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4"/>
    <p:sldMasterId id="2147483689" r:id="rId5"/>
  </p:sldMasterIdLst>
  <p:notesMasterIdLst>
    <p:notesMasterId r:id="rId21"/>
  </p:notesMasterIdLst>
  <p:handoutMasterIdLst>
    <p:handoutMasterId r:id="rId22"/>
  </p:handoutMasterIdLst>
  <p:sldIdLst>
    <p:sldId id="257" r:id="rId6"/>
    <p:sldId id="258" r:id="rId7"/>
    <p:sldId id="275" r:id="rId8"/>
    <p:sldId id="289" r:id="rId9"/>
    <p:sldId id="273" r:id="rId10"/>
    <p:sldId id="261" r:id="rId11"/>
    <p:sldId id="263" r:id="rId12"/>
    <p:sldId id="270" r:id="rId13"/>
    <p:sldId id="265" r:id="rId14"/>
    <p:sldId id="266" r:id="rId15"/>
    <p:sldId id="284" r:id="rId16"/>
    <p:sldId id="264" r:id="rId17"/>
    <p:sldId id="271" r:id="rId18"/>
    <p:sldId id="272" r:id="rId19"/>
    <p:sldId id="260" r:id="rId2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6217D3-CE61-49E8-A968-124FBE2D39E6}" v="24" dt="2021-06-16T09:07:56.957"/>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1704" y="10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ustomXml" Target="../customXml/item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jandro García Cabrera" userId="72b9022d-0df6-46a1-a1fd-2282f9847949" providerId="ADAL" clId="{46C7A912-836B-4E27-8514-968B0242E77D}"/>
    <pc:docChg chg="undo custSel addSld modSld">
      <pc:chgData name="Alejandro García Cabrera" userId="72b9022d-0df6-46a1-a1fd-2282f9847949" providerId="ADAL" clId="{46C7A912-836B-4E27-8514-968B0242E77D}" dt="2021-05-10T12:38:53.405" v="9812" actId="1076"/>
      <pc:docMkLst>
        <pc:docMk/>
      </pc:docMkLst>
      <pc:sldChg chg="modSp mod">
        <pc:chgData name="Alejandro García Cabrera" userId="72b9022d-0df6-46a1-a1fd-2282f9847949" providerId="ADAL" clId="{46C7A912-836B-4E27-8514-968B0242E77D}" dt="2021-05-05T14:03:05.985" v="8" actId="20577"/>
        <pc:sldMkLst>
          <pc:docMk/>
          <pc:sldMk cId="3730595981" sldId="257"/>
        </pc:sldMkLst>
        <pc:spChg chg="mod">
          <ac:chgData name="Alejandro García Cabrera" userId="72b9022d-0df6-46a1-a1fd-2282f9847949" providerId="ADAL" clId="{46C7A912-836B-4E27-8514-968B0242E77D}" dt="2021-05-05T14:03:05.985" v="8" actId="20577"/>
          <ac:spMkLst>
            <pc:docMk/>
            <pc:sldMk cId="3730595981" sldId="257"/>
            <ac:spMk id="7" creationId="{4B9CEFF6-25FC-424A-B0DB-165C843E2E7D}"/>
          </ac:spMkLst>
        </pc:spChg>
      </pc:sldChg>
      <pc:sldChg chg="addSp delSp modSp mod">
        <pc:chgData name="Alejandro García Cabrera" userId="72b9022d-0df6-46a1-a1fd-2282f9847949" providerId="ADAL" clId="{46C7A912-836B-4E27-8514-968B0242E77D}" dt="2021-05-05T14:13:48.848" v="18" actId="1076"/>
        <pc:sldMkLst>
          <pc:docMk/>
          <pc:sldMk cId="2725917063" sldId="258"/>
        </pc:sldMkLst>
        <pc:picChg chg="del">
          <ac:chgData name="Alejandro García Cabrera" userId="72b9022d-0df6-46a1-a1fd-2282f9847949" providerId="ADAL" clId="{46C7A912-836B-4E27-8514-968B0242E77D}" dt="2021-05-05T14:13:15.393" v="9" actId="478"/>
          <ac:picMkLst>
            <pc:docMk/>
            <pc:sldMk cId="2725917063" sldId="258"/>
            <ac:picMk id="3" creationId="{269BC75D-0B0D-4EB8-BEEB-F19781B720FE}"/>
          </ac:picMkLst>
        </pc:picChg>
        <pc:picChg chg="add del mod">
          <ac:chgData name="Alejandro García Cabrera" userId="72b9022d-0df6-46a1-a1fd-2282f9847949" providerId="ADAL" clId="{46C7A912-836B-4E27-8514-968B0242E77D}" dt="2021-05-05T14:13:26.988" v="13" actId="478"/>
          <ac:picMkLst>
            <pc:docMk/>
            <pc:sldMk cId="2725917063" sldId="258"/>
            <ac:picMk id="4" creationId="{E60C473B-BB2F-40E0-BFA4-2CD1E5F9B246}"/>
          </ac:picMkLst>
        </pc:picChg>
        <pc:picChg chg="add mod">
          <ac:chgData name="Alejandro García Cabrera" userId="72b9022d-0df6-46a1-a1fd-2282f9847949" providerId="ADAL" clId="{46C7A912-836B-4E27-8514-968B0242E77D}" dt="2021-05-05T14:13:48.848" v="18" actId="1076"/>
          <ac:picMkLst>
            <pc:docMk/>
            <pc:sldMk cId="2725917063" sldId="258"/>
            <ac:picMk id="7" creationId="{905AE780-BCF9-4833-A9DC-666BC8E41C5A}"/>
          </ac:picMkLst>
        </pc:picChg>
      </pc:sldChg>
      <pc:sldChg chg="addSp delSp modSp mod">
        <pc:chgData name="Alejandro García Cabrera" userId="72b9022d-0df6-46a1-a1fd-2282f9847949" providerId="ADAL" clId="{46C7A912-836B-4E27-8514-968B0242E77D}" dt="2021-05-10T12:31:11.123" v="9767"/>
        <pc:sldMkLst>
          <pc:docMk/>
          <pc:sldMk cId="1080479208" sldId="261"/>
        </pc:sldMkLst>
        <pc:spChg chg="mod">
          <ac:chgData name="Alejandro García Cabrera" userId="72b9022d-0df6-46a1-a1fd-2282f9847949" providerId="ADAL" clId="{46C7A912-836B-4E27-8514-968B0242E77D}" dt="2021-05-10T12:31:11.123" v="9767"/>
          <ac:spMkLst>
            <pc:docMk/>
            <pc:sldMk cId="1080479208" sldId="261"/>
            <ac:spMk id="7" creationId="{76F1A893-BDD7-4CF1-A58B-FA86B6EED95E}"/>
          </ac:spMkLst>
        </pc:spChg>
        <pc:picChg chg="del">
          <ac:chgData name="Alejandro García Cabrera" userId="72b9022d-0df6-46a1-a1fd-2282f9847949" providerId="ADAL" clId="{46C7A912-836B-4E27-8514-968B0242E77D}" dt="2021-05-05T14:24:41.996" v="46" actId="478"/>
          <ac:picMkLst>
            <pc:docMk/>
            <pc:sldMk cId="1080479208" sldId="261"/>
            <ac:picMk id="2" creationId="{5F07243C-12E8-4A03-968D-B927B12C879F}"/>
          </ac:picMkLst>
        </pc:picChg>
        <pc:picChg chg="add mod">
          <ac:chgData name="Alejandro García Cabrera" userId="72b9022d-0df6-46a1-a1fd-2282f9847949" providerId="ADAL" clId="{46C7A912-836B-4E27-8514-968B0242E77D}" dt="2021-05-10T11:23:06.569" v="5687" actId="1038"/>
          <ac:picMkLst>
            <pc:docMk/>
            <pc:sldMk cId="1080479208" sldId="261"/>
            <ac:picMk id="3" creationId="{1A13A8F5-DFFB-46E1-942A-C8590D5A6792}"/>
          </ac:picMkLst>
        </pc:picChg>
        <pc:picChg chg="del mod">
          <ac:chgData name="Alejandro García Cabrera" userId="72b9022d-0df6-46a1-a1fd-2282f9847949" providerId="ADAL" clId="{46C7A912-836B-4E27-8514-968B0242E77D}" dt="2021-05-05T14:20:19.160" v="34" actId="478"/>
          <ac:picMkLst>
            <pc:docMk/>
            <pc:sldMk cId="1080479208" sldId="261"/>
            <ac:picMk id="4" creationId="{43D46A45-108E-4701-AD40-D1F51CF2D706}"/>
          </ac:picMkLst>
        </pc:picChg>
        <pc:picChg chg="add mod">
          <ac:chgData name="Alejandro García Cabrera" userId="72b9022d-0df6-46a1-a1fd-2282f9847949" providerId="ADAL" clId="{46C7A912-836B-4E27-8514-968B0242E77D}" dt="2021-05-10T11:23:06.569" v="5687" actId="1038"/>
          <ac:picMkLst>
            <pc:docMk/>
            <pc:sldMk cId="1080479208" sldId="261"/>
            <ac:picMk id="6" creationId="{D5472A74-6FBA-4E54-B9B6-CE9061FA063F}"/>
          </ac:picMkLst>
        </pc:picChg>
      </pc:sldChg>
      <pc:sldChg chg="addSp delSp modSp mod">
        <pc:chgData name="Alejandro García Cabrera" userId="72b9022d-0df6-46a1-a1fd-2282f9847949" providerId="ADAL" clId="{46C7A912-836B-4E27-8514-968B0242E77D}" dt="2021-05-10T11:45:59.110" v="8039" actId="6549"/>
        <pc:sldMkLst>
          <pc:docMk/>
          <pc:sldMk cId="2050188229" sldId="263"/>
        </pc:sldMkLst>
        <pc:spChg chg="mod">
          <ac:chgData name="Alejandro García Cabrera" userId="72b9022d-0df6-46a1-a1fd-2282f9847949" providerId="ADAL" clId="{46C7A912-836B-4E27-8514-968B0242E77D}" dt="2021-05-10T11:40:58.628" v="8014" actId="6549"/>
          <ac:spMkLst>
            <pc:docMk/>
            <pc:sldMk cId="2050188229" sldId="263"/>
            <ac:spMk id="7" creationId="{76F1A893-BDD7-4CF1-A58B-FA86B6EED95E}"/>
          </ac:spMkLst>
        </pc:spChg>
        <pc:spChg chg="add mod">
          <ac:chgData name="Alejandro García Cabrera" userId="72b9022d-0df6-46a1-a1fd-2282f9847949" providerId="ADAL" clId="{46C7A912-836B-4E27-8514-968B0242E77D}" dt="2021-05-10T11:45:59.110" v="8039" actId="6549"/>
          <ac:spMkLst>
            <pc:docMk/>
            <pc:sldMk cId="2050188229" sldId="263"/>
            <ac:spMk id="8" creationId="{548BA7BC-C347-4CCC-BE25-CD5D1CC227A2}"/>
          </ac:spMkLst>
        </pc:spChg>
        <pc:picChg chg="del">
          <ac:chgData name="Alejandro García Cabrera" userId="72b9022d-0df6-46a1-a1fd-2282f9847949" providerId="ADAL" clId="{46C7A912-836B-4E27-8514-968B0242E77D}" dt="2021-05-05T14:28:20.947" v="53" actId="478"/>
          <ac:picMkLst>
            <pc:docMk/>
            <pc:sldMk cId="2050188229" sldId="263"/>
            <ac:picMk id="2" creationId="{63F38A06-7F40-427E-86DF-4759469B23F1}"/>
          </ac:picMkLst>
        </pc:picChg>
        <pc:picChg chg="add mod">
          <ac:chgData name="Alejandro García Cabrera" userId="72b9022d-0df6-46a1-a1fd-2282f9847949" providerId="ADAL" clId="{46C7A912-836B-4E27-8514-968B0242E77D}" dt="2021-05-10T11:41:12.376" v="8018" actId="1076"/>
          <ac:picMkLst>
            <pc:docMk/>
            <pc:sldMk cId="2050188229" sldId="263"/>
            <ac:picMk id="3" creationId="{65D35723-F11F-4EE7-8279-398BDE91F946}"/>
          </ac:picMkLst>
        </pc:picChg>
      </pc:sldChg>
      <pc:sldChg chg="addSp delSp modSp mod">
        <pc:chgData name="Alejandro García Cabrera" userId="72b9022d-0df6-46a1-a1fd-2282f9847949" providerId="ADAL" clId="{46C7A912-836B-4E27-8514-968B0242E77D}" dt="2021-05-05T14:31:56.480" v="97" actId="1038"/>
        <pc:sldMkLst>
          <pc:docMk/>
          <pc:sldMk cId="1780131310" sldId="264"/>
        </pc:sldMkLst>
        <pc:picChg chg="del">
          <ac:chgData name="Alejandro García Cabrera" userId="72b9022d-0df6-46a1-a1fd-2282f9847949" providerId="ADAL" clId="{46C7A912-836B-4E27-8514-968B0242E77D}" dt="2021-05-05T14:31:22.178" v="57" actId="478"/>
          <ac:picMkLst>
            <pc:docMk/>
            <pc:sldMk cId="1780131310" sldId="264"/>
            <ac:picMk id="2" creationId="{A2F24DC0-52D7-4BFB-8F5D-63DB142FE8CF}"/>
          </ac:picMkLst>
        </pc:picChg>
        <pc:picChg chg="add mod">
          <ac:chgData name="Alejandro García Cabrera" userId="72b9022d-0df6-46a1-a1fd-2282f9847949" providerId="ADAL" clId="{46C7A912-836B-4E27-8514-968B0242E77D}" dt="2021-05-05T14:31:56.480" v="97" actId="1038"/>
          <ac:picMkLst>
            <pc:docMk/>
            <pc:sldMk cId="1780131310" sldId="264"/>
            <ac:picMk id="3" creationId="{6D2795F7-3CBF-4D70-8375-89060272458E}"/>
          </ac:picMkLst>
        </pc:picChg>
      </pc:sldChg>
      <pc:sldChg chg="addSp delSp modSp mod">
        <pc:chgData name="Alejandro García Cabrera" userId="72b9022d-0df6-46a1-a1fd-2282f9847949" providerId="ADAL" clId="{46C7A912-836B-4E27-8514-968B0242E77D}" dt="2021-05-05T14:19:47.521" v="32" actId="14100"/>
        <pc:sldMkLst>
          <pc:docMk/>
          <pc:sldMk cId="1251762939" sldId="265"/>
        </pc:sldMkLst>
        <pc:picChg chg="del">
          <ac:chgData name="Alejandro García Cabrera" userId="72b9022d-0df6-46a1-a1fd-2282f9847949" providerId="ADAL" clId="{46C7A912-836B-4E27-8514-968B0242E77D}" dt="2021-05-05T14:19:11.776" v="22" actId="478"/>
          <ac:picMkLst>
            <pc:docMk/>
            <pc:sldMk cId="1251762939" sldId="265"/>
            <ac:picMk id="2" creationId="{282C531F-9038-43A6-A532-D0EE36389EEA}"/>
          </ac:picMkLst>
        </pc:picChg>
        <pc:picChg chg="add mod">
          <ac:chgData name="Alejandro García Cabrera" userId="72b9022d-0df6-46a1-a1fd-2282f9847949" providerId="ADAL" clId="{46C7A912-836B-4E27-8514-968B0242E77D}" dt="2021-05-05T14:19:18.225" v="25" actId="1076"/>
          <ac:picMkLst>
            <pc:docMk/>
            <pc:sldMk cId="1251762939" sldId="265"/>
            <ac:picMk id="3" creationId="{11CAD156-E0DD-47C9-8455-1A030FDFA355}"/>
          </ac:picMkLst>
        </pc:picChg>
        <pc:picChg chg="del">
          <ac:chgData name="Alejandro García Cabrera" userId="72b9022d-0df6-46a1-a1fd-2282f9847949" providerId="ADAL" clId="{46C7A912-836B-4E27-8514-968B0242E77D}" dt="2021-05-05T14:19:37.116" v="26" actId="478"/>
          <ac:picMkLst>
            <pc:docMk/>
            <pc:sldMk cId="1251762939" sldId="265"/>
            <ac:picMk id="4" creationId="{BAA21D3E-ACD1-414A-A84A-502DA850BE74}"/>
          </ac:picMkLst>
        </pc:picChg>
        <pc:picChg chg="add mod">
          <ac:chgData name="Alejandro García Cabrera" userId="72b9022d-0df6-46a1-a1fd-2282f9847949" providerId="ADAL" clId="{46C7A912-836B-4E27-8514-968B0242E77D}" dt="2021-05-05T14:19:47.521" v="32" actId="14100"/>
          <ac:picMkLst>
            <pc:docMk/>
            <pc:sldMk cId="1251762939" sldId="265"/>
            <ac:picMk id="6" creationId="{C15906A8-1302-493F-B111-FCD9FBD67157}"/>
          </ac:picMkLst>
        </pc:picChg>
      </pc:sldChg>
      <pc:sldChg chg="addSp delSp modSp mod">
        <pc:chgData name="Alejandro García Cabrera" userId="72b9022d-0df6-46a1-a1fd-2282f9847949" providerId="ADAL" clId="{46C7A912-836B-4E27-8514-968B0242E77D}" dt="2021-05-10T11:57:12.148" v="8946" actId="20577"/>
        <pc:sldMkLst>
          <pc:docMk/>
          <pc:sldMk cId="2210968367" sldId="266"/>
        </pc:sldMkLst>
        <pc:spChg chg="mod">
          <ac:chgData name="Alejandro García Cabrera" userId="72b9022d-0df6-46a1-a1fd-2282f9847949" providerId="ADAL" clId="{46C7A912-836B-4E27-8514-968B0242E77D}" dt="2021-05-10T11:57:12.148" v="8946" actId="20577"/>
          <ac:spMkLst>
            <pc:docMk/>
            <pc:sldMk cId="2210968367" sldId="266"/>
            <ac:spMk id="7" creationId="{76F1A893-BDD7-4CF1-A58B-FA86B6EED95E}"/>
          </ac:spMkLst>
        </pc:spChg>
        <pc:picChg chg="del">
          <ac:chgData name="Alejandro García Cabrera" userId="72b9022d-0df6-46a1-a1fd-2282f9847949" providerId="ADAL" clId="{46C7A912-836B-4E27-8514-968B0242E77D}" dt="2021-05-05T14:17:44.755" v="19" actId="478"/>
          <ac:picMkLst>
            <pc:docMk/>
            <pc:sldMk cId="2210968367" sldId="266"/>
            <ac:picMk id="2" creationId="{7E0BA742-5D10-48F8-9090-FFFC07DAD80B}"/>
          </ac:picMkLst>
        </pc:picChg>
        <pc:picChg chg="add mod">
          <ac:chgData name="Alejandro García Cabrera" userId="72b9022d-0df6-46a1-a1fd-2282f9847949" providerId="ADAL" clId="{46C7A912-836B-4E27-8514-968B0242E77D}" dt="2021-05-10T11:55:19.959" v="8613" actId="1076"/>
          <ac:picMkLst>
            <pc:docMk/>
            <pc:sldMk cId="2210968367" sldId="266"/>
            <ac:picMk id="3" creationId="{7B210F84-DE35-48C3-AD3D-D8B2008596AC}"/>
          </ac:picMkLst>
        </pc:picChg>
      </pc:sldChg>
      <pc:sldChg chg="addSp delSp mod">
        <pc:chgData name="Alejandro García Cabrera" userId="72b9022d-0df6-46a1-a1fd-2282f9847949" providerId="ADAL" clId="{46C7A912-836B-4E27-8514-968B0242E77D}" dt="2021-05-06T14:16:22.146" v="99"/>
        <pc:sldMkLst>
          <pc:docMk/>
          <pc:sldMk cId="2532351229" sldId="270"/>
        </pc:sldMkLst>
        <pc:picChg chg="del">
          <ac:chgData name="Alejandro García Cabrera" userId="72b9022d-0df6-46a1-a1fd-2282f9847949" providerId="ADAL" clId="{46C7A912-836B-4E27-8514-968B0242E77D}" dt="2021-05-06T14:16:20.668" v="98" actId="478"/>
          <ac:picMkLst>
            <pc:docMk/>
            <pc:sldMk cId="2532351229" sldId="270"/>
            <ac:picMk id="2" creationId="{2A02061F-98DA-4299-9237-64909E3A7662}"/>
          </ac:picMkLst>
        </pc:picChg>
        <pc:picChg chg="add">
          <ac:chgData name="Alejandro García Cabrera" userId="72b9022d-0df6-46a1-a1fd-2282f9847949" providerId="ADAL" clId="{46C7A912-836B-4E27-8514-968B0242E77D}" dt="2021-05-06T14:16:22.146" v="99"/>
          <ac:picMkLst>
            <pc:docMk/>
            <pc:sldMk cId="2532351229" sldId="270"/>
            <ac:picMk id="3" creationId="{ED118D46-50B3-4C51-9023-E5769E4E98C9}"/>
          </ac:picMkLst>
        </pc:picChg>
      </pc:sldChg>
      <pc:sldChg chg="addSp delSp mod">
        <pc:chgData name="Alejandro García Cabrera" userId="72b9022d-0df6-46a1-a1fd-2282f9847949" providerId="ADAL" clId="{46C7A912-836B-4E27-8514-968B0242E77D}" dt="2021-05-06T14:18:07.754" v="101"/>
        <pc:sldMkLst>
          <pc:docMk/>
          <pc:sldMk cId="1453032596" sldId="271"/>
        </pc:sldMkLst>
        <pc:picChg chg="add">
          <ac:chgData name="Alejandro García Cabrera" userId="72b9022d-0df6-46a1-a1fd-2282f9847949" providerId="ADAL" clId="{46C7A912-836B-4E27-8514-968B0242E77D}" dt="2021-05-06T14:18:07.754" v="101"/>
          <ac:picMkLst>
            <pc:docMk/>
            <pc:sldMk cId="1453032596" sldId="271"/>
            <ac:picMk id="2" creationId="{E09808D2-F21B-4DEC-A14B-EC1300EBE621}"/>
          </ac:picMkLst>
        </pc:picChg>
        <pc:picChg chg="del">
          <ac:chgData name="Alejandro García Cabrera" userId="72b9022d-0df6-46a1-a1fd-2282f9847949" providerId="ADAL" clId="{46C7A912-836B-4E27-8514-968B0242E77D}" dt="2021-05-06T14:18:06.260" v="100" actId="478"/>
          <ac:picMkLst>
            <pc:docMk/>
            <pc:sldMk cId="1453032596" sldId="271"/>
            <ac:picMk id="3" creationId="{D36AAA90-DE2E-40CF-9446-8DD63D703875}"/>
          </ac:picMkLst>
        </pc:picChg>
      </pc:sldChg>
      <pc:sldChg chg="addSp delSp modSp mod">
        <pc:chgData name="Alejandro García Cabrera" userId="72b9022d-0df6-46a1-a1fd-2282f9847949" providerId="ADAL" clId="{46C7A912-836B-4E27-8514-968B0242E77D}" dt="2021-05-10T12:30:41.646" v="9766" actId="1076"/>
        <pc:sldMkLst>
          <pc:docMk/>
          <pc:sldMk cId="983162546" sldId="272"/>
        </pc:sldMkLst>
        <pc:spChg chg="mod">
          <ac:chgData name="Alejandro García Cabrera" userId="72b9022d-0df6-46a1-a1fd-2282f9847949" providerId="ADAL" clId="{46C7A912-836B-4E27-8514-968B0242E77D}" dt="2021-05-10T12:29:04.062" v="9756" actId="20577"/>
          <ac:spMkLst>
            <pc:docMk/>
            <pc:sldMk cId="983162546" sldId="272"/>
            <ac:spMk id="7" creationId="{76F1A893-BDD7-4CF1-A58B-FA86B6EED95E}"/>
          </ac:spMkLst>
        </pc:spChg>
        <pc:picChg chg="del">
          <ac:chgData name="Alejandro García Cabrera" userId="72b9022d-0df6-46a1-a1fd-2282f9847949" providerId="ADAL" clId="{46C7A912-836B-4E27-8514-968B0242E77D}" dt="2021-05-10T12:13:51.479" v="9416" actId="478"/>
          <ac:picMkLst>
            <pc:docMk/>
            <pc:sldMk cId="983162546" sldId="272"/>
            <ac:picMk id="2" creationId="{F14ABC82-7446-4720-B7D1-BCCAE3D51545}"/>
          </ac:picMkLst>
        </pc:picChg>
        <pc:picChg chg="add del mod">
          <ac:chgData name="Alejandro García Cabrera" userId="72b9022d-0df6-46a1-a1fd-2282f9847949" providerId="ADAL" clId="{46C7A912-836B-4E27-8514-968B0242E77D}" dt="2021-05-10T12:15:29.986" v="9420" actId="478"/>
          <ac:picMkLst>
            <pc:docMk/>
            <pc:sldMk cId="983162546" sldId="272"/>
            <ac:picMk id="3" creationId="{99CE9609-1803-43E6-89BD-A6681EA5C0D5}"/>
          </ac:picMkLst>
        </pc:picChg>
        <pc:picChg chg="add del mod">
          <ac:chgData name="Alejandro García Cabrera" userId="72b9022d-0df6-46a1-a1fd-2282f9847949" providerId="ADAL" clId="{46C7A912-836B-4E27-8514-968B0242E77D}" dt="2021-05-10T12:15:31.206" v="9421" actId="478"/>
          <ac:picMkLst>
            <pc:docMk/>
            <pc:sldMk cId="983162546" sldId="272"/>
            <ac:picMk id="4" creationId="{3561C989-F220-47DE-BB3E-C641FAC1E59E}"/>
          </ac:picMkLst>
        </pc:picChg>
        <pc:picChg chg="add del mod">
          <ac:chgData name="Alejandro García Cabrera" userId="72b9022d-0df6-46a1-a1fd-2282f9847949" providerId="ADAL" clId="{46C7A912-836B-4E27-8514-968B0242E77D}" dt="2021-05-10T12:17:34.424" v="9430" actId="478"/>
          <ac:picMkLst>
            <pc:docMk/>
            <pc:sldMk cId="983162546" sldId="272"/>
            <ac:picMk id="6" creationId="{393B747F-24C7-4AF3-A3C4-0EF7C0A1DFA3}"/>
          </ac:picMkLst>
        </pc:picChg>
        <pc:picChg chg="add del mod">
          <ac:chgData name="Alejandro García Cabrera" userId="72b9022d-0df6-46a1-a1fd-2282f9847949" providerId="ADAL" clId="{46C7A912-836B-4E27-8514-968B0242E77D}" dt="2021-05-10T12:30:12.950" v="9760" actId="478"/>
          <ac:picMkLst>
            <pc:docMk/>
            <pc:sldMk cId="983162546" sldId="272"/>
            <ac:picMk id="8" creationId="{960AEF45-43C6-46FB-BBCF-B24A1BEDC3F6}"/>
          </ac:picMkLst>
        </pc:picChg>
        <pc:picChg chg="add mod modCrop">
          <ac:chgData name="Alejandro García Cabrera" userId="72b9022d-0df6-46a1-a1fd-2282f9847949" providerId="ADAL" clId="{46C7A912-836B-4E27-8514-968B0242E77D}" dt="2021-05-10T12:30:41.646" v="9766" actId="1076"/>
          <ac:picMkLst>
            <pc:docMk/>
            <pc:sldMk cId="983162546" sldId="272"/>
            <ac:picMk id="9" creationId="{5E3D1E06-F686-4840-AA9B-2A218A3871D9}"/>
          </ac:picMkLst>
        </pc:picChg>
      </pc:sldChg>
      <pc:sldChg chg="addSp delSp modSp mod">
        <pc:chgData name="Alejandro García Cabrera" userId="72b9022d-0df6-46a1-a1fd-2282f9847949" providerId="ADAL" clId="{46C7A912-836B-4E27-8514-968B0242E77D}" dt="2021-05-10T08:16:37.640" v="5267" actId="1036"/>
        <pc:sldMkLst>
          <pc:docMk/>
          <pc:sldMk cId="2896142632" sldId="273"/>
        </pc:sldMkLst>
        <pc:spChg chg="mod">
          <ac:chgData name="Alejandro García Cabrera" userId="72b9022d-0df6-46a1-a1fd-2282f9847949" providerId="ADAL" clId="{46C7A912-836B-4E27-8514-968B0242E77D}" dt="2021-05-10T08:16:30.654" v="5254" actId="20577"/>
          <ac:spMkLst>
            <pc:docMk/>
            <pc:sldMk cId="2896142632" sldId="273"/>
            <ac:spMk id="7" creationId="{76F1A893-BDD7-4CF1-A58B-FA86B6EED95E}"/>
          </ac:spMkLst>
        </pc:spChg>
        <pc:picChg chg="del">
          <ac:chgData name="Alejandro García Cabrera" userId="72b9022d-0df6-46a1-a1fd-2282f9847949" providerId="ADAL" clId="{46C7A912-836B-4E27-8514-968B0242E77D}" dt="2021-05-05T14:21:35.448" v="40" actId="478"/>
          <ac:picMkLst>
            <pc:docMk/>
            <pc:sldMk cId="2896142632" sldId="273"/>
            <ac:picMk id="2" creationId="{FE6DFF79-2688-4162-B9ED-A337464C4CAE}"/>
          </ac:picMkLst>
        </pc:picChg>
        <pc:picChg chg="add del mod">
          <ac:chgData name="Alejandro García Cabrera" userId="72b9022d-0df6-46a1-a1fd-2282f9847949" providerId="ADAL" clId="{46C7A912-836B-4E27-8514-968B0242E77D}" dt="2021-05-05T14:22:00.609" v="43" actId="478"/>
          <ac:picMkLst>
            <pc:docMk/>
            <pc:sldMk cId="2896142632" sldId="273"/>
            <ac:picMk id="3" creationId="{BBF603EA-8BFB-483E-9C76-A03E2A76BF6B}"/>
          </ac:picMkLst>
        </pc:picChg>
        <pc:picChg chg="add mod">
          <ac:chgData name="Alejandro García Cabrera" userId="72b9022d-0df6-46a1-a1fd-2282f9847949" providerId="ADAL" clId="{46C7A912-836B-4E27-8514-968B0242E77D}" dt="2021-05-10T08:16:37.640" v="5267" actId="1036"/>
          <ac:picMkLst>
            <pc:docMk/>
            <pc:sldMk cId="2896142632" sldId="273"/>
            <ac:picMk id="4" creationId="{768103CA-10A7-4F77-9CBA-5B95F0E0EA7E}"/>
          </ac:picMkLst>
        </pc:picChg>
      </pc:sldChg>
      <pc:sldChg chg="addSp delSp modSp mod setBg">
        <pc:chgData name="Alejandro García Cabrera" userId="72b9022d-0df6-46a1-a1fd-2282f9847949" providerId="ADAL" clId="{46C7A912-836B-4E27-8514-968B0242E77D}" dt="2021-05-10T11:46:57.394" v="8041" actId="20577"/>
        <pc:sldMkLst>
          <pc:docMk/>
          <pc:sldMk cId="2175755422" sldId="275"/>
        </pc:sldMkLst>
        <pc:spChg chg="mod">
          <ac:chgData name="Alejandro García Cabrera" userId="72b9022d-0df6-46a1-a1fd-2282f9847949" providerId="ADAL" clId="{46C7A912-836B-4E27-8514-968B0242E77D}" dt="2021-05-07T09:39:07.099" v="607" actId="26606"/>
          <ac:spMkLst>
            <pc:docMk/>
            <pc:sldMk cId="2175755422" sldId="275"/>
            <ac:spMk id="5" creationId="{97F3504D-3352-46C6-A79C-AA23525BFAA4}"/>
          </ac:spMkLst>
        </pc:spChg>
        <pc:spChg chg="mod">
          <ac:chgData name="Alejandro García Cabrera" userId="72b9022d-0df6-46a1-a1fd-2282f9847949" providerId="ADAL" clId="{46C7A912-836B-4E27-8514-968B0242E77D}" dt="2021-05-10T11:46:57.394" v="8041" actId="20577"/>
          <ac:spMkLst>
            <pc:docMk/>
            <pc:sldMk cId="2175755422" sldId="275"/>
            <ac:spMk id="7" creationId="{76F1A893-BDD7-4CF1-A58B-FA86B6EED95E}"/>
          </ac:spMkLst>
        </pc:spChg>
        <pc:spChg chg="add del">
          <ac:chgData name="Alejandro García Cabrera" userId="72b9022d-0df6-46a1-a1fd-2282f9847949" providerId="ADAL" clId="{46C7A912-836B-4E27-8514-968B0242E77D}" dt="2021-05-07T09:39:07.099" v="607" actId="26606"/>
          <ac:spMkLst>
            <pc:docMk/>
            <pc:sldMk cId="2175755422" sldId="275"/>
            <ac:spMk id="12" creationId="{DCF4EB5C-ED25-4675-8255-2F5B12CFFCF0}"/>
          </ac:spMkLst>
        </pc:spChg>
        <pc:spChg chg="add del">
          <ac:chgData name="Alejandro García Cabrera" userId="72b9022d-0df6-46a1-a1fd-2282f9847949" providerId="ADAL" clId="{46C7A912-836B-4E27-8514-968B0242E77D}" dt="2021-05-07T09:39:07.099" v="607" actId="26606"/>
          <ac:spMkLst>
            <pc:docMk/>
            <pc:sldMk cId="2175755422" sldId="275"/>
            <ac:spMk id="14" creationId="{9514EC6E-A557-42A2-BCDC-3ABFFC5E564D}"/>
          </ac:spMkLst>
        </pc:spChg>
        <pc:spChg chg="add del">
          <ac:chgData name="Alejandro García Cabrera" userId="72b9022d-0df6-46a1-a1fd-2282f9847949" providerId="ADAL" clId="{46C7A912-836B-4E27-8514-968B0242E77D}" dt="2021-05-07T09:39:07.099" v="607" actId="26606"/>
          <ac:spMkLst>
            <pc:docMk/>
            <pc:sldMk cId="2175755422" sldId="275"/>
            <ac:spMk id="16" creationId="{905482C9-EB42-4BFE-95BF-7FD661F07657}"/>
          </ac:spMkLst>
        </pc:spChg>
        <pc:spChg chg="add del">
          <ac:chgData name="Alejandro García Cabrera" userId="72b9022d-0df6-46a1-a1fd-2282f9847949" providerId="ADAL" clId="{46C7A912-836B-4E27-8514-968B0242E77D}" dt="2021-05-07T09:39:07.099" v="607" actId="26606"/>
          <ac:spMkLst>
            <pc:docMk/>
            <pc:sldMk cId="2175755422" sldId="275"/>
            <ac:spMk id="18" creationId="{A43B05A4-157F-403C-939A-ED1B6A0A029C}"/>
          </ac:spMkLst>
        </pc:spChg>
        <pc:spChg chg="add del">
          <ac:chgData name="Alejandro García Cabrera" userId="72b9022d-0df6-46a1-a1fd-2282f9847949" providerId="ADAL" clId="{46C7A912-836B-4E27-8514-968B0242E77D}" dt="2021-05-07T09:39:07.099" v="607" actId="26606"/>
          <ac:spMkLst>
            <pc:docMk/>
            <pc:sldMk cId="2175755422" sldId="275"/>
            <ac:spMk id="20" creationId="{E8CCE107-A70B-4916-9A0B-751C70B9B597}"/>
          </ac:spMkLst>
        </pc:spChg>
        <pc:spChg chg="add del">
          <ac:chgData name="Alejandro García Cabrera" userId="72b9022d-0df6-46a1-a1fd-2282f9847949" providerId="ADAL" clId="{46C7A912-836B-4E27-8514-968B0242E77D}" dt="2021-05-07T09:39:07.099" v="607" actId="26606"/>
          <ac:spMkLst>
            <pc:docMk/>
            <pc:sldMk cId="2175755422" sldId="275"/>
            <ac:spMk id="22" creationId="{9A925BC7-7CC5-4A0C-9B3D-8829EBF281BD}"/>
          </ac:spMkLst>
        </pc:spChg>
        <pc:spChg chg="add del">
          <ac:chgData name="Alejandro García Cabrera" userId="72b9022d-0df6-46a1-a1fd-2282f9847949" providerId="ADAL" clId="{46C7A912-836B-4E27-8514-968B0242E77D}" dt="2021-05-07T09:39:07.099" v="607" actId="26606"/>
          <ac:spMkLst>
            <pc:docMk/>
            <pc:sldMk cId="2175755422" sldId="275"/>
            <ac:spMk id="24" creationId="{6E67D916-28C7-4965-BA3C-287FB857979C}"/>
          </ac:spMkLst>
        </pc:spChg>
      </pc:sldChg>
      <pc:sldChg chg="addSp delSp modSp mod">
        <pc:chgData name="Alejandro García Cabrera" userId="72b9022d-0df6-46a1-a1fd-2282f9847949" providerId="ADAL" clId="{46C7A912-836B-4E27-8514-968B0242E77D}" dt="2021-05-06T14:26:31.470" v="119" actId="1036"/>
        <pc:sldMkLst>
          <pc:docMk/>
          <pc:sldMk cId="1990303868" sldId="284"/>
        </pc:sldMkLst>
        <pc:picChg chg="add mod">
          <ac:chgData name="Alejandro García Cabrera" userId="72b9022d-0df6-46a1-a1fd-2282f9847949" providerId="ADAL" clId="{46C7A912-836B-4E27-8514-968B0242E77D}" dt="2021-05-06T14:26:31.470" v="119" actId="1036"/>
          <ac:picMkLst>
            <pc:docMk/>
            <pc:sldMk cId="1990303868" sldId="284"/>
            <ac:picMk id="2" creationId="{B85F47E2-7636-4BBE-A016-49C7BCC3528F}"/>
          </ac:picMkLst>
        </pc:picChg>
        <pc:picChg chg="add mod">
          <ac:chgData name="Alejandro García Cabrera" userId="72b9022d-0df6-46a1-a1fd-2282f9847949" providerId="ADAL" clId="{46C7A912-836B-4E27-8514-968B0242E77D}" dt="2021-05-06T14:26:27.051" v="113" actId="1076"/>
          <ac:picMkLst>
            <pc:docMk/>
            <pc:sldMk cId="1990303868" sldId="284"/>
            <ac:picMk id="3" creationId="{9E953E7B-B0EE-4D8E-8A10-B714743CE78B}"/>
          </ac:picMkLst>
        </pc:picChg>
        <pc:picChg chg="del mod">
          <ac:chgData name="Alejandro García Cabrera" userId="72b9022d-0df6-46a1-a1fd-2282f9847949" providerId="ADAL" clId="{46C7A912-836B-4E27-8514-968B0242E77D}" dt="2021-05-06T14:26:18.125" v="109" actId="478"/>
          <ac:picMkLst>
            <pc:docMk/>
            <pc:sldMk cId="1990303868" sldId="284"/>
            <ac:picMk id="7" creationId="{E4B25C8B-A214-4AB6-8723-F1E2A28AB445}"/>
          </ac:picMkLst>
        </pc:picChg>
        <pc:picChg chg="del">
          <ac:chgData name="Alejandro García Cabrera" userId="72b9022d-0df6-46a1-a1fd-2282f9847949" providerId="ADAL" clId="{46C7A912-836B-4E27-8514-968B0242E77D}" dt="2021-05-06T14:25:51.518" v="102" actId="478"/>
          <ac:picMkLst>
            <pc:docMk/>
            <pc:sldMk cId="1990303868" sldId="284"/>
            <ac:picMk id="8" creationId="{0349B3C7-0949-4BFE-BD3E-E4911FE2C9A8}"/>
          </ac:picMkLst>
        </pc:picChg>
      </pc:sldChg>
      <pc:sldChg chg="addSp delSp modSp mod">
        <pc:chgData name="Alejandro García Cabrera" userId="72b9022d-0df6-46a1-a1fd-2282f9847949" providerId="ADAL" clId="{46C7A912-836B-4E27-8514-968B0242E77D}" dt="2021-05-10T08:09:18.431" v="4762" actId="1076"/>
        <pc:sldMkLst>
          <pc:docMk/>
          <pc:sldMk cId="2987707676" sldId="289"/>
        </pc:sldMkLst>
        <pc:spChg chg="mod">
          <ac:chgData name="Alejandro García Cabrera" userId="72b9022d-0df6-46a1-a1fd-2282f9847949" providerId="ADAL" clId="{46C7A912-836B-4E27-8514-968B0242E77D}" dt="2021-05-10T08:04:38.286" v="4625" actId="20577"/>
          <ac:spMkLst>
            <pc:docMk/>
            <pc:sldMk cId="2987707676" sldId="289"/>
            <ac:spMk id="7" creationId="{76F1A893-BDD7-4CF1-A58B-FA86B6EED95E}"/>
          </ac:spMkLst>
        </pc:spChg>
        <pc:spChg chg="mod">
          <ac:chgData name="Alejandro García Cabrera" userId="72b9022d-0df6-46a1-a1fd-2282f9847949" providerId="ADAL" clId="{46C7A912-836B-4E27-8514-968B0242E77D}" dt="2021-05-10T08:09:11.835" v="4761" actId="6549"/>
          <ac:spMkLst>
            <pc:docMk/>
            <pc:sldMk cId="2987707676" sldId="289"/>
            <ac:spMk id="9" creationId="{098DCEAA-D688-486D-AC89-8D08E46227E0}"/>
          </ac:spMkLst>
        </pc:spChg>
        <pc:picChg chg="add mod">
          <ac:chgData name="Alejandro García Cabrera" userId="72b9022d-0df6-46a1-a1fd-2282f9847949" providerId="ADAL" clId="{46C7A912-836B-4E27-8514-968B0242E77D}" dt="2021-05-10T08:09:18.431" v="4762" actId="1076"/>
          <ac:picMkLst>
            <pc:docMk/>
            <pc:sldMk cId="2987707676" sldId="289"/>
            <ac:picMk id="3" creationId="{5ECEF9FF-48C2-4FF9-9425-DB0C1BE2C019}"/>
          </ac:picMkLst>
        </pc:picChg>
        <pc:picChg chg="del">
          <ac:chgData name="Alejandro García Cabrera" userId="72b9022d-0df6-46a1-a1fd-2282f9847949" providerId="ADAL" clId="{46C7A912-836B-4E27-8514-968B0242E77D}" dt="2021-05-10T08:05:47.721" v="4626" actId="478"/>
          <ac:picMkLst>
            <pc:docMk/>
            <pc:sldMk cId="2987707676" sldId="289"/>
            <ac:picMk id="4" creationId="{851E67ED-8593-473F-B7FA-EFECAB422397}"/>
          </ac:picMkLst>
        </pc:picChg>
      </pc:sldChg>
      <pc:sldChg chg="delSp modSp add mod">
        <pc:chgData name="Alejandro García Cabrera" userId="72b9022d-0df6-46a1-a1fd-2282f9847949" providerId="ADAL" clId="{46C7A912-836B-4E27-8514-968B0242E77D}" dt="2021-05-10T12:35:55.781" v="9801" actId="12"/>
        <pc:sldMkLst>
          <pc:docMk/>
          <pc:sldMk cId="1223648656" sldId="290"/>
        </pc:sldMkLst>
        <pc:spChg chg="mod">
          <ac:chgData name="Alejandro García Cabrera" userId="72b9022d-0df6-46a1-a1fd-2282f9847949" providerId="ADAL" clId="{46C7A912-836B-4E27-8514-968B0242E77D}" dt="2021-05-10T12:31:52.809" v="9790" actId="20577"/>
          <ac:spMkLst>
            <pc:docMk/>
            <pc:sldMk cId="1223648656" sldId="290"/>
            <ac:spMk id="5" creationId="{97F3504D-3352-46C6-A79C-AA23525BFAA4}"/>
          </ac:spMkLst>
        </pc:spChg>
        <pc:spChg chg="mod">
          <ac:chgData name="Alejandro García Cabrera" userId="72b9022d-0df6-46a1-a1fd-2282f9847949" providerId="ADAL" clId="{46C7A912-836B-4E27-8514-968B0242E77D}" dt="2021-05-10T12:35:55.781" v="9801" actId="12"/>
          <ac:spMkLst>
            <pc:docMk/>
            <pc:sldMk cId="1223648656" sldId="290"/>
            <ac:spMk id="7" creationId="{76F1A893-BDD7-4CF1-A58B-FA86B6EED95E}"/>
          </ac:spMkLst>
        </pc:spChg>
        <pc:picChg chg="del">
          <ac:chgData name="Alejandro García Cabrera" userId="72b9022d-0df6-46a1-a1fd-2282f9847949" providerId="ADAL" clId="{46C7A912-836B-4E27-8514-968B0242E77D}" dt="2021-05-10T12:31:54.848" v="9791" actId="478"/>
          <ac:picMkLst>
            <pc:docMk/>
            <pc:sldMk cId="1223648656" sldId="290"/>
            <ac:picMk id="9" creationId="{5E3D1E06-F686-4840-AA9B-2A218A3871D9}"/>
          </ac:picMkLst>
        </pc:picChg>
      </pc:sldChg>
      <pc:sldChg chg="addSp delSp modSp add mod">
        <pc:chgData name="Alejandro García Cabrera" userId="72b9022d-0df6-46a1-a1fd-2282f9847949" providerId="ADAL" clId="{46C7A912-836B-4E27-8514-968B0242E77D}" dt="2021-05-10T12:38:53.405" v="9812" actId="1076"/>
        <pc:sldMkLst>
          <pc:docMk/>
          <pc:sldMk cId="2090857778" sldId="291"/>
        </pc:sldMkLst>
        <pc:spChg chg="del">
          <ac:chgData name="Alejandro García Cabrera" userId="72b9022d-0df6-46a1-a1fd-2282f9847949" providerId="ADAL" clId="{46C7A912-836B-4E27-8514-968B0242E77D}" dt="2021-05-10T12:36:48.562" v="9803" actId="478"/>
          <ac:spMkLst>
            <pc:docMk/>
            <pc:sldMk cId="2090857778" sldId="291"/>
            <ac:spMk id="7" creationId="{76F1A893-BDD7-4CF1-A58B-FA86B6EED95E}"/>
          </ac:spMkLst>
        </pc:spChg>
        <pc:picChg chg="add del">
          <ac:chgData name="Alejandro García Cabrera" userId="72b9022d-0df6-46a1-a1fd-2282f9847949" providerId="ADAL" clId="{46C7A912-836B-4E27-8514-968B0242E77D}" dt="2021-05-10T12:36:51.885" v="9805" actId="478"/>
          <ac:picMkLst>
            <pc:docMk/>
            <pc:sldMk cId="2090857778" sldId="291"/>
            <ac:picMk id="2" creationId="{9CA6FCDF-5A4F-42AC-986B-E6E0AC30D3C4}"/>
          </ac:picMkLst>
        </pc:picChg>
        <pc:picChg chg="add del mod">
          <ac:chgData name="Alejandro García Cabrera" userId="72b9022d-0df6-46a1-a1fd-2282f9847949" providerId="ADAL" clId="{46C7A912-836B-4E27-8514-968B0242E77D}" dt="2021-05-10T12:38:21.404" v="9808" actId="478"/>
          <ac:picMkLst>
            <pc:docMk/>
            <pc:sldMk cId="2090857778" sldId="291"/>
            <ac:picMk id="3" creationId="{3FA1AD16-88F5-4410-B169-2492560A8A3E}"/>
          </ac:picMkLst>
        </pc:picChg>
        <pc:picChg chg="add mod">
          <ac:chgData name="Alejandro García Cabrera" userId="72b9022d-0df6-46a1-a1fd-2282f9847949" providerId="ADAL" clId="{46C7A912-836B-4E27-8514-968B0242E77D}" dt="2021-05-10T12:38:53.405" v="9812" actId="1076"/>
          <ac:picMkLst>
            <pc:docMk/>
            <pc:sldMk cId="2090857778" sldId="291"/>
            <ac:picMk id="4" creationId="{E800DF58-0596-4A47-AFE8-FF807E0656EE}"/>
          </ac:picMkLst>
        </pc:picChg>
      </pc:sldChg>
    </pc:docChg>
  </pc:docChgLst>
  <pc:docChgLst>
    <pc:chgData name="Marjorie Pérez García" userId="6725e6e6-ee77-4706-b320-8730e9152ed5" providerId="ADAL" clId="{B90DEF0F-79EE-402E-9DCA-AB625FA00AB8}"/>
    <pc:docChg chg="modSld">
      <pc:chgData name="Marjorie Pérez García" userId="6725e6e6-ee77-4706-b320-8730e9152ed5" providerId="ADAL" clId="{B90DEF0F-79EE-402E-9DCA-AB625FA00AB8}" dt="2021-04-06T13:45:56.150" v="13" actId="6549"/>
      <pc:docMkLst>
        <pc:docMk/>
      </pc:docMkLst>
      <pc:sldChg chg="modSp mod">
        <pc:chgData name="Marjorie Pérez García" userId="6725e6e6-ee77-4706-b320-8730e9152ed5" providerId="ADAL" clId="{B90DEF0F-79EE-402E-9DCA-AB625FA00AB8}" dt="2021-04-06T13:45:56.150" v="13" actId="6549"/>
        <pc:sldMkLst>
          <pc:docMk/>
          <pc:sldMk cId="2175755422" sldId="275"/>
        </pc:sldMkLst>
        <pc:spChg chg="mod">
          <ac:chgData name="Marjorie Pérez García" userId="6725e6e6-ee77-4706-b320-8730e9152ed5" providerId="ADAL" clId="{B90DEF0F-79EE-402E-9DCA-AB625FA00AB8}" dt="2021-04-06T13:45:56.150" v="13" actId="6549"/>
          <ac:spMkLst>
            <pc:docMk/>
            <pc:sldMk cId="2175755422" sldId="275"/>
            <ac:spMk id="7" creationId="{76F1A893-BDD7-4CF1-A58B-FA86B6EED95E}"/>
          </ac:spMkLst>
        </pc:spChg>
      </pc:sldChg>
    </pc:docChg>
  </pc:docChgLst>
  <pc:docChgLst>
    <pc:chgData name="Alejandro García Cabrera" userId="72b9022d-0df6-46a1-a1fd-2282f9847949" providerId="ADAL" clId="{48585CEA-8F6D-418D-B04B-8C184748EEA8}"/>
    <pc:docChg chg="undo custSel addSld delSld modSld">
      <pc:chgData name="Alejandro García Cabrera" userId="72b9022d-0df6-46a1-a1fd-2282f9847949" providerId="ADAL" clId="{48585CEA-8F6D-418D-B04B-8C184748EEA8}" dt="2021-04-07T08:55:34.698" v="12081" actId="123"/>
      <pc:docMkLst>
        <pc:docMk/>
      </pc:docMkLst>
      <pc:sldChg chg="modSp mod">
        <pc:chgData name="Alejandro García Cabrera" userId="72b9022d-0df6-46a1-a1fd-2282f9847949" providerId="ADAL" clId="{48585CEA-8F6D-418D-B04B-8C184748EEA8}" dt="2021-04-06T09:57:45.522" v="4" actId="20577"/>
        <pc:sldMkLst>
          <pc:docMk/>
          <pc:sldMk cId="3730595981" sldId="257"/>
        </pc:sldMkLst>
        <pc:spChg chg="mod">
          <ac:chgData name="Alejandro García Cabrera" userId="72b9022d-0df6-46a1-a1fd-2282f9847949" providerId="ADAL" clId="{48585CEA-8F6D-418D-B04B-8C184748EEA8}" dt="2021-04-06T09:57:45.522" v="4" actId="20577"/>
          <ac:spMkLst>
            <pc:docMk/>
            <pc:sldMk cId="3730595981" sldId="257"/>
            <ac:spMk id="7" creationId="{4B9CEFF6-25FC-424A-B0DB-165C843E2E7D}"/>
          </ac:spMkLst>
        </pc:spChg>
      </pc:sldChg>
      <pc:sldChg chg="addSp delSp modSp mod">
        <pc:chgData name="Alejandro García Cabrera" userId="72b9022d-0df6-46a1-a1fd-2282f9847949" providerId="ADAL" clId="{48585CEA-8F6D-418D-B04B-8C184748EEA8}" dt="2021-04-07T08:37:22.398" v="11583" actId="1076"/>
        <pc:sldMkLst>
          <pc:docMk/>
          <pc:sldMk cId="2725917063" sldId="258"/>
        </pc:sldMkLst>
        <pc:picChg chg="del">
          <ac:chgData name="Alejandro García Cabrera" userId="72b9022d-0df6-46a1-a1fd-2282f9847949" providerId="ADAL" clId="{48585CEA-8F6D-418D-B04B-8C184748EEA8}" dt="2021-04-06T11:07:14.264" v="81" actId="478"/>
          <ac:picMkLst>
            <pc:docMk/>
            <pc:sldMk cId="2725917063" sldId="258"/>
            <ac:picMk id="3" creationId="{0F5B0ED5-81A0-4E07-A9FE-E99F13497207}"/>
          </ac:picMkLst>
        </pc:picChg>
        <pc:picChg chg="add mod">
          <ac:chgData name="Alejandro García Cabrera" userId="72b9022d-0df6-46a1-a1fd-2282f9847949" providerId="ADAL" clId="{48585CEA-8F6D-418D-B04B-8C184748EEA8}" dt="2021-04-07T08:37:22.398" v="11583" actId="1076"/>
          <ac:picMkLst>
            <pc:docMk/>
            <pc:sldMk cId="2725917063" sldId="258"/>
            <ac:picMk id="3" creationId="{269BC75D-0B0D-4EB8-BEEB-F19781B720FE}"/>
          </ac:picMkLst>
        </pc:picChg>
        <pc:picChg chg="add del mod">
          <ac:chgData name="Alejandro García Cabrera" userId="72b9022d-0df6-46a1-a1fd-2282f9847949" providerId="ADAL" clId="{48585CEA-8F6D-418D-B04B-8C184748EEA8}" dt="2021-04-07T08:37:12.841" v="11580" actId="478"/>
          <ac:picMkLst>
            <pc:docMk/>
            <pc:sldMk cId="2725917063" sldId="258"/>
            <ac:picMk id="4" creationId="{8287607A-9A2B-4EC0-86D0-2E37F0E5098B}"/>
          </ac:picMkLst>
        </pc:picChg>
      </pc:sldChg>
      <pc:sldChg chg="addSp delSp modSp mod">
        <pc:chgData name="Alejandro García Cabrera" userId="72b9022d-0df6-46a1-a1fd-2282f9847949" providerId="ADAL" clId="{48585CEA-8F6D-418D-B04B-8C184748EEA8}" dt="2021-04-06T13:45:05.553" v="7697" actId="20577"/>
        <pc:sldMkLst>
          <pc:docMk/>
          <pc:sldMk cId="1080479208" sldId="261"/>
        </pc:sldMkLst>
        <pc:spChg chg="mod">
          <ac:chgData name="Alejandro García Cabrera" userId="72b9022d-0df6-46a1-a1fd-2282f9847949" providerId="ADAL" clId="{48585CEA-8F6D-418D-B04B-8C184748EEA8}" dt="2021-04-06T13:45:05.553" v="7697" actId="20577"/>
          <ac:spMkLst>
            <pc:docMk/>
            <pc:sldMk cId="1080479208" sldId="261"/>
            <ac:spMk id="7" creationId="{76F1A893-BDD7-4CF1-A58B-FA86B6EED95E}"/>
          </ac:spMkLst>
        </pc:spChg>
        <pc:picChg chg="add mod">
          <ac:chgData name="Alejandro García Cabrera" userId="72b9022d-0df6-46a1-a1fd-2282f9847949" providerId="ADAL" clId="{48585CEA-8F6D-418D-B04B-8C184748EEA8}" dt="2021-04-06T10:12:54.742" v="12" actId="14100"/>
          <ac:picMkLst>
            <pc:docMk/>
            <pc:sldMk cId="1080479208" sldId="261"/>
            <ac:picMk id="2" creationId="{5F07243C-12E8-4A03-968D-B927B12C879F}"/>
          </ac:picMkLst>
        </pc:picChg>
        <pc:picChg chg="add del mod">
          <ac:chgData name="Alejandro García Cabrera" userId="72b9022d-0df6-46a1-a1fd-2282f9847949" providerId="ADAL" clId="{48585CEA-8F6D-418D-B04B-8C184748EEA8}" dt="2021-04-06T11:29:46.524" v="1353" actId="478"/>
          <ac:picMkLst>
            <pc:docMk/>
            <pc:sldMk cId="1080479208" sldId="261"/>
            <ac:picMk id="3" creationId="{4302B233-2C97-4831-BC39-BAB0080A8602}"/>
          </ac:picMkLst>
        </pc:picChg>
        <pc:picChg chg="add mod">
          <ac:chgData name="Alejandro García Cabrera" userId="72b9022d-0df6-46a1-a1fd-2282f9847949" providerId="ADAL" clId="{48585CEA-8F6D-418D-B04B-8C184748EEA8}" dt="2021-04-06T11:30:34.322" v="1358" actId="1076"/>
          <ac:picMkLst>
            <pc:docMk/>
            <pc:sldMk cId="1080479208" sldId="261"/>
            <ac:picMk id="4" creationId="{43D46A45-108E-4701-AD40-D1F51CF2D706}"/>
          </ac:picMkLst>
        </pc:picChg>
        <pc:picChg chg="del">
          <ac:chgData name="Alejandro García Cabrera" userId="72b9022d-0df6-46a1-a1fd-2282f9847949" providerId="ADAL" clId="{48585CEA-8F6D-418D-B04B-8C184748EEA8}" dt="2021-04-06T10:12:44.417" v="8" actId="478"/>
          <ac:picMkLst>
            <pc:docMk/>
            <pc:sldMk cId="1080479208" sldId="261"/>
            <ac:picMk id="8" creationId="{847630B0-81D0-4937-8E3B-45CF538498E8}"/>
          </ac:picMkLst>
        </pc:picChg>
        <pc:picChg chg="del">
          <ac:chgData name="Alejandro García Cabrera" userId="72b9022d-0df6-46a1-a1fd-2282f9847949" providerId="ADAL" clId="{48585CEA-8F6D-418D-B04B-8C184748EEA8}" dt="2021-04-06T10:13:50.515" v="13" actId="478"/>
          <ac:picMkLst>
            <pc:docMk/>
            <pc:sldMk cId="1080479208" sldId="261"/>
            <ac:picMk id="9" creationId="{CD8185BE-298E-441C-99A6-412B557ACFBE}"/>
          </ac:picMkLst>
        </pc:picChg>
      </pc:sldChg>
      <pc:sldChg chg="addSp delSp modSp mod">
        <pc:chgData name="Alejandro García Cabrera" userId="72b9022d-0df6-46a1-a1fd-2282f9847949" providerId="ADAL" clId="{48585CEA-8F6D-418D-B04B-8C184748EEA8}" dt="2021-04-06T13:56:08.794" v="8708" actId="20577"/>
        <pc:sldMkLst>
          <pc:docMk/>
          <pc:sldMk cId="2050188229" sldId="263"/>
        </pc:sldMkLst>
        <pc:spChg chg="mod">
          <ac:chgData name="Alejandro García Cabrera" userId="72b9022d-0df6-46a1-a1fd-2282f9847949" providerId="ADAL" clId="{48585CEA-8F6D-418D-B04B-8C184748EEA8}" dt="2021-04-06T13:56:08.794" v="8708" actId="20577"/>
          <ac:spMkLst>
            <pc:docMk/>
            <pc:sldMk cId="2050188229" sldId="263"/>
            <ac:spMk id="7" creationId="{76F1A893-BDD7-4CF1-A58B-FA86B6EED95E}"/>
          </ac:spMkLst>
        </pc:spChg>
        <pc:picChg chg="add mod">
          <ac:chgData name="Alejandro García Cabrera" userId="72b9022d-0df6-46a1-a1fd-2282f9847949" providerId="ADAL" clId="{48585CEA-8F6D-418D-B04B-8C184748EEA8}" dt="2021-04-06T10:15:35.191" v="23" actId="1076"/>
          <ac:picMkLst>
            <pc:docMk/>
            <pc:sldMk cId="2050188229" sldId="263"/>
            <ac:picMk id="2" creationId="{63F38A06-7F40-427E-86DF-4759469B23F1}"/>
          </ac:picMkLst>
        </pc:picChg>
        <pc:picChg chg="del">
          <ac:chgData name="Alejandro García Cabrera" userId="72b9022d-0df6-46a1-a1fd-2282f9847949" providerId="ADAL" clId="{48585CEA-8F6D-418D-B04B-8C184748EEA8}" dt="2021-04-06T10:15:27.690" v="20" actId="478"/>
          <ac:picMkLst>
            <pc:docMk/>
            <pc:sldMk cId="2050188229" sldId="263"/>
            <ac:picMk id="8" creationId="{A70DD156-36AA-4EBA-ABC9-B55BC87A6405}"/>
          </ac:picMkLst>
        </pc:picChg>
      </pc:sldChg>
      <pc:sldChg chg="addSp delSp modSp mod">
        <pc:chgData name="Alejandro García Cabrera" userId="72b9022d-0df6-46a1-a1fd-2282f9847949" providerId="ADAL" clId="{48585CEA-8F6D-418D-B04B-8C184748EEA8}" dt="2021-04-06T10:21:56.270" v="51" actId="1076"/>
        <pc:sldMkLst>
          <pc:docMk/>
          <pc:sldMk cId="1780131310" sldId="264"/>
        </pc:sldMkLst>
        <pc:picChg chg="add mod">
          <ac:chgData name="Alejandro García Cabrera" userId="72b9022d-0df6-46a1-a1fd-2282f9847949" providerId="ADAL" clId="{48585CEA-8F6D-418D-B04B-8C184748EEA8}" dt="2021-04-06T10:21:56.270" v="51" actId="1076"/>
          <ac:picMkLst>
            <pc:docMk/>
            <pc:sldMk cId="1780131310" sldId="264"/>
            <ac:picMk id="2" creationId="{A2F24DC0-52D7-4BFB-8F5D-63DB142FE8CF}"/>
          </ac:picMkLst>
        </pc:picChg>
        <pc:picChg chg="del">
          <ac:chgData name="Alejandro García Cabrera" userId="72b9022d-0df6-46a1-a1fd-2282f9847949" providerId="ADAL" clId="{48585CEA-8F6D-418D-B04B-8C184748EEA8}" dt="2021-04-06T10:21:50.234" v="48" actId="478"/>
          <ac:picMkLst>
            <pc:docMk/>
            <pc:sldMk cId="1780131310" sldId="264"/>
            <ac:picMk id="3" creationId="{80EAF270-1474-4F93-BDE5-A569768F183E}"/>
          </ac:picMkLst>
        </pc:picChg>
      </pc:sldChg>
      <pc:sldChg chg="addSp delSp modSp mod">
        <pc:chgData name="Alejandro García Cabrera" userId="72b9022d-0df6-46a1-a1fd-2282f9847949" providerId="ADAL" clId="{48585CEA-8F6D-418D-B04B-8C184748EEA8}" dt="2021-04-06T14:07:51.215" v="10055" actId="21"/>
        <pc:sldMkLst>
          <pc:docMk/>
          <pc:sldMk cId="1251762939" sldId="265"/>
        </pc:sldMkLst>
        <pc:spChg chg="mod">
          <ac:chgData name="Alejandro García Cabrera" userId="72b9022d-0df6-46a1-a1fd-2282f9847949" providerId="ADAL" clId="{48585CEA-8F6D-418D-B04B-8C184748EEA8}" dt="2021-04-06T14:07:51.215" v="10055" actId="21"/>
          <ac:spMkLst>
            <pc:docMk/>
            <pc:sldMk cId="1251762939" sldId="265"/>
            <ac:spMk id="7" creationId="{76F1A893-BDD7-4CF1-A58B-FA86B6EED95E}"/>
          </ac:spMkLst>
        </pc:spChg>
        <pc:picChg chg="add mod">
          <ac:chgData name="Alejandro García Cabrera" userId="72b9022d-0df6-46a1-a1fd-2282f9847949" providerId="ADAL" clId="{48585CEA-8F6D-418D-B04B-8C184748EEA8}" dt="2021-04-06T10:18:00.527" v="29" actId="1076"/>
          <ac:picMkLst>
            <pc:docMk/>
            <pc:sldMk cId="1251762939" sldId="265"/>
            <ac:picMk id="2" creationId="{282C531F-9038-43A6-A532-D0EE36389EEA}"/>
          </ac:picMkLst>
        </pc:picChg>
        <pc:picChg chg="add del">
          <ac:chgData name="Alejandro García Cabrera" userId="72b9022d-0df6-46a1-a1fd-2282f9847949" providerId="ADAL" clId="{48585CEA-8F6D-418D-B04B-8C184748EEA8}" dt="2021-04-06T10:18:20.827" v="32"/>
          <ac:picMkLst>
            <pc:docMk/>
            <pc:sldMk cId="1251762939" sldId="265"/>
            <ac:picMk id="3" creationId="{D8B81A26-FE71-4FAC-8845-8CA0EEA02AAE}"/>
          </ac:picMkLst>
        </pc:picChg>
        <pc:picChg chg="add mod">
          <ac:chgData name="Alejandro García Cabrera" userId="72b9022d-0df6-46a1-a1fd-2282f9847949" providerId="ADAL" clId="{48585CEA-8F6D-418D-B04B-8C184748EEA8}" dt="2021-04-06T10:18:42.319" v="40" actId="14100"/>
          <ac:picMkLst>
            <pc:docMk/>
            <pc:sldMk cId="1251762939" sldId="265"/>
            <ac:picMk id="4" creationId="{BAA21D3E-ACD1-414A-A84A-502DA850BE74}"/>
          </ac:picMkLst>
        </pc:picChg>
        <pc:picChg chg="del">
          <ac:chgData name="Alejandro García Cabrera" userId="72b9022d-0df6-46a1-a1fd-2282f9847949" providerId="ADAL" clId="{48585CEA-8F6D-418D-B04B-8C184748EEA8}" dt="2021-04-06T10:18:16.154" v="30" actId="478"/>
          <ac:picMkLst>
            <pc:docMk/>
            <pc:sldMk cId="1251762939" sldId="265"/>
            <ac:picMk id="8" creationId="{549CC64A-9695-436D-AF57-B9540D6994A6}"/>
          </ac:picMkLst>
        </pc:picChg>
        <pc:picChg chg="del">
          <ac:chgData name="Alejandro García Cabrera" userId="72b9022d-0df6-46a1-a1fd-2282f9847949" providerId="ADAL" clId="{48585CEA-8F6D-418D-B04B-8C184748EEA8}" dt="2021-04-06T10:17:51.769" v="24" actId="478"/>
          <ac:picMkLst>
            <pc:docMk/>
            <pc:sldMk cId="1251762939" sldId="265"/>
            <ac:picMk id="9" creationId="{490B3F87-98FD-48E7-BBB1-E8826F706DCF}"/>
          </ac:picMkLst>
        </pc:picChg>
      </pc:sldChg>
      <pc:sldChg chg="addSp delSp modSp mod">
        <pc:chgData name="Alejandro García Cabrera" userId="72b9022d-0df6-46a1-a1fd-2282f9847949" providerId="ADAL" clId="{48585CEA-8F6D-418D-B04B-8C184748EEA8}" dt="2021-04-06T14:19:41.217" v="11548" actId="478"/>
        <pc:sldMkLst>
          <pc:docMk/>
          <pc:sldMk cId="2210968367" sldId="266"/>
        </pc:sldMkLst>
        <pc:spChg chg="mod">
          <ac:chgData name="Alejandro García Cabrera" userId="72b9022d-0df6-46a1-a1fd-2282f9847949" providerId="ADAL" clId="{48585CEA-8F6D-418D-B04B-8C184748EEA8}" dt="2021-04-06T14:19:39.274" v="11547" actId="20577"/>
          <ac:spMkLst>
            <pc:docMk/>
            <pc:sldMk cId="2210968367" sldId="266"/>
            <ac:spMk id="7" creationId="{76F1A893-BDD7-4CF1-A58B-FA86B6EED95E}"/>
          </ac:spMkLst>
        </pc:spChg>
        <pc:picChg chg="add mod">
          <ac:chgData name="Alejandro García Cabrera" userId="72b9022d-0df6-46a1-a1fd-2282f9847949" providerId="ADAL" clId="{48585CEA-8F6D-418D-B04B-8C184748EEA8}" dt="2021-04-06T10:20:17.702" v="47" actId="1076"/>
          <ac:picMkLst>
            <pc:docMk/>
            <pc:sldMk cId="2210968367" sldId="266"/>
            <ac:picMk id="2" creationId="{7E0BA742-5D10-48F8-9090-FFFC07DAD80B}"/>
          </ac:picMkLst>
        </pc:picChg>
        <pc:picChg chg="add del mod">
          <ac:chgData name="Alejandro García Cabrera" userId="72b9022d-0df6-46a1-a1fd-2282f9847949" providerId="ADAL" clId="{48585CEA-8F6D-418D-B04B-8C184748EEA8}" dt="2021-04-06T14:19:41.217" v="11548" actId="478"/>
          <ac:picMkLst>
            <pc:docMk/>
            <pc:sldMk cId="2210968367" sldId="266"/>
            <ac:picMk id="3" creationId="{863C341E-367E-4335-B4D6-B381AF656B08}"/>
          </ac:picMkLst>
        </pc:picChg>
        <pc:picChg chg="del">
          <ac:chgData name="Alejandro García Cabrera" userId="72b9022d-0df6-46a1-a1fd-2282f9847949" providerId="ADAL" clId="{48585CEA-8F6D-418D-B04B-8C184748EEA8}" dt="2021-04-06T10:20:06.362" v="41" actId="478"/>
          <ac:picMkLst>
            <pc:docMk/>
            <pc:sldMk cId="2210968367" sldId="266"/>
            <ac:picMk id="4" creationId="{D3A5B5EA-1542-4BF8-87FB-5EE3D699E81A}"/>
          </ac:picMkLst>
        </pc:picChg>
      </pc:sldChg>
      <pc:sldChg chg="addSp delSp mod">
        <pc:chgData name="Alejandro García Cabrera" userId="72b9022d-0df6-46a1-a1fd-2282f9847949" providerId="ADAL" clId="{48585CEA-8F6D-418D-B04B-8C184748EEA8}" dt="2021-04-06T10:36:40.868" v="78"/>
        <pc:sldMkLst>
          <pc:docMk/>
          <pc:sldMk cId="2532351229" sldId="270"/>
        </pc:sldMkLst>
        <pc:picChg chg="add">
          <ac:chgData name="Alejandro García Cabrera" userId="72b9022d-0df6-46a1-a1fd-2282f9847949" providerId="ADAL" clId="{48585CEA-8F6D-418D-B04B-8C184748EEA8}" dt="2021-04-06T10:36:40.868" v="78"/>
          <ac:picMkLst>
            <pc:docMk/>
            <pc:sldMk cId="2532351229" sldId="270"/>
            <ac:picMk id="2" creationId="{2A02061F-98DA-4299-9237-64909E3A7662}"/>
          </ac:picMkLst>
        </pc:picChg>
        <pc:picChg chg="del">
          <ac:chgData name="Alejandro García Cabrera" userId="72b9022d-0df6-46a1-a1fd-2282f9847949" providerId="ADAL" clId="{48585CEA-8F6D-418D-B04B-8C184748EEA8}" dt="2021-04-06T10:36:39.184" v="77" actId="478"/>
          <ac:picMkLst>
            <pc:docMk/>
            <pc:sldMk cId="2532351229" sldId="270"/>
            <ac:picMk id="8" creationId="{20DB38A9-5622-4BE5-9240-4E931BC15BB7}"/>
          </ac:picMkLst>
        </pc:picChg>
      </pc:sldChg>
      <pc:sldChg chg="addSp delSp mod">
        <pc:chgData name="Alejandro García Cabrera" userId="72b9022d-0df6-46a1-a1fd-2282f9847949" providerId="ADAL" clId="{48585CEA-8F6D-418D-B04B-8C184748EEA8}" dt="2021-04-06T10:38:14.362" v="80"/>
        <pc:sldMkLst>
          <pc:docMk/>
          <pc:sldMk cId="1453032596" sldId="271"/>
        </pc:sldMkLst>
        <pc:picChg chg="add del">
          <ac:chgData name="Alejandro García Cabrera" userId="72b9022d-0df6-46a1-a1fd-2282f9847949" providerId="ADAL" clId="{48585CEA-8F6D-418D-B04B-8C184748EEA8}" dt="2021-04-06T10:38:12.555" v="79" actId="478"/>
          <ac:picMkLst>
            <pc:docMk/>
            <pc:sldMk cId="1453032596" sldId="271"/>
            <ac:picMk id="2" creationId="{37AAA66C-4068-457E-99CB-867E884A73E3}"/>
          </ac:picMkLst>
        </pc:picChg>
        <pc:picChg chg="add">
          <ac:chgData name="Alejandro García Cabrera" userId="72b9022d-0df6-46a1-a1fd-2282f9847949" providerId="ADAL" clId="{48585CEA-8F6D-418D-B04B-8C184748EEA8}" dt="2021-04-06T10:38:14.362" v="80"/>
          <ac:picMkLst>
            <pc:docMk/>
            <pc:sldMk cId="1453032596" sldId="271"/>
            <ac:picMk id="3" creationId="{D36AAA90-DE2E-40CF-9446-8DD63D703875}"/>
          </ac:picMkLst>
        </pc:picChg>
      </pc:sldChg>
      <pc:sldChg chg="addSp delSp modSp mod">
        <pc:chgData name="Alejandro García Cabrera" userId="72b9022d-0df6-46a1-a1fd-2282f9847949" providerId="ADAL" clId="{48585CEA-8F6D-418D-B04B-8C184748EEA8}" dt="2021-04-07T08:47:31.488" v="12080" actId="6549"/>
        <pc:sldMkLst>
          <pc:docMk/>
          <pc:sldMk cId="983162546" sldId="272"/>
        </pc:sldMkLst>
        <pc:spChg chg="mod">
          <ac:chgData name="Alejandro García Cabrera" userId="72b9022d-0df6-46a1-a1fd-2282f9847949" providerId="ADAL" clId="{48585CEA-8F6D-418D-B04B-8C184748EEA8}" dt="2021-04-07T08:47:31.488" v="12080" actId="6549"/>
          <ac:spMkLst>
            <pc:docMk/>
            <pc:sldMk cId="983162546" sldId="272"/>
            <ac:spMk id="7" creationId="{76F1A893-BDD7-4CF1-A58B-FA86B6EED95E}"/>
          </ac:spMkLst>
        </pc:spChg>
        <pc:picChg chg="add mod">
          <ac:chgData name="Alejandro García Cabrera" userId="72b9022d-0df6-46a1-a1fd-2282f9847949" providerId="ADAL" clId="{48585CEA-8F6D-418D-B04B-8C184748EEA8}" dt="2021-04-06T14:45:53.284" v="11570" actId="1076"/>
          <ac:picMkLst>
            <pc:docMk/>
            <pc:sldMk cId="983162546" sldId="272"/>
            <ac:picMk id="2" creationId="{F14ABC82-7446-4720-B7D1-BCCAE3D51545}"/>
          </ac:picMkLst>
        </pc:picChg>
        <pc:picChg chg="del">
          <ac:chgData name="Alejandro García Cabrera" userId="72b9022d-0df6-46a1-a1fd-2282f9847949" providerId="ADAL" clId="{48585CEA-8F6D-418D-B04B-8C184748EEA8}" dt="2021-04-06T14:45:43.265" v="11567" actId="478"/>
          <ac:picMkLst>
            <pc:docMk/>
            <pc:sldMk cId="983162546" sldId="272"/>
            <ac:picMk id="3" creationId="{319B9829-6172-465F-85EF-76A743D48C3B}"/>
          </ac:picMkLst>
        </pc:picChg>
      </pc:sldChg>
      <pc:sldChg chg="addSp delSp modSp mod">
        <pc:chgData name="Alejandro García Cabrera" userId="72b9022d-0df6-46a1-a1fd-2282f9847949" providerId="ADAL" clId="{48585CEA-8F6D-418D-B04B-8C184748EEA8}" dt="2021-04-06T12:59:41.067" v="6716" actId="20577"/>
        <pc:sldMkLst>
          <pc:docMk/>
          <pc:sldMk cId="2896142632" sldId="273"/>
        </pc:sldMkLst>
        <pc:spChg chg="mod">
          <ac:chgData name="Alejandro García Cabrera" userId="72b9022d-0df6-46a1-a1fd-2282f9847949" providerId="ADAL" clId="{48585CEA-8F6D-418D-B04B-8C184748EEA8}" dt="2021-04-06T12:59:41.067" v="6716" actId="20577"/>
          <ac:spMkLst>
            <pc:docMk/>
            <pc:sldMk cId="2896142632" sldId="273"/>
            <ac:spMk id="7" creationId="{76F1A893-BDD7-4CF1-A58B-FA86B6EED95E}"/>
          </ac:spMkLst>
        </pc:spChg>
        <pc:picChg chg="add mod">
          <ac:chgData name="Alejandro García Cabrera" userId="72b9022d-0df6-46a1-a1fd-2282f9847949" providerId="ADAL" clId="{48585CEA-8F6D-418D-B04B-8C184748EEA8}" dt="2021-04-06T10:12:12.062" v="7" actId="1076"/>
          <ac:picMkLst>
            <pc:docMk/>
            <pc:sldMk cId="2896142632" sldId="273"/>
            <ac:picMk id="2" creationId="{FE6DFF79-2688-4162-B9ED-A337464C4CAE}"/>
          </ac:picMkLst>
        </pc:picChg>
        <pc:picChg chg="del">
          <ac:chgData name="Alejandro García Cabrera" userId="72b9022d-0df6-46a1-a1fd-2282f9847949" providerId="ADAL" clId="{48585CEA-8F6D-418D-B04B-8C184748EEA8}" dt="2021-04-06T10:12:07.888" v="5" actId="478"/>
          <ac:picMkLst>
            <pc:docMk/>
            <pc:sldMk cId="2896142632" sldId="273"/>
            <ac:picMk id="4" creationId="{7542088B-1A74-4FCB-8133-5A4FDE8CDBC1}"/>
          </ac:picMkLst>
        </pc:picChg>
      </pc:sldChg>
      <pc:sldChg chg="modSp mod">
        <pc:chgData name="Alejandro García Cabrera" userId="72b9022d-0df6-46a1-a1fd-2282f9847949" providerId="ADAL" clId="{48585CEA-8F6D-418D-B04B-8C184748EEA8}" dt="2021-04-06T12:16:34.309" v="5260" actId="6549"/>
        <pc:sldMkLst>
          <pc:docMk/>
          <pc:sldMk cId="2175755422" sldId="275"/>
        </pc:sldMkLst>
        <pc:spChg chg="mod">
          <ac:chgData name="Alejandro García Cabrera" userId="72b9022d-0df6-46a1-a1fd-2282f9847949" providerId="ADAL" clId="{48585CEA-8F6D-418D-B04B-8C184748EEA8}" dt="2021-04-06T12:16:34.309" v="5260" actId="6549"/>
          <ac:spMkLst>
            <pc:docMk/>
            <pc:sldMk cId="2175755422" sldId="275"/>
            <ac:spMk id="7" creationId="{76F1A893-BDD7-4CF1-A58B-FA86B6EED95E}"/>
          </ac:spMkLst>
        </pc:spChg>
      </pc:sldChg>
      <pc:sldChg chg="del">
        <pc:chgData name="Alejandro García Cabrera" userId="72b9022d-0df6-46a1-a1fd-2282f9847949" providerId="ADAL" clId="{48585CEA-8F6D-418D-B04B-8C184748EEA8}" dt="2021-04-06T14:31:40.473" v="11549" actId="47"/>
        <pc:sldMkLst>
          <pc:docMk/>
          <pc:sldMk cId="4167557310" sldId="278"/>
        </pc:sldMkLst>
      </pc:sldChg>
      <pc:sldChg chg="del">
        <pc:chgData name="Alejandro García Cabrera" userId="72b9022d-0df6-46a1-a1fd-2282f9847949" providerId="ADAL" clId="{48585CEA-8F6D-418D-B04B-8C184748EEA8}" dt="2021-04-06T14:31:40.473" v="11549" actId="47"/>
        <pc:sldMkLst>
          <pc:docMk/>
          <pc:sldMk cId="3530007376" sldId="280"/>
        </pc:sldMkLst>
      </pc:sldChg>
      <pc:sldChg chg="addSp delSp modSp mod">
        <pc:chgData name="Alejandro García Cabrera" userId="72b9022d-0df6-46a1-a1fd-2282f9847949" providerId="ADAL" clId="{48585CEA-8F6D-418D-B04B-8C184748EEA8}" dt="2021-04-06T10:34:56.504" v="74" actId="1076"/>
        <pc:sldMkLst>
          <pc:docMk/>
          <pc:sldMk cId="1990303868" sldId="284"/>
        </pc:sldMkLst>
        <pc:picChg chg="del">
          <ac:chgData name="Alejandro García Cabrera" userId="72b9022d-0df6-46a1-a1fd-2282f9847949" providerId="ADAL" clId="{48585CEA-8F6D-418D-B04B-8C184748EEA8}" dt="2021-04-06T10:33:37.245" v="52" actId="478"/>
          <ac:picMkLst>
            <pc:docMk/>
            <pc:sldMk cId="1990303868" sldId="284"/>
            <ac:picMk id="2" creationId="{BF44FF99-5CD1-49B6-8447-25732715FF80}"/>
          </ac:picMkLst>
        </pc:picChg>
        <pc:picChg chg="del mod">
          <ac:chgData name="Alejandro García Cabrera" userId="72b9022d-0df6-46a1-a1fd-2282f9847949" providerId="ADAL" clId="{48585CEA-8F6D-418D-B04B-8C184748EEA8}" dt="2021-04-06T10:34:20.415" v="64" actId="478"/>
          <ac:picMkLst>
            <pc:docMk/>
            <pc:sldMk cId="1990303868" sldId="284"/>
            <ac:picMk id="3" creationId="{F34C989E-D3C1-4283-B2F9-C331C2190F25}"/>
          </ac:picMkLst>
        </pc:picChg>
        <pc:picChg chg="add del mod">
          <ac:chgData name="Alejandro García Cabrera" userId="72b9022d-0df6-46a1-a1fd-2282f9847949" providerId="ADAL" clId="{48585CEA-8F6D-418D-B04B-8C184748EEA8}" dt="2021-04-06T10:34:00.538" v="57" actId="478"/>
          <ac:picMkLst>
            <pc:docMk/>
            <pc:sldMk cId="1990303868" sldId="284"/>
            <ac:picMk id="6" creationId="{4F077B2B-9D5A-47E1-8B4F-D27DFC3C5001}"/>
          </ac:picMkLst>
        </pc:picChg>
        <pc:picChg chg="add mod modCrop">
          <ac:chgData name="Alejandro García Cabrera" userId="72b9022d-0df6-46a1-a1fd-2282f9847949" providerId="ADAL" clId="{48585CEA-8F6D-418D-B04B-8C184748EEA8}" dt="2021-04-06T10:34:56.504" v="74" actId="1076"/>
          <ac:picMkLst>
            <pc:docMk/>
            <pc:sldMk cId="1990303868" sldId="284"/>
            <ac:picMk id="7" creationId="{E4B25C8B-A214-4AB6-8723-F1E2A28AB445}"/>
          </ac:picMkLst>
        </pc:picChg>
        <pc:picChg chg="add mod">
          <ac:chgData name="Alejandro García Cabrera" userId="72b9022d-0df6-46a1-a1fd-2282f9847949" providerId="ADAL" clId="{48585CEA-8F6D-418D-B04B-8C184748EEA8}" dt="2021-04-06T10:34:51.256" v="72" actId="1076"/>
          <ac:picMkLst>
            <pc:docMk/>
            <pc:sldMk cId="1990303868" sldId="284"/>
            <ac:picMk id="8" creationId="{0349B3C7-0949-4BFE-BD3E-E4911FE2C9A8}"/>
          </ac:picMkLst>
        </pc:picChg>
      </pc:sldChg>
      <pc:sldChg chg="del">
        <pc:chgData name="Alejandro García Cabrera" userId="72b9022d-0df6-46a1-a1fd-2282f9847949" providerId="ADAL" clId="{48585CEA-8F6D-418D-B04B-8C184748EEA8}" dt="2021-04-06T14:31:40.473" v="11549" actId="47"/>
        <pc:sldMkLst>
          <pc:docMk/>
          <pc:sldMk cId="531543173" sldId="288"/>
        </pc:sldMkLst>
      </pc:sldChg>
      <pc:sldChg chg="addSp delSp modSp add mod">
        <pc:chgData name="Alejandro García Cabrera" userId="72b9022d-0df6-46a1-a1fd-2282f9847949" providerId="ADAL" clId="{48585CEA-8F6D-418D-B04B-8C184748EEA8}" dt="2021-04-07T08:55:34.698" v="12081" actId="123"/>
        <pc:sldMkLst>
          <pc:docMk/>
          <pc:sldMk cId="2987707676" sldId="289"/>
        </pc:sldMkLst>
        <pc:spChg chg="add del">
          <ac:chgData name="Alejandro García Cabrera" userId="72b9022d-0df6-46a1-a1fd-2282f9847949" providerId="ADAL" clId="{48585CEA-8F6D-418D-B04B-8C184748EEA8}" dt="2021-04-06T12:54:38.911" v="6292" actId="478"/>
          <ac:spMkLst>
            <pc:docMk/>
            <pc:sldMk cId="2987707676" sldId="289"/>
            <ac:spMk id="6" creationId="{ED170A9E-A3D8-4E28-B440-DD1F50673765}"/>
          </ac:spMkLst>
        </pc:spChg>
        <pc:spChg chg="mod">
          <ac:chgData name="Alejandro García Cabrera" userId="72b9022d-0df6-46a1-a1fd-2282f9847949" providerId="ADAL" clId="{48585CEA-8F6D-418D-B04B-8C184748EEA8}" dt="2021-04-07T08:45:47.060" v="12055" actId="20577"/>
          <ac:spMkLst>
            <pc:docMk/>
            <pc:sldMk cId="2987707676" sldId="289"/>
            <ac:spMk id="7" creationId="{76F1A893-BDD7-4CF1-A58B-FA86B6EED95E}"/>
          </ac:spMkLst>
        </pc:spChg>
        <pc:spChg chg="add mod">
          <ac:chgData name="Alejandro García Cabrera" userId="72b9022d-0df6-46a1-a1fd-2282f9847949" providerId="ADAL" clId="{48585CEA-8F6D-418D-B04B-8C184748EEA8}" dt="2021-04-07T08:55:34.698" v="12081" actId="123"/>
          <ac:spMkLst>
            <pc:docMk/>
            <pc:sldMk cId="2987707676" sldId="289"/>
            <ac:spMk id="9" creationId="{098DCEAA-D688-486D-AC89-8D08E46227E0}"/>
          </ac:spMkLst>
        </pc:spChg>
        <pc:picChg chg="add mod">
          <ac:chgData name="Alejandro García Cabrera" userId="72b9022d-0df6-46a1-a1fd-2282f9847949" providerId="ADAL" clId="{48585CEA-8F6D-418D-B04B-8C184748EEA8}" dt="2021-04-06T12:57:08.240" v="6353" actId="1076"/>
          <ac:picMkLst>
            <pc:docMk/>
            <pc:sldMk cId="2987707676" sldId="289"/>
            <ac:picMk id="4" creationId="{851E67ED-8593-473F-B7FA-EFECAB422397}"/>
          </ac:picMkLst>
        </pc:picChg>
      </pc:sldChg>
      <pc:sldChg chg="add del">
        <pc:chgData name="Alejandro García Cabrera" userId="72b9022d-0df6-46a1-a1fd-2282f9847949" providerId="ADAL" clId="{48585CEA-8F6D-418D-B04B-8C184748EEA8}" dt="2021-04-06T12:16:19.535" v="5256"/>
        <pc:sldMkLst>
          <pc:docMk/>
          <pc:sldMk cId="3048454195" sldId="289"/>
        </pc:sldMkLst>
      </pc:sldChg>
      <pc:sldChg chg="add del">
        <pc:chgData name="Alejandro García Cabrera" userId="72b9022d-0df6-46a1-a1fd-2282f9847949" providerId="ADAL" clId="{48585CEA-8F6D-418D-B04B-8C184748EEA8}" dt="2021-04-06T12:16:15.313" v="5254"/>
        <pc:sldMkLst>
          <pc:docMk/>
          <pc:sldMk cId="1482419040" sldId="290"/>
        </pc:sldMkLst>
      </pc:sldChg>
    </pc:docChg>
  </pc:docChgLst>
  <pc:docChgLst>
    <pc:chgData name="Alejandro García Cabrera" userId="72b9022d-0df6-46a1-a1fd-2282f9847949" providerId="ADAL" clId="{13357569-3B04-42CC-902B-978B7F3F52EE}"/>
    <pc:docChg chg="undo custSel addSld delSld modSld">
      <pc:chgData name="Alejandro García Cabrera" userId="72b9022d-0df6-46a1-a1fd-2282f9847949" providerId="ADAL" clId="{13357569-3B04-42CC-902B-978B7F3F52EE}" dt="2021-02-05T12:53:06.819" v="8714" actId="478"/>
      <pc:docMkLst>
        <pc:docMk/>
      </pc:docMkLst>
      <pc:sldChg chg="modSp mod">
        <pc:chgData name="Alejandro García Cabrera" userId="72b9022d-0df6-46a1-a1fd-2282f9847949" providerId="ADAL" clId="{13357569-3B04-42CC-902B-978B7F3F52EE}" dt="2021-02-04T11:59:39.399" v="10" actId="20577"/>
        <pc:sldMkLst>
          <pc:docMk/>
          <pc:sldMk cId="3730595981" sldId="257"/>
        </pc:sldMkLst>
        <pc:spChg chg="mod">
          <ac:chgData name="Alejandro García Cabrera" userId="72b9022d-0df6-46a1-a1fd-2282f9847949" providerId="ADAL" clId="{13357569-3B04-42CC-902B-978B7F3F52EE}" dt="2021-02-04T11:59:39.399" v="10" actId="20577"/>
          <ac:spMkLst>
            <pc:docMk/>
            <pc:sldMk cId="3730595981" sldId="257"/>
            <ac:spMk id="7" creationId="{4B9CEFF6-25FC-424A-B0DB-165C843E2E7D}"/>
          </ac:spMkLst>
        </pc:spChg>
      </pc:sldChg>
      <pc:sldChg chg="addSp delSp modSp mod">
        <pc:chgData name="Alejandro García Cabrera" userId="72b9022d-0df6-46a1-a1fd-2282f9847949" providerId="ADAL" clId="{13357569-3B04-42CC-902B-978B7F3F52EE}" dt="2021-02-04T15:33:43.091" v="207" actId="14100"/>
        <pc:sldMkLst>
          <pc:docMk/>
          <pc:sldMk cId="2725917063" sldId="258"/>
        </pc:sldMkLst>
        <pc:spChg chg="add mod">
          <ac:chgData name="Alejandro García Cabrera" userId="72b9022d-0df6-46a1-a1fd-2282f9847949" providerId="ADAL" clId="{13357569-3B04-42CC-902B-978B7F3F52EE}" dt="2021-02-04T15:32:38.996" v="204" actId="164"/>
          <ac:spMkLst>
            <pc:docMk/>
            <pc:sldMk cId="2725917063" sldId="258"/>
            <ac:spMk id="9" creationId="{EE93C122-8F82-4046-9FD5-5505ABCC58C2}"/>
          </ac:spMkLst>
        </pc:spChg>
        <pc:spChg chg="add mod">
          <ac:chgData name="Alejandro García Cabrera" userId="72b9022d-0df6-46a1-a1fd-2282f9847949" providerId="ADAL" clId="{13357569-3B04-42CC-902B-978B7F3F52EE}" dt="2021-02-04T15:32:38.996" v="204" actId="164"/>
          <ac:spMkLst>
            <pc:docMk/>
            <pc:sldMk cId="2725917063" sldId="258"/>
            <ac:spMk id="10" creationId="{2939B3B0-FA84-413A-90E1-AE1581311D23}"/>
          </ac:spMkLst>
        </pc:spChg>
        <pc:spChg chg="add mod">
          <ac:chgData name="Alejandro García Cabrera" userId="72b9022d-0df6-46a1-a1fd-2282f9847949" providerId="ADAL" clId="{13357569-3B04-42CC-902B-978B7F3F52EE}" dt="2021-02-04T15:32:38.996" v="204" actId="164"/>
          <ac:spMkLst>
            <pc:docMk/>
            <pc:sldMk cId="2725917063" sldId="258"/>
            <ac:spMk id="11" creationId="{3919A9AE-9378-4C5D-9DA9-AA27EB7A169A}"/>
          </ac:spMkLst>
        </pc:spChg>
        <pc:grpChg chg="add mod">
          <ac:chgData name="Alejandro García Cabrera" userId="72b9022d-0df6-46a1-a1fd-2282f9847949" providerId="ADAL" clId="{13357569-3B04-42CC-902B-978B7F3F52EE}" dt="2021-02-04T15:32:38.996" v="204" actId="164"/>
          <ac:grpSpMkLst>
            <pc:docMk/>
            <pc:sldMk cId="2725917063" sldId="258"/>
            <ac:grpSpMk id="8" creationId="{EBBC6716-5A7D-43B0-A2BB-0F9F7C8BE7FB}"/>
          </ac:grpSpMkLst>
        </pc:grpChg>
        <pc:grpChg chg="add mod">
          <ac:chgData name="Alejandro García Cabrera" userId="72b9022d-0df6-46a1-a1fd-2282f9847949" providerId="ADAL" clId="{13357569-3B04-42CC-902B-978B7F3F52EE}" dt="2021-02-04T15:32:34.351" v="203" actId="164"/>
          <ac:grpSpMkLst>
            <pc:docMk/>
            <pc:sldMk cId="2725917063" sldId="258"/>
            <ac:grpSpMk id="12" creationId="{450C4DFD-F6ED-4848-8E71-812B0E60A026}"/>
          </ac:grpSpMkLst>
        </pc:grpChg>
        <pc:grpChg chg="add mod">
          <ac:chgData name="Alejandro García Cabrera" userId="72b9022d-0df6-46a1-a1fd-2282f9847949" providerId="ADAL" clId="{13357569-3B04-42CC-902B-978B7F3F52EE}" dt="2021-02-04T15:33:43.091" v="207" actId="14100"/>
          <ac:grpSpMkLst>
            <pc:docMk/>
            <pc:sldMk cId="2725917063" sldId="258"/>
            <ac:grpSpMk id="13" creationId="{6C7559D9-71B9-4048-A491-FD9F0E3435B8}"/>
          </ac:grpSpMkLst>
        </pc:grpChg>
        <pc:picChg chg="add mod">
          <ac:chgData name="Alejandro García Cabrera" userId="72b9022d-0df6-46a1-a1fd-2282f9847949" providerId="ADAL" clId="{13357569-3B04-42CC-902B-978B7F3F52EE}" dt="2021-02-04T15:32:34.351" v="203" actId="164"/>
          <ac:picMkLst>
            <pc:docMk/>
            <pc:sldMk cId="2725917063" sldId="258"/>
            <ac:picMk id="3" creationId="{A7B6E368-79B1-455F-8270-275466588BC4}"/>
          </ac:picMkLst>
        </pc:picChg>
        <pc:picChg chg="del mod">
          <ac:chgData name="Alejandro García Cabrera" userId="72b9022d-0df6-46a1-a1fd-2282f9847949" providerId="ADAL" clId="{13357569-3B04-42CC-902B-978B7F3F52EE}" dt="2021-02-04T15:28:57.563" v="136" actId="478"/>
          <ac:picMkLst>
            <pc:docMk/>
            <pc:sldMk cId="2725917063" sldId="258"/>
            <ac:picMk id="4" creationId="{8FE2CAC3-FDF2-4D94-A3C9-74780C5DD6B1}"/>
          </ac:picMkLst>
        </pc:picChg>
        <pc:picChg chg="add mod">
          <ac:chgData name="Alejandro García Cabrera" userId="72b9022d-0df6-46a1-a1fd-2282f9847949" providerId="ADAL" clId="{13357569-3B04-42CC-902B-978B7F3F52EE}" dt="2021-02-04T15:32:34.351" v="203" actId="164"/>
          <ac:picMkLst>
            <pc:docMk/>
            <pc:sldMk cId="2725917063" sldId="258"/>
            <ac:picMk id="7" creationId="{FC4E211C-FFC3-433C-AD1A-FBBAC2932AE6}"/>
          </ac:picMkLst>
        </pc:picChg>
      </pc:sldChg>
      <pc:sldChg chg="addSp delSp modSp mod">
        <pc:chgData name="Alejandro García Cabrera" userId="72b9022d-0df6-46a1-a1fd-2282f9847949" providerId="ADAL" clId="{13357569-3B04-42CC-902B-978B7F3F52EE}" dt="2021-02-05T11:35:23.765" v="5613" actId="20577"/>
        <pc:sldMkLst>
          <pc:docMk/>
          <pc:sldMk cId="1080479208" sldId="261"/>
        </pc:sldMkLst>
        <pc:spChg chg="mod">
          <ac:chgData name="Alejandro García Cabrera" userId="72b9022d-0df6-46a1-a1fd-2282f9847949" providerId="ADAL" clId="{13357569-3B04-42CC-902B-978B7F3F52EE}" dt="2021-02-05T11:35:23.765" v="5613" actId="20577"/>
          <ac:spMkLst>
            <pc:docMk/>
            <pc:sldMk cId="1080479208" sldId="261"/>
            <ac:spMk id="7" creationId="{76F1A893-BDD7-4CF1-A58B-FA86B6EED95E}"/>
          </ac:spMkLst>
        </pc:spChg>
        <pc:picChg chg="del">
          <ac:chgData name="Alejandro García Cabrera" userId="72b9022d-0df6-46a1-a1fd-2282f9847949" providerId="ADAL" clId="{13357569-3B04-42CC-902B-978B7F3F52EE}" dt="2021-02-04T12:01:34.888" v="11" actId="478"/>
          <ac:picMkLst>
            <pc:docMk/>
            <pc:sldMk cId="1080479208" sldId="261"/>
            <ac:picMk id="2" creationId="{D9455D45-30E8-4718-9AFD-A7182693D83F}"/>
          </ac:picMkLst>
        </pc:picChg>
        <pc:picChg chg="del">
          <ac:chgData name="Alejandro García Cabrera" userId="72b9022d-0df6-46a1-a1fd-2282f9847949" providerId="ADAL" clId="{13357569-3B04-42CC-902B-978B7F3F52EE}" dt="2021-02-04T12:02:11.553" v="19" actId="478"/>
          <ac:picMkLst>
            <pc:docMk/>
            <pc:sldMk cId="1080479208" sldId="261"/>
            <ac:picMk id="3" creationId="{CA1BD230-BB4A-49A8-8551-A5892775B0BB}"/>
          </ac:picMkLst>
        </pc:picChg>
        <pc:picChg chg="add mod">
          <ac:chgData name="Alejandro García Cabrera" userId="72b9022d-0df6-46a1-a1fd-2282f9847949" providerId="ADAL" clId="{13357569-3B04-42CC-902B-978B7F3F52EE}" dt="2021-02-04T12:01:51.843" v="18" actId="1076"/>
          <ac:picMkLst>
            <pc:docMk/>
            <pc:sldMk cId="1080479208" sldId="261"/>
            <ac:picMk id="4" creationId="{F88FD1C8-E9CD-4A41-BBA8-BE85BC65FAED}"/>
          </ac:picMkLst>
        </pc:picChg>
        <pc:picChg chg="add mod">
          <ac:chgData name="Alejandro García Cabrera" userId="72b9022d-0df6-46a1-a1fd-2282f9847949" providerId="ADAL" clId="{13357569-3B04-42CC-902B-978B7F3F52EE}" dt="2021-02-04T12:02:21.274" v="22" actId="1076"/>
          <ac:picMkLst>
            <pc:docMk/>
            <pc:sldMk cId="1080479208" sldId="261"/>
            <ac:picMk id="6" creationId="{DFEEF23D-C698-4A7E-A745-AF5A8987E51D}"/>
          </ac:picMkLst>
        </pc:picChg>
      </pc:sldChg>
      <pc:sldChg chg="addSp delSp modSp mod">
        <pc:chgData name="Alejandro García Cabrera" userId="72b9022d-0df6-46a1-a1fd-2282f9847949" providerId="ADAL" clId="{13357569-3B04-42CC-902B-978B7F3F52EE}" dt="2021-02-05T11:52:27.419" v="6156" actId="1076"/>
        <pc:sldMkLst>
          <pc:docMk/>
          <pc:sldMk cId="2050188229" sldId="263"/>
        </pc:sldMkLst>
        <pc:spChg chg="mod">
          <ac:chgData name="Alejandro García Cabrera" userId="72b9022d-0df6-46a1-a1fd-2282f9847949" providerId="ADAL" clId="{13357569-3B04-42CC-902B-978B7F3F52EE}" dt="2021-02-05T11:51:32.212" v="6153" actId="20577"/>
          <ac:spMkLst>
            <pc:docMk/>
            <pc:sldMk cId="2050188229" sldId="263"/>
            <ac:spMk id="7" creationId="{76F1A893-BDD7-4CF1-A58B-FA86B6EED95E}"/>
          </ac:spMkLst>
        </pc:spChg>
        <pc:picChg chg="del">
          <ac:chgData name="Alejandro García Cabrera" userId="72b9022d-0df6-46a1-a1fd-2282f9847949" providerId="ADAL" clId="{13357569-3B04-42CC-902B-978B7F3F52EE}" dt="2021-02-04T12:03:53.555" v="28" actId="478"/>
          <ac:picMkLst>
            <pc:docMk/>
            <pc:sldMk cId="2050188229" sldId="263"/>
            <ac:picMk id="2" creationId="{0F07452B-97AF-4ACF-9332-7269DA4FFF66}"/>
          </ac:picMkLst>
        </pc:picChg>
        <pc:picChg chg="add mod modCrop">
          <ac:chgData name="Alejandro García Cabrera" userId="72b9022d-0df6-46a1-a1fd-2282f9847949" providerId="ADAL" clId="{13357569-3B04-42CC-902B-978B7F3F52EE}" dt="2021-02-05T11:52:27.419" v="6156" actId="1076"/>
          <ac:picMkLst>
            <pc:docMk/>
            <pc:sldMk cId="2050188229" sldId="263"/>
            <ac:picMk id="3" creationId="{D2E46DB7-7B5A-4098-984F-AC41E6F8297D}"/>
          </ac:picMkLst>
        </pc:picChg>
        <pc:picChg chg="add del mod">
          <ac:chgData name="Alejandro García Cabrera" userId="72b9022d-0df6-46a1-a1fd-2282f9847949" providerId="ADAL" clId="{13357569-3B04-42CC-902B-978B7F3F52EE}" dt="2021-02-05T11:48:35.924" v="6112" actId="478"/>
          <ac:picMkLst>
            <pc:docMk/>
            <pc:sldMk cId="2050188229" sldId="263"/>
            <ac:picMk id="4" creationId="{31E05DB3-8A36-4E48-824D-81F64ED6D63F}"/>
          </ac:picMkLst>
        </pc:picChg>
      </pc:sldChg>
      <pc:sldChg chg="addSp delSp modSp mod">
        <pc:chgData name="Alejandro García Cabrera" userId="72b9022d-0df6-46a1-a1fd-2282f9847949" providerId="ADAL" clId="{13357569-3B04-42CC-902B-978B7F3F52EE}" dt="2021-02-04T12:07:02.477" v="58" actId="1076"/>
        <pc:sldMkLst>
          <pc:docMk/>
          <pc:sldMk cId="1780131310" sldId="264"/>
        </pc:sldMkLst>
        <pc:picChg chg="add mod">
          <ac:chgData name="Alejandro García Cabrera" userId="72b9022d-0df6-46a1-a1fd-2282f9847949" providerId="ADAL" clId="{13357569-3B04-42CC-902B-978B7F3F52EE}" dt="2021-02-04T12:07:02.477" v="58" actId="1076"/>
          <ac:picMkLst>
            <pc:docMk/>
            <pc:sldMk cId="1780131310" sldId="264"/>
            <ac:picMk id="2" creationId="{AB6E7E7A-5DCC-4474-A712-C36714653625}"/>
          </ac:picMkLst>
        </pc:picChg>
        <pc:picChg chg="del">
          <ac:chgData name="Alejandro García Cabrera" userId="72b9022d-0df6-46a1-a1fd-2282f9847949" providerId="ADAL" clId="{13357569-3B04-42CC-902B-978B7F3F52EE}" dt="2021-02-04T12:06:55.707" v="55" actId="478"/>
          <ac:picMkLst>
            <pc:docMk/>
            <pc:sldMk cId="1780131310" sldId="264"/>
            <ac:picMk id="4" creationId="{5723227E-0CF3-480C-92E5-4C0D710CE2A1}"/>
          </ac:picMkLst>
        </pc:picChg>
      </pc:sldChg>
      <pc:sldChg chg="addSp delSp modSp mod">
        <pc:chgData name="Alejandro García Cabrera" userId="72b9022d-0df6-46a1-a1fd-2282f9847949" providerId="ADAL" clId="{13357569-3B04-42CC-902B-978B7F3F52EE}" dt="2021-02-05T12:01:49.293" v="7235" actId="20577"/>
        <pc:sldMkLst>
          <pc:docMk/>
          <pc:sldMk cId="1251762939" sldId="265"/>
        </pc:sldMkLst>
        <pc:spChg chg="mod">
          <ac:chgData name="Alejandro García Cabrera" userId="72b9022d-0df6-46a1-a1fd-2282f9847949" providerId="ADAL" clId="{13357569-3B04-42CC-902B-978B7F3F52EE}" dt="2021-02-05T12:01:49.293" v="7235" actId="20577"/>
          <ac:spMkLst>
            <pc:docMk/>
            <pc:sldMk cId="1251762939" sldId="265"/>
            <ac:spMk id="7" creationId="{76F1A893-BDD7-4CF1-A58B-FA86B6EED95E}"/>
          </ac:spMkLst>
        </pc:spChg>
        <pc:picChg chg="del">
          <ac:chgData name="Alejandro García Cabrera" userId="72b9022d-0df6-46a1-a1fd-2282f9847949" providerId="ADAL" clId="{13357569-3B04-42CC-902B-978B7F3F52EE}" dt="2021-02-04T12:04:38.486" v="34" actId="478"/>
          <ac:picMkLst>
            <pc:docMk/>
            <pc:sldMk cId="1251762939" sldId="265"/>
            <ac:picMk id="2" creationId="{519F7241-D25B-4D63-A721-9172C482388D}"/>
          </ac:picMkLst>
        </pc:picChg>
        <pc:picChg chg="add mod">
          <ac:chgData name="Alejandro García Cabrera" userId="72b9022d-0df6-46a1-a1fd-2282f9847949" providerId="ADAL" clId="{13357569-3B04-42CC-902B-978B7F3F52EE}" dt="2021-02-04T12:05:25.356" v="46" actId="14100"/>
          <ac:picMkLst>
            <pc:docMk/>
            <pc:sldMk cId="1251762939" sldId="265"/>
            <ac:picMk id="3" creationId="{2BAC1EF1-C014-4117-B3AB-999850F53D2A}"/>
          </ac:picMkLst>
        </pc:picChg>
        <pc:picChg chg="del">
          <ac:chgData name="Alejandro García Cabrera" userId="72b9022d-0df6-46a1-a1fd-2282f9847949" providerId="ADAL" clId="{13357569-3B04-42CC-902B-978B7F3F52EE}" dt="2021-02-04T12:05:02.696" v="38" actId="478"/>
          <ac:picMkLst>
            <pc:docMk/>
            <pc:sldMk cId="1251762939" sldId="265"/>
            <ac:picMk id="4" creationId="{257CE209-E354-4A99-B2A9-1A371CC16546}"/>
          </ac:picMkLst>
        </pc:picChg>
        <pc:picChg chg="add mod">
          <ac:chgData name="Alejandro García Cabrera" userId="72b9022d-0df6-46a1-a1fd-2282f9847949" providerId="ADAL" clId="{13357569-3B04-42CC-902B-978B7F3F52EE}" dt="2021-02-04T12:05:18.996" v="45" actId="1076"/>
          <ac:picMkLst>
            <pc:docMk/>
            <pc:sldMk cId="1251762939" sldId="265"/>
            <ac:picMk id="6" creationId="{DBB05649-8363-4BCB-81F1-BFC46607E3BA}"/>
          </ac:picMkLst>
        </pc:picChg>
      </pc:sldChg>
      <pc:sldChg chg="addSp delSp modSp mod">
        <pc:chgData name="Alejandro García Cabrera" userId="72b9022d-0df6-46a1-a1fd-2282f9847949" providerId="ADAL" clId="{13357569-3B04-42CC-902B-978B7F3F52EE}" dt="2021-02-05T12:53:06.819" v="8714" actId="478"/>
        <pc:sldMkLst>
          <pc:docMk/>
          <pc:sldMk cId="2210968367" sldId="266"/>
        </pc:sldMkLst>
        <pc:spChg chg="mod">
          <ac:chgData name="Alejandro García Cabrera" userId="72b9022d-0df6-46a1-a1fd-2282f9847949" providerId="ADAL" clId="{13357569-3B04-42CC-902B-978B7F3F52EE}" dt="2021-02-05T12:30:45.105" v="8711" actId="14100"/>
          <ac:spMkLst>
            <pc:docMk/>
            <pc:sldMk cId="2210968367" sldId="266"/>
            <ac:spMk id="6" creationId="{667FD8DC-FD9D-4ECB-BBD3-994B6F59A4F0}"/>
          </ac:spMkLst>
        </pc:spChg>
        <pc:spChg chg="mod">
          <ac:chgData name="Alejandro García Cabrera" userId="72b9022d-0df6-46a1-a1fd-2282f9847949" providerId="ADAL" clId="{13357569-3B04-42CC-902B-978B7F3F52EE}" dt="2021-02-05T12:27:04.222" v="8540" actId="20577"/>
          <ac:spMkLst>
            <pc:docMk/>
            <pc:sldMk cId="2210968367" sldId="266"/>
            <ac:spMk id="7" creationId="{76F1A893-BDD7-4CF1-A58B-FA86B6EED95E}"/>
          </ac:spMkLst>
        </pc:spChg>
        <pc:picChg chg="add del mod">
          <ac:chgData name="Alejandro García Cabrera" userId="72b9022d-0df6-46a1-a1fd-2282f9847949" providerId="ADAL" clId="{13357569-3B04-42CC-902B-978B7F3F52EE}" dt="2021-02-04T12:06:16.196" v="51" actId="478"/>
          <ac:picMkLst>
            <pc:docMk/>
            <pc:sldMk cId="2210968367" sldId="266"/>
            <ac:picMk id="2" creationId="{C587A08E-6B79-42B9-AC1D-C3A153BCDF37}"/>
          </ac:picMkLst>
        </pc:picChg>
        <pc:picChg chg="add del mod">
          <ac:chgData name="Alejandro García Cabrera" userId="72b9022d-0df6-46a1-a1fd-2282f9847949" providerId="ADAL" clId="{13357569-3B04-42CC-902B-978B7F3F52EE}" dt="2021-02-05T12:53:06.819" v="8714" actId="478"/>
          <ac:picMkLst>
            <pc:docMk/>
            <pc:sldMk cId="2210968367" sldId="266"/>
            <ac:picMk id="2" creationId="{D9251E65-AEC6-4366-A2DB-D943A230D109}"/>
          </ac:picMkLst>
        </pc:picChg>
        <pc:picChg chg="add mod">
          <ac:chgData name="Alejandro García Cabrera" userId="72b9022d-0df6-46a1-a1fd-2282f9847949" providerId="ADAL" clId="{13357569-3B04-42CC-902B-978B7F3F52EE}" dt="2021-02-05T12:22:19.483" v="8525" actId="1076"/>
          <ac:picMkLst>
            <pc:docMk/>
            <pc:sldMk cId="2210968367" sldId="266"/>
            <ac:picMk id="3" creationId="{FE5507A6-7AEC-4EDC-87CB-B6D23962E35A}"/>
          </ac:picMkLst>
        </pc:picChg>
        <pc:picChg chg="del">
          <ac:chgData name="Alejandro García Cabrera" userId="72b9022d-0df6-46a1-a1fd-2282f9847949" providerId="ADAL" clId="{13357569-3B04-42CC-902B-978B7F3F52EE}" dt="2021-02-04T12:05:47.656" v="47" actId="478"/>
          <ac:picMkLst>
            <pc:docMk/>
            <pc:sldMk cId="2210968367" sldId="266"/>
            <ac:picMk id="4" creationId="{E6FCE0E6-00C4-4D7C-B41C-BF04A6ECD207}"/>
          </ac:picMkLst>
        </pc:picChg>
      </pc:sldChg>
      <pc:sldChg chg="del">
        <pc:chgData name="Alejandro García Cabrera" userId="72b9022d-0df6-46a1-a1fd-2282f9847949" providerId="ADAL" clId="{13357569-3B04-42CC-902B-978B7F3F52EE}" dt="2021-02-04T12:07:12.407" v="59" actId="47"/>
        <pc:sldMkLst>
          <pc:docMk/>
          <pc:sldMk cId="62713214" sldId="267"/>
        </pc:sldMkLst>
      </pc:sldChg>
      <pc:sldChg chg="addSp delSp modSp mod">
        <pc:chgData name="Alejandro García Cabrera" userId="72b9022d-0df6-46a1-a1fd-2282f9847949" providerId="ADAL" clId="{13357569-3B04-42CC-902B-978B7F3F52EE}" dt="2021-02-05T11:53:45.820" v="6306" actId="6549"/>
        <pc:sldMkLst>
          <pc:docMk/>
          <pc:sldMk cId="2532351229" sldId="270"/>
        </pc:sldMkLst>
        <pc:spChg chg="add mod">
          <ac:chgData name="Alejandro García Cabrera" userId="72b9022d-0df6-46a1-a1fd-2282f9847949" providerId="ADAL" clId="{13357569-3B04-42CC-902B-978B7F3F52EE}" dt="2021-02-05T11:53:45.820" v="6306" actId="6549"/>
          <ac:spMkLst>
            <pc:docMk/>
            <pc:sldMk cId="2532351229" sldId="270"/>
            <ac:spMk id="4" creationId="{5A9D6DF3-54E8-4F19-881E-4F927E713A32}"/>
          </ac:spMkLst>
        </pc:spChg>
        <pc:picChg chg="del">
          <ac:chgData name="Alejandro García Cabrera" userId="72b9022d-0df6-46a1-a1fd-2282f9847949" providerId="ADAL" clId="{13357569-3B04-42CC-902B-978B7F3F52EE}" dt="2021-02-04T12:33:41.502" v="73" actId="478"/>
          <ac:picMkLst>
            <pc:docMk/>
            <pc:sldMk cId="2532351229" sldId="270"/>
            <ac:picMk id="2" creationId="{47C4FA3E-E4FE-4AC1-BC92-FE8867EFB1B5}"/>
          </ac:picMkLst>
        </pc:picChg>
        <pc:picChg chg="add del mod">
          <ac:chgData name="Alejandro García Cabrera" userId="72b9022d-0df6-46a1-a1fd-2282f9847949" providerId="ADAL" clId="{13357569-3B04-42CC-902B-978B7F3F52EE}" dt="2021-02-04T12:34:03.542" v="78" actId="478"/>
          <ac:picMkLst>
            <pc:docMk/>
            <pc:sldMk cId="2532351229" sldId="270"/>
            <ac:picMk id="3" creationId="{206D757C-18C2-49F0-A45C-A2FA19B37EC4}"/>
          </ac:picMkLst>
        </pc:picChg>
        <pc:picChg chg="add del mod">
          <ac:chgData name="Alejandro García Cabrera" userId="72b9022d-0df6-46a1-a1fd-2282f9847949" providerId="ADAL" clId="{13357569-3B04-42CC-902B-978B7F3F52EE}" dt="2021-02-04T12:38:13.656" v="85" actId="478"/>
          <ac:picMkLst>
            <pc:docMk/>
            <pc:sldMk cId="2532351229" sldId="270"/>
            <ac:picMk id="4" creationId="{760993DB-3C57-405D-89B2-9A9B600DE119}"/>
          </ac:picMkLst>
        </pc:picChg>
        <pc:picChg chg="add mod">
          <ac:chgData name="Alejandro García Cabrera" userId="72b9022d-0df6-46a1-a1fd-2282f9847949" providerId="ADAL" clId="{13357569-3B04-42CC-902B-978B7F3F52EE}" dt="2021-02-05T11:52:34.466" v="6157" actId="1076"/>
          <ac:picMkLst>
            <pc:docMk/>
            <pc:sldMk cId="2532351229" sldId="270"/>
            <ac:picMk id="6" creationId="{044400D3-6400-4847-B5DB-A92FDA3F13E2}"/>
          </ac:picMkLst>
        </pc:picChg>
      </pc:sldChg>
      <pc:sldChg chg="addSp delSp mod">
        <pc:chgData name="Alejandro García Cabrera" userId="72b9022d-0df6-46a1-a1fd-2282f9847949" providerId="ADAL" clId="{13357569-3B04-42CC-902B-978B7F3F52EE}" dt="2021-02-04T12:48:10.531" v="133"/>
        <pc:sldMkLst>
          <pc:docMk/>
          <pc:sldMk cId="1453032596" sldId="271"/>
        </pc:sldMkLst>
        <pc:picChg chg="del">
          <ac:chgData name="Alejandro García Cabrera" userId="72b9022d-0df6-46a1-a1fd-2282f9847949" providerId="ADAL" clId="{13357569-3B04-42CC-902B-978B7F3F52EE}" dt="2021-02-04T12:37:49.886" v="83" actId="478"/>
          <ac:picMkLst>
            <pc:docMk/>
            <pc:sldMk cId="1453032596" sldId="271"/>
            <ac:picMk id="2" creationId="{6C71F75F-4871-4870-B264-11361CB8713D}"/>
          </ac:picMkLst>
        </pc:picChg>
        <pc:picChg chg="add del">
          <ac:chgData name="Alejandro García Cabrera" userId="72b9022d-0df6-46a1-a1fd-2282f9847949" providerId="ADAL" clId="{13357569-3B04-42CC-902B-978B7F3F52EE}" dt="2021-02-04T12:48:08.652" v="132" actId="478"/>
          <ac:picMkLst>
            <pc:docMk/>
            <pc:sldMk cId="1453032596" sldId="271"/>
            <ac:picMk id="3" creationId="{F6556ACC-ADFC-4B12-B123-A7781E906A9B}"/>
          </ac:picMkLst>
        </pc:picChg>
        <pc:picChg chg="add">
          <ac:chgData name="Alejandro García Cabrera" userId="72b9022d-0df6-46a1-a1fd-2282f9847949" providerId="ADAL" clId="{13357569-3B04-42CC-902B-978B7F3F52EE}" dt="2021-02-04T12:48:10.531" v="133"/>
          <ac:picMkLst>
            <pc:docMk/>
            <pc:sldMk cId="1453032596" sldId="271"/>
            <ac:picMk id="4" creationId="{E948FBCB-A52E-4061-AAF4-8E34166CCFC6}"/>
          </ac:picMkLst>
        </pc:picChg>
      </pc:sldChg>
      <pc:sldChg chg="addSp delSp modSp mod">
        <pc:chgData name="Alejandro García Cabrera" userId="72b9022d-0df6-46a1-a1fd-2282f9847949" providerId="ADAL" clId="{13357569-3B04-42CC-902B-978B7F3F52EE}" dt="2021-02-05T11:20:53.457" v="4614" actId="6549"/>
        <pc:sldMkLst>
          <pc:docMk/>
          <pc:sldMk cId="2896142632" sldId="273"/>
        </pc:sldMkLst>
        <pc:spChg chg="mod">
          <ac:chgData name="Alejandro García Cabrera" userId="72b9022d-0df6-46a1-a1fd-2282f9847949" providerId="ADAL" clId="{13357569-3B04-42CC-902B-978B7F3F52EE}" dt="2021-02-05T11:20:53.457" v="4614" actId="6549"/>
          <ac:spMkLst>
            <pc:docMk/>
            <pc:sldMk cId="2896142632" sldId="273"/>
            <ac:spMk id="7" creationId="{76F1A893-BDD7-4CF1-A58B-FA86B6EED95E}"/>
          </ac:spMkLst>
        </pc:spChg>
        <pc:picChg chg="add mod">
          <ac:chgData name="Alejandro García Cabrera" userId="72b9022d-0df6-46a1-a1fd-2282f9847949" providerId="ADAL" clId="{13357569-3B04-42CC-902B-978B7F3F52EE}" dt="2021-02-04T12:03:23.114" v="27" actId="1076"/>
          <ac:picMkLst>
            <pc:docMk/>
            <pc:sldMk cId="2896142632" sldId="273"/>
            <ac:picMk id="2" creationId="{43A0FF9C-D32E-4F1B-BCEA-5B4D59461378}"/>
          </ac:picMkLst>
        </pc:picChg>
        <pc:picChg chg="del">
          <ac:chgData name="Alejandro García Cabrera" userId="72b9022d-0df6-46a1-a1fd-2282f9847949" providerId="ADAL" clId="{13357569-3B04-42CC-902B-978B7F3F52EE}" dt="2021-02-04T12:03:15.825" v="23" actId="478"/>
          <ac:picMkLst>
            <pc:docMk/>
            <pc:sldMk cId="2896142632" sldId="273"/>
            <ac:picMk id="6" creationId="{D3B1F868-1724-4453-8459-8A6DB805BB71}"/>
          </ac:picMkLst>
        </pc:picChg>
      </pc:sldChg>
      <pc:sldChg chg="addSp delSp modSp mod">
        <pc:chgData name="Alejandro García Cabrera" userId="72b9022d-0df6-46a1-a1fd-2282f9847949" providerId="ADAL" clId="{13357569-3B04-42CC-902B-978B7F3F52EE}" dt="2021-02-05T11:16:59.603" v="4046" actId="1076"/>
        <pc:sldMkLst>
          <pc:docMk/>
          <pc:sldMk cId="2175755422" sldId="275"/>
        </pc:sldMkLst>
        <pc:spChg chg="mod">
          <ac:chgData name="Alejandro García Cabrera" userId="72b9022d-0df6-46a1-a1fd-2282f9847949" providerId="ADAL" clId="{13357569-3B04-42CC-902B-978B7F3F52EE}" dt="2021-02-05T11:16:59.603" v="4046" actId="1076"/>
          <ac:spMkLst>
            <pc:docMk/>
            <pc:sldMk cId="2175755422" sldId="275"/>
            <ac:spMk id="7" creationId="{76F1A893-BDD7-4CF1-A58B-FA86B6EED95E}"/>
          </ac:spMkLst>
        </pc:spChg>
        <pc:picChg chg="add del mod">
          <ac:chgData name="Alejandro García Cabrera" userId="72b9022d-0df6-46a1-a1fd-2282f9847949" providerId="ADAL" clId="{13357569-3B04-42CC-902B-978B7F3F52EE}" dt="2021-02-05T10:40:57.125" v="3326" actId="478"/>
          <ac:picMkLst>
            <pc:docMk/>
            <pc:sldMk cId="2175755422" sldId="275"/>
            <ac:picMk id="2" creationId="{38195EC1-8B0B-4301-BF62-3D3B1899F0E9}"/>
          </ac:picMkLst>
        </pc:picChg>
        <pc:picChg chg="add del mod">
          <ac:chgData name="Alejandro García Cabrera" userId="72b9022d-0df6-46a1-a1fd-2282f9847949" providerId="ADAL" clId="{13357569-3B04-42CC-902B-978B7F3F52EE}" dt="2021-02-05T10:40:59.082" v="3327" actId="478"/>
          <ac:picMkLst>
            <pc:docMk/>
            <pc:sldMk cId="2175755422" sldId="275"/>
            <ac:picMk id="3" creationId="{D33B2DDD-4558-4A01-974A-256054266B82}"/>
          </ac:picMkLst>
        </pc:picChg>
      </pc:sldChg>
      <pc:sldChg chg="addSp delSp modSp mod">
        <pc:chgData name="Alejandro García Cabrera" userId="72b9022d-0df6-46a1-a1fd-2282f9847949" providerId="ADAL" clId="{13357569-3B04-42CC-902B-978B7F3F52EE}" dt="2021-02-05T11:09:31.868" v="3766" actId="1076"/>
        <pc:sldMkLst>
          <pc:docMk/>
          <pc:sldMk cId="4167557310" sldId="278"/>
        </pc:sldMkLst>
        <pc:spChg chg="mod">
          <ac:chgData name="Alejandro García Cabrera" userId="72b9022d-0df6-46a1-a1fd-2282f9847949" providerId="ADAL" clId="{13357569-3B04-42CC-902B-978B7F3F52EE}" dt="2021-02-05T11:09:20.366" v="3764" actId="6549"/>
          <ac:spMkLst>
            <pc:docMk/>
            <pc:sldMk cId="4167557310" sldId="278"/>
            <ac:spMk id="3" creationId="{863A8011-4DCD-4839-9790-63D381C91E4F}"/>
          </ac:spMkLst>
        </pc:spChg>
        <pc:grpChg chg="del">
          <ac:chgData name="Alejandro García Cabrera" userId="72b9022d-0df6-46a1-a1fd-2282f9847949" providerId="ADAL" clId="{13357569-3B04-42CC-902B-978B7F3F52EE}" dt="2021-02-05T11:00:48.359" v="3438" actId="478"/>
          <ac:grpSpMkLst>
            <pc:docMk/>
            <pc:sldMk cId="4167557310" sldId="278"/>
            <ac:grpSpMk id="9" creationId="{942BC171-740D-4106-A125-FBDD09857FC7}"/>
          </ac:grpSpMkLst>
        </pc:grpChg>
        <pc:picChg chg="del topLvl">
          <ac:chgData name="Alejandro García Cabrera" userId="72b9022d-0df6-46a1-a1fd-2282f9847949" providerId="ADAL" clId="{13357569-3B04-42CC-902B-978B7F3F52EE}" dt="2021-02-05T11:00:48.359" v="3438" actId="478"/>
          <ac:picMkLst>
            <pc:docMk/>
            <pc:sldMk cId="4167557310" sldId="278"/>
            <ac:picMk id="5" creationId="{17DABB53-DBA2-4247-AC9E-0B6B6E055444}"/>
          </ac:picMkLst>
        </pc:picChg>
        <pc:picChg chg="add mod modCrop">
          <ac:chgData name="Alejandro García Cabrera" userId="72b9022d-0df6-46a1-a1fd-2282f9847949" providerId="ADAL" clId="{13357569-3B04-42CC-902B-978B7F3F52EE}" dt="2021-02-05T11:09:28.378" v="3765" actId="1076"/>
          <ac:picMkLst>
            <pc:docMk/>
            <pc:sldMk cId="4167557310" sldId="278"/>
            <ac:picMk id="6" creationId="{E3BFF711-C542-4C4C-89C1-4E52DCDC5601}"/>
          </ac:picMkLst>
        </pc:picChg>
        <pc:picChg chg="topLvl">
          <ac:chgData name="Alejandro García Cabrera" userId="72b9022d-0df6-46a1-a1fd-2282f9847949" providerId="ADAL" clId="{13357569-3B04-42CC-902B-978B7F3F52EE}" dt="2021-02-05T11:00:48.359" v="3438" actId="478"/>
          <ac:picMkLst>
            <pc:docMk/>
            <pc:sldMk cId="4167557310" sldId="278"/>
            <ac:picMk id="8" creationId="{01A795AE-25C0-4371-8DA2-FEBEFEE2AE3B}"/>
          </ac:picMkLst>
        </pc:picChg>
        <pc:picChg chg="add mod">
          <ac:chgData name="Alejandro García Cabrera" userId="72b9022d-0df6-46a1-a1fd-2282f9847949" providerId="ADAL" clId="{13357569-3B04-42CC-902B-978B7F3F52EE}" dt="2021-02-05T11:09:31.868" v="3766" actId="1076"/>
          <ac:picMkLst>
            <pc:docMk/>
            <pc:sldMk cId="4167557310" sldId="278"/>
            <ac:picMk id="10" creationId="{CAAE0ADD-ED9D-4C67-9E85-7ABA5E10C17E}"/>
          </ac:picMkLst>
        </pc:picChg>
      </pc:sldChg>
      <pc:sldChg chg="addSp delSp mod">
        <pc:chgData name="Alejandro García Cabrera" userId="72b9022d-0df6-46a1-a1fd-2282f9847949" providerId="ADAL" clId="{13357569-3B04-42CC-902B-978B7F3F52EE}" dt="2021-02-05T11:02:19.233" v="3452" actId="22"/>
        <pc:sldMkLst>
          <pc:docMk/>
          <pc:sldMk cId="3530007376" sldId="280"/>
        </pc:sldMkLst>
        <pc:picChg chg="del">
          <ac:chgData name="Alejandro García Cabrera" userId="72b9022d-0df6-46a1-a1fd-2282f9847949" providerId="ADAL" clId="{13357569-3B04-42CC-902B-978B7F3F52EE}" dt="2021-02-05T11:02:18.035" v="3451" actId="478"/>
          <ac:picMkLst>
            <pc:docMk/>
            <pc:sldMk cId="3530007376" sldId="280"/>
            <ac:picMk id="3" creationId="{E5F7DD23-2F49-4C37-8452-EC14FFD0A178}"/>
          </ac:picMkLst>
        </pc:picChg>
        <pc:picChg chg="add">
          <ac:chgData name="Alejandro García Cabrera" userId="72b9022d-0df6-46a1-a1fd-2282f9847949" providerId="ADAL" clId="{13357569-3B04-42CC-902B-978B7F3F52EE}" dt="2021-02-05T11:02:19.233" v="3452" actId="22"/>
          <ac:picMkLst>
            <pc:docMk/>
            <pc:sldMk cId="3530007376" sldId="280"/>
            <ac:picMk id="4" creationId="{F46B7011-37F2-478C-9143-AF853CF06107}"/>
          </ac:picMkLst>
        </pc:picChg>
      </pc:sldChg>
      <pc:sldChg chg="addSp delSp modSp mod">
        <pc:chgData name="Alejandro García Cabrera" userId="72b9022d-0df6-46a1-a1fd-2282f9847949" providerId="ADAL" clId="{13357569-3B04-42CC-902B-978B7F3F52EE}" dt="2021-02-04T12:46:23.175" v="131" actId="14100"/>
        <pc:sldMkLst>
          <pc:docMk/>
          <pc:sldMk cId="1990303868" sldId="284"/>
        </pc:sldMkLst>
        <pc:spChg chg="mod">
          <ac:chgData name="Alejandro García Cabrera" userId="72b9022d-0df6-46a1-a1fd-2282f9847949" providerId="ADAL" clId="{13357569-3B04-42CC-902B-978B7F3F52EE}" dt="2021-02-04T12:45:16.987" v="106" actId="207"/>
          <ac:spMkLst>
            <pc:docMk/>
            <pc:sldMk cId="1990303868" sldId="284"/>
            <ac:spMk id="4" creationId="{1BFA8492-BB4A-49AD-9420-0AA9F80033B5}"/>
          </ac:spMkLst>
        </pc:spChg>
        <pc:picChg chg="add del">
          <ac:chgData name="Alejandro García Cabrera" userId="72b9022d-0df6-46a1-a1fd-2282f9847949" providerId="ADAL" clId="{13357569-3B04-42CC-902B-978B7F3F52EE}" dt="2021-02-04T12:44:31.309" v="89" actId="478"/>
          <ac:picMkLst>
            <pc:docMk/>
            <pc:sldMk cId="1990303868" sldId="284"/>
            <ac:picMk id="2" creationId="{51EF5EC4-3964-4F5F-B160-BC44DCD3FF96}"/>
          </ac:picMkLst>
        </pc:picChg>
        <pc:picChg chg="del">
          <ac:chgData name="Alejandro García Cabrera" userId="72b9022d-0df6-46a1-a1fd-2282f9847949" providerId="ADAL" clId="{13357569-3B04-42CC-902B-978B7F3F52EE}" dt="2021-02-04T12:43:45.069" v="87" actId="478"/>
          <ac:picMkLst>
            <pc:docMk/>
            <pc:sldMk cId="1990303868" sldId="284"/>
            <ac:picMk id="3" creationId="{69EFAE94-2AE0-43A8-89DE-F62E8418A3DD}"/>
          </ac:picMkLst>
        </pc:picChg>
        <pc:picChg chg="add del mod">
          <ac:chgData name="Alejandro García Cabrera" userId="72b9022d-0df6-46a1-a1fd-2282f9847949" providerId="ADAL" clId="{13357569-3B04-42CC-902B-978B7F3F52EE}" dt="2021-02-04T12:44:57.790" v="97" actId="478"/>
          <ac:picMkLst>
            <pc:docMk/>
            <pc:sldMk cId="1990303868" sldId="284"/>
            <ac:picMk id="6" creationId="{348934A6-BE3C-4666-944E-3FA463EB38A6}"/>
          </ac:picMkLst>
        </pc:picChg>
        <pc:picChg chg="add mod">
          <ac:chgData name="Alejandro García Cabrera" userId="72b9022d-0df6-46a1-a1fd-2282f9847949" providerId="ADAL" clId="{13357569-3B04-42CC-902B-978B7F3F52EE}" dt="2021-02-04T12:46:23.175" v="131" actId="14100"/>
          <ac:picMkLst>
            <pc:docMk/>
            <pc:sldMk cId="1990303868" sldId="284"/>
            <ac:picMk id="7" creationId="{CCB2893C-2EA7-4A2C-88FA-3358549EF1CD}"/>
          </ac:picMkLst>
        </pc:picChg>
        <pc:picChg chg="add mod">
          <ac:chgData name="Alejandro García Cabrera" userId="72b9022d-0df6-46a1-a1fd-2282f9847949" providerId="ADAL" clId="{13357569-3B04-42CC-902B-978B7F3F52EE}" dt="2021-02-04T12:46:12.747" v="130" actId="1036"/>
          <ac:picMkLst>
            <pc:docMk/>
            <pc:sldMk cId="1990303868" sldId="284"/>
            <ac:picMk id="8" creationId="{A76A5F72-5B0A-41DB-A3F4-ABC1E83D8831}"/>
          </ac:picMkLst>
        </pc:picChg>
      </pc:sldChg>
      <pc:sldChg chg="add del">
        <pc:chgData name="Alejandro García Cabrera" userId="72b9022d-0df6-46a1-a1fd-2282f9847949" providerId="ADAL" clId="{13357569-3B04-42CC-902B-978B7F3F52EE}" dt="2021-02-05T12:43:56.819" v="8713"/>
        <pc:sldMkLst>
          <pc:docMk/>
          <pc:sldMk cId="3469040243" sldId="285"/>
        </pc:sldMkLst>
      </pc:sldChg>
      <pc:sldChg chg="modSp add del mod">
        <pc:chgData name="Alejandro García Cabrera" userId="72b9022d-0df6-46a1-a1fd-2282f9847949" providerId="ADAL" clId="{13357569-3B04-42CC-902B-978B7F3F52EE}" dt="2021-02-05T12:43:56.819" v="8713"/>
        <pc:sldMkLst>
          <pc:docMk/>
          <pc:sldMk cId="1113279646" sldId="286"/>
        </pc:sldMkLst>
        <pc:spChg chg="mod">
          <ac:chgData name="Alejandro García Cabrera" userId="72b9022d-0df6-46a1-a1fd-2282f9847949" providerId="ADAL" clId="{13357569-3B04-42CC-902B-978B7F3F52EE}" dt="2021-02-04T12:07:32.029" v="70" actId="20577"/>
          <ac:spMkLst>
            <pc:docMk/>
            <pc:sldMk cId="1113279646" sldId="286"/>
            <ac:spMk id="5" creationId="{97F3504D-3352-46C6-A79C-AA23525BFAA4}"/>
          </ac:spMkLst>
        </pc:spChg>
      </pc:sldChg>
      <pc:sldChg chg="add del">
        <pc:chgData name="Alejandro García Cabrera" userId="72b9022d-0df6-46a1-a1fd-2282f9847949" providerId="ADAL" clId="{13357569-3B04-42CC-902B-978B7F3F52EE}" dt="2021-02-05T12:43:56.819" v="8713"/>
        <pc:sldMkLst>
          <pc:docMk/>
          <pc:sldMk cId="672985500" sldId="287"/>
        </pc:sldMkLst>
      </pc:sldChg>
      <pc:sldChg chg="addSp delSp modSp mod">
        <pc:chgData name="Alejandro García Cabrera" userId="72b9022d-0df6-46a1-a1fd-2282f9847949" providerId="ADAL" clId="{13357569-3B04-42CC-902B-978B7F3F52EE}" dt="2021-02-05T11:00:02.564" v="3437" actId="1076"/>
        <pc:sldMkLst>
          <pc:docMk/>
          <pc:sldMk cId="531543173" sldId="288"/>
        </pc:sldMkLst>
        <pc:picChg chg="del mod">
          <ac:chgData name="Alejandro García Cabrera" userId="72b9022d-0df6-46a1-a1fd-2282f9847949" providerId="ADAL" clId="{13357569-3B04-42CC-902B-978B7F3F52EE}" dt="2021-02-05T10:59:56.875" v="3434" actId="478"/>
          <ac:picMkLst>
            <pc:docMk/>
            <pc:sldMk cId="531543173" sldId="288"/>
            <ac:picMk id="3" creationId="{DABED5B8-C540-47EF-AFC6-9BDE59918FCD}"/>
          </ac:picMkLst>
        </pc:picChg>
        <pc:picChg chg="add mod">
          <ac:chgData name="Alejandro García Cabrera" userId="72b9022d-0df6-46a1-a1fd-2282f9847949" providerId="ADAL" clId="{13357569-3B04-42CC-902B-978B7F3F52EE}" dt="2021-02-05T11:00:02.564" v="3437" actId="1076"/>
          <ac:picMkLst>
            <pc:docMk/>
            <pc:sldMk cId="531543173" sldId="288"/>
            <ac:picMk id="4" creationId="{A6482648-AB0A-42EF-9ECD-6C526631B7C5}"/>
          </ac:picMkLst>
        </pc:picChg>
      </pc:sldChg>
      <pc:sldChg chg="del">
        <pc:chgData name="Alejandro García Cabrera" userId="72b9022d-0df6-46a1-a1fd-2282f9847949" providerId="ADAL" clId="{13357569-3B04-42CC-902B-978B7F3F52EE}" dt="2021-02-05T11:12:23.448" v="4042" actId="47"/>
        <pc:sldMkLst>
          <pc:docMk/>
          <pc:sldMk cId="3000730477" sldId="289"/>
        </pc:sldMkLst>
      </pc:sldChg>
    </pc:docChg>
  </pc:docChgLst>
  <pc:docChgLst>
    <pc:chgData name="Alejandro García Cabrera" userId="72b9022d-0df6-46a1-a1fd-2282f9847949" providerId="ADAL" clId="{C20AC3BF-0D0D-42E9-827C-010754AACE66}"/>
    <pc:docChg chg="undo custSel addSld delSld modSld modMainMaster">
      <pc:chgData name="Alejandro García Cabrera" userId="72b9022d-0df6-46a1-a1fd-2282f9847949" providerId="ADAL" clId="{C20AC3BF-0D0D-42E9-827C-010754AACE66}" dt="2021-03-09T13:33:25.933" v="12856" actId="33524"/>
      <pc:docMkLst>
        <pc:docMk/>
      </pc:docMkLst>
      <pc:sldChg chg="modSp mod">
        <pc:chgData name="Alejandro García Cabrera" userId="72b9022d-0df6-46a1-a1fd-2282f9847949" providerId="ADAL" clId="{C20AC3BF-0D0D-42E9-827C-010754AACE66}" dt="2021-03-03T14:07:50.188" v="215" actId="1076"/>
        <pc:sldMkLst>
          <pc:docMk/>
          <pc:sldMk cId="3730595981" sldId="257"/>
        </pc:sldMkLst>
        <pc:spChg chg="mod">
          <ac:chgData name="Alejandro García Cabrera" userId="72b9022d-0df6-46a1-a1fd-2282f9847949" providerId="ADAL" clId="{C20AC3BF-0D0D-42E9-827C-010754AACE66}" dt="2021-03-03T14:07:45.221" v="214" actId="207"/>
          <ac:spMkLst>
            <pc:docMk/>
            <pc:sldMk cId="3730595981" sldId="257"/>
            <ac:spMk id="2" creationId="{3FD08B30-D2EB-4E40-8DB2-203AB8268EDD}"/>
          </ac:spMkLst>
        </pc:spChg>
        <pc:spChg chg="mod">
          <ac:chgData name="Alejandro García Cabrera" userId="72b9022d-0df6-46a1-a1fd-2282f9847949" providerId="ADAL" clId="{C20AC3BF-0D0D-42E9-827C-010754AACE66}" dt="2021-03-03T14:07:50.188" v="215" actId="1076"/>
          <ac:spMkLst>
            <pc:docMk/>
            <pc:sldMk cId="3730595981" sldId="257"/>
            <ac:spMk id="7" creationId="{4B9CEFF6-25FC-424A-B0DB-165C843E2E7D}"/>
          </ac:spMkLst>
        </pc:spChg>
        <pc:picChg chg="mod">
          <ac:chgData name="Alejandro García Cabrera" userId="72b9022d-0df6-46a1-a1fd-2282f9847949" providerId="ADAL" clId="{C20AC3BF-0D0D-42E9-827C-010754AACE66}" dt="2021-03-03T13:43:32.708" v="147"/>
          <ac:picMkLst>
            <pc:docMk/>
            <pc:sldMk cId="3730595981" sldId="257"/>
            <ac:picMk id="1026" creationId="{191D6ECC-1A04-4453-9090-2855C3E270BD}"/>
          </ac:picMkLst>
        </pc:picChg>
      </pc:sldChg>
      <pc:sldChg chg="addSp delSp modSp mod">
        <pc:chgData name="Alejandro García Cabrera" userId="72b9022d-0df6-46a1-a1fd-2282f9847949" providerId="ADAL" clId="{C20AC3BF-0D0D-42E9-827C-010754AACE66}" dt="2021-03-09T10:06:55.145" v="10510" actId="1076"/>
        <pc:sldMkLst>
          <pc:docMk/>
          <pc:sldMk cId="2725917063" sldId="258"/>
        </pc:sldMkLst>
        <pc:spChg chg="mod">
          <ac:chgData name="Alejandro García Cabrera" userId="72b9022d-0df6-46a1-a1fd-2282f9847949" providerId="ADAL" clId="{C20AC3BF-0D0D-42E9-827C-010754AACE66}" dt="2021-03-03T14:06:01.298" v="191" actId="207"/>
          <ac:spMkLst>
            <pc:docMk/>
            <pc:sldMk cId="2725917063" sldId="258"/>
            <ac:spMk id="5" creationId="{97F3504D-3352-46C6-A79C-AA23525BFAA4}"/>
          </ac:spMkLst>
        </pc:spChg>
        <pc:grpChg chg="del">
          <ac:chgData name="Alejandro García Cabrera" userId="72b9022d-0df6-46a1-a1fd-2282f9847949" providerId="ADAL" clId="{C20AC3BF-0D0D-42E9-827C-010754AACE66}" dt="2021-03-03T12:54:54.816" v="7" actId="478"/>
          <ac:grpSpMkLst>
            <pc:docMk/>
            <pc:sldMk cId="2725917063" sldId="258"/>
            <ac:grpSpMk id="13" creationId="{6C7559D9-71B9-4048-A491-FD9F0E3435B8}"/>
          </ac:grpSpMkLst>
        </pc:grpChg>
        <pc:picChg chg="add mod">
          <ac:chgData name="Alejandro García Cabrera" userId="72b9022d-0df6-46a1-a1fd-2282f9847949" providerId="ADAL" clId="{C20AC3BF-0D0D-42E9-827C-010754AACE66}" dt="2021-03-09T10:06:55.145" v="10510" actId="1076"/>
          <ac:picMkLst>
            <pc:docMk/>
            <pc:sldMk cId="2725917063" sldId="258"/>
            <ac:picMk id="3" creationId="{0F5B0ED5-81A0-4E07-A9FE-E99F13497207}"/>
          </ac:picMkLst>
        </pc:picChg>
        <pc:picChg chg="add del mod">
          <ac:chgData name="Alejandro García Cabrera" userId="72b9022d-0df6-46a1-a1fd-2282f9847949" providerId="ADAL" clId="{C20AC3BF-0D0D-42E9-827C-010754AACE66}" dt="2021-03-03T13:55:34.568" v="166" actId="478"/>
          <ac:picMkLst>
            <pc:docMk/>
            <pc:sldMk cId="2725917063" sldId="258"/>
            <ac:picMk id="4" creationId="{B9FD607D-7828-4B84-BD61-9B16800CC0E7}"/>
          </ac:picMkLst>
        </pc:picChg>
        <pc:picChg chg="add del mod modCrop">
          <ac:chgData name="Alejandro García Cabrera" userId="72b9022d-0df6-46a1-a1fd-2282f9847949" providerId="ADAL" clId="{C20AC3BF-0D0D-42E9-827C-010754AACE66}" dt="2021-03-03T13:57:40.971" v="177" actId="478"/>
          <ac:picMkLst>
            <pc:docMk/>
            <pc:sldMk cId="2725917063" sldId="258"/>
            <ac:picMk id="12" creationId="{56AECF01-035D-4AC8-8392-63D4ACAD7F99}"/>
          </ac:picMkLst>
        </pc:picChg>
        <pc:picChg chg="add del mod">
          <ac:chgData name="Alejandro García Cabrera" userId="72b9022d-0df6-46a1-a1fd-2282f9847949" providerId="ADAL" clId="{C20AC3BF-0D0D-42E9-827C-010754AACE66}" dt="2021-03-03T13:58:53.263" v="187" actId="478"/>
          <ac:picMkLst>
            <pc:docMk/>
            <pc:sldMk cId="2725917063" sldId="258"/>
            <ac:picMk id="15" creationId="{8B4D593A-BD84-4464-B503-69E2616F1107}"/>
          </ac:picMkLst>
        </pc:picChg>
        <pc:picChg chg="add del mod">
          <ac:chgData name="Alejandro García Cabrera" userId="72b9022d-0df6-46a1-a1fd-2282f9847949" providerId="ADAL" clId="{C20AC3BF-0D0D-42E9-827C-010754AACE66}" dt="2021-03-09T10:06:49.786" v="10507" actId="478"/>
          <ac:picMkLst>
            <pc:docMk/>
            <pc:sldMk cId="2725917063" sldId="258"/>
            <ac:picMk id="17" creationId="{4530A40D-75D9-4A6A-9AE5-F2B1F6D5A094}"/>
          </ac:picMkLst>
        </pc:picChg>
      </pc:sldChg>
      <pc:sldChg chg="addSp delSp modSp mod">
        <pc:chgData name="Alejandro García Cabrera" userId="72b9022d-0df6-46a1-a1fd-2282f9847949" providerId="ADAL" clId="{C20AC3BF-0D0D-42E9-827C-010754AACE66}" dt="2021-03-04T13:47:10.881" v="10194" actId="313"/>
        <pc:sldMkLst>
          <pc:docMk/>
          <pc:sldMk cId="1080479208" sldId="261"/>
        </pc:sldMkLst>
        <pc:spChg chg="mod">
          <ac:chgData name="Alejandro García Cabrera" userId="72b9022d-0df6-46a1-a1fd-2282f9847949" providerId="ADAL" clId="{C20AC3BF-0D0D-42E9-827C-010754AACE66}" dt="2021-03-03T14:06:16.062" v="194" actId="207"/>
          <ac:spMkLst>
            <pc:docMk/>
            <pc:sldMk cId="1080479208" sldId="261"/>
            <ac:spMk id="5" creationId="{97F3504D-3352-46C6-A79C-AA23525BFAA4}"/>
          </ac:spMkLst>
        </pc:spChg>
        <pc:spChg chg="mod">
          <ac:chgData name="Alejandro García Cabrera" userId="72b9022d-0df6-46a1-a1fd-2282f9847949" providerId="ADAL" clId="{C20AC3BF-0D0D-42E9-827C-010754AACE66}" dt="2021-03-04T13:47:10.881" v="10194" actId="313"/>
          <ac:spMkLst>
            <pc:docMk/>
            <pc:sldMk cId="1080479208" sldId="261"/>
            <ac:spMk id="7" creationId="{76F1A893-BDD7-4CF1-A58B-FA86B6EED95E}"/>
          </ac:spMkLst>
        </pc:spChg>
        <pc:picChg chg="add del mod">
          <ac:chgData name="Alejandro García Cabrera" userId="72b9022d-0df6-46a1-a1fd-2282f9847949" providerId="ADAL" clId="{C20AC3BF-0D0D-42E9-827C-010754AACE66}" dt="2021-03-03T13:22:02.865" v="82" actId="478"/>
          <ac:picMkLst>
            <pc:docMk/>
            <pc:sldMk cId="1080479208" sldId="261"/>
            <ac:picMk id="2" creationId="{D41ED3D3-B884-41E3-90EF-4C648B9B6FD3}"/>
          </ac:picMkLst>
        </pc:picChg>
        <pc:picChg chg="add del mod">
          <ac:chgData name="Alejandro García Cabrera" userId="72b9022d-0df6-46a1-a1fd-2282f9847949" providerId="ADAL" clId="{C20AC3BF-0D0D-42E9-827C-010754AACE66}" dt="2021-03-03T13:22:34.765" v="90" actId="478"/>
          <ac:picMkLst>
            <pc:docMk/>
            <pc:sldMk cId="1080479208" sldId="261"/>
            <ac:picMk id="3" creationId="{6D661E3D-D287-4D12-BF67-88D2EBE741AA}"/>
          </ac:picMkLst>
        </pc:picChg>
        <pc:picChg chg="del">
          <ac:chgData name="Alejandro García Cabrera" userId="72b9022d-0df6-46a1-a1fd-2282f9847949" providerId="ADAL" clId="{C20AC3BF-0D0D-42E9-827C-010754AACE66}" dt="2021-03-03T12:55:51.742" v="16" actId="478"/>
          <ac:picMkLst>
            <pc:docMk/>
            <pc:sldMk cId="1080479208" sldId="261"/>
            <ac:picMk id="4" creationId="{F88FD1C8-E9CD-4A41-BBA8-BE85BC65FAED}"/>
          </ac:picMkLst>
        </pc:picChg>
        <pc:picChg chg="del">
          <ac:chgData name="Alejandro García Cabrera" userId="72b9022d-0df6-46a1-a1fd-2282f9847949" providerId="ADAL" clId="{C20AC3BF-0D0D-42E9-827C-010754AACE66}" dt="2021-03-03T12:56:17.047" v="20" actId="478"/>
          <ac:picMkLst>
            <pc:docMk/>
            <pc:sldMk cId="1080479208" sldId="261"/>
            <ac:picMk id="6" creationId="{DFEEF23D-C698-4A7E-A745-AF5A8987E51D}"/>
          </ac:picMkLst>
        </pc:picChg>
        <pc:picChg chg="add mod">
          <ac:chgData name="Alejandro García Cabrera" userId="72b9022d-0df6-46a1-a1fd-2282f9847949" providerId="ADAL" clId="{C20AC3BF-0D0D-42E9-827C-010754AACE66}" dt="2021-03-03T13:22:13.504" v="89" actId="1076"/>
          <ac:picMkLst>
            <pc:docMk/>
            <pc:sldMk cId="1080479208" sldId="261"/>
            <ac:picMk id="8" creationId="{847630B0-81D0-4937-8E3B-45CF538498E8}"/>
          </ac:picMkLst>
        </pc:picChg>
        <pc:picChg chg="add mod">
          <ac:chgData name="Alejandro García Cabrera" userId="72b9022d-0df6-46a1-a1fd-2282f9847949" providerId="ADAL" clId="{C20AC3BF-0D0D-42E9-827C-010754AACE66}" dt="2021-03-03T13:22:44.461" v="96" actId="14100"/>
          <ac:picMkLst>
            <pc:docMk/>
            <pc:sldMk cId="1080479208" sldId="261"/>
            <ac:picMk id="9" creationId="{CD8185BE-298E-441C-99A6-412B557ACFBE}"/>
          </ac:picMkLst>
        </pc:picChg>
      </pc:sldChg>
      <pc:sldChg chg="addSp delSp modSp mod">
        <pc:chgData name="Alejandro García Cabrera" userId="72b9022d-0df6-46a1-a1fd-2282f9847949" providerId="ADAL" clId="{C20AC3BF-0D0D-42E9-827C-010754AACE66}" dt="2021-03-04T13:47:01.429" v="10193" actId="313"/>
        <pc:sldMkLst>
          <pc:docMk/>
          <pc:sldMk cId="2050188229" sldId="263"/>
        </pc:sldMkLst>
        <pc:spChg chg="mod">
          <ac:chgData name="Alejandro García Cabrera" userId="72b9022d-0df6-46a1-a1fd-2282f9847949" providerId="ADAL" clId="{C20AC3BF-0D0D-42E9-827C-010754AACE66}" dt="2021-03-03T14:06:19.037" v="195" actId="207"/>
          <ac:spMkLst>
            <pc:docMk/>
            <pc:sldMk cId="2050188229" sldId="263"/>
            <ac:spMk id="5" creationId="{97F3504D-3352-46C6-A79C-AA23525BFAA4}"/>
          </ac:spMkLst>
        </pc:spChg>
        <pc:spChg chg="mod">
          <ac:chgData name="Alejandro García Cabrera" userId="72b9022d-0df6-46a1-a1fd-2282f9847949" providerId="ADAL" clId="{C20AC3BF-0D0D-42E9-827C-010754AACE66}" dt="2021-03-04T13:47:01.429" v="10193" actId="313"/>
          <ac:spMkLst>
            <pc:docMk/>
            <pc:sldMk cId="2050188229" sldId="263"/>
            <ac:spMk id="7" creationId="{76F1A893-BDD7-4CF1-A58B-FA86B6EED95E}"/>
          </ac:spMkLst>
        </pc:spChg>
        <pc:picChg chg="add del">
          <ac:chgData name="Alejandro García Cabrera" userId="72b9022d-0df6-46a1-a1fd-2282f9847949" providerId="ADAL" clId="{C20AC3BF-0D0D-42E9-827C-010754AACE66}" dt="2021-03-03T12:56:47.908" v="26" actId="478"/>
          <ac:picMkLst>
            <pc:docMk/>
            <pc:sldMk cId="2050188229" sldId="263"/>
            <ac:picMk id="2" creationId="{2B5C0A16-ECD6-4DFE-AA40-EA99C3F31340}"/>
          </ac:picMkLst>
        </pc:picChg>
        <pc:picChg chg="del">
          <ac:chgData name="Alejandro García Cabrera" userId="72b9022d-0df6-46a1-a1fd-2282f9847949" providerId="ADAL" clId="{C20AC3BF-0D0D-42E9-827C-010754AACE66}" dt="2021-03-03T12:56:44.290" v="24" actId="478"/>
          <ac:picMkLst>
            <pc:docMk/>
            <pc:sldMk cId="2050188229" sldId="263"/>
            <ac:picMk id="3" creationId="{D2E46DB7-7B5A-4098-984F-AC41E6F8297D}"/>
          </ac:picMkLst>
        </pc:picChg>
        <pc:picChg chg="add del mod">
          <ac:chgData name="Alejandro García Cabrera" userId="72b9022d-0df6-46a1-a1fd-2282f9847949" providerId="ADAL" clId="{C20AC3BF-0D0D-42E9-827C-010754AACE66}" dt="2021-03-03T13:23:32.417" v="97" actId="478"/>
          <ac:picMkLst>
            <pc:docMk/>
            <pc:sldMk cId="2050188229" sldId="263"/>
            <ac:picMk id="4" creationId="{9BCE93E9-9FC6-4AAA-9BCE-AA3564FD8F51}"/>
          </ac:picMkLst>
        </pc:picChg>
        <pc:picChg chg="add del mod">
          <ac:chgData name="Alejandro García Cabrera" userId="72b9022d-0df6-46a1-a1fd-2282f9847949" providerId="ADAL" clId="{C20AC3BF-0D0D-42E9-827C-010754AACE66}" dt="2021-03-03T13:25:15.736" v="103" actId="478"/>
          <ac:picMkLst>
            <pc:docMk/>
            <pc:sldMk cId="2050188229" sldId="263"/>
            <ac:picMk id="6" creationId="{20D916A2-6234-40B4-83A0-4D825B5FBDE7}"/>
          </ac:picMkLst>
        </pc:picChg>
        <pc:picChg chg="add mod">
          <ac:chgData name="Alejandro García Cabrera" userId="72b9022d-0df6-46a1-a1fd-2282f9847949" providerId="ADAL" clId="{C20AC3BF-0D0D-42E9-827C-010754AACE66}" dt="2021-03-04T13:19:04.224" v="6945" actId="1076"/>
          <ac:picMkLst>
            <pc:docMk/>
            <pc:sldMk cId="2050188229" sldId="263"/>
            <ac:picMk id="8" creationId="{A70DD156-36AA-4EBA-ABC9-B55BC87A6405}"/>
          </ac:picMkLst>
        </pc:picChg>
      </pc:sldChg>
      <pc:sldChg chg="addSp delSp modSp mod">
        <pc:chgData name="Alejandro García Cabrera" userId="72b9022d-0df6-46a1-a1fd-2282f9847949" providerId="ADAL" clId="{C20AC3BF-0D0D-42E9-827C-010754AACE66}" dt="2021-03-03T14:06:32.149" v="200" actId="207"/>
        <pc:sldMkLst>
          <pc:docMk/>
          <pc:sldMk cId="1780131310" sldId="264"/>
        </pc:sldMkLst>
        <pc:spChg chg="mod">
          <ac:chgData name="Alejandro García Cabrera" userId="72b9022d-0df6-46a1-a1fd-2282f9847949" providerId="ADAL" clId="{C20AC3BF-0D0D-42E9-827C-010754AACE66}" dt="2021-03-03T14:06:32.149" v="200" actId="207"/>
          <ac:spMkLst>
            <pc:docMk/>
            <pc:sldMk cId="1780131310" sldId="264"/>
            <ac:spMk id="5" creationId="{97F3504D-3352-46C6-A79C-AA23525BFAA4}"/>
          </ac:spMkLst>
        </pc:spChg>
        <pc:picChg chg="del">
          <ac:chgData name="Alejandro García Cabrera" userId="72b9022d-0df6-46a1-a1fd-2282f9847949" providerId="ADAL" clId="{C20AC3BF-0D0D-42E9-827C-010754AACE66}" dt="2021-03-03T13:30:50.343" v="116" actId="478"/>
          <ac:picMkLst>
            <pc:docMk/>
            <pc:sldMk cId="1780131310" sldId="264"/>
            <ac:picMk id="2" creationId="{AB6E7E7A-5DCC-4474-A712-C36714653625}"/>
          </ac:picMkLst>
        </pc:picChg>
        <pc:picChg chg="add mod">
          <ac:chgData name="Alejandro García Cabrera" userId="72b9022d-0df6-46a1-a1fd-2282f9847949" providerId="ADAL" clId="{C20AC3BF-0D0D-42E9-827C-010754AACE66}" dt="2021-03-03T13:30:56.470" v="119" actId="1076"/>
          <ac:picMkLst>
            <pc:docMk/>
            <pc:sldMk cId="1780131310" sldId="264"/>
            <ac:picMk id="3" creationId="{80EAF270-1474-4F93-BDE5-A569768F183E}"/>
          </ac:picMkLst>
        </pc:picChg>
      </pc:sldChg>
      <pc:sldChg chg="addSp delSp modSp mod">
        <pc:chgData name="Alejandro García Cabrera" userId="72b9022d-0df6-46a1-a1fd-2282f9847949" providerId="ADAL" clId="{C20AC3BF-0D0D-42E9-827C-010754AACE66}" dt="2021-03-04T13:33:35.046" v="8636" actId="20577"/>
        <pc:sldMkLst>
          <pc:docMk/>
          <pc:sldMk cId="1251762939" sldId="265"/>
        </pc:sldMkLst>
        <pc:spChg chg="mod">
          <ac:chgData name="Alejandro García Cabrera" userId="72b9022d-0df6-46a1-a1fd-2282f9847949" providerId="ADAL" clId="{C20AC3BF-0D0D-42E9-827C-010754AACE66}" dt="2021-03-03T14:06:25.333" v="197" actId="207"/>
          <ac:spMkLst>
            <pc:docMk/>
            <pc:sldMk cId="1251762939" sldId="265"/>
            <ac:spMk id="5" creationId="{97F3504D-3352-46C6-A79C-AA23525BFAA4}"/>
          </ac:spMkLst>
        </pc:spChg>
        <pc:spChg chg="mod">
          <ac:chgData name="Alejandro García Cabrera" userId="72b9022d-0df6-46a1-a1fd-2282f9847949" providerId="ADAL" clId="{C20AC3BF-0D0D-42E9-827C-010754AACE66}" dt="2021-03-04T13:33:35.046" v="8636" actId="20577"/>
          <ac:spMkLst>
            <pc:docMk/>
            <pc:sldMk cId="1251762939" sldId="265"/>
            <ac:spMk id="7" creationId="{76F1A893-BDD7-4CF1-A58B-FA86B6EED95E}"/>
          </ac:spMkLst>
        </pc:spChg>
        <pc:picChg chg="add del mod">
          <ac:chgData name="Alejandro García Cabrera" userId="72b9022d-0df6-46a1-a1fd-2282f9847949" providerId="ADAL" clId="{C20AC3BF-0D0D-42E9-827C-010754AACE66}" dt="2021-03-03T13:18:49.089" v="73" actId="478"/>
          <ac:picMkLst>
            <pc:docMk/>
            <pc:sldMk cId="1251762939" sldId="265"/>
            <ac:picMk id="2" creationId="{0A5F9E16-B22F-4291-AC1A-8C2167074720}"/>
          </ac:picMkLst>
        </pc:picChg>
        <pc:picChg chg="del mod">
          <ac:chgData name="Alejandro García Cabrera" userId="72b9022d-0df6-46a1-a1fd-2282f9847949" providerId="ADAL" clId="{C20AC3BF-0D0D-42E9-827C-010754AACE66}" dt="2021-03-03T13:01:05.027" v="44" actId="478"/>
          <ac:picMkLst>
            <pc:docMk/>
            <pc:sldMk cId="1251762939" sldId="265"/>
            <ac:picMk id="3" creationId="{2BAC1EF1-C014-4117-B3AB-999850F53D2A}"/>
          </ac:picMkLst>
        </pc:picChg>
        <pc:picChg chg="add del mod">
          <ac:chgData name="Alejandro García Cabrera" userId="72b9022d-0df6-46a1-a1fd-2282f9847949" providerId="ADAL" clId="{C20AC3BF-0D0D-42E9-827C-010754AACE66}" dt="2021-03-03T13:05:42.519" v="62" actId="478"/>
          <ac:picMkLst>
            <pc:docMk/>
            <pc:sldMk cId="1251762939" sldId="265"/>
            <ac:picMk id="4" creationId="{92B76A08-FF72-407B-9245-309B4516A629}"/>
          </ac:picMkLst>
        </pc:picChg>
        <pc:picChg chg="del">
          <ac:chgData name="Alejandro García Cabrera" userId="72b9022d-0df6-46a1-a1fd-2282f9847949" providerId="ADAL" clId="{C20AC3BF-0D0D-42E9-827C-010754AACE66}" dt="2021-03-03T13:00:50.278" v="37" actId="478"/>
          <ac:picMkLst>
            <pc:docMk/>
            <pc:sldMk cId="1251762939" sldId="265"/>
            <ac:picMk id="6" creationId="{DBB05649-8363-4BCB-81F1-BFC46607E3BA}"/>
          </ac:picMkLst>
        </pc:picChg>
        <pc:picChg chg="add mod">
          <ac:chgData name="Alejandro García Cabrera" userId="72b9022d-0df6-46a1-a1fd-2282f9847949" providerId="ADAL" clId="{C20AC3BF-0D0D-42E9-827C-010754AACE66}" dt="2021-03-04T13:31:11.623" v="8607" actId="1038"/>
          <ac:picMkLst>
            <pc:docMk/>
            <pc:sldMk cId="1251762939" sldId="265"/>
            <ac:picMk id="8" creationId="{549CC64A-9695-436D-AF57-B9540D6994A6}"/>
          </ac:picMkLst>
        </pc:picChg>
        <pc:picChg chg="add mod">
          <ac:chgData name="Alejandro García Cabrera" userId="72b9022d-0df6-46a1-a1fd-2282f9847949" providerId="ADAL" clId="{C20AC3BF-0D0D-42E9-827C-010754AACE66}" dt="2021-03-04T13:31:16.871" v="8629" actId="1038"/>
          <ac:picMkLst>
            <pc:docMk/>
            <pc:sldMk cId="1251762939" sldId="265"/>
            <ac:picMk id="9" creationId="{490B3F87-98FD-48E7-BBB1-E8826F706DCF}"/>
          </ac:picMkLst>
        </pc:picChg>
      </pc:sldChg>
      <pc:sldChg chg="addSp delSp modSp mod">
        <pc:chgData name="Alejandro García Cabrera" userId="72b9022d-0df6-46a1-a1fd-2282f9847949" providerId="ADAL" clId="{C20AC3BF-0D0D-42E9-827C-010754AACE66}" dt="2021-03-04T13:52:25.254" v="10501"/>
        <pc:sldMkLst>
          <pc:docMk/>
          <pc:sldMk cId="2210968367" sldId="266"/>
        </pc:sldMkLst>
        <pc:spChg chg="mod">
          <ac:chgData name="Alejandro García Cabrera" userId="72b9022d-0df6-46a1-a1fd-2282f9847949" providerId="ADAL" clId="{C20AC3BF-0D0D-42E9-827C-010754AACE66}" dt="2021-03-03T14:06:27.811" v="198" actId="207"/>
          <ac:spMkLst>
            <pc:docMk/>
            <pc:sldMk cId="2210968367" sldId="266"/>
            <ac:spMk id="5" creationId="{97F3504D-3352-46C6-A79C-AA23525BFAA4}"/>
          </ac:spMkLst>
        </pc:spChg>
        <pc:spChg chg="add del mod">
          <ac:chgData name="Alejandro García Cabrera" userId="72b9022d-0df6-46a1-a1fd-2282f9847949" providerId="ADAL" clId="{C20AC3BF-0D0D-42E9-827C-010754AACE66}" dt="2021-03-04T13:52:25.254" v="10501"/>
          <ac:spMkLst>
            <pc:docMk/>
            <pc:sldMk cId="2210968367" sldId="266"/>
            <ac:spMk id="6" creationId="{667FD8DC-FD9D-4ECB-BBD3-994B6F59A4F0}"/>
          </ac:spMkLst>
        </pc:spChg>
        <pc:spChg chg="mod">
          <ac:chgData name="Alejandro García Cabrera" userId="72b9022d-0df6-46a1-a1fd-2282f9847949" providerId="ADAL" clId="{C20AC3BF-0D0D-42E9-827C-010754AACE66}" dt="2021-03-04T13:52:00.458" v="10498"/>
          <ac:spMkLst>
            <pc:docMk/>
            <pc:sldMk cId="2210968367" sldId="266"/>
            <ac:spMk id="7" creationId="{76F1A893-BDD7-4CF1-A58B-FA86B6EED95E}"/>
          </ac:spMkLst>
        </pc:spChg>
        <pc:picChg chg="add del mod">
          <ac:chgData name="Alejandro García Cabrera" userId="72b9022d-0df6-46a1-a1fd-2282f9847949" providerId="ADAL" clId="{C20AC3BF-0D0D-42E9-827C-010754AACE66}" dt="2021-03-03T13:17:12.986" v="69" actId="478"/>
          <ac:picMkLst>
            <pc:docMk/>
            <pc:sldMk cId="2210968367" sldId="266"/>
            <ac:picMk id="2" creationId="{A77B08D1-2A93-438B-BDBB-99D291C6F51C}"/>
          </ac:picMkLst>
        </pc:picChg>
        <pc:picChg chg="add del mod">
          <ac:chgData name="Alejandro García Cabrera" userId="72b9022d-0df6-46a1-a1fd-2282f9847949" providerId="ADAL" clId="{C20AC3BF-0D0D-42E9-827C-010754AACE66}" dt="2021-03-04T13:44:18.244" v="10157" actId="478"/>
          <ac:picMkLst>
            <pc:docMk/>
            <pc:sldMk cId="2210968367" sldId="266"/>
            <ac:picMk id="2" creationId="{C4F0FC4A-0E99-435A-A78E-1A23A3B31208}"/>
          </ac:picMkLst>
        </pc:picChg>
        <pc:picChg chg="add del mod">
          <ac:chgData name="Alejandro García Cabrera" userId="72b9022d-0df6-46a1-a1fd-2282f9847949" providerId="ADAL" clId="{C20AC3BF-0D0D-42E9-827C-010754AACE66}" dt="2021-03-04T13:50:19.263" v="10442" actId="478"/>
          <ac:picMkLst>
            <pc:docMk/>
            <pc:sldMk cId="2210968367" sldId="266"/>
            <ac:picMk id="3" creationId="{9039B39E-C46C-46E8-81AB-9440262D6DF7}"/>
          </ac:picMkLst>
        </pc:picChg>
        <pc:picChg chg="del">
          <ac:chgData name="Alejandro García Cabrera" userId="72b9022d-0df6-46a1-a1fd-2282f9847949" providerId="ADAL" clId="{C20AC3BF-0D0D-42E9-827C-010754AACE66}" dt="2021-03-03T13:03:32.977" v="56" actId="478"/>
          <ac:picMkLst>
            <pc:docMk/>
            <pc:sldMk cId="2210968367" sldId="266"/>
            <ac:picMk id="3" creationId="{FE5507A6-7AEC-4EDC-87CB-B6D23962E35A}"/>
          </ac:picMkLst>
        </pc:picChg>
        <pc:picChg chg="add mod">
          <ac:chgData name="Alejandro García Cabrera" userId="72b9022d-0df6-46a1-a1fd-2282f9847949" providerId="ADAL" clId="{C20AC3BF-0D0D-42E9-827C-010754AACE66}" dt="2021-03-04T13:52:12.796" v="10499" actId="1076"/>
          <ac:picMkLst>
            <pc:docMk/>
            <pc:sldMk cId="2210968367" sldId="266"/>
            <ac:picMk id="4" creationId="{D3A5B5EA-1542-4BF8-87FB-5EE3D699E81A}"/>
          </ac:picMkLst>
        </pc:picChg>
      </pc:sldChg>
      <pc:sldChg chg="addSp delSp modSp mod">
        <pc:chgData name="Alejandro García Cabrera" userId="72b9022d-0df6-46a1-a1fd-2282f9847949" providerId="ADAL" clId="{C20AC3BF-0D0D-42E9-827C-010754AACE66}" dt="2021-03-03T14:06:20.948" v="196" actId="207"/>
        <pc:sldMkLst>
          <pc:docMk/>
          <pc:sldMk cId="2532351229" sldId="270"/>
        </pc:sldMkLst>
        <pc:spChg chg="mod">
          <ac:chgData name="Alejandro García Cabrera" userId="72b9022d-0df6-46a1-a1fd-2282f9847949" providerId="ADAL" clId="{C20AC3BF-0D0D-42E9-827C-010754AACE66}" dt="2021-03-03T14:06:20.948" v="196" actId="207"/>
          <ac:spMkLst>
            <pc:docMk/>
            <pc:sldMk cId="2532351229" sldId="270"/>
            <ac:spMk id="5" creationId="{97F3504D-3352-46C6-A79C-AA23525BFAA4}"/>
          </ac:spMkLst>
        </pc:spChg>
        <pc:picChg chg="add del mod">
          <ac:chgData name="Alejandro García Cabrera" userId="72b9022d-0df6-46a1-a1fd-2282f9847949" providerId="ADAL" clId="{C20AC3BF-0D0D-42E9-827C-010754AACE66}" dt="2021-03-03T13:26:11.939" v="109" actId="478"/>
          <ac:picMkLst>
            <pc:docMk/>
            <pc:sldMk cId="2532351229" sldId="270"/>
            <ac:picMk id="2" creationId="{4AC49532-E830-4734-9B7E-67D2AEB9844E}"/>
          </ac:picMkLst>
        </pc:picChg>
        <pc:picChg chg="add del mod">
          <ac:chgData name="Alejandro García Cabrera" userId="72b9022d-0df6-46a1-a1fd-2282f9847949" providerId="ADAL" clId="{C20AC3BF-0D0D-42E9-827C-010754AACE66}" dt="2021-03-03T13:26:29.477" v="112" actId="478"/>
          <ac:picMkLst>
            <pc:docMk/>
            <pc:sldMk cId="2532351229" sldId="270"/>
            <ac:picMk id="3" creationId="{A6094504-F8B1-4F7F-B00F-AE466C9698C7}"/>
          </ac:picMkLst>
        </pc:picChg>
        <pc:picChg chg="del">
          <ac:chgData name="Alejandro García Cabrera" userId="72b9022d-0df6-46a1-a1fd-2282f9847949" providerId="ADAL" clId="{C20AC3BF-0D0D-42E9-827C-010754AACE66}" dt="2021-03-03T12:59:56.848" v="32" actId="478"/>
          <ac:picMkLst>
            <pc:docMk/>
            <pc:sldMk cId="2532351229" sldId="270"/>
            <ac:picMk id="6" creationId="{044400D3-6400-4847-B5DB-A92FDA3F13E2}"/>
          </ac:picMkLst>
        </pc:picChg>
        <pc:picChg chg="add del mod">
          <ac:chgData name="Alejandro García Cabrera" userId="72b9022d-0df6-46a1-a1fd-2282f9847949" providerId="ADAL" clId="{C20AC3BF-0D0D-42E9-827C-010754AACE66}" dt="2021-03-03T13:38:41.120" v="132" actId="478"/>
          <ac:picMkLst>
            <pc:docMk/>
            <pc:sldMk cId="2532351229" sldId="270"/>
            <ac:picMk id="7" creationId="{FE16EC32-08E1-47D1-BBAF-D257D4CF07E9}"/>
          </ac:picMkLst>
        </pc:picChg>
        <pc:picChg chg="add mod">
          <ac:chgData name="Alejandro García Cabrera" userId="72b9022d-0df6-46a1-a1fd-2282f9847949" providerId="ADAL" clId="{C20AC3BF-0D0D-42E9-827C-010754AACE66}" dt="2021-03-03T13:38:47.189" v="135" actId="14100"/>
          <ac:picMkLst>
            <pc:docMk/>
            <pc:sldMk cId="2532351229" sldId="270"/>
            <ac:picMk id="8" creationId="{20DB38A9-5622-4BE5-9240-4E931BC15BB7}"/>
          </ac:picMkLst>
        </pc:picChg>
      </pc:sldChg>
      <pc:sldChg chg="addSp delSp modSp mod">
        <pc:chgData name="Alejandro García Cabrera" userId="72b9022d-0df6-46a1-a1fd-2282f9847949" providerId="ADAL" clId="{C20AC3BF-0D0D-42E9-827C-010754AACE66}" dt="2021-03-03T14:06:34.385" v="201" actId="207"/>
        <pc:sldMkLst>
          <pc:docMk/>
          <pc:sldMk cId="1453032596" sldId="271"/>
        </pc:sldMkLst>
        <pc:spChg chg="mod">
          <ac:chgData name="Alejandro García Cabrera" userId="72b9022d-0df6-46a1-a1fd-2282f9847949" providerId="ADAL" clId="{C20AC3BF-0D0D-42E9-827C-010754AACE66}" dt="2021-03-03T14:06:34.385" v="201" actId="207"/>
          <ac:spMkLst>
            <pc:docMk/>
            <pc:sldMk cId="1453032596" sldId="271"/>
            <ac:spMk id="5" creationId="{97F3504D-3352-46C6-A79C-AA23525BFAA4}"/>
          </ac:spMkLst>
        </pc:spChg>
        <pc:picChg chg="add">
          <ac:chgData name="Alejandro García Cabrera" userId="72b9022d-0df6-46a1-a1fd-2282f9847949" providerId="ADAL" clId="{C20AC3BF-0D0D-42E9-827C-010754AACE66}" dt="2021-03-03T13:37:43.244" v="131"/>
          <ac:picMkLst>
            <pc:docMk/>
            <pc:sldMk cId="1453032596" sldId="271"/>
            <ac:picMk id="2" creationId="{37AAA66C-4068-457E-99CB-867E884A73E3}"/>
          </ac:picMkLst>
        </pc:picChg>
        <pc:picChg chg="del">
          <ac:chgData name="Alejandro García Cabrera" userId="72b9022d-0df6-46a1-a1fd-2282f9847949" providerId="ADAL" clId="{C20AC3BF-0D0D-42E9-827C-010754AACE66}" dt="2021-03-03T13:37:41.949" v="130" actId="478"/>
          <ac:picMkLst>
            <pc:docMk/>
            <pc:sldMk cId="1453032596" sldId="271"/>
            <ac:picMk id="4" creationId="{E948FBCB-A52E-4061-AAF4-8E34166CCFC6}"/>
          </ac:picMkLst>
        </pc:picChg>
      </pc:sldChg>
      <pc:sldChg chg="addSp delSp modSp add mod">
        <pc:chgData name="Alejandro García Cabrera" userId="72b9022d-0df6-46a1-a1fd-2282f9847949" providerId="ADAL" clId="{C20AC3BF-0D0D-42E9-827C-010754AACE66}" dt="2021-03-09T13:33:25.933" v="12856" actId="33524"/>
        <pc:sldMkLst>
          <pc:docMk/>
          <pc:sldMk cId="983162546" sldId="272"/>
        </pc:sldMkLst>
        <pc:spChg chg="mod">
          <ac:chgData name="Alejandro García Cabrera" userId="72b9022d-0df6-46a1-a1fd-2282f9847949" providerId="ADAL" clId="{C20AC3BF-0D0D-42E9-827C-010754AACE66}" dt="2021-03-09T13:33:25.933" v="12856" actId="33524"/>
          <ac:spMkLst>
            <pc:docMk/>
            <pc:sldMk cId="983162546" sldId="272"/>
            <ac:spMk id="7" creationId="{76F1A893-BDD7-4CF1-A58B-FA86B6EED95E}"/>
          </ac:spMkLst>
        </pc:spChg>
        <pc:picChg chg="add del mod">
          <ac:chgData name="Alejandro García Cabrera" userId="72b9022d-0df6-46a1-a1fd-2282f9847949" providerId="ADAL" clId="{C20AC3BF-0D0D-42E9-827C-010754AACE66}" dt="2021-03-09T13:10:21.502" v="11097" actId="478"/>
          <ac:picMkLst>
            <pc:docMk/>
            <pc:sldMk cId="983162546" sldId="272"/>
            <ac:picMk id="2" creationId="{826A2B95-E6DD-4F86-84B8-8A5C7AF805DD}"/>
          </ac:picMkLst>
        </pc:picChg>
        <pc:picChg chg="add mod">
          <ac:chgData name="Alejandro García Cabrera" userId="72b9022d-0df6-46a1-a1fd-2282f9847949" providerId="ADAL" clId="{C20AC3BF-0D0D-42E9-827C-010754AACE66}" dt="2021-03-09T13:27:33.283" v="12846" actId="1037"/>
          <ac:picMkLst>
            <pc:docMk/>
            <pc:sldMk cId="983162546" sldId="272"/>
            <ac:picMk id="3" creationId="{319B9829-6172-465F-85EF-76A743D48C3B}"/>
          </ac:picMkLst>
        </pc:picChg>
        <pc:picChg chg="del">
          <ac:chgData name="Alejandro García Cabrera" userId="72b9022d-0df6-46a1-a1fd-2282f9847949" providerId="ADAL" clId="{C20AC3BF-0D0D-42E9-827C-010754AACE66}" dt="2021-03-09T13:06:01.230" v="10515" actId="478"/>
          <ac:picMkLst>
            <pc:docMk/>
            <pc:sldMk cId="983162546" sldId="272"/>
            <ac:picMk id="9" creationId="{5B4F6A7A-A6A4-482F-801E-9D54791EE598}"/>
          </ac:picMkLst>
        </pc:picChg>
      </pc:sldChg>
      <pc:sldChg chg="addSp delSp modSp mod">
        <pc:chgData name="Alejandro García Cabrera" userId="72b9022d-0df6-46a1-a1fd-2282f9847949" providerId="ADAL" clId="{C20AC3BF-0D0D-42E9-827C-010754AACE66}" dt="2021-03-03T15:44:15.646" v="4480" actId="20577"/>
        <pc:sldMkLst>
          <pc:docMk/>
          <pc:sldMk cId="2896142632" sldId="273"/>
        </pc:sldMkLst>
        <pc:spChg chg="mod">
          <ac:chgData name="Alejandro García Cabrera" userId="72b9022d-0df6-46a1-a1fd-2282f9847949" providerId="ADAL" clId="{C20AC3BF-0D0D-42E9-827C-010754AACE66}" dt="2021-03-03T14:06:12.566" v="193" actId="207"/>
          <ac:spMkLst>
            <pc:docMk/>
            <pc:sldMk cId="2896142632" sldId="273"/>
            <ac:spMk id="5" creationId="{97F3504D-3352-46C6-A79C-AA23525BFAA4}"/>
          </ac:spMkLst>
        </pc:spChg>
        <pc:spChg chg="mod">
          <ac:chgData name="Alejandro García Cabrera" userId="72b9022d-0df6-46a1-a1fd-2282f9847949" providerId="ADAL" clId="{C20AC3BF-0D0D-42E9-827C-010754AACE66}" dt="2021-03-03T15:44:15.646" v="4480" actId="20577"/>
          <ac:spMkLst>
            <pc:docMk/>
            <pc:sldMk cId="2896142632" sldId="273"/>
            <ac:spMk id="7" creationId="{76F1A893-BDD7-4CF1-A58B-FA86B6EED95E}"/>
          </ac:spMkLst>
        </pc:spChg>
        <pc:picChg chg="del">
          <ac:chgData name="Alejandro García Cabrera" userId="72b9022d-0df6-46a1-a1fd-2282f9847949" providerId="ADAL" clId="{C20AC3BF-0D0D-42E9-827C-010754AACE66}" dt="2021-03-03T12:55:32.892" v="13" actId="478"/>
          <ac:picMkLst>
            <pc:docMk/>
            <pc:sldMk cId="2896142632" sldId="273"/>
            <ac:picMk id="2" creationId="{43A0FF9C-D32E-4F1B-BCEA-5B4D59461378}"/>
          </ac:picMkLst>
        </pc:picChg>
        <pc:picChg chg="add del mod">
          <ac:chgData name="Alejandro García Cabrera" userId="72b9022d-0df6-46a1-a1fd-2282f9847949" providerId="ADAL" clId="{C20AC3BF-0D0D-42E9-827C-010754AACE66}" dt="2021-03-03T13:20:38.705" v="79" actId="478"/>
          <ac:picMkLst>
            <pc:docMk/>
            <pc:sldMk cId="2896142632" sldId="273"/>
            <ac:picMk id="3" creationId="{B83E76B5-653C-4029-8F79-6B3C1BB17F15}"/>
          </ac:picMkLst>
        </pc:picChg>
        <pc:picChg chg="add mod">
          <ac:chgData name="Alejandro García Cabrera" userId="72b9022d-0df6-46a1-a1fd-2282f9847949" providerId="ADAL" clId="{C20AC3BF-0D0D-42E9-827C-010754AACE66}" dt="2021-03-03T13:20:43.888" v="81" actId="1076"/>
          <ac:picMkLst>
            <pc:docMk/>
            <pc:sldMk cId="2896142632" sldId="273"/>
            <ac:picMk id="4" creationId="{7542088B-1A74-4FCB-8133-5A4FDE8CDBC1}"/>
          </ac:picMkLst>
        </pc:picChg>
      </pc:sldChg>
      <pc:sldChg chg="modSp mod">
        <pc:chgData name="Alejandro García Cabrera" userId="72b9022d-0df6-46a1-a1fd-2282f9847949" providerId="ADAL" clId="{C20AC3BF-0D0D-42E9-827C-010754AACE66}" dt="2021-03-04T13:46:03.378" v="10192" actId="1076"/>
        <pc:sldMkLst>
          <pc:docMk/>
          <pc:sldMk cId="2175755422" sldId="275"/>
        </pc:sldMkLst>
        <pc:spChg chg="mod">
          <ac:chgData name="Alejandro García Cabrera" userId="72b9022d-0df6-46a1-a1fd-2282f9847949" providerId="ADAL" clId="{C20AC3BF-0D0D-42E9-827C-010754AACE66}" dt="2021-03-03T14:06:08.534" v="192" actId="207"/>
          <ac:spMkLst>
            <pc:docMk/>
            <pc:sldMk cId="2175755422" sldId="275"/>
            <ac:spMk id="5" creationId="{97F3504D-3352-46C6-A79C-AA23525BFAA4}"/>
          </ac:spMkLst>
        </pc:spChg>
        <pc:spChg chg="mod">
          <ac:chgData name="Alejandro García Cabrera" userId="72b9022d-0df6-46a1-a1fd-2282f9847949" providerId="ADAL" clId="{C20AC3BF-0D0D-42E9-827C-010754AACE66}" dt="2021-03-04T13:46:03.378" v="10192" actId="1076"/>
          <ac:spMkLst>
            <pc:docMk/>
            <pc:sldMk cId="2175755422" sldId="275"/>
            <ac:spMk id="7" creationId="{76F1A893-BDD7-4CF1-A58B-FA86B6EED95E}"/>
          </ac:spMkLst>
        </pc:spChg>
      </pc:sldChg>
      <pc:sldChg chg="add del">
        <pc:chgData name="Alejandro García Cabrera" userId="72b9022d-0df6-46a1-a1fd-2282f9847949" providerId="ADAL" clId="{C20AC3BF-0D0D-42E9-827C-010754AACE66}" dt="2021-03-09T13:25:48.935" v="12830" actId="47"/>
        <pc:sldMkLst>
          <pc:docMk/>
          <pc:sldMk cId="776403805" sldId="276"/>
        </pc:sldMkLst>
      </pc:sldChg>
      <pc:sldChg chg="modSp mod">
        <pc:chgData name="Alejandro García Cabrera" userId="72b9022d-0df6-46a1-a1fd-2282f9847949" providerId="ADAL" clId="{C20AC3BF-0D0D-42E9-827C-010754AACE66}" dt="2021-03-03T14:06:40.357" v="203" actId="207"/>
        <pc:sldMkLst>
          <pc:docMk/>
          <pc:sldMk cId="4167557310" sldId="278"/>
        </pc:sldMkLst>
        <pc:spChg chg="mod">
          <ac:chgData name="Alejandro García Cabrera" userId="72b9022d-0df6-46a1-a1fd-2282f9847949" providerId="ADAL" clId="{C20AC3BF-0D0D-42E9-827C-010754AACE66}" dt="2021-03-03T14:06:40.357" v="203" actId="207"/>
          <ac:spMkLst>
            <pc:docMk/>
            <pc:sldMk cId="4167557310" sldId="278"/>
            <ac:spMk id="2" creationId="{F8CE6E77-8703-4BB0-A3AC-0A5736160583}"/>
          </ac:spMkLst>
        </pc:spChg>
      </pc:sldChg>
      <pc:sldChg chg="modSp mod">
        <pc:chgData name="Alejandro García Cabrera" userId="72b9022d-0df6-46a1-a1fd-2282f9847949" providerId="ADAL" clId="{C20AC3BF-0D0D-42E9-827C-010754AACE66}" dt="2021-03-03T14:07:28.077" v="212" actId="1076"/>
        <pc:sldMkLst>
          <pc:docMk/>
          <pc:sldMk cId="3530007376" sldId="280"/>
        </pc:sldMkLst>
        <pc:spChg chg="mod">
          <ac:chgData name="Alejandro García Cabrera" userId="72b9022d-0df6-46a1-a1fd-2282f9847949" providerId="ADAL" clId="{C20AC3BF-0D0D-42E9-827C-010754AACE66}" dt="2021-03-03T14:07:28.077" v="212" actId="1076"/>
          <ac:spMkLst>
            <pc:docMk/>
            <pc:sldMk cId="3530007376" sldId="280"/>
            <ac:spMk id="7" creationId="{3557D3BB-B77A-44D4-BAA2-C117DB6DAE70}"/>
          </ac:spMkLst>
        </pc:spChg>
      </pc:sldChg>
      <pc:sldChg chg="addSp delSp modSp mod">
        <pc:chgData name="Alejandro García Cabrera" userId="72b9022d-0df6-46a1-a1fd-2282f9847949" providerId="ADAL" clId="{C20AC3BF-0D0D-42E9-827C-010754AACE66}" dt="2021-03-03T14:06:29.916" v="199" actId="207"/>
        <pc:sldMkLst>
          <pc:docMk/>
          <pc:sldMk cId="1990303868" sldId="284"/>
        </pc:sldMkLst>
        <pc:spChg chg="mod">
          <ac:chgData name="Alejandro García Cabrera" userId="72b9022d-0df6-46a1-a1fd-2282f9847949" providerId="ADAL" clId="{C20AC3BF-0D0D-42E9-827C-010754AACE66}" dt="2021-03-03T14:06:29.916" v="199" actId="207"/>
          <ac:spMkLst>
            <pc:docMk/>
            <pc:sldMk cId="1990303868" sldId="284"/>
            <ac:spMk id="5" creationId="{97F3504D-3352-46C6-A79C-AA23525BFAA4}"/>
          </ac:spMkLst>
        </pc:spChg>
        <pc:picChg chg="add mod">
          <ac:chgData name="Alejandro García Cabrera" userId="72b9022d-0df6-46a1-a1fd-2282f9847949" providerId="ADAL" clId="{C20AC3BF-0D0D-42E9-827C-010754AACE66}" dt="2021-03-03T13:35:34.742" v="124" actId="1076"/>
          <ac:picMkLst>
            <pc:docMk/>
            <pc:sldMk cId="1990303868" sldId="284"/>
            <ac:picMk id="2" creationId="{BF44FF99-5CD1-49B6-8447-25732715FF80}"/>
          </ac:picMkLst>
        </pc:picChg>
        <pc:picChg chg="add mod">
          <ac:chgData name="Alejandro García Cabrera" userId="72b9022d-0df6-46a1-a1fd-2282f9847949" providerId="ADAL" clId="{C20AC3BF-0D0D-42E9-827C-010754AACE66}" dt="2021-03-03T13:36:16.432" v="129" actId="1076"/>
          <ac:picMkLst>
            <pc:docMk/>
            <pc:sldMk cId="1990303868" sldId="284"/>
            <ac:picMk id="3" creationId="{F34C989E-D3C1-4283-B2F9-C331C2190F25}"/>
          </ac:picMkLst>
        </pc:picChg>
        <pc:picChg chg="del">
          <ac:chgData name="Alejandro García Cabrera" userId="72b9022d-0df6-46a1-a1fd-2282f9847949" providerId="ADAL" clId="{C20AC3BF-0D0D-42E9-827C-010754AACE66}" dt="2021-03-03T13:35:28.741" v="120" actId="478"/>
          <ac:picMkLst>
            <pc:docMk/>
            <pc:sldMk cId="1990303868" sldId="284"/>
            <ac:picMk id="7" creationId="{CCB2893C-2EA7-4A2C-88FA-3358549EF1CD}"/>
          </ac:picMkLst>
        </pc:picChg>
        <pc:picChg chg="del">
          <ac:chgData name="Alejandro García Cabrera" userId="72b9022d-0df6-46a1-a1fd-2282f9847949" providerId="ADAL" clId="{C20AC3BF-0D0D-42E9-827C-010754AACE66}" dt="2021-03-03T13:35:39.746" v="125" actId="478"/>
          <ac:picMkLst>
            <pc:docMk/>
            <pc:sldMk cId="1990303868" sldId="284"/>
            <ac:picMk id="8" creationId="{A76A5F72-5B0A-41DB-A3F4-ABC1E83D8831}"/>
          </ac:picMkLst>
        </pc:picChg>
      </pc:sldChg>
      <pc:sldChg chg="modSp del mod">
        <pc:chgData name="Alejandro García Cabrera" userId="72b9022d-0df6-46a1-a1fd-2282f9847949" providerId="ADAL" clId="{C20AC3BF-0D0D-42E9-827C-010754AACE66}" dt="2021-03-04T13:52:35.686" v="10502" actId="47"/>
        <pc:sldMkLst>
          <pc:docMk/>
          <pc:sldMk cId="3469040243" sldId="285"/>
        </pc:sldMkLst>
        <pc:spChg chg="mod">
          <ac:chgData name="Alejandro García Cabrera" userId="72b9022d-0df6-46a1-a1fd-2282f9847949" providerId="ADAL" clId="{C20AC3BF-0D0D-42E9-827C-010754AACE66}" dt="2021-03-03T14:06:37.739" v="202" actId="207"/>
          <ac:spMkLst>
            <pc:docMk/>
            <pc:sldMk cId="3469040243" sldId="285"/>
            <ac:spMk id="5" creationId="{97F3504D-3352-46C6-A79C-AA23525BFAA4}"/>
          </ac:spMkLst>
        </pc:spChg>
      </pc:sldChg>
      <pc:sldChg chg="del">
        <pc:chgData name="Alejandro García Cabrera" userId="72b9022d-0df6-46a1-a1fd-2282f9847949" providerId="ADAL" clId="{C20AC3BF-0D0D-42E9-827C-010754AACE66}" dt="2021-03-03T13:39:20.196" v="136" actId="47"/>
        <pc:sldMkLst>
          <pc:docMk/>
          <pc:sldMk cId="1113279646" sldId="286"/>
        </pc:sldMkLst>
      </pc:sldChg>
      <pc:sldChg chg="del">
        <pc:chgData name="Alejandro García Cabrera" userId="72b9022d-0df6-46a1-a1fd-2282f9847949" providerId="ADAL" clId="{C20AC3BF-0D0D-42E9-827C-010754AACE66}" dt="2021-03-03T13:39:22.173" v="137" actId="47"/>
        <pc:sldMkLst>
          <pc:docMk/>
          <pc:sldMk cId="672985500" sldId="287"/>
        </pc:sldMkLst>
      </pc:sldChg>
      <pc:sldChg chg="modSp mod">
        <pc:chgData name="Alejandro García Cabrera" userId="72b9022d-0df6-46a1-a1fd-2282f9847949" providerId="ADAL" clId="{C20AC3BF-0D0D-42E9-827C-010754AACE66}" dt="2021-03-03T14:06:43.742" v="204" actId="207"/>
        <pc:sldMkLst>
          <pc:docMk/>
          <pc:sldMk cId="531543173" sldId="288"/>
        </pc:sldMkLst>
        <pc:spChg chg="mod">
          <ac:chgData name="Alejandro García Cabrera" userId="72b9022d-0df6-46a1-a1fd-2282f9847949" providerId="ADAL" clId="{C20AC3BF-0D0D-42E9-827C-010754AACE66}" dt="2021-03-03T14:06:43.742" v="204" actId="207"/>
          <ac:spMkLst>
            <pc:docMk/>
            <pc:sldMk cId="531543173" sldId="288"/>
            <ac:spMk id="2" creationId="{F8CE6E77-8703-4BB0-A3AC-0A5736160583}"/>
          </ac:spMkLst>
        </pc:spChg>
      </pc:sldChg>
      <pc:sldChg chg="addSp delSp new del mod">
        <pc:chgData name="Alejandro García Cabrera" userId="72b9022d-0df6-46a1-a1fd-2282f9847949" providerId="ADAL" clId="{C20AC3BF-0D0D-42E9-827C-010754AACE66}" dt="2021-03-09T13:25:52.230" v="12831" actId="47"/>
        <pc:sldMkLst>
          <pc:docMk/>
          <pc:sldMk cId="3837141129" sldId="289"/>
        </pc:sldMkLst>
        <pc:picChg chg="add del">
          <ac:chgData name="Alejandro García Cabrera" userId="72b9022d-0df6-46a1-a1fd-2282f9847949" providerId="ADAL" clId="{C20AC3BF-0D0D-42E9-827C-010754AACE66}" dt="2021-03-09T13:05:56.952" v="10514" actId="21"/>
          <ac:picMkLst>
            <pc:docMk/>
            <pc:sldMk cId="3837141129" sldId="289"/>
            <ac:picMk id="3" creationId="{F88F2AC9-50A5-489A-A06A-303E5DCC851A}"/>
          </ac:picMkLst>
        </pc:picChg>
      </pc:sldChg>
      <pc:sldMasterChg chg="modSp mod modSldLayout">
        <pc:chgData name="Alejandro García Cabrera" userId="72b9022d-0df6-46a1-a1fd-2282f9847949" providerId="ADAL" clId="{C20AC3BF-0D0D-42E9-827C-010754AACE66}" dt="2021-03-03T13:50:03.551" v="159" actId="1076"/>
        <pc:sldMasterMkLst>
          <pc:docMk/>
          <pc:sldMasterMk cId="1507520992" sldId="2147483687"/>
        </pc:sldMasterMkLst>
        <pc:spChg chg="mod">
          <ac:chgData name="Alejandro García Cabrera" userId="72b9022d-0df6-46a1-a1fd-2282f9847949" providerId="ADAL" clId="{C20AC3BF-0D0D-42E9-827C-010754AACE66}" dt="2021-03-03T13:40:54.670" v="141" actId="207"/>
          <ac:spMkLst>
            <pc:docMk/>
            <pc:sldMasterMk cId="1507520992" sldId="2147483687"/>
            <ac:spMk id="9" creationId="{00000000-0000-0000-0000-000000000000}"/>
          </ac:spMkLst>
        </pc:spChg>
        <pc:spChg chg="mod">
          <ac:chgData name="Alejandro García Cabrera" userId="72b9022d-0df6-46a1-a1fd-2282f9847949" providerId="ADAL" clId="{C20AC3BF-0D0D-42E9-827C-010754AACE66}" dt="2021-03-03T13:40:47.098" v="140" actId="207"/>
          <ac:spMkLst>
            <pc:docMk/>
            <pc:sldMasterMk cId="1507520992" sldId="2147483687"/>
            <ac:spMk id="11" creationId="{00000000-0000-0000-0000-000000000000}"/>
          </ac:spMkLst>
        </pc:spChg>
        <pc:sldLayoutChg chg="addSp delSp modSp">
          <pc:chgData name="Alejandro García Cabrera" userId="72b9022d-0df6-46a1-a1fd-2282f9847949" providerId="ADAL" clId="{C20AC3BF-0D0D-42E9-827C-010754AACE66}" dt="2021-03-03T13:44:34.460" v="154"/>
          <pc:sldLayoutMkLst>
            <pc:docMk/>
            <pc:sldMasterMk cId="1507520992" sldId="2147483687"/>
            <pc:sldLayoutMk cId="2635691248" sldId="2147483688"/>
          </pc:sldLayoutMkLst>
          <pc:picChg chg="del">
            <ac:chgData name="Alejandro García Cabrera" userId="72b9022d-0df6-46a1-a1fd-2282f9847949" providerId="ADAL" clId="{C20AC3BF-0D0D-42E9-827C-010754AACE66}" dt="2021-03-03T13:44:33.212" v="153" actId="478"/>
            <ac:picMkLst>
              <pc:docMk/>
              <pc:sldMasterMk cId="1507520992" sldId="2147483687"/>
              <pc:sldLayoutMk cId="2635691248" sldId="2147483688"/>
              <ac:picMk id="12" creationId="{5AB8C41A-358B-4858-B5DC-E5AC83BE9206}"/>
            </ac:picMkLst>
          </pc:picChg>
          <pc:picChg chg="add mod">
            <ac:chgData name="Alejandro García Cabrera" userId="72b9022d-0df6-46a1-a1fd-2282f9847949" providerId="ADAL" clId="{C20AC3BF-0D0D-42E9-827C-010754AACE66}" dt="2021-03-03T13:44:34.460" v="154"/>
            <ac:picMkLst>
              <pc:docMk/>
              <pc:sldMasterMk cId="1507520992" sldId="2147483687"/>
              <pc:sldLayoutMk cId="2635691248" sldId="2147483688"/>
              <ac:picMk id="13" creationId="{DB4BDC47-30A6-4650-BFE3-EA05BDCF9535}"/>
            </ac:picMkLst>
          </pc:picChg>
        </pc:sldLayoutChg>
        <pc:sldLayoutChg chg="modSp">
          <pc:chgData name="Alejandro García Cabrera" userId="72b9022d-0df6-46a1-a1fd-2282f9847949" providerId="ADAL" clId="{C20AC3BF-0D0D-42E9-827C-010754AACE66}" dt="2021-03-03T13:42:03.519" v="142"/>
          <pc:sldLayoutMkLst>
            <pc:docMk/>
            <pc:sldMasterMk cId="1507520992" sldId="2147483687"/>
            <pc:sldLayoutMk cId="1846215900" sldId="2147483702"/>
          </pc:sldLayoutMkLst>
          <pc:picChg chg="mod">
            <ac:chgData name="Alejandro García Cabrera" userId="72b9022d-0df6-46a1-a1fd-2282f9847949" providerId="ADAL" clId="{C20AC3BF-0D0D-42E9-827C-010754AACE66}" dt="2021-03-03T13:42:03.519" v="142"/>
            <ac:picMkLst>
              <pc:docMk/>
              <pc:sldMasterMk cId="1507520992" sldId="2147483687"/>
              <pc:sldLayoutMk cId="1846215900" sldId="2147483702"/>
              <ac:picMk id="5" creationId="{5D112C91-B1DA-4DCA-9F8C-2AA16C3A411F}"/>
            </ac:picMkLst>
          </pc:picChg>
        </pc:sldLayoutChg>
        <pc:sldLayoutChg chg="addSp delSp modSp">
          <pc:chgData name="Alejandro García Cabrera" userId="72b9022d-0df6-46a1-a1fd-2282f9847949" providerId="ADAL" clId="{C20AC3BF-0D0D-42E9-827C-010754AACE66}" dt="2021-03-03T13:50:03.551" v="159" actId="1076"/>
          <pc:sldLayoutMkLst>
            <pc:docMk/>
            <pc:sldMasterMk cId="1507520992" sldId="2147483687"/>
            <pc:sldLayoutMk cId="1038994534" sldId="2147483703"/>
          </pc:sldLayoutMkLst>
          <pc:picChg chg="del">
            <ac:chgData name="Alejandro García Cabrera" userId="72b9022d-0df6-46a1-a1fd-2282f9847949" providerId="ADAL" clId="{C20AC3BF-0D0D-42E9-827C-010754AACE66}" dt="2021-03-03T13:44:20.862" v="151" actId="478"/>
            <ac:picMkLst>
              <pc:docMk/>
              <pc:sldMasterMk cId="1507520992" sldId="2147483687"/>
              <pc:sldLayoutMk cId="1038994534" sldId="2147483703"/>
              <ac:picMk id="11" creationId="{E5C8EF7D-862E-49EE-A98A-476DD4D105FB}"/>
            </ac:picMkLst>
          </pc:picChg>
          <pc:picChg chg="add mod">
            <ac:chgData name="Alejandro García Cabrera" userId="72b9022d-0df6-46a1-a1fd-2282f9847949" providerId="ADAL" clId="{C20AC3BF-0D0D-42E9-827C-010754AACE66}" dt="2021-03-03T13:50:03.551" v="159" actId="1076"/>
            <ac:picMkLst>
              <pc:docMk/>
              <pc:sldMasterMk cId="1507520992" sldId="2147483687"/>
              <pc:sldLayoutMk cId="1038994534" sldId="2147483703"/>
              <ac:picMk id="12" creationId="{9DC6C969-075E-45FB-A206-E6A3F176195A}"/>
            </ac:picMkLst>
          </pc:picChg>
        </pc:sldLayoutChg>
        <pc:sldLayoutChg chg="addSp delSp modSp">
          <pc:chgData name="Alejandro García Cabrera" userId="72b9022d-0df6-46a1-a1fd-2282f9847949" providerId="ADAL" clId="{C20AC3BF-0D0D-42E9-827C-010754AACE66}" dt="2021-03-03T13:44:15.652" v="150" actId="1076"/>
          <pc:sldLayoutMkLst>
            <pc:docMk/>
            <pc:sldMasterMk cId="1507520992" sldId="2147483687"/>
            <pc:sldLayoutMk cId="3859290212" sldId="2147483705"/>
          </pc:sldLayoutMkLst>
          <pc:picChg chg="del">
            <ac:chgData name="Alejandro García Cabrera" userId="72b9022d-0df6-46a1-a1fd-2282f9847949" providerId="ADAL" clId="{C20AC3BF-0D0D-42E9-827C-010754AACE66}" dt="2021-03-03T13:44:09.744" v="148" actId="478"/>
            <ac:picMkLst>
              <pc:docMk/>
              <pc:sldMasterMk cId="1507520992" sldId="2147483687"/>
              <pc:sldLayoutMk cId="3859290212" sldId="2147483705"/>
              <ac:picMk id="11" creationId="{E5C8EF7D-862E-49EE-A98A-476DD4D105FB}"/>
            </ac:picMkLst>
          </pc:picChg>
          <pc:picChg chg="add mod">
            <ac:chgData name="Alejandro García Cabrera" userId="72b9022d-0df6-46a1-a1fd-2282f9847949" providerId="ADAL" clId="{C20AC3BF-0D0D-42E9-827C-010754AACE66}" dt="2021-03-03T13:44:15.652" v="150" actId="1076"/>
            <ac:picMkLst>
              <pc:docMk/>
              <pc:sldMasterMk cId="1507520992" sldId="2147483687"/>
              <pc:sldLayoutMk cId="3859290212" sldId="2147483705"/>
              <ac:picMk id="12" creationId="{1E0B06F4-B5D9-40FB-9840-3A05B092EB3A}"/>
            </ac:picMkLst>
          </pc:picChg>
        </pc:sldLayoutChg>
      </pc:sldMasterChg>
    </pc:docChg>
  </pc:docChgLst>
  <pc:docChgLst>
    <pc:chgData name="Alejandro García Cabrera" userId="72b9022d-0df6-46a1-a1fd-2282f9847949" providerId="ADAL" clId="{406217D3-CE61-49E8-A968-124FBE2D39E6}"/>
    <pc:docChg chg="undo custSel addSld delSld modSld">
      <pc:chgData name="Alejandro García Cabrera" userId="72b9022d-0df6-46a1-a1fd-2282f9847949" providerId="ADAL" clId="{406217D3-CE61-49E8-A968-124FBE2D39E6}" dt="2021-06-16T09:20:26.136" v="6297" actId="47"/>
      <pc:docMkLst>
        <pc:docMk/>
      </pc:docMkLst>
      <pc:sldChg chg="modSp mod">
        <pc:chgData name="Alejandro García Cabrera" userId="72b9022d-0df6-46a1-a1fd-2282f9847949" providerId="ADAL" clId="{406217D3-CE61-49E8-A968-124FBE2D39E6}" dt="2021-06-03T12:16:25.074" v="9" actId="20577"/>
        <pc:sldMkLst>
          <pc:docMk/>
          <pc:sldMk cId="3730595981" sldId="257"/>
        </pc:sldMkLst>
        <pc:spChg chg="mod">
          <ac:chgData name="Alejandro García Cabrera" userId="72b9022d-0df6-46a1-a1fd-2282f9847949" providerId="ADAL" clId="{406217D3-CE61-49E8-A968-124FBE2D39E6}" dt="2021-06-03T12:16:25.074" v="9" actId="20577"/>
          <ac:spMkLst>
            <pc:docMk/>
            <pc:sldMk cId="3730595981" sldId="257"/>
            <ac:spMk id="7" creationId="{4B9CEFF6-25FC-424A-B0DB-165C843E2E7D}"/>
          </ac:spMkLst>
        </pc:spChg>
      </pc:sldChg>
      <pc:sldChg chg="addSp delSp modSp mod">
        <pc:chgData name="Alejandro García Cabrera" userId="72b9022d-0df6-46a1-a1fd-2282f9847949" providerId="ADAL" clId="{406217D3-CE61-49E8-A968-124FBE2D39E6}" dt="2021-06-03T14:38:02.537" v="458" actId="14100"/>
        <pc:sldMkLst>
          <pc:docMk/>
          <pc:sldMk cId="2725917063" sldId="258"/>
        </pc:sldMkLst>
        <pc:graphicFrameChg chg="add del mod">
          <ac:chgData name="Alejandro García Cabrera" userId="72b9022d-0df6-46a1-a1fd-2282f9847949" providerId="ADAL" clId="{406217D3-CE61-49E8-A968-124FBE2D39E6}" dt="2021-06-03T12:15:52.399" v="2" actId="478"/>
          <ac:graphicFrameMkLst>
            <pc:docMk/>
            <pc:sldMk cId="2725917063" sldId="258"/>
            <ac:graphicFrameMk id="2" creationId="{4725939B-C0E3-4E46-9ADD-A81495A951B4}"/>
          </ac:graphicFrameMkLst>
        </pc:graphicFrameChg>
        <pc:picChg chg="add del mod modCrop">
          <ac:chgData name="Alejandro García Cabrera" userId="72b9022d-0df6-46a1-a1fd-2282f9847949" providerId="ADAL" clId="{406217D3-CE61-49E8-A968-124FBE2D39E6}" dt="2021-06-03T14:37:48.943" v="455" actId="478"/>
          <ac:picMkLst>
            <pc:docMk/>
            <pc:sldMk cId="2725917063" sldId="258"/>
            <ac:picMk id="4" creationId="{2294F8DC-A292-4DBC-B0BB-F2BC13D2B991}"/>
          </ac:picMkLst>
        </pc:picChg>
        <pc:picChg chg="del">
          <ac:chgData name="Alejandro García Cabrera" userId="72b9022d-0df6-46a1-a1fd-2282f9847949" providerId="ADAL" clId="{406217D3-CE61-49E8-A968-124FBE2D39E6}" dt="2021-06-03T12:15:47.008" v="0" actId="478"/>
          <ac:picMkLst>
            <pc:docMk/>
            <pc:sldMk cId="2725917063" sldId="258"/>
            <ac:picMk id="7" creationId="{905AE780-BCF9-4833-A9DC-666BC8E41C5A}"/>
          </ac:picMkLst>
        </pc:picChg>
        <pc:picChg chg="add mod modCrop">
          <ac:chgData name="Alejandro García Cabrera" userId="72b9022d-0df6-46a1-a1fd-2282f9847949" providerId="ADAL" clId="{406217D3-CE61-49E8-A968-124FBE2D39E6}" dt="2021-06-03T14:38:02.537" v="458" actId="14100"/>
          <ac:picMkLst>
            <pc:docMk/>
            <pc:sldMk cId="2725917063" sldId="258"/>
            <ac:picMk id="8" creationId="{FFAF2FE0-F416-4C2F-B59C-6AFD4C1F0EAD}"/>
          </ac:picMkLst>
        </pc:picChg>
      </pc:sldChg>
      <pc:sldChg chg="addSp delSp modSp mod">
        <pc:chgData name="Alejandro García Cabrera" userId="72b9022d-0df6-46a1-a1fd-2282f9847949" providerId="ADAL" clId="{406217D3-CE61-49E8-A968-124FBE2D39E6}" dt="2021-06-16T08:09:00.928" v="4229" actId="14100"/>
        <pc:sldMkLst>
          <pc:docMk/>
          <pc:sldMk cId="1080479208" sldId="261"/>
        </pc:sldMkLst>
        <pc:spChg chg="mod">
          <ac:chgData name="Alejandro García Cabrera" userId="72b9022d-0df6-46a1-a1fd-2282f9847949" providerId="ADAL" clId="{406217D3-CE61-49E8-A968-124FBE2D39E6}" dt="2021-06-16T08:09:00.928" v="4229" actId="14100"/>
          <ac:spMkLst>
            <pc:docMk/>
            <pc:sldMk cId="1080479208" sldId="261"/>
            <ac:spMk id="7" creationId="{76F1A893-BDD7-4CF1-A58B-FA86B6EED95E}"/>
          </ac:spMkLst>
        </pc:spChg>
        <pc:picChg chg="add mod">
          <ac:chgData name="Alejandro García Cabrera" userId="72b9022d-0df6-46a1-a1fd-2282f9847949" providerId="ADAL" clId="{406217D3-CE61-49E8-A968-124FBE2D39E6}" dt="2021-06-16T08:08:56.325" v="4227" actId="1076"/>
          <ac:picMkLst>
            <pc:docMk/>
            <pc:sldMk cId="1080479208" sldId="261"/>
            <ac:picMk id="2" creationId="{87A4B869-F30B-41E5-8368-93A25869E5A0}"/>
          </ac:picMkLst>
        </pc:picChg>
        <pc:picChg chg="del">
          <ac:chgData name="Alejandro García Cabrera" userId="72b9022d-0df6-46a1-a1fd-2282f9847949" providerId="ADAL" clId="{406217D3-CE61-49E8-A968-124FBE2D39E6}" dt="2021-06-03T12:17:47.669" v="19" actId="478"/>
          <ac:picMkLst>
            <pc:docMk/>
            <pc:sldMk cId="1080479208" sldId="261"/>
            <ac:picMk id="3" creationId="{1A13A8F5-DFFB-46E1-942A-C8590D5A6792}"/>
          </ac:picMkLst>
        </pc:picChg>
        <pc:picChg chg="add mod">
          <ac:chgData name="Alejandro García Cabrera" userId="72b9022d-0df6-46a1-a1fd-2282f9847949" providerId="ADAL" clId="{406217D3-CE61-49E8-A968-124FBE2D39E6}" dt="2021-06-16T08:08:58.109" v="4228" actId="1076"/>
          <ac:picMkLst>
            <pc:docMk/>
            <pc:sldMk cId="1080479208" sldId="261"/>
            <ac:picMk id="4" creationId="{EB5C08C4-8561-4691-AAAA-93040EA81ED5}"/>
          </ac:picMkLst>
        </pc:picChg>
        <pc:picChg chg="del">
          <ac:chgData name="Alejandro García Cabrera" userId="72b9022d-0df6-46a1-a1fd-2282f9847949" providerId="ADAL" clId="{406217D3-CE61-49E8-A968-124FBE2D39E6}" dt="2021-06-03T12:17:27.532" v="13" actId="478"/>
          <ac:picMkLst>
            <pc:docMk/>
            <pc:sldMk cId="1080479208" sldId="261"/>
            <ac:picMk id="6" creationId="{D5472A74-6FBA-4E54-B9B6-CE9061FA063F}"/>
          </ac:picMkLst>
        </pc:picChg>
      </pc:sldChg>
      <pc:sldChg chg="addSp delSp modSp mod">
        <pc:chgData name="Alejandro García Cabrera" userId="72b9022d-0df6-46a1-a1fd-2282f9847949" providerId="ADAL" clId="{406217D3-CE61-49E8-A968-124FBE2D39E6}" dt="2021-06-16T08:50:16.438" v="5029" actId="20577"/>
        <pc:sldMkLst>
          <pc:docMk/>
          <pc:sldMk cId="2050188229" sldId="263"/>
        </pc:sldMkLst>
        <pc:spChg chg="mod">
          <ac:chgData name="Alejandro García Cabrera" userId="72b9022d-0df6-46a1-a1fd-2282f9847949" providerId="ADAL" clId="{406217D3-CE61-49E8-A968-124FBE2D39E6}" dt="2021-06-16T08:49:28.343" v="5019" actId="14100"/>
          <ac:spMkLst>
            <pc:docMk/>
            <pc:sldMk cId="2050188229" sldId="263"/>
            <ac:spMk id="7" creationId="{76F1A893-BDD7-4CF1-A58B-FA86B6EED95E}"/>
          </ac:spMkLst>
        </pc:spChg>
        <pc:spChg chg="mod">
          <ac:chgData name="Alejandro García Cabrera" userId="72b9022d-0df6-46a1-a1fd-2282f9847949" providerId="ADAL" clId="{406217D3-CE61-49E8-A968-124FBE2D39E6}" dt="2021-06-16T08:50:16.438" v="5029" actId="20577"/>
          <ac:spMkLst>
            <pc:docMk/>
            <pc:sldMk cId="2050188229" sldId="263"/>
            <ac:spMk id="8" creationId="{548BA7BC-C347-4CCC-BE25-CD5D1CC227A2}"/>
          </ac:spMkLst>
        </pc:spChg>
        <pc:picChg chg="add mod">
          <ac:chgData name="Alejandro García Cabrera" userId="72b9022d-0df6-46a1-a1fd-2282f9847949" providerId="ADAL" clId="{406217D3-CE61-49E8-A968-124FBE2D39E6}" dt="2021-06-03T12:18:20.232" v="27" actId="1076"/>
          <ac:picMkLst>
            <pc:docMk/>
            <pc:sldMk cId="2050188229" sldId="263"/>
            <ac:picMk id="2" creationId="{02F404AA-B1D5-4E17-8786-395DD2E8BE57}"/>
          </ac:picMkLst>
        </pc:picChg>
        <pc:picChg chg="del">
          <ac:chgData name="Alejandro García Cabrera" userId="72b9022d-0df6-46a1-a1fd-2282f9847949" providerId="ADAL" clId="{406217D3-CE61-49E8-A968-124FBE2D39E6}" dt="2021-06-03T12:18:13.603" v="24" actId="478"/>
          <ac:picMkLst>
            <pc:docMk/>
            <pc:sldMk cId="2050188229" sldId="263"/>
            <ac:picMk id="3" creationId="{65D35723-F11F-4EE7-8279-398BDE91F946}"/>
          </ac:picMkLst>
        </pc:picChg>
      </pc:sldChg>
      <pc:sldChg chg="addSp delSp modSp mod">
        <pc:chgData name="Alejandro García Cabrera" userId="72b9022d-0df6-46a1-a1fd-2282f9847949" providerId="ADAL" clId="{406217D3-CE61-49E8-A968-124FBE2D39E6}" dt="2021-06-03T12:54:12.122" v="76" actId="14100"/>
        <pc:sldMkLst>
          <pc:docMk/>
          <pc:sldMk cId="1780131310" sldId="264"/>
        </pc:sldMkLst>
        <pc:picChg chg="add del">
          <ac:chgData name="Alejandro García Cabrera" userId="72b9022d-0df6-46a1-a1fd-2282f9847949" providerId="ADAL" clId="{406217D3-CE61-49E8-A968-124FBE2D39E6}" dt="2021-06-03T12:22:03.163" v="60" actId="478"/>
          <ac:picMkLst>
            <pc:docMk/>
            <pc:sldMk cId="1780131310" sldId="264"/>
            <ac:picMk id="2" creationId="{33853532-9701-4536-807B-FF72EE76A8D5}"/>
          </ac:picMkLst>
        </pc:picChg>
        <pc:picChg chg="del">
          <ac:chgData name="Alejandro García Cabrera" userId="72b9022d-0df6-46a1-a1fd-2282f9847949" providerId="ADAL" clId="{406217D3-CE61-49E8-A968-124FBE2D39E6}" dt="2021-06-03T12:21:49.691" v="58" actId="478"/>
          <ac:picMkLst>
            <pc:docMk/>
            <pc:sldMk cId="1780131310" sldId="264"/>
            <ac:picMk id="3" creationId="{6D2795F7-3CBF-4D70-8375-89060272458E}"/>
          </ac:picMkLst>
        </pc:picChg>
        <pc:picChg chg="add mod">
          <ac:chgData name="Alejandro García Cabrera" userId="72b9022d-0df6-46a1-a1fd-2282f9847949" providerId="ADAL" clId="{406217D3-CE61-49E8-A968-124FBE2D39E6}" dt="2021-06-03T12:54:12.122" v="76" actId="14100"/>
          <ac:picMkLst>
            <pc:docMk/>
            <pc:sldMk cId="1780131310" sldId="264"/>
            <ac:picMk id="4" creationId="{223137F0-29C6-4962-ABC5-B93B81962555}"/>
          </ac:picMkLst>
        </pc:picChg>
      </pc:sldChg>
      <pc:sldChg chg="addSp delSp modSp mod">
        <pc:chgData name="Alejandro García Cabrera" userId="72b9022d-0df6-46a1-a1fd-2282f9847949" providerId="ADAL" clId="{406217D3-CE61-49E8-A968-124FBE2D39E6}" dt="2021-06-16T09:10:57.927" v="6081" actId="14100"/>
        <pc:sldMkLst>
          <pc:docMk/>
          <pc:sldMk cId="1251762939" sldId="265"/>
        </pc:sldMkLst>
        <pc:spChg chg="mod">
          <ac:chgData name="Alejandro García Cabrera" userId="72b9022d-0df6-46a1-a1fd-2282f9847949" providerId="ADAL" clId="{406217D3-CE61-49E8-A968-124FBE2D39E6}" dt="2021-06-16T09:10:57.927" v="6081" actId="14100"/>
          <ac:spMkLst>
            <pc:docMk/>
            <pc:sldMk cId="1251762939" sldId="265"/>
            <ac:spMk id="7" creationId="{76F1A893-BDD7-4CF1-A58B-FA86B6EED95E}"/>
          </ac:spMkLst>
        </pc:spChg>
        <pc:picChg chg="add mod">
          <ac:chgData name="Alejandro García Cabrera" userId="72b9022d-0df6-46a1-a1fd-2282f9847949" providerId="ADAL" clId="{406217D3-CE61-49E8-A968-124FBE2D39E6}" dt="2021-06-03T12:19:03.112" v="34" actId="1076"/>
          <ac:picMkLst>
            <pc:docMk/>
            <pc:sldMk cId="1251762939" sldId="265"/>
            <ac:picMk id="2" creationId="{D311966A-EBF3-4D26-9812-39E2DDB873AF}"/>
          </ac:picMkLst>
        </pc:picChg>
        <pc:picChg chg="add del">
          <ac:chgData name="Alejandro García Cabrera" userId="72b9022d-0df6-46a1-a1fd-2282f9847949" providerId="ADAL" clId="{406217D3-CE61-49E8-A968-124FBE2D39E6}" dt="2021-06-03T12:20:25.169" v="47" actId="478"/>
          <ac:picMkLst>
            <pc:docMk/>
            <pc:sldMk cId="1251762939" sldId="265"/>
            <ac:picMk id="3" creationId="{11CAD156-E0DD-47C9-8455-1A030FDFA355}"/>
          </ac:picMkLst>
        </pc:picChg>
        <pc:picChg chg="add del mod">
          <ac:chgData name="Alejandro García Cabrera" userId="72b9022d-0df6-46a1-a1fd-2282f9847949" providerId="ADAL" clId="{406217D3-CE61-49E8-A968-124FBE2D39E6}" dt="2021-06-03T12:20:13.004" v="45"/>
          <ac:picMkLst>
            <pc:docMk/>
            <pc:sldMk cId="1251762939" sldId="265"/>
            <ac:picMk id="4" creationId="{159D2A44-FF12-4F84-9388-8F2A2742653A}"/>
          </ac:picMkLst>
        </pc:picChg>
        <pc:picChg chg="del">
          <ac:chgData name="Alejandro García Cabrera" userId="72b9022d-0df6-46a1-a1fd-2282f9847949" providerId="ADAL" clId="{406217D3-CE61-49E8-A968-124FBE2D39E6}" dt="2021-06-03T12:18:54.491" v="29" actId="478"/>
          <ac:picMkLst>
            <pc:docMk/>
            <pc:sldMk cId="1251762939" sldId="265"/>
            <ac:picMk id="6" creationId="{C15906A8-1302-493F-B111-FCD9FBD67157}"/>
          </ac:picMkLst>
        </pc:picChg>
        <pc:picChg chg="add mod">
          <ac:chgData name="Alejandro García Cabrera" userId="72b9022d-0df6-46a1-a1fd-2282f9847949" providerId="ADAL" clId="{406217D3-CE61-49E8-A968-124FBE2D39E6}" dt="2021-06-03T12:21:02.441" v="51" actId="14100"/>
          <ac:picMkLst>
            <pc:docMk/>
            <pc:sldMk cId="1251762939" sldId="265"/>
            <ac:picMk id="8" creationId="{B87696AB-1C1B-4908-BCEE-FA4910D4907C}"/>
          </ac:picMkLst>
        </pc:picChg>
      </pc:sldChg>
      <pc:sldChg chg="addSp delSp modSp mod">
        <pc:chgData name="Alejandro García Cabrera" userId="72b9022d-0df6-46a1-a1fd-2282f9847949" providerId="ADAL" clId="{406217D3-CE61-49E8-A968-124FBE2D39E6}" dt="2021-06-16T09:14:45.953" v="6217" actId="20577"/>
        <pc:sldMkLst>
          <pc:docMk/>
          <pc:sldMk cId="2210968367" sldId="266"/>
        </pc:sldMkLst>
        <pc:spChg chg="mod">
          <ac:chgData name="Alejandro García Cabrera" userId="72b9022d-0df6-46a1-a1fd-2282f9847949" providerId="ADAL" clId="{406217D3-CE61-49E8-A968-124FBE2D39E6}" dt="2021-06-16T09:14:45.953" v="6217" actId="20577"/>
          <ac:spMkLst>
            <pc:docMk/>
            <pc:sldMk cId="2210968367" sldId="266"/>
            <ac:spMk id="7" creationId="{76F1A893-BDD7-4CF1-A58B-FA86B6EED95E}"/>
          </ac:spMkLst>
        </pc:spChg>
        <pc:picChg chg="add mod">
          <ac:chgData name="Alejandro García Cabrera" userId="72b9022d-0df6-46a1-a1fd-2282f9847949" providerId="ADAL" clId="{406217D3-CE61-49E8-A968-124FBE2D39E6}" dt="2021-06-03T12:21:21.025" v="57" actId="1076"/>
          <ac:picMkLst>
            <pc:docMk/>
            <pc:sldMk cId="2210968367" sldId="266"/>
            <ac:picMk id="2" creationId="{0DC05FD5-1958-4D39-A96D-1B939B0F88E6}"/>
          </ac:picMkLst>
        </pc:picChg>
        <pc:picChg chg="del">
          <ac:chgData name="Alejandro García Cabrera" userId="72b9022d-0df6-46a1-a1fd-2282f9847949" providerId="ADAL" clId="{406217D3-CE61-49E8-A968-124FBE2D39E6}" dt="2021-06-03T12:21:12.730" v="52" actId="478"/>
          <ac:picMkLst>
            <pc:docMk/>
            <pc:sldMk cId="2210968367" sldId="266"/>
            <ac:picMk id="3" creationId="{7B210F84-DE35-48C3-AD3D-D8B2008596AC}"/>
          </ac:picMkLst>
        </pc:picChg>
      </pc:sldChg>
      <pc:sldChg chg="addSp delSp modSp mod">
        <pc:chgData name="Alejandro García Cabrera" userId="72b9022d-0df6-46a1-a1fd-2282f9847949" providerId="ADAL" clId="{406217D3-CE61-49E8-A968-124FBE2D39E6}" dt="2021-06-16T08:50:54.199" v="5031"/>
        <pc:sldMkLst>
          <pc:docMk/>
          <pc:sldMk cId="2532351229" sldId="270"/>
        </pc:sldMkLst>
        <pc:picChg chg="add del">
          <ac:chgData name="Alejandro García Cabrera" userId="72b9022d-0df6-46a1-a1fd-2282f9847949" providerId="ADAL" clId="{406217D3-CE61-49E8-A968-124FBE2D39E6}" dt="2021-06-16T08:50:52.184" v="5030" actId="478"/>
          <ac:picMkLst>
            <pc:docMk/>
            <pc:sldMk cId="2532351229" sldId="270"/>
            <ac:picMk id="2" creationId="{819E794E-18F5-4722-AF7D-27273C0A433C}"/>
          </ac:picMkLst>
        </pc:picChg>
        <pc:picChg chg="add">
          <ac:chgData name="Alejandro García Cabrera" userId="72b9022d-0df6-46a1-a1fd-2282f9847949" providerId="ADAL" clId="{406217D3-CE61-49E8-A968-124FBE2D39E6}" dt="2021-06-16T08:50:54.199" v="5031"/>
          <ac:picMkLst>
            <pc:docMk/>
            <pc:sldMk cId="2532351229" sldId="270"/>
            <ac:picMk id="3" creationId="{14A53308-9EA0-45BF-852A-BCDB42B652B0}"/>
          </ac:picMkLst>
        </pc:picChg>
        <pc:picChg chg="del mod">
          <ac:chgData name="Alejandro García Cabrera" userId="72b9022d-0df6-46a1-a1fd-2282f9847949" providerId="ADAL" clId="{406217D3-CE61-49E8-A968-124FBE2D39E6}" dt="2021-06-03T12:28:56.060" v="64" actId="478"/>
          <ac:picMkLst>
            <pc:docMk/>
            <pc:sldMk cId="2532351229" sldId="270"/>
            <ac:picMk id="3" creationId="{ED118D46-50B3-4C51-9023-E5769E4E98C9}"/>
          </ac:picMkLst>
        </pc:picChg>
      </pc:sldChg>
      <pc:sldChg chg="addSp delSp modSp mod">
        <pc:chgData name="Alejandro García Cabrera" userId="72b9022d-0df6-46a1-a1fd-2282f9847949" providerId="ADAL" clId="{406217D3-CE61-49E8-A968-124FBE2D39E6}" dt="2021-06-16T09:19:50.568" v="6296" actId="1076"/>
        <pc:sldMkLst>
          <pc:docMk/>
          <pc:sldMk cId="983162546" sldId="272"/>
        </pc:sldMkLst>
        <pc:spChg chg="mod">
          <ac:chgData name="Alejandro García Cabrera" userId="72b9022d-0df6-46a1-a1fd-2282f9847949" providerId="ADAL" clId="{406217D3-CE61-49E8-A968-124FBE2D39E6}" dt="2021-06-16T09:19:46.917" v="6295" actId="20577"/>
          <ac:spMkLst>
            <pc:docMk/>
            <pc:sldMk cId="983162546" sldId="272"/>
            <ac:spMk id="7" creationId="{76F1A893-BDD7-4CF1-A58B-FA86B6EED95E}"/>
          </ac:spMkLst>
        </pc:spChg>
        <pc:picChg chg="add mod">
          <ac:chgData name="Alejandro García Cabrera" userId="72b9022d-0df6-46a1-a1fd-2282f9847949" providerId="ADAL" clId="{406217D3-CE61-49E8-A968-124FBE2D39E6}" dt="2021-06-16T09:19:50.568" v="6296" actId="1076"/>
          <ac:picMkLst>
            <pc:docMk/>
            <pc:sldMk cId="983162546" sldId="272"/>
            <ac:picMk id="2" creationId="{D5F3D911-9218-4A5E-B68B-CA838CAE1242}"/>
          </ac:picMkLst>
        </pc:picChg>
        <pc:picChg chg="del">
          <ac:chgData name="Alejandro García Cabrera" userId="72b9022d-0df6-46a1-a1fd-2282f9847949" providerId="ADAL" clId="{406217D3-CE61-49E8-A968-124FBE2D39E6}" dt="2021-06-03T12:57:01.383" v="77" actId="478"/>
          <ac:picMkLst>
            <pc:docMk/>
            <pc:sldMk cId="983162546" sldId="272"/>
            <ac:picMk id="9" creationId="{5E3D1E06-F686-4840-AA9B-2A218A3871D9}"/>
          </ac:picMkLst>
        </pc:picChg>
      </pc:sldChg>
      <pc:sldChg chg="addSp delSp modSp mod">
        <pc:chgData name="Alejandro García Cabrera" userId="72b9022d-0df6-46a1-a1fd-2282f9847949" providerId="ADAL" clId="{406217D3-CE61-49E8-A968-124FBE2D39E6}" dt="2021-06-16T08:02:43.892" v="3229" actId="20577"/>
        <pc:sldMkLst>
          <pc:docMk/>
          <pc:sldMk cId="2896142632" sldId="273"/>
        </pc:sldMkLst>
        <pc:spChg chg="mod">
          <ac:chgData name="Alejandro García Cabrera" userId="72b9022d-0df6-46a1-a1fd-2282f9847949" providerId="ADAL" clId="{406217D3-CE61-49E8-A968-124FBE2D39E6}" dt="2021-06-16T08:02:43.892" v="3229" actId="20577"/>
          <ac:spMkLst>
            <pc:docMk/>
            <pc:sldMk cId="2896142632" sldId="273"/>
            <ac:spMk id="7" creationId="{76F1A893-BDD7-4CF1-A58B-FA86B6EED95E}"/>
          </ac:spMkLst>
        </pc:spChg>
        <pc:picChg chg="add mod">
          <ac:chgData name="Alejandro García Cabrera" userId="72b9022d-0df6-46a1-a1fd-2282f9847949" providerId="ADAL" clId="{406217D3-CE61-49E8-A968-124FBE2D39E6}" dt="2021-06-03T12:17:13.617" v="12" actId="1076"/>
          <ac:picMkLst>
            <pc:docMk/>
            <pc:sldMk cId="2896142632" sldId="273"/>
            <ac:picMk id="2" creationId="{A30526B0-0642-4F98-863A-87430950B93E}"/>
          </ac:picMkLst>
        </pc:picChg>
        <pc:picChg chg="del">
          <ac:chgData name="Alejandro García Cabrera" userId="72b9022d-0df6-46a1-a1fd-2282f9847949" providerId="ADAL" clId="{406217D3-CE61-49E8-A968-124FBE2D39E6}" dt="2021-06-03T12:17:09.683" v="10" actId="478"/>
          <ac:picMkLst>
            <pc:docMk/>
            <pc:sldMk cId="2896142632" sldId="273"/>
            <ac:picMk id="4" creationId="{768103CA-10A7-4F77-9CBA-5B95F0E0EA7E}"/>
          </ac:picMkLst>
        </pc:picChg>
      </pc:sldChg>
      <pc:sldChg chg="modSp mod">
        <pc:chgData name="Alejandro García Cabrera" userId="72b9022d-0df6-46a1-a1fd-2282f9847949" providerId="ADAL" clId="{406217D3-CE61-49E8-A968-124FBE2D39E6}" dt="2021-06-16T07:58:34.131" v="2733" actId="6549"/>
        <pc:sldMkLst>
          <pc:docMk/>
          <pc:sldMk cId="2175755422" sldId="275"/>
        </pc:sldMkLst>
        <pc:spChg chg="mod">
          <ac:chgData name="Alejandro García Cabrera" userId="72b9022d-0df6-46a1-a1fd-2282f9847949" providerId="ADAL" clId="{406217D3-CE61-49E8-A968-124FBE2D39E6}" dt="2021-06-16T07:58:34.131" v="2733" actId="6549"/>
          <ac:spMkLst>
            <pc:docMk/>
            <pc:sldMk cId="2175755422" sldId="275"/>
            <ac:spMk id="7" creationId="{76F1A893-BDD7-4CF1-A58B-FA86B6EED95E}"/>
          </ac:spMkLst>
        </pc:spChg>
      </pc:sldChg>
      <pc:sldChg chg="addSp delSp modSp mod">
        <pc:chgData name="Alejandro García Cabrera" userId="72b9022d-0df6-46a1-a1fd-2282f9847949" providerId="ADAL" clId="{406217D3-CE61-49E8-A968-124FBE2D39E6}" dt="2021-06-03T12:53:52.985" v="75" actId="1076"/>
        <pc:sldMkLst>
          <pc:docMk/>
          <pc:sldMk cId="1990303868" sldId="284"/>
        </pc:sldMkLst>
        <pc:picChg chg="del">
          <ac:chgData name="Alejandro García Cabrera" userId="72b9022d-0df6-46a1-a1fd-2282f9847949" providerId="ADAL" clId="{406217D3-CE61-49E8-A968-124FBE2D39E6}" dt="2021-06-03T12:52:38.899" v="70" actId="478"/>
          <ac:picMkLst>
            <pc:docMk/>
            <pc:sldMk cId="1990303868" sldId="284"/>
            <ac:picMk id="2" creationId="{B85F47E2-7636-4BBE-A016-49C7BCC3528F}"/>
          </ac:picMkLst>
        </pc:picChg>
        <pc:picChg chg="del">
          <ac:chgData name="Alejandro García Cabrera" userId="72b9022d-0df6-46a1-a1fd-2282f9847949" providerId="ADAL" clId="{406217D3-CE61-49E8-A968-124FBE2D39E6}" dt="2021-06-03T12:52:27.035" v="66" actId="478"/>
          <ac:picMkLst>
            <pc:docMk/>
            <pc:sldMk cId="1990303868" sldId="284"/>
            <ac:picMk id="3" creationId="{9E953E7B-B0EE-4D8E-8A10-B714743CE78B}"/>
          </ac:picMkLst>
        </pc:picChg>
        <pc:picChg chg="add mod">
          <ac:chgData name="Alejandro García Cabrera" userId="72b9022d-0df6-46a1-a1fd-2282f9847949" providerId="ADAL" clId="{406217D3-CE61-49E8-A968-124FBE2D39E6}" dt="2021-06-03T12:52:33.769" v="69" actId="14100"/>
          <ac:picMkLst>
            <pc:docMk/>
            <pc:sldMk cId="1990303868" sldId="284"/>
            <ac:picMk id="6" creationId="{00C72805-1C51-4A6A-9B37-3DDF348B50F8}"/>
          </ac:picMkLst>
        </pc:picChg>
        <pc:picChg chg="add del mod">
          <ac:chgData name="Alejandro García Cabrera" userId="72b9022d-0df6-46a1-a1fd-2282f9847949" providerId="ADAL" clId="{406217D3-CE61-49E8-A968-124FBE2D39E6}" dt="2021-06-03T12:53:47.819" v="73" actId="478"/>
          <ac:picMkLst>
            <pc:docMk/>
            <pc:sldMk cId="1990303868" sldId="284"/>
            <ac:picMk id="7" creationId="{1F6D5308-F530-42E6-BAE8-90B1643F32D8}"/>
          </ac:picMkLst>
        </pc:picChg>
        <pc:picChg chg="add mod">
          <ac:chgData name="Alejandro García Cabrera" userId="72b9022d-0df6-46a1-a1fd-2282f9847949" providerId="ADAL" clId="{406217D3-CE61-49E8-A968-124FBE2D39E6}" dt="2021-06-03T12:53:52.985" v="75" actId="1076"/>
          <ac:picMkLst>
            <pc:docMk/>
            <pc:sldMk cId="1990303868" sldId="284"/>
            <ac:picMk id="8" creationId="{3C0C4515-52BA-46E3-AEEB-EC73E1963085}"/>
          </ac:picMkLst>
        </pc:picChg>
      </pc:sldChg>
      <pc:sldChg chg="addSp delSp modSp add del mod">
        <pc:chgData name="Alejandro García Cabrera" userId="72b9022d-0df6-46a1-a1fd-2282f9847949" providerId="ADAL" clId="{406217D3-CE61-49E8-A968-124FBE2D39E6}" dt="2021-06-16T09:20:26.136" v="6297" actId="47"/>
        <pc:sldMkLst>
          <pc:docMk/>
          <pc:sldMk cId="3469040243" sldId="285"/>
        </pc:sldMkLst>
        <pc:picChg chg="add mod">
          <ac:chgData name="Alejandro García Cabrera" userId="72b9022d-0df6-46a1-a1fd-2282f9847949" providerId="ADAL" clId="{406217D3-CE61-49E8-A968-124FBE2D39E6}" dt="2021-06-03T13:12:08.080" v="86" actId="1076"/>
          <ac:picMkLst>
            <pc:docMk/>
            <pc:sldMk cId="3469040243" sldId="285"/>
            <ac:picMk id="2" creationId="{337D9C0B-2669-4CCD-B6DC-DE1950F4DD80}"/>
          </ac:picMkLst>
        </pc:picChg>
        <pc:picChg chg="del">
          <ac:chgData name="Alejandro García Cabrera" userId="72b9022d-0df6-46a1-a1fd-2282f9847949" providerId="ADAL" clId="{406217D3-CE61-49E8-A968-124FBE2D39E6}" dt="2021-06-03T13:12:04.226" v="84" actId="478"/>
          <ac:picMkLst>
            <pc:docMk/>
            <pc:sldMk cId="3469040243" sldId="285"/>
            <ac:picMk id="4" creationId="{97F76B40-5BE9-4A81-8B16-0C77E1BD1469}"/>
          </ac:picMkLst>
        </pc:picChg>
      </pc:sldChg>
      <pc:sldChg chg="addSp delSp modSp add del mod">
        <pc:chgData name="Alejandro García Cabrera" userId="72b9022d-0df6-46a1-a1fd-2282f9847949" providerId="ADAL" clId="{406217D3-CE61-49E8-A968-124FBE2D39E6}" dt="2021-06-16T09:20:26.136" v="6297" actId="47"/>
        <pc:sldMkLst>
          <pc:docMk/>
          <pc:sldMk cId="1113279646" sldId="286"/>
        </pc:sldMkLst>
        <pc:spChg chg="mod">
          <ac:chgData name="Alejandro García Cabrera" userId="72b9022d-0df6-46a1-a1fd-2282f9847949" providerId="ADAL" clId="{406217D3-CE61-49E8-A968-124FBE2D39E6}" dt="2021-06-03T13:19:48.652" v="101" actId="20577"/>
          <ac:spMkLst>
            <pc:docMk/>
            <pc:sldMk cId="1113279646" sldId="286"/>
            <ac:spMk id="5" creationId="{97F3504D-3352-46C6-A79C-AA23525BFAA4}"/>
          </ac:spMkLst>
        </pc:spChg>
        <pc:picChg chg="del">
          <ac:chgData name="Alejandro García Cabrera" userId="72b9022d-0df6-46a1-a1fd-2282f9847949" providerId="ADAL" clId="{406217D3-CE61-49E8-A968-124FBE2D39E6}" dt="2021-06-03T13:19:42.833" v="89" actId="478"/>
          <ac:picMkLst>
            <pc:docMk/>
            <pc:sldMk cId="1113279646" sldId="286"/>
            <ac:picMk id="2" creationId="{1EA892A2-8BD8-41AD-B58B-959E05DC61BC}"/>
          </ac:picMkLst>
        </pc:picChg>
        <pc:picChg chg="add mod">
          <ac:chgData name="Alejandro García Cabrera" userId="72b9022d-0df6-46a1-a1fd-2282f9847949" providerId="ADAL" clId="{406217D3-CE61-49E8-A968-124FBE2D39E6}" dt="2021-06-03T13:19:51.146" v="102" actId="1076"/>
          <ac:picMkLst>
            <pc:docMk/>
            <pc:sldMk cId="1113279646" sldId="286"/>
            <ac:picMk id="4" creationId="{D35D7583-A0D7-4E9B-9327-A9D87349B1AD}"/>
          </ac:picMkLst>
        </pc:picChg>
      </pc:sldChg>
      <pc:sldChg chg="addSp delSp add del mod">
        <pc:chgData name="Alejandro García Cabrera" userId="72b9022d-0df6-46a1-a1fd-2282f9847949" providerId="ADAL" clId="{406217D3-CE61-49E8-A968-124FBE2D39E6}" dt="2021-06-16T09:20:26.136" v="6297" actId="47"/>
        <pc:sldMkLst>
          <pc:docMk/>
          <pc:sldMk cId="672985500" sldId="287"/>
        </pc:sldMkLst>
        <pc:picChg chg="add">
          <ac:chgData name="Alejandro García Cabrera" userId="72b9022d-0df6-46a1-a1fd-2282f9847949" providerId="ADAL" clId="{406217D3-CE61-49E8-A968-124FBE2D39E6}" dt="2021-06-03T13:16:32.264" v="88"/>
          <ac:picMkLst>
            <pc:docMk/>
            <pc:sldMk cId="672985500" sldId="287"/>
            <ac:picMk id="2" creationId="{E609B628-5666-42A6-8221-2A5712EA6F9B}"/>
          </ac:picMkLst>
        </pc:picChg>
        <pc:picChg chg="del">
          <ac:chgData name="Alejandro García Cabrera" userId="72b9022d-0df6-46a1-a1fd-2282f9847949" providerId="ADAL" clId="{406217D3-CE61-49E8-A968-124FBE2D39E6}" dt="2021-06-03T13:16:30.467" v="87" actId="478"/>
          <ac:picMkLst>
            <pc:docMk/>
            <pc:sldMk cId="672985500" sldId="287"/>
            <ac:picMk id="3" creationId="{FF8512A8-FACC-4DF7-B304-14A262BC658E}"/>
          </ac:picMkLst>
        </pc:picChg>
      </pc:sldChg>
      <pc:sldChg chg="addSp delSp modSp mod">
        <pc:chgData name="Alejandro García Cabrera" userId="72b9022d-0df6-46a1-a1fd-2282f9847949" providerId="ADAL" clId="{406217D3-CE61-49E8-A968-124FBE2D39E6}" dt="2021-06-16T08:00:04.379" v="2734" actId="6549"/>
        <pc:sldMkLst>
          <pc:docMk/>
          <pc:sldMk cId="2987707676" sldId="289"/>
        </pc:sldMkLst>
        <pc:spChg chg="mod">
          <ac:chgData name="Alejandro García Cabrera" userId="72b9022d-0df6-46a1-a1fd-2282f9847949" providerId="ADAL" clId="{406217D3-CE61-49E8-A968-124FBE2D39E6}" dt="2021-06-03T14:28:42.136" v="156" actId="21"/>
          <ac:spMkLst>
            <pc:docMk/>
            <pc:sldMk cId="2987707676" sldId="289"/>
            <ac:spMk id="7" creationId="{76F1A893-BDD7-4CF1-A58B-FA86B6EED95E}"/>
          </ac:spMkLst>
        </pc:spChg>
        <pc:spChg chg="mod">
          <ac:chgData name="Alejandro García Cabrera" userId="72b9022d-0df6-46a1-a1fd-2282f9847949" providerId="ADAL" clId="{406217D3-CE61-49E8-A968-124FBE2D39E6}" dt="2021-06-16T08:00:04.379" v="2734" actId="6549"/>
          <ac:spMkLst>
            <pc:docMk/>
            <pc:sldMk cId="2987707676" sldId="289"/>
            <ac:spMk id="9" creationId="{098DCEAA-D688-486D-AC89-8D08E46227E0}"/>
          </ac:spMkLst>
        </pc:spChg>
        <pc:picChg chg="del">
          <ac:chgData name="Alejandro García Cabrera" userId="72b9022d-0df6-46a1-a1fd-2282f9847949" providerId="ADAL" clId="{406217D3-CE61-49E8-A968-124FBE2D39E6}" dt="2021-06-03T14:10:13.181" v="103" actId="478"/>
          <ac:picMkLst>
            <pc:docMk/>
            <pc:sldMk cId="2987707676" sldId="289"/>
            <ac:picMk id="3" creationId="{5ECEF9FF-48C2-4FF9-9425-DB0C1BE2C019}"/>
          </ac:picMkLst>
        </pc:picChg>
        <pc:picChg chg="add mod">
          <ac:chgData name="Alejandro García Cabrera" userId="72b9022d-0df6-46a1-a1fd-2282f9847949" providerId="ADAL" clId="{406217D3-CE61-49E8-A968-124FBE2D39E6}" dt="2021-06-03T14:21:54.699" v="140" actId="1076"/>
          <ac:picMkLst>
            <pc:docMk/>
            <pc:sldMk cId="2987707676" sldId="289"/>
            <ac:picMk id="4" creationId="{2DB7CC46-EB03-4CC8-8DB4-11FB3DEC98B4}"/>
          </ac:picMkLst>
        </pc:picChg>
        <pc:picChg chg="add mod">
          <ac:chgData name="Alejandro García Cabrera" userId="72b9022d-0df6-46a1-a1fd-2282f9847949" providerId="ADAL" clId="{406217D3-CE61-49E8-A968-124FBE2D39E6}" dt="2021-06-03T14:21:57.092" v="141" actId="14100"/>
          <ac:picMkLst>
            <pc:docMk/>
            <pc:sldMk cId="2987707676" sldId="289"/>
            <ac:picMk id="8" creationId="{0543DD41-7C67-41D8-BEFF-97A26FED34A0}"/>
          </ac:picMkLst>
        </pc:picChg>
      </pc:sldChg>
      <pc:sldChg chg="del">
        <pc:chgData name="Alejandro García Cabrera" userId="72b9022d-0df6-46a1-a1fd-2282f9847949" providerId="ADAL" clId="{406217D3-CE61-49E8-A968-124FBE2D39E6}" dt="2021-06-16T09:20:26.136" v="6297" actId="47"/>
        <pc:sldMkLst>
          <pc:docMk/>
          <pc:sldMk cId="1223648656" sldId="290"/>
        </pc:sldMkLst>
      </pc:sldChg>
      <pc:sldChg chg="del">
        <pc:chgData name="Alejandro García Cabrera" userId="72b9022d-0df6-46a1-a1fd-2282f9847949" providerId="ADAL" clId="{406217D3-CE61-49E8-A968-124FBE2D39E6}" dt="2021-06-16T09:20:26.136" v="6297" actId="47"/>
        <pc:sldMkLst>
          <pc:docMk/>
          <pc:sldMk cId="2090857778" sldId="291"/>
        </pc:sldMkLst>
      </pc:sldChg>
    </pc:docChg>
  </pc:docChgLst>
  <pc:docChgLst>
    <pc:chgData name="Silvia Canales Tafur" userId="94aae705-7169-4e5a-b0d3-f532fc332cbf" providerId="ADAL" clId="{46F88A37-A91E-43F5-BEFA-F2D984FF35A4}"/>
    <pc:docChg chg="undo custSel modSld">
      <pc:chgData name="Silvia Canales Tafur" userId="94aae705-7169-4e5a-b0d3-f532fc332cbf" providerId="ADAL" clId="{46F88A37-A91E-43F5-BEFA-F2D984FF35A4}" dt="2021-03-09T15:15:39.397" v="3148" actId="20577"/>
      <pc:docMkLst>
        <pc:docMk/>
      </pc:docMkLst>
      <pc:sldChg chg="modSp mod">
        <pc:chgData name="Silvia Canales Tafur" userId="94aae705-7169-4e5a-b0d3-f532fc332cbf" providerId="ADAL" clId="{46F88A37-A91E-43F5-BEFA-F2D984FF35A4}" dt="2021-03-08T17:56:48.572" v="1" actId="207"/>
        <pc:sldMkLst>
          <pc:docMk/>
          <pc:sldMk cId="3730595981" sldId="257"/>
        </pc:sldMkLst>
        <pc:spChg chg="mod">
          <ac:chgData name="Silvia Canales Tafur" userId="94aae705-7169-4e5a-b0d3-f532fc332cbf" providerId="ADAL" clId="{46F88A37-A91E-43F5-BEFA-F2D984FF35A4}" dt="2021-03-08T17:56:48.572" v="1" actId="207"/>
          <ac:spMkLst>
            <pc:docMk/>
            <pc:sldMk cId="3730595981" sldId="257"/>
            <ac:spMk id="7" creationId="{4B9CEFF6-25FC-424A-B0DB-165C843E2E7D}"/>
          </ac:spMkLst>
        </pc:spChg>
      </pc:sldChg>
      <pc:sldChg chg="addSp delSp modSp mod">
        <pc:chgData name="Silvia Canales Tafur" userId="94aae705-7169-4e5a-b0d3-f532fc332cbf" providerId="ADAL" clId="{46F88A37-A91E-43F5-BEFA-F2D984FF35A4}" dt="2021-03-09T10:06:01.975" v="433" actId="478"/>
        <pc:sldMkLst>
          <pc:docMk/>
          <pc:sldMk cId="2725917063" sldId="258"/>
        </pc:sldMkLst>
        <pc:spChg chg="mod">
          <ac:chgData name="Silvia Canales Tafur" userId="94aae705-7169-4e5a-b0d3-f532fc332cbf" providerId="ADAL" clId="{46F88A37-A91E-43F5-BEFA-F2D984FF35A4}" dt="2021-03-08T17:57:01.456" v="4" actId="207"/>
          <ac:spMkLst>
            <pc:docMk/>
            <pc:sldMk cId="2725917063" sldId="258"/>
            <ac:spMk id="5" creationId="{97F3504D-3352-46C6-A79C-AA23525BFAA4}"/>
          </ac:spMkLst>
        </pc:spChg>
        <pc:picChg chg="add del">
          <ac:chgData name="Silvia Canales Tafur" userId="94aae705-7169-4e5a-b0d3-f532fc332cbf" providerId="ADAL" clId="{46F88A37-A91E-43F5-BEFA-F2D984FF35A4}" dt="2021-03-09T10:06:01.975" v="433" actId="478"/>
          <ac:picMkLst>
            <pc:docMk/>
            <pc:sldMk cId="2725917063" sldId="258"/>
            <ac:picMk id="17" creationId="{4530A40D-75D9-4A6A-9AE5-F2B1F6D5A094}"/>
          </ac:picMkLst>
        </pc:picChg>
      </pc:sldChg>
      <pc:sldChg chg="modSp mod">
        <pc:chgData name="Silvia Canales Tafur" userId="94aae705-7169-4e5a-b0d3-f532fc332cbf" providerId="ADAL" clId="{46F88A37-A91E-43F5-BEFA-F2D984FF35A4}" dt="2021-03-09T11:32:59.998" v="1834" actId="6549"/>
        <pc:sldMkLst>
          <pc:docMk/>
          <pc:sldMk cId="1080479208" sldId="261"/>
        </pc:sldMkLst>
        <pc:spChg chg="mod">
          <ac:chgData name="Silvia Canales Tafur" userId="94aae705-7169-4e5a-b0d3-f532fc332cbf" providerId="ADAL" clId="{46F88A37-A91E-43F5-BEFA-F2D984FF35A4}" dt="2021-03-09T11:32:59.998" v="1834" actId="6549"/>
          <ac:spMkLst>
            <pc:docMk/>
            <pc:sldMk cId="1080479208" sldId="261"/>
            <ac:spMk id="7" creationId="{76F1A893-BDD7-4CF1-A58B-FA86B6EED95E}"/>
          </ac:spMkLst>
        </pc:spChg>
      </pc:sldChg>
      <pc:sldChg chg="modSp mod">
        <pc:chgData name="Silvia Canales Tafur" userId="94aae705-7169-4e5a-b0d3-f532fc332cbf" providerId="ADAL" clId="{46F88A37-A91E-43F5-BEFA-F2D984FF35A4}" dt="2021-03-09T11:31:42.930" v="1728" actId="1076"/>
        <pc:sldMkLst>
          <pc:docMk/>
          <pc:sldMk cId="2050188229" sldId="263"/>
        </pc:sldMkLst>
        <pc:spChg chg="mod">
          <ac:chgData name="Silvia Canales Tafur" userId="94aae705-7169-4e5a-b0d3-f532fc332cbf" providerId="ADAL" clId="{46F88A37-A91E-43F5-BEFA-F2D984FF35A4}" dt="2021-03-09T11:31:39.526" v="1727" actId="14100"/>
          <ac:spMkLst>
            <pc:docMk/>
            <pc:sldMk cId="2050188229" sldId="263"/>
            <ac:spMk id="7" creationId="{76F1A893-BDD7-4CF1-A58B-FA86B6EED95E}"/>
          </ac:spMkLst>
        </pc:spChg>
        <pc:picChg chg="mod">
          <ac:chgData name="Silvia Canales Tafur" userId="94aae705-7169-4e5a-b0d3-f532fc332cbf" providerId="ADAL" clId="{46F88A37-A91E-43F5-BEFA-F2D984FF35A4}" dt="2021-03-09T11:31:42.930" v="1728" actId="1076"/>
          <ac:picMkLst>
            <pc:docMk/>
            <pc:sldMk cId="2050188229" sldId="263"/>
            <ac:picMk id="8" creationId="{A70DD156-36AA-4EBA-ABC9-B55BC87A6405}"/>
          </ac:picMkLst>
        </pc:picChg>
      </pc:sldChg>
      <pc:sldChg chg="addSp delSp modSp mod">
        <pc:chgData name="Silvia Canales Tafur" userId="94aae705-7169-4e5a-b0d3-f532fc332cbf" providerId="ADAL" clId="{46F88A37-A91E-43F5-BEFA-F2D984FF35A4}" dt="2021-03-09T11:41:14.222" v="2218" actId="14100"/>
        <pc:sldMkLst>
          <pc:docMk/>
          <pc:sldMk cId="1251762939" sldId="265"/>
        </pc:sldMkLst>
        <pc:spChg chg="mod">
          <ac:chgData name="Silvia Canales Tafur" userId="94aae705-7169-4e5a-b0d3-f532fc332cbf" providerId="ADAL" clId="{46F88A37-A91E-43F5-BEFA-F2D984FF35A4}" dt="2021-03-09T11:41:09.550" v="2217" actId="1076"/>
          <ac:spMkLst>
            <pc:docMk/>
            <pc:sldMk cId="1251762939" sldId="265"/>
            <ac:spMk id="7" creationId="{76F1A893-BDD7-4CF1-A58B-FA86B6EED95E}"/>
          </ac:spMkLst>
        </pc:spChg>
        <pc:spChg chg="add del">
          <ac:chgData name="Silvia Canales Tafur" userId="94aae705-7169-4e5a-b0d3-f532fc332cbf" providerId="ADAL" clId="{46F88A37-A91E-43F5-BEFA-F2D984FF35A4}" dt="2021-03-09T11:37:26.843" v="2099" actId="22"/>
          <ac:spMkLst>
            <pc:docMk/>
            <pc:sldMk cId="1251762939" sldId="265"/>
            <ac:spMk id="10" creationId="{A0858100-677F-4B5A-8617-06BECC4CD8EE}"/>
          </ac:spMkLst>
        </pc:spChg>
        <pc:picChg chg="mod">
          <ac:chgData name="Silvia Canales Tafur" userId="94aae705-7169-4e5a-b0d3-f532fc332cbf" providerId="ADAL" clId="{46F88A37-A91E-43F5-BEFA-F2D984FF35A4}" dt="2021-03-09T11:41:14.222" v="2218" actId="14100"/>
          <ac:picMkLst>
            <pc:docMk/>
            <pc:sldMk cId="1251762939" sldId="265"/>
            <ac:picMk id="8" creationId="{549CC64A-9695-436D-AF57-B9540D6994A6}"/>
          </ac:picMkLst>
        </pc:picChg>
        <pc:picChg chg="mod">
          <ac:chgData name="Silvia Canales Tafur" userId="94aae705-7169-4e5a-b0d3-f532fc332cbf" providerId="ADAL" clId="{46F88A37-A91E-43F5-BEFA-F2D984FF35A4}" dt="2021-03-09T11:41:14.222" v="2218" actId="14100"/>
          <ac:picMkLst>
            <pc:docMk/>
            <pc:sldMk cId="1251762939" sldId="265"/>
            <ac:picMk id="9" creationId="{490B3F87-98FD-48E7-BBB1-E8826F706DCF}"/>
          </ac:picMkLst>
        </pc:picChg>
      </pc:sldChg>
      <pc:sldChg chg="modSp mod">
        <pc:chgData name="Silvia Canales Tafur" userId="94aae705-7169-4e5a-b0d3-f532fc332cbf" providerId="ADAL" clId="{46F88A37-A91E-43F5-BEFA-F2D984FF35A4}" dt="2021-03-09T11:44:17.735" v="2454" actId="20577"/>
        <pc:sldMkLst>
          <pc:docMk/>
          <pc:sldMk cId="2210968367" sldId="266"/>
        </pc:sldMkLst>
        <pc:spChg chg="mod">
          <ac:chgData name="Silvia Canales Tafur" userId="94aae705-7169-4e5a-b0d3-f532fc332cbf" providerId="ADAL" clId="{46F88A37-A91E-43F5-BEFA-F2D984FF35A4}" dt="2021-03-09T11:44:17.735" v="2454" actId="20577"/>
          <ac:spMkLst>
            <pc:docMk/>
            <pc:sldMk cId="2210968367" sldId="266"/>
            <ac:spMk id="7" creationId="{76F1A893-BDD7-4CF1-A58B-FA86B6EED95E}"/>
          </ac:spMkLst>
        </pc:spChg>
        <pc:picChg chg="mod">
          <ac:chgData name="Silvia Canales Tafur" userId="94aae705-7169-4e5a-b0d3-f532fc332cbf" providerId="ADAL" clId="{46F88A37-A91E-43F5-BEFA-F2D984FF35A4}" dt="2021-03-09T11:41:22.196" v="2219" actId="1076"/>
          <ac:picMkLst>
            <pc:docMk/>
            <pc:sldMk cId="2210968367" sldId="266"/>
            <ac:picMk id="4" creationId="{D3A5B5EA-1542-4BF8-87FB-5EE3D699E81A}"/>
          </ac:picMkLst>
        </pc:picChg>
      </pc:sldChg>
      <pc:sldChg chg="delSp modSp mod">
        <pc:chgData name="Silvia Canales Tafur" userId="94aae705-7169-4e5a-b0d3-f532fc332cbf" providerId="ADAL" clId="{46F88A37-A91E-43F5-BEFA-F2D984FF35A4}" dt="2021-03-09T11:31:59.108" v="1730" actId="478"/>
        <pc:sldMkLst>
          <pc:docMk/>
          <pc:sldMk cId="2532351229" sldId="270"/>
        </pc:sldMkLst>
        <pc:spChg chg="del mod">
          <ac:chgData name="Silvia Canales Tafur" userId="94aae705-7169-4e5a-b0d3-f532fc332cbf" providerId="ADAL" clId="{46F88A37-A91E-43F5-BEFA-F2D984FF35A4}" dt="2021-03-09T11:31:59.108" v="1730" actId="478"/>
          <ac:spMkLst>
            <pc:docMk/>
            <pc:sldMk cId="2532351229" sldId="270"/>
            <ac:spMk id="4" creationId="{5A9D6DF3-54E8-4F19-881E-4F927E713A32}"/>
          </ac:spMkLst>
        </pc:spChg>
      </pc:sldChg>
      <pc:sldChg chg="modSp mod">
        <pc:chgData name="Silvia Canales Tafur" userId="94aae705-7169-4e5a-b0d3-f532fc332cbf" providerId="ADAL" clId="{46F88A37-A91E-43F5-BEFA-F2D984FF35A4}" dt="2021-03-09T15:15:39.397" v="3148" actId="20577"/>
        <pc:sldMkLst>
          <pc:docMk/>
          <pc:sldMk cId="983162546" sldId="272"/>
        </pc:sldMkLst>
        <pc:spChg chg="mod">
          <ac:chgData name="Silvia Canales Tafur" userId="94aae705-7169-4e5a-b0d3-f532fc332cbf" providerId="ADAL" clId="{46F88A37-A91E-43F5-BEFA-F2D984FF35A4}" dt="2021-03-09T15:15:39.397" v="3148" actId="20577"/>
          <ac:spMkLst>
            <pc:docMk/>
            <pc:sldMk cId="983162546" sldId="272"/>
            <ac:spMk id="7" creationId="{76F1A893-BDD7-4CF1-A58B-FA86B6EED95E}"/>
          </ac:spMkLst>
        </pc:spChg>
      </pc:sldChg>
      <pc:sldChg chg="modSp mod">
        <pc:chgData name="Silvia Canales Tafur" userId="94aae705-7169-4e5a-b0d3-f532fc332cbf" providerId="ADAL" clId="{46F88A37-A91E-43F5-BEFA-F2D984FF35A4}" dt="2021-03-09T11:20:37.531" v="876" actId="6549"/>
        <pc:sldMkLst>
          <pc:docMk/>
          <pc:sldMk cId="2896142632" sldId="273"/>
        </pc:sldMkLst>
        <pc:spChg chg="mod">
          <ac:chgData name="Silvia Canales Tafur" userId="94aae705-7169-4e5a-b0d3-f532fc332cbf" providerId="ADAL" clId="{46F88A37-A91E-43F5-BEFA-F2D984FF35A4}" dt="2021-03-09T11:20:37.531" v="876" actId="6549"/>
          <ac:spMkLst>
            <pc:docMk/>
            <pc:sldMk cId="2896142632" sldId="273"/>
            <ac:spMk id="7" creationId="{76F1A893-BDD7-4CF1-A58B-FA86B6EED95E}"/>
          </ac:spMkLst>
        </pc:spChg>
        <pc:picChg chg="mod">
          <ac:chgData name="Silvia Canales Tafur" userId="94aae705-7169-4e5a-b0d3-f532fc332cbf" providerId="ADAL" clId="{46F88A37-A91E-43F5-BEFA-F2D984FF35A4}" dt="2021-03-08T19:30:28.265" v="431" actId="14100"/>
          <ac:picMkLst>
            <pc:docMk/>
            <pc:sldMk cId="2896142632" sldId="273"/>
            <ac:picMk id="4" creationId="{7542088B-1A74-4FCB-8133-5A4FDE8CDBC1}"/>
          </ac:picMkLst>
        </pc:picChg>
      </pc:sldChg>
      <pc:sldChg chg="modSp mod">
        <pc:chgData name="Silvia Canales Tafur" userId="94aae705-7169-4e5a-b0d3-f532fc332cbf" providerId="ADAL" clId="{46F88A37-A91E-43F5-BEFA-F2D984FF35A4}" dt="2021-03-09T11:19:55.478" v="874" actId="6549"/>
        <pc:sldMkLst>
          <pc:docMk/>
          <pc:sldMk cId="2175755422" sldId="275"/>
        </pc:sldMkLst>
        <pc:spChg chg="mod">
          <ac:chgData name="Silvia Canales Tafur" userId="94aae705-7169-4e5a-b0d3-f532fc332cbf" providerId="ADAL" clId="{46F88A37-A91E-43F5-BEFA-F2D984FF35A4}" dt="2021-03-09T11:19:55.478" v="874" actId="6549"/>
          <ac:spMkLst>
            <pc:docMk/>
            <pc:sldMk cId="2175755422" sldId="275"/>
            <ac:spMk id="7" creationId="{76F1A893-BDD7-4CF1-A58B-FA86B6EED95E}"/>
          </ac:spMkLst>
        </pc:spChg>
      </pc:sldChg>
      <pc:sldChg chg="modSp mod">
        <pc:chgData name="Silvia Canales Tafur" userId="94aae705-7169-4e5a-b0d3-f532fc332cbf" providerId="ADAL" clId="{46F88A37-A91E-43F5-BEFA-F2D984FF35A4}" dt="2021-03-09T11:46:52.457" v="2622" actId="6549"/>
        <pc:sldMkLst>
          <pc:docMk/>
          <pc:sldMk cId="4167557310" sldId="278"/>
        </pc:sldMkLst>
        <pc:spChg chg="mod">
          <ac:chgData name="Silvia Canales Tafur" userId="94aae705-7169-4e5a-b0d3-f532fc332cbf" providerId="ADAL" clId="{46F88A37-A91E-43F5-BEFA-F2D984FF35A4}" dt="2021-03-09T11:46:52.457" v="2622" actId="6549"/>
          <ac:spMkLst>
            <pc:docMk/>
            <pc:sldMk cId="4167557310" sldId="278"/>
            <ac:spMk id="3" creationId="{863A8011-4DCD-4839-9790-63D381C91E4F}"/>
          </ac:spMkLst>
        </pc:spChg>
        <pc:picChg chg="mod">
          <ac:chgData name="Silvia Canales Tafur" userId="94aae705-7169-4e5a-b0d3-f532fc332cbf" providerId="ADAL" clId="{46F88A37-A91E-43F5-BEFA-F2D984FF35A4}" dt="2021-03-09T11:46:42.811" v="2619" actId="14100"/>
          <ac:picMkLst>
            <pc:docMk/>
            <pc:sldMk cId="4167557310" sldId="278"/>
            <ac:picMk id="6" creationId="{E3BFF711-C542-4C4C-89C1-4E52DCDC5601}"/>
          </ac:picMkLst>
        </pc:picChg>
        <pc:picChg chg="mod">
          <ac:chgData name="Silvia Canales Tafur" userId="94aae705-7169-4e5a-b0d3-f532fc332cbf" providerId="ADAL" clId="{46F88A37-A91E-43F5-BEFA-F2D984FF35A4}" dt="2021-03-09T11:46:48.324" v="2620" actId="1076"/>
          <ac:picMkLst>
            <pc:docMk/>
            <pc:sldMk cId="4167557310" sldId="278"/>
            <ac:picMk id="10" creationId="{CAAE0ADD-ED9D-4C67-9E85-7ABA5E10C17E}"/>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EC72E555-0912-40C5-B5FC-A8ECA11EAEB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dirty="0"/>
          </a:p>
        </p:txBody>
      </p:sp>
      <p:sp>
        <p:nvSpPr>
          <p:cNvPr id="3" name="Marcador de fecha 2">
            <a:extLst>
              <a:ext uri="{FF2B5EF4-FFF2-40B4-BE49-F238E27FC236}">
                <a16:creationId xmlns:a16="http://schemas.microsoft.com/office/drawing/2014/main" id="{0C152368-CAE5-41FF-B127-F69609F825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8E7416C-AD01-42F8-8C44-E64F39BDACC7}" type="datetimeFigureOut">
              <a:rPr lang="es-ES" smtClean="0"/>
              <a:t>15/06/2021</a:t>
            </a:fld>
            <a:endParaRPr lang="es-ES" dirty="0"/>
          </a:p>
        </p:txBody>
      </p:sp>
      <p:sp>
        <p:nvSpPr>
          <p:cNvPr id="4" name="Marcador de pie de página 3">
            <a:extLst>
              <a:ext uri="{FF2B5EF4-FFF2-40B4-BE49-F238E27FC236}">
                <a16:creationId xmlns:a16="http://schemas.microsoft.com/office/drawing/2014/main" id="{A40E6DCE-FA92-4756-ABF7-8AA367B3977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dirty="0"/>
          </a:p>
        </p:txBody>
      </p:sp>
      <p:sp>
        <p:nvSpPr>
          <p:cNvPr id="5" name="Marcador de número de diapositiva 4">
            <a:extLst>
              <a:ext uri="{FF2B5EF4-FFF2-40B4-BE49-F238E27FC236}">
                <a16:creationId xmlns:a16="http://schemas.microsoft.com/office/drawing/2014/main" id="{77D72C70-1897-4E84-B8E7-904191C418B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0ECDC4-A5D9-439E-ADDC-5DCAF5964D0A}" type="slidenum">
              <a:rPr lang="es-ES" smtClean="0"/>
              <a:t>‹Nº›</a:t>
            </a:fld>
            <a:endParaRPr lang="es-ES" dirty="0"/>
          </a:p>
        </p:txBody>
      </p:sp>
    </p:spTree>
    <p:extLst>
      <p:ext uri="{BB962C8B-B14F-4D97-AF65-F5344CB8AC3E}">
        <p14:creationId xmlns:p14="http://schemas.microsoft.com/office/powerpoint/2010/main" val="14244725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3AA98E-7BE4-4FB9-A369-B7762CA862D4}" type="datetimeFigureOut">
              <a:rPr lang="es-ES" smtClean="0"/>
              <a:t>15/06/2021</a:t>
            </a:fld>
            <a:endParaRPr lang="es-ES" dirty="0"/>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9FF6C1-96EF-44C0-9755-50AA10C54F12}" type="slidenum">
              <a:rPr lang="es-ES" smtClean="0"/>
              <a:t>‹Nº›</a:t>
            </a:fld>
            <a:endParaRPr lang="es-ES" dirty="0"/>
          </a:p>
        </p:txBody>
      </p:sp>
    </p:spTree>
    <p:extLst>
      <p:ext uri="{BB962C8B-B14F-4D97-AF65-F5344CB8AC3E}">
        <p14:creationId xmlns:p14="http://schemas.microsoft.com/office/powerpoint/2010/main" val="3053773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409FF6C1-96EF-44C0-9755-50AA10C54F12}" type="slidenum">
              <a:rPr lang="es-ES" smtClean="0"/>
              <a:t>6</a:t>
            </a:fld>
            <a:endParaRPr lang="es-ES" dirty="0"/>
          </a:p>
        </p:txBody>
      </p:sp>
    </p:spTree>
    <p:extLst>
      <p:ext uri="{BB962C8B-B14F-4D97-AF65-F5344CB8AC3E}">
        <p14:creationId xmlns:p14="http://schemas.microsoft.com/office/powerpoint/2010/main" val="2624259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409FF6C1-96EF-44C0-9755-50AA10C54F12}" type="slidenum">
              <a:rPr lang="es-ES" smtClean="0"/>
              <a:t>7</a:t>
            </a:fld>
            <a:endParaRPr lang="es-ES" dirty="0"/>
          </a:p>
        </p:txBody>
      </p:sp>
    </p:spTree>
    <p:extLst>
      <p:ext uri="{BB962C8B-B14F-4D97-AF65-F5344CB8AC3E}">
        <p14:creationId xmlns:p14="http://schemas.microsoft.com/office/powerpoint/2010/main" val="385121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8324F0-1BDD-42E8-BBA1-3861F5E402C1}"/>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FE41C4BB-0975-403E-8C95-41F7C0065EA1}"/>
              </a:ext>
            </a:extLst>
          </p:cNvPr>
          <p:cNvSpPr>
            <a:spLocks noGrp="1"/>
          </p:cNvSpPr>
          <p:nvPr>
            <p:ph type="dt" sz="half" idx="10"/>
          </p:nvPr>
        </p:nvSpPr>
        <p:spPr/>
        <p:txBody>
          <a:bodyPr/>
          <a:lstStyle/>
          <a:p>
            <a:fld id="{ED291B17-9318-49DB-B28B-6E5994AE9581}" type="datetime1">
              <a:rPr lang="en-US" smtClean="0"/>
              <a:t>6/15/2021</a:t>
            </a:fld>
            <a:endParaRPr lang="en-US" dirty="0"/>
          </a:p>
        </p:txBody>
      </p:sp>
      <p:sp>
        <p:nvSpPr>
          <p:cNvPr id="4" name="Marcador de pie de página 3">
            <a:extLst>
              <a:ext uri="{FF2B5EF4-FFF2-40B4-BE49-F238E27FC236}">
                <a16:creationId xmlns:a16="http://schemas.microsoft.com/office/drawing/2014/main" id="{9223C8EA-BCC3-40ED-A505-D26B97E6C775}"/>
              </a:ext>
            </a:extLst>
          </p:cNvPr>
          <p:cNvSpPr>
            <a:spLocks noGrp="1"/>
          </p:cNvSpPr>
          <p:nvPr>
            <p:ph type="ftr" sz="quarter" idx="11"/>
          </p:nvPr>
        </p:nvSpPr>
        <p:spPr/>
        <p:txBody>
          <a:bodyPr/>
          <a:lstStyle/>
          <a:p>
            <a:endParaRPr lang="en-US" dirty="0"/>
          </a:p>
        </p:txBody>
      </p:sp>
      <p:sp>
        <p:nvSpPr>
          <p:cNvPr id="5" name="Marcador de número de diapositiva 4">
            <a:extLst>
              <a:ext uri="{FF2B5EF4-FFF2-40B4-BE49-F238E27FC236}">
                <a16:creationId xmlns:a16="http://schemas.microsoft.com/office/drawing/2014/main" id="{D49DCA3F-D23C-49EE-AFB3-7C5952B17EEF}"/>
              </a:ext>
            </a:extLst>
          </p:cNvPr>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2912398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6/15/2021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‹Nº›</a:t>
            </a:fld>
            <a:endParaRPr lang="en-US" dirty="0"/>
          </a:p>
        </p:txBody>
      </p:sp>
      <p:pic>
        <p:nvPicPr>
          <p:cNvPr id="5" name="Picture 2" descr="Turismo de Tenerife">
            <a:extLst>
              <a:ext uri="{FF2B5EF4-FFF2-40B4-BE49-F238E27FC236}">
                <a16:creationId xmlns:a16="http://schemas.microsoft.com/office/drawing/2014/main" id="{5D112C91-B1DA-4DCA-9F8C-2AA16C3A411F}"/>
              </a:ext>
            </a:extLst>
          </p:cNvPr>
          <p:cNvPicPr>
            <a:picLocks noChangeAspect="1" noChangeArrowheads="1"/>
          </p:cNvPicPr>
          <p:nvPr userDrawn="1"/>
        </p:nvPicPr>
        <p:blipFill>
          <a:blip r:embed="rId2" cstate="screen">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484768" y="6384297"/>
            <a:ext cx="13335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6215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043613" y="599725"/>
            <a:ext cx="2765487" cy="5816950"/>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153150" y="863600"/>
            <a:ext cx="2343150" cy="4807326"/>
          </a:xfrm>
        </p:spPr>
        <p:txBody>
          <a:bodyPr vert="eaVert" anchor="ctr"/>
          <a:lstStyle>
            <a:lvl1pPr>
              <a:defRPr>
                <a:solidFill>
                  <a:srgbClr val="FFFFFF"/>
                </a:solidFill>
              </a:defRPr>
            </a:lvl1pPr>
          </a:lstStyle>
          <a:p>
            <a:r>
              <a:rPr lang="en-US"/>
              <a:t>Click to edit Master title style</a:t>
            </a:r>
          </a:p>
        </p:txBody>
      </p:sp>
      <p:sp>
        <p:nvSpPr>
          <p:cNvPr id="3" name="Vertical Text Placeholder 2"/>
          <p:cNvSpPr>
            <a:spLocks noGrp="1"/>
          </p:cNvSpPr>
          <p:nvPr>
            <p:ph type="body" orient="vert" idx="1"/>
          </p:nvPr>
        </p:nvSpPr>
        <p:spPr>
          <a:xfrm>
            <a:off x="581193" y="863600"/>
            <a:ext cx="5371219"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F6423B97-A5D4-47B9-8861-73B3707A04CF}"/>
              </a:ext>
            </a:extLst>
          </p:cNvPr>
          <p:cNvSpPr/>
          <p:nvPr/>
        </p:nvSpPr>
        <p:spPr>
          <a:xfrm>
            <a:off x="334901" y="457200"/>
            <a:ext cx="277749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6031610" y="453643"/>
            <a:ext cx="277749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3181373" y="457200"/>
            <a:ext cx="2777490" cy="91440"/>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6/15/2021</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12809887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335863" y="601201"/>
            <a:ext cx="2762042" cy="5815475"/>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75893" y="933451"/>
            <a:ext cx="2273889" cy="1722419"/>
          </a:xfrm>
        </p:spPr>
        <p:txBody>
          <a:bodyPr anchor="b">
            <a:normAutofit/>
          </a:bodyPr>
          <a:lstStyle>
            <a:lvl1pPr algn="l">
              <a:defRPr sz="1800" b="0">
                <a:solidFill>
                  <a:srgbClr val="FFFFFF"/>
                </a:solidFill>
              </a:defRPr>
            </a:lvl1pPr>
          </a:lstStyle>
          <a:p>
            <a:r>
              <a:rPr lang="en-US"/>
              <a:t>Click to edit Master title style</a:t>
            </a:r>
          </a:p>
        </p:txBody>
      </p:sp>
      <p:sp>
        <p:nvSpPr>
          <p:cNvPr id="3" name="Content Placeholder 2"/>
          <p:cNvSpPr>
            <a:spLocks noGrp="1"/>
          </p:cNvSpPr>
          <p:nvPr>
            <p:ph idx="1"/>
          </p:nvPr>
        </p:nvSpPr>
        <p:spPr>
          <a:xfrm>
            <a:off x="3675697" y="1179829"/>
            <a:ext cx="4988243" cy="4658216"/>
          </a:xfrm>
        </p:spPr>
        <p:txBody>
          <a:bodyPr anchor="ctr">
            <a:normAutofit/>
          </a:bodyPr>
          <a:lstStyle>
            <a:lvl1pPr>
              <a:defRPr sz="1500">
                <a:solidFill>
                  <a:schemeClr val="tx2"/>
                </a:solidFill>
              </a:defRPr>
            </a:lvl1pPr>
            <a:lvl2pPr>
              <a:defRPr sz="1350">
                <a:solidFill>
                  <a:schemeClr val="tx2"/>
                </a:solidFill>
              </a:defRPr>
            </a:lvl2pPr>
            <a:lvl3pPr>
              <a:defRPr sz="1200">
                <a:solidFill>
                  <a:schemeClr val="tx2"/>
                </a:solidFill>
              </a:defRPr>
            </a:lvl3pPr>
            <a:lvl4pPr>
              <a:defRPr sz="1050">
                <a:solidFill>
                  <a:schemeClr val="tx2"/>
                </a:solidFill>
              </a:defRPr>
            </a:lvl4pPr>
            <a:lvl5pPr>
              <a:defRPr sz="1050">
                <a:solidFill>
                  <a:schemeClr val="tx2"/>
                </a:solidFill>
              </a:defRPr>
            </a:lvl5pPr>
            <a:lvl6pPr>
              <a:defRPr sz="1050">
                <a:solidFill>
                  <a:schemeClr val="tx2"/>
                </a:solidFill>
              </a:defRPr>
            </a:lvl6pPr>
            <a:lvl7pPr>
              <a:defRPr sz="1050">
                <a:solidFill>
                  <a:schemeClr val="tx2"/>
                </a:solidFill>
              </a:defRPr>
            </a:lvl7pPr>
            <a:lvl8pPr>
              <a:defRPr sz="1050">
                <a:solidFill>
                  <a:schemeClr val="tx2"/>
                </a:solidFill>
              </a:defRPr>
            </a:lvl8pPr>
            <a:lvl9pPr>
              <a:defRPr sz="105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5893" y="2836654"/>
            <a:ext cx="2273889" cy="3001392"/>
          </a:xfrm>
        </p:spPr>
        <p:txBody>
          <a:bodyPr anchor="t">
            <a:normAutofit/>
          </a:bodyPr>
          <a:lstStyle>
            <a:lvl1pPr marL="0" indent="0" algn="l">
              <a:buNone/>
              <a:defRPr sz="1200">
                <a:solidFill>
                  <a:srgbClr val="FFFFFF"/>
                </a:solidFill>
              </a:defRPr>
            </a:lvl1pPr>
            <a:lvl2pPr marL="342900" indent="0">
              <a:buNone/>
              <a:defRPr sz="825"/>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5704464" y="6456917"/>
            <a:ext cx="2133599" cy="365125"/>
          </a:xfrm>
        </p:spPr>
        <p:txBody>
          <a:bodyPr/>
          <a:lstStyle/>
          <a:p>
            <a:fld id="{D82884F1-FFEA-405F-9602-3DCA865EDA4E}" type="datetime1">
              <a:rPr lang="en-US" smtClean="0"/>
              <a:t>6/15/2021</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435894" y="6452591"/>
            <a:ext cx="5187908"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7918725" y="6456917"/>
            <a:ext cx="789383" cy="365125"/>
          </a:xfrm>
        </p:spPr>
        <p:txBody>
          <a:bodyPr/>
          <a:lstStyle/>
          <a:p>
            <a:fld id="{3A98EE3D-8CD1-4C3F-BD1C-C98C9596463C}" type="slidenum">
              <a:rPr lang="en-US" smtClean="0"/>
              <a:pPr/>
              <a:t>‹Nº›</a:t>
            </a:fld>
            <a:endParaRPr lang="en-US" dirty="0"/>
          </a:p>
        </p:txBody>
      </p:sp>
    </p:spTree>
    <p:extLst>
      <p:ext uri="{BB962C8B-B14F-4D97-AF65-F5344CB8AC3E}">
        <p14:creationId xmlns:p14="http://schemas.microsoft.com/office/powerpoint/2010/main" val="20740968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Tx" preserve="1">
  <p:cSld name="1_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2890346" y="530772"/>
            <a:ext cx="5936696" cy="5775435"/>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270938" y="926863"/>
            <a:ext cx="3326793" cy="1722419"/>
          </a:xfrm>
        </p:spPr>
        <p:txBody>
          <a:bodyPr anchor="b">
            <a:normAutofit/>
          </a:bodyPr>
          <a:lstStyle>
            <a:lvl1pPr algn="l">
              <a:defRPr sz="1800" b="0">
                <a:solidFill>
                  <a:srgbClr val="FFFFFF"/>
                </a:solidFill>
              </a:defRPr>
            </a:lvl1pPr>
          </a:lstStyle>
          <a:p>
            <a:r>
              <a:rPr lang="en-US"/>
              <a:t>Click to edit Master title style</a:t>
            </a:r>
          </a:p>
        </p:txBody>
      </p:sp>
      <p:sp>
        <p:nvSpPr>
          <p:cNvPr id="3" name="Content Placeholder 2"/>
          <p:cNvSpPr>
            <a:spLocks noGrp="1"/>
          </p:cNvSpPr>
          <p:nvPr>
            <p:ph idx="1"/>
          </p:nvPr>
        </p:nvSpPr>
        <p:spPr>
          <a:xfrm>
            <a:off x="302192" y="530772"/>
            <a:ext cx="2535601" cy="5775435"/>
          </a:xfrm>
        </p:spPr>
        <p:txBody>
          <a:bodyPr anchor="ctr">
            <a:normAutofit/>
          </a:bodyPr>
          <a:lstStyle>
            <a:lvl1pPr>
              <a:defRPr sz="1500">
                <a:solidFill>
                  <a:schemeClr val="tx2"/>
                </a:solidFill>
              </a:defRPr>
            </a:lvl1pPr>
            <a:lvl2pPr>
              <a:defRPr sz="1350">
                <a:solidFill>
                  <a:schemeClr val="tx2"/>
                </a:solidFill>
              </a:defRPr>
            </a:lvl2pPr>
            <a:lvl3pPr>
              <a:defRPr sz="1200">
                <a:solidFill>
                  <a:schemeClr val="tx2"/>
                </a:solidFill>
              </a:defRPr>
            </a:lvl3pPr>
            <a:lvl4pPr>
              <a:defRPr sz="1050">
                <a:solidFill>
                  <a:schemeClr val="tx2"/>
                </a:solidFill>
              </a:defRPr>
            </a:lvl4pPr>
            <a:lvl5pPr>
              <a:defRPr sz="1050">
                <a:solidFill>
                  <a:schemeClr val="tx2"/>
                </a:solidFill>
              </a:defRPr>
            </a:lvl5pPr>
            <a:lvl6pPr>
              <a:defRPr sz="1050">
                <a:solidFill>
                  <a:schemeClr val="tx2"/>
                </a:solidFill>
              </a:defRPr>
            </a:lvl6pPr>
            <a:lvl7pPr>
              <a:defRPr sz="1050">
                <a:solidFill>
                  <a:schemeClr val="tx2"/>
                </a:solidFill>
              </a:defRPr>
            </a:lvl7pPr>
            <a:lvl8pPr>
              <a:defRPr sz="1050">
                <a:solidFill>
                  <a:schemeClr val="tx2"/>
                </a:solidFill>
              </a:defRPr>
            </a:lvl8pPr>
            <a:lvl9pPr>
              <a:defRPr sz="105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270939" y="2963136"/>
            <a:ext cx="3326792" cy="3001392"/>
          </a:xfrm>
        </p:spPr>
        <p:txBody>
          <a:bodyPr anchor="t">
            <a:normAutofit/>
          </a:bodyPr>
          <a:lstStyle>
            <a:lvl1pPr marL="0" indent="0" algn="l">
              <a:buNone/>
              <a:defRPr sz="1200">
                <a:solidFill>
                  <a:srgbClr val="FFFFFF"/>
                </a:solidFill>
              </a:defRPr>
            </a:lvl1pPr>
            <a:lvl2pPr marL="342900" indent="0">
              <a:buNone/>
              <a:defRPr sz="825"/>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5704464" y="6456917"/>
            <a:ext cx="2133599" cy="365125"/>
          </a:xfrm>
        </p:spPr>
        <p:txBody>
          <a:bodyPr/>
          <a:lstStyle/>
          <a:p>
            <a:fld id="{D82884F1-FFEA-405F-9602-3DCA865EDA4E}" type="datetime1">
              <a:rPr lang="en-US" smtClean="0"/>
              <a:t>6/15/2021</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435894" y="6452591"/>
            <a:ext cx="5187908"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7918725" y="6456917"/>
            <a:ext cx="789383" cy="365125"/>
          </a:xfrm>
        </p:spPr>
        <p:txBody>
          <a:bodyPr/>
          <a:lstStyle/>
          <a:p>
            <a:fld id="{3A98EE3D-8CD1-4C3F-BD1C-C98C9596463C}" type="slidenum">
              <a:rPr lang="en-US" smtClean="0"/>
              <a:pPr/>
              <a:t>‹Nº›</a:t>
            </a:fld>
            <a:endParaRPr lang="en-US" dirty="0"/>
          </a:p>
        </p:txBody>
      </p:sp>
      <p:pic>
        <p:nvPicPr>
          <p:cNvPr id="13" name="Picture 2" descr="Turismo de Tenerife">
            <a:extLst>
              <a:ext uri="{FF2B5EF4-FFF2-40B4-BE49-F238E27FC236}">
                <a16:creationId xmlns:a16="http://schemas.microsoft.com/office/drawing/2014/main" id="{DB4BDC47-30A6-4650-BFE3-EA05BDCF9535}"/>
              </a:ext>
            </a:extLst>
          </p:cNvPr>
          <p:cNvPicPr>
            <a:picLocks noChangeAspect="1" noChangeArrowheads="1"/>
          </p:cNvPicPr>
          <p:nvPr userDrawn="1"/>
        </p:nvPicPr>
        <p:blipFill>
          <a:blip r:embed="rId2" cstate="screen">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484768" y="6384297"/>
            <a:ext cx="13335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56912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5895" y="4693389"/>
            <a:ext cx="8272212" cy="566738"/>
          </a:xfrm>
        </p:spPr>
        <p:txBody>
          <a:bodyPr anchor="b">
            <a:normAutofit/>
          </a:bodyPr>
          <a:lstStyle>
            <a:lvl1pPr algn="l">
              <a:defRPr sz="1800" b="0">
                <a:solidFill>
                  <a:schemeClr val="tx1">
                    <a:lumMod val="75000"/>
                    <a:lumOff val="25000"/>
                  </a:schemeClr>
                </a:solidFill>
              </a:defRPr>
            </a:lvl1pPr>
          </a:lstStyle>
          <a:p>
            <a:r>
              <a:rPr lang="en-US"/>
              <a:t>Click to edit Master title style</a:t>
            </a:r>
          </a:p>
        </p:txBody>
      </p:sp>
      <p:sp>
        <p:nvSpPr>
          <p:cNvPr id="3" name="Picture Placeholder 2"/>
          <p:cNvSpPr>
            <a:spLocks noGrp="1" noChangeAspect="1"/>
          </p:cNvSpPr>
          <p:nvPr>
            <p:ph type="pic" idx="1"/>
          </p:nvPr>
        </p:nvSpPr>
        <p:spPr>
          <a:xfrm>
            <a:off x="335863" y="641351"/>
            <a:ext cx="8468144" cy="3651249"/>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4" name="Text Placeholder 3"/>
          <p:cNvSpPr>
            <a:spLocks noGrp="1"/>
          </p:cNvSpPr>
          <p:nvPr>
            <p:ph type="body" sz="half" idx="2"/>
          </p:nvPr>
        </p:nvSpPr>
        <p:spPr>
          <a:xfrm>
            <a:off x="435894" y="5260127"/>
            <a:ext cx="8272213" cy="998148"/>
          </a:xfrm>
        </p:spPr>
        <p:txBody>
          <a:bodyPr anchor="t">
            <a:normAutofit/>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6/15/2021</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28350236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435894" y="702156"/>
            <a:ext cx="8272212" cy="10138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ED4963-E985-44C4-B8C4-FDD613B7C2F8}" type="datetime1">
              <a:rPr lang="en-US" smtClean="0"/>
              <a:t>6/15/2021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13701950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BAACB1-78E7-43C5-AC68-02E88C01C0DC}"/>
              </a:ext>
            </a:extLst>
          </p:cNvPr>
          <p:cNvSpPr>
            <a:spLocks noGrp="1"/>
          </p:cNvSpPr>
          <p:nvPr>
            <p:ph type="ctrTitle"/>
          </p:nvPr>
        </p:nvSpPr>
        <p:spPr>
          <a:xfrm>
            <a:off x="1143000" y="1122363"/>
            <a:ext cx="6858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9248C1BE-1096-4C5A-80D3-113015E71378}"/>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69E7735-ABDF-419F-9713-0B4A6B89227B}"/>
              </a:ext>
            </a:extLst>
          </p:cNvPr>
          <p:cNvSpPr>
            <a:spLocks noGrp="1"/>
          </p:cNvSpPr>
          <p:nvPr>
            <p:ph type="dt" sz="half" idx="10"/>
          </p:nvPr>
        </p:nvSpPr>
        <p:spPr/>
        <p:txBody>
          <a:bodyPr/>
          <a:lstStyle/>
          <a:p>
            <a:fld id="{A2E8E9E0-5C08-479A-AB95-560BAF991DF8}" type="datetimeFigureOut">
              <a:rPr lang="es-ES" smtClean="0"/>
              <a:t>15/06/2021</a:t>
            </a:fld>
            <a:endParaRPr lang="es-ES" dirty="0"/>
          </a:p>
        </p:txBody>
      </p:sp>
      <p:sp>
        <p:nvSpPr>
          <p:cNvPr id="5" name="Marcador de pie de página 4">
            <a:extLst>
              <a:ext uri="{FF2B5EF4-FFF2-40B4-BE49-F238E27FC236}">
                <a16:creationId xmlns:a16="http://schemas.microsoft.com/office/drawing/2014/main" id="{B3E1F1EC-884A-4BCC-980E-D5D4E748C806}"/>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8B0D3D32-CCD3-4B57-A1FA-7C6E03F91788}"/>
              </a:ext>
            </a:extLst>
          </p:cNvPr>
          <p:cNvSpPr>
            <a:spLocks noGrp="1"/>
          </p:cNvSpPr>
          <p:nvPr>
            <p:ph type="sldNum" sz="quarter" idx="12"/>
          </p:nvPr>
        </p:nvSpPr>
        <p:spPr/>
        <p:txBody>
          <a:bodyPr/>
          <a:lstStyle/>
          <a:p>
            <a:fld id="{2F072820-0159-4249-8AE6-98096C948BDA}" type="slidenum">
              <a:rPr lang="es-ES" smtClean="0"/>
              <a:t>‹Nº›</a:t>
            </a:fld>
            <a:endParaRPr lang="es-ES" dirty="0"/>
          </a:p>
        </p:txBody>
      </p:sp>
      <p:sp>
        <p:nvSpPr>
          <p:cNvPr id="7" name="Rectangle 8">
            <a:extLst>
              <a:ext uri="{FF2B5EF4-FFF2-40B4-BE49-F238E27FC236}">
                <a16:creationId xmlns:a16="http://schemas.microsoft.com/office/drawing/2014/main" id="{33130281-BE98-4FA7-8FAC-86E3E7F5A927}"/>
              </a:ext>
            </a:extLst>
          </p:cNvPr>
          <p:cNvSpPr/>
          <p:nvPr userDrawn="1"/>
        </p:nvSpPr>
        <p:spPr>
          <a:xfrm>
            <a:off x="334901" y="457200"/>
            <a:ext cx="277749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8" name="Rectangle 9">
            <a:extLst>
              <a:ext uri="{FF2B5EF4-FFF2-40B4-BE49-F238E27FC236}">
                <a16:creationId xmlns:a16="http://schemas.microsoft.com/office/drawing/2014/main" id="{A60902F1-FEE7-45F0-80E0-84ACF472E8EB}"/>
              </a:ext>
            </a:extLst>
          </p:cNvPr>
          <p:cNvSpPr/>
          <p:nvPr userDrawn="1"/>
        </p:nvSpPr>
        <p:spPr>
          <a:xfrm>
            <a:off x="6031610" y="453643"/>
            <a:ext cx="277749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10">
            <a:extLst>
              <a:ext uri="{FF2B5EF4-FFF2-40B4-BE49-F238E27FC236}">
                <a16:creationId xmlns:a16="http://schemas.microsoft.com/office/drawing/2014/main" id="{9FB95A2A-18F6-40C0-BF92-D592D9C648E4}"/>
              </a:ext>
            </a:extLst>
          </p:cNvPr>
          <p:cNvSpPr/>
          <p:nvPr userDrawn="1"/>
        </p:nvSpPr>
        <p:spPr>
          <a:xfrm>
            <a:off x="3181373" y="457200"/>
            <a:ext cx="2777490" cy="91440"/>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S" sz="1350" dirty="0"/>
          </a:p>
        </p:txBody>
      </p:sp>
    </p:spTree>
    <p:extLst>
      <p:ext uri="{BB962C8B-B14F-4D97-AF65-F5344CB8AC3E}">
        <p14:creationId xmlns:p14="http://schemas.microsoft.com/office/powerpoint/2010/main" val="34568764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15CAEF-2367-4D81-8CA4-CFEF1E36531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4409CB6-CD6E-49B7-A025-3CC90CAC093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33FE1B3-1AE2-4244-9B6B-4C0DCBC68B3D}"/>
              </a:ext>
            </a:extLst>
          </p:cNvPr>
          <p:cNvSpPr>
            <a:spLocks noGrp="1"/>
          </p:cNvSpPr>
          <p:nvPr>
            <p:ph type="dt" sz="half" idx="10"/>
          </p:nvPr>
        </p:nvSpPr>
        <p:spPr/>
        <p:txBody>
          <a:bodyPr/>
          <a:lstStyle/>
          <a:p>
            <a:fld id="{A2E8E9E0-5C08-479A-AB95-560BAF991DF8}" type="datetimeFigureOut">
              <a:rPr lang="es-ES" smtClean="0"/>
              <a:t>15/06/2021</a:t>
            </a:fld>
            <a:endParaRPr lang="es-ES" dirty="0"/>
          </a:p>
        </p:txBody>
      </p:sp>
      <p:sp>
        <p:nvSpPr>
          <p:cNvPr id="5" name="Marcador de pie de página 4">
            <a:extLst>
              <a:ext uri="{FF2B5EF4-FFF2-40B4-BE49-F238E27FC236}">
                <a16:creationId xmlns:a16="http://schemas.microsoft.com/office/drawing/2014/main" id="{37343316-6AA4-49A0-B930-5BBF8A5E28C0}"/>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225A1773-9D0D-40BC-A156-2299AD3BE6CE}"/>
              </a:ext>
            </a:extLst>
          </p:cNvPr>
          <p:cNvSpPr>
            <a:spLocks noGrp="1"/>
          </p:cNvSpPr>
          <p:nvPr>
            <p:ph type="sldNum" sz="quarter" idx="12"/>
          </p:nvPr>
        </p:nvSpPr>
        <p:spPr/>
        <p:txBody>
          <a:bodyPr/>
          <a:lstStyle/>
          <a:p>
            <a:fld id="{2F072820-0159-4249-8AE6-98096C948BDA}" type="slidenum">
              <a:rPr lang="es-ES" smtClean="0"/>
              <a:t>‹Nº›</a:t>
            </a:fld>
            <a:endParaRPr lang="es-ES" dirty="0"/>
          </a:p>
        </p:txBody>
      </p:sp>
    </p:spTree>
    <p:extLst>
      <p:ext uri="{BB962C8B-B14F-4D97-AF65-F5344CB8AC3E}">
        <p14:creationId xmlns:p14="http://schemas.microsoft.com/office/powerpoint/2010/main" val="22251749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D3D847-C8C8-4A52-AB3B-7F68ECAA22B0}"/>
              </a:ext>
            </a:extLst>
          </p:cNvPr>
          <p:cNvSpPr>
            <a:spLocks noGrp="1"/>
          </p:cNvSpPr>
          <p:nvPr>
            <p:ph type="title"/>
          </p:nvPr>
        </p:nvSpPr>
        <p:spPr>
          <a:xfrm>
            <a:off x="623888" y="1709738"/>
            <a:ext cx="78867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744468A9-AADD-4C51-AD48-2D424C8426BB}"/>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9E90BEA-B864-4B8B-9F9D-9FA90ABEACE4}"/>
              </a:ext>
            </a:extLst>
          </p:cNvPr>
          <p:cNvSpPr>
            <a:spLocks noGrp="1"/>
          </p:cNvSpPr>
          <p:nvPr>
            <p:ph type="dt" sz="half" idx="10"/>
          </p:nvPr>
        </p:nvSpPr>
        <p:spPr/>
        <p:txBody>
          <a:bodyPr/>
          <a:lstStyle/>
          <a:p>
            <a:fld id="{A2E8E9E0-5C08-479A-AB95-560BAF991DF8}" type="datetimeFigureOut">
              <a:rPr lang="es-ES" smtClean="0"/>
              <a:t>15/06/2021</a:t>
            </a:fld>
            <a:endParaRPr lang="es-ES" dirty="0"/>
          </a:p>
        </p:txBody>
      </p:sp>
      <p:sp>
        <p:nvSpPr>
          <p:cNvPr id="5" name="Marcador de pie de página 4">
            <a:extLst>
              <a:ext uri="{FF2B5EF4-FFF2-40B4-BE49-F238E27FC236}">
                <a16:creationId xmlns:a16="http://schemas.microsoft.com/office/drawing/2014/main" id="{12233C1E-9D42-4B81-9BF7-00EB816A83C8}"/>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1D2CAD96-C9B0-43E2-B8BF-76CDACDFE69D}"/>
              </a:ext>
            </a:extLst>
          </p:cNvPr>
          <p:cNvSpPr>
            <a:spLocks noGrp="1"/>
          </p:cNvSpPr>
          <p:nvPr>
            <p:ph type="sldNum" sz="quarter" idx="12"/>
          </p:nvPr>
        </p:nvSpPr>
        <p:spPr/>
        <p:txBody>
          <a:bodyPr/>
          <a:lstStyle/>
          <a:p>
            <a:fld id="{2F072820-0159-4249-8AE6-98096C948BDA}" type="slidenum">
              <a:rPr lang="es-ES" smtClean="0"/>
              <a:t>‹Nº›</a:t>
            </a:fld>
            <a:endParaRPr lang="es-ES" dirty="0"/>
          </a:p>
        </p:txBody>
      </p:sp>
    </p:spTree>
    <p:extLst>
      <p:ext uri="{BB962C8B-B14F-4D97-AF65-F5344CB8AC3E}">
        <p14:creationId xmlns:p14="http://schemas.microsoft.com/office/powerpoint/2010/main" val="27705528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70A5FD-D346-40E0-83C0-4A6B59F08BF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85D02FE-B978-483A-9374-82F0B02CEC42}"/>
              </a:ext>
            </a:extLst>
          </p:cNvPr>
          <p:cNvSpPr>
            <a:spLocks noGrp="1"/>
          </p:cNvSpPr>
          <p:nvPr>
            <p:ph sz="half" idx="1"/>
          </p:nvPr>
        </p:nvSpPr>
        <p:spPr>
          <a:xfrm>
            <a:off x="628650" y="1825625"/>
            <a:ext cx="386715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FFD6987-D838-4BE9-BF22-32B16EAC309B}"/>
              </a:ext>
            </a:extLst>
          </p:cNvPr>
          <p:cNvSpPr>
            <a:spLocks noGrp="1"/>
          </p:cNvSpPr>
          <p:nvPr>
            <p:ph sz="half" idx="2"/>
          </p:nvPr>
        </p:nvSpPr>
        <p:spPr>
          <a:xfrm>
            <a:off x="4648200" y="1825625"/>
            <a:ext cx="386715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D930E38-B674-4832-BF30-3DABDE8A37E0}"/>
              </a:ext>
            </a:extLst>
          </p:cNvPr>
          <p:cNvSpPr>
            <a:spLocks noGrp="1"/>
          </p:cNvSpPr>
          <p:nvPr>
            <p:ph type="dt" sz="half" idx="10"/>
          </p:nvPr>
        </p:nvSpPr>
        <p:spPr/>
        <p:txBody>
          <a:bodyPr/>
          <a:lstStyle/>
          <a:p>
            <a:fld id="{A2E8E9E0-5C08-479A-AB95-560BAF991DF8}" type="datetimeFigureOut">
              <a:rPr lang="es-ES" smtClean="0"/>
              <a:t>15/06/2021</a:t>
            </a:fld>
            <a:endParaRPr lang="es-ES" dirty="0"/>
          </a:p>
        </p:txBody>
      </p:sp>
      <p:sp>
        <p:nvSpPr>
          <p:cNvPr id="6" name="Marcador de pie de página 5">
            <a:extLst>
              <a:ext uri="{FF2B5EF4-FFF2-40B4-BE49-F238E27FC236}">
                <a16:creationId xmlns:a16="http://schemas.microsoft.com/office/drawing/2014/main" id="{705635BF-647A-4782-8426-6D99007C9ED5}"/>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id="{3408FE94-6497-4E82-836F-E5C30394C255}"/>
              </a:ext>
            </a:extLst>
          </p:cNvPr>
          <p:cNvSpPr>
            <a:spLocks noGrp="1"/>
          </p:cNvSpPr>
          <p:nvPr>
            <p:ph type="sldNum" sz="quarter" idx="12"/>
          </p:nvPr>
        </p:nvSpPr>
        <p:spPr/>
        <p:txBody>
          <a:bodyPr/>
          <a:lstStyle/>
          <a:p>
            <a:fld id="{2F072820-0159-4249-8AE6-98096C948BDA}" type="slidenum">
              <a:rPr lang="es-ES" smtClean="0"/>
              <a:t>‹Nº›</a:t>
            </a:fld>
            <a:endParaRPr lang="es-ES" dirty="0"/>
          </a:p>
        </p:txBody>
      </p:sp>
    </p:spTree>
    <p:extLst>
      <p:ext uri="{BB962C8B-B14F-4D97-AF65-F5344CB8AC3E}">
        <p14:creationId xmlns:p14="http://schemas.microsoft.com/office/powerpoint/2010/main" val="3944770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34901" y="3085765"/>
            <a:ext cx="8474199"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435894" y="1020431"/>
            <a:ext cx="8245162" cy="1475013"/>
          </a:xfrm>
          <a:effectLst/>
        </p:spPr>
        <p:txBody>
          <a:bodyPr anchor="b">
            <a:normAutofit/>
          </a:bodyPr>
          <a:lstStyle>
            <a:lvl1pPr>
              <a:defRPr sz="2700">
                <a:solidFill>
                  <a:schemeClr val="tx1">
                    <a:lumMod val="75000"/>
                    <a:lumOff val="25000"/>
                  </a:schemeClr>
                </a:solidFill>
              </a:defRPr>
            </a:lvl1pPr>
          </a:lstStyle>
          <a:p>
            <a:r>
              <a:rPr lang="en-US"/>
              <a:t>Click to edit Master title style</a:t>
            </a:r>
          </a:p>
        </p:txBody>
      </p:sp>
      <p:sp>
        <p:nvSpPr>
          <p:cNvPr id="3" name="Subtitle 2"/>
          <p:cNvSpPr>
            <a:spLocks noGrp="1"/>
          </p:cNvSpPr>
          <p:nvPr>
            <p:ph type="subTitle" idx="1"/>
          </p:nvPr>
        </p:nvSpPr>
        <p:spPr>
          <a:xfrm>
            <a:off x="435895" y="2495446"/>
            <a:ext cx="8245160" cy="590321"/>
          </a:xfrm>
        </p:spPr>
        <p:txBody>
          <a:bodyPr anchor="t">
            <a:normAutofit/>
          </a:bodyPr>
          <a:lstStyle>
            <a:lvl1pPr marL="0" indent="0" algn="l">
              <a:buNone/>
              <a:defRPr sz="1200" cap="all">
                <a:solidFill>
                  <a:schemeClr val="accent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6/15/2021</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38986953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9926AB-E69F-406B-B2E8-D7CBC2E2A794}"/>
              </a:ext>
            </a:extLst>
          </p:cNvPr>
          <p:cNvSpPr>
            <a:spLocks noGrp="1"/>
          </p:cNvSpPr>
          <p:nvPr>
            <p:ph type="title"/>
          </p:nvPr>
        </p:nvSpPr>
        <p:spPr>
          <a:xfrm>
            <a:off x="630238" y="365125"/>
            <a:ext cx="78867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00331BE-F025-4741-A9B2-751CE54D7A6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6DAB49C-D94C-4546-BC4C-908C5805F36C}"/>
              </a:ext>
            </a:extLst>
          </p:cNvPr>
          <p:cNvSpPr>
            <a:spLocks noGrp="1"/>
          </p:cNvSpPr>
          <p:nvPr>
            <p:ph sz="half" idx="2"/>
          </p:nvPr>
        </p:nvSpPr>
        <p:spPr>
          <a:xfrm>
            <a:off x="630238" y="2505075"/>
            <a:ext cx="386873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269BBEEB-33E9-4306-9FED-0F759153E322}"/>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1E96DE2-D76F-4C8F-B396-005E99F57083}"/>
              </a:ext>
            </a:extLst>
          </p:cNvPr>
          <p:cNvSpPr>
            <a:spLocks noGrp="1"/>
          </p:cNvSpPr>
          <p:nvPr>
            <p:ph sz="quarter" idx="4"/>
          </p:nvPr>
        </p:nvSpPr>
        <p:spPr>
          <a:xfrm>
            <a:off x="4629150" y="2505075"/>
            <a:ext cx="38877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AD568E7E-C230-4D81-B623-DD687745FB11}"/>
              </a:ext>
            </a:extLst>
          </p:cNvPr>
          <p:cNvSpPr>
            <a:spLocks noGrp="1"/>
          </p:cNvSpPr>
          <p:nvPr>
            <p:ph type="dt" sz="half" idx="10"/>
          </p:nvPr>
        </p:nvSpPr>
        <p:spPr/>
        <p:txBody>
          <a:bodyPr/>
          <a:lstStyle/>
          <a:p>
            <a:fld id="{A2E8E9E0-5C08-479A-AB95-560BAF991DF8}" type="datetimeFigureOut">
              <a:rPr lang="es-ES" smtClean="0"/>
              <a:t>15/06/2021</a:t>
            </a:fld>
            <a:endParaRPr lang="es-ES" dirty="0"/>
          </a:p>
        </p:txBody>
      </p:sp>
      <p:sp>
        <p:nvSpPr>
          <p:cNvPr id="8" name="Marcador de pie de página 7">
            <a:extLst>
              <a:ext uri="{FF2B5EF4-FFF2-40B4-BE49-F238E27FC236}">
                <a16:creationId xmlns:a16="http://schemas.microsoft.com/office/drawing/2014/main" id="{67558559-62CB-44B1-8BBC-0F05D3657D26}"/>
              </a:ext>
            </a:extLst>
          </p:cNvPr>
          <p:cNvSpPr>
            <a:spLocks noGrp="1"/>
          </p:cNvSpPr>
          <p:nvPr>
            <p:ph type="ftr" sz="quarter" idx="11"/>
          </p:nvPr>
        </p:nvSpPr>
        <p:spPr/>
        <p:txBody>
          <a:bodyPr/>
          <a:lstStyle/>
          <a:p>
            <a:endParaRPr lang="es-ES" dirty="0"/>
          </a:p>
        </p:txBody>
      </p:sp>
      <p:sp>
        <p:nvSpPr>
          <p:cNvPr id="9" name="Marcador de número de diapositiva 8">
            <a:extLst>
              <a:ext uri="{FF2B5EF4-FFF2-40B4-BE49-F238E27FC236}">
                <a16:creationId xmlns:a16="http://schemas.microsoft.com/office/drawing/2014/main" id="{060AD9C6-AEB3-470D-8E30-317559AFD420}"/>
              </a:ext>
            </a:extLst>
          </p:cNvPr>
          <p:cNvSpPr>
            <a:spLocks noGrp="1"/>
          </p:cNvSpPr>
          <p:nvPr>
            <p:ph type="sldNum" sz="quarter" idx="12"/>
          </p:nvPr>
        </p:nvSpPr>
        <p:spPr/>
        <p:txBody>
          <a:bodyPr/>
          <a:lstStyle/>
          <a:p>
            <a:fld id="{2F072820-0159-4249-8AE6-98096C948BDA}" type="slidenum">
              <a:rPr lang="es-ES" smtClean="0"/>
              <a:t>‹Nº›</a:t>
            </a:fld>
            <a:endParaRPr lang="es-ES" dirty="0"/>
          </a:p>
        </p:txBody>
      </p:sp>
    </p:spTree>
    <p:extLst>
      <p:ext uri="{BB962C8B-B14F-4D97-AF65-F5344CB8AC3E}">
        <p14:creationId xmlns:p14="http://schemas.microsoft.com/office/powerpoint/2010/main" val="5110916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B75DB9-9E7D-476C-8948-93DC300D501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A7BE74E-AB1F-4F7E-A022-10F09C70134A}"/>
              </a:ext>
            </a:extLst>
          </p:cNvPr>
          <p:cNvSpPr>
            <a:spLocks noGrp="1"/>
          </p:cNvSpPr>
          <p:nvPr>
            <p:ph type="dt" sz="half" idx="10"/>
          </p:nvPr>
        </p:nvSpPr>
        <p:spPr/>
        <p:txBody>
          <a:bodyPr/>
          <a:lstStyle/>
          <a:p>
            <a:fld id="{A2E8E9E0-5C08-479A-AB95-560BAF991DF8}" type="datetimeFigureOut">
              <a:rPr lang="es-ES" smtClean="0"/>
              <a:t>15/06/2021</a:t>
            </a:fld>
            <a:endParaRPr lang="es-ES" dirty="0"/>
          </a:p>
        </p:txBody>
      </p:sp>
      <p:sp>
        <p:nvSpPr>
          <p:cNvPr id="4" name="Marcador de pie de página 3">
            <a:extLst>
              <a:ext uri="{FF2B5EF4-FFF2-40B4-BE49-F238E27FC236}">
                <a16:creationId xmlns:a16="http://schemas.microsoft.com/office/drawing/2014/main" id="{9FD69420-E140-4A68-A090-244F9545EBBF}"/>
              </a:ext>
            </a:extLst>
          </p:cNvPr>
          <p:cNvSpPr>
            <a:spLocks noGrp="1"/>
          </p:cNvSpPr>
          <p:nvPr>
            <p:ph type="ftr" sz="quarter" idx="11"/>
          </p:nvPr>
        </p:nvSpPr>
        <p:spPr/>
        <p:txBody>
          <a:bodyPr/>
          <a:lstStyle/>
          <a:p>
            <a:endParaRPr lang="es-ES" dirty="0"/>
          </a:p>
        </p:txBody>
      </p:sp>
      <p:sp>
        <p:nvSpPr>
          <p:cNvPr id="5" name="Marcador de número de diapositiva 4">
            <a:extLst>
              <a:ext uri="{FF2B5EF4-FFF2-40B4-BE49-F238E27FC236}">
                <a16:creationId xmlns:a16="http://schemas.microsoft.com/office/drawing/2014/main" id="{F9F23923-275C-4B09-AA70-84E5194DA08C}"/>
              </a:ext>
            </a:extLst>
          </p:cNvPr>
          <p:cNvSpPr>
            <a:spLocks noGrp="1"/>
          </p:cNvSpPr>
          <p:nvPr>
            <p:ph type="sldNum" sz="quarter" idx="12"/>
          </p:nvPr>
        </p:nvSpPr>
        <p:spPr/>
        <p:txBody>
          <a:bodyPr/>
          <a:lstStyle/>
          <a:p>
            <a:fld id="{2F072820-0159-4249-8AE6-98096C948BDA}" type="slidenum">
              <a:rPr lang="es-ES" smtClean="0"/>
              <a:t>‹Nº›</a:t>
            </a:fld>
            <a:endParaRPr lang="es-ES" dirty="0"/>
          </a:p>
        </p:txBody>
      </p:sp>
    </p:spTree>
    <p:extLst>
      <p:ext uri="{BB962C8B-B14F-4D97-AF65-F5344CB8AC3E}">
        <p14:creationId xmlns:p14="http://schemas.microsoft.com/office/powerpoint/2010/main" val="23361810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DA1A232-5278-4C9B-B5D5-AAAC19222BC1}"/>
              </a:ext>
            </a:extLst>
          </p:cNvPr>
          <p:cNvSpPr>
            <a:spLocks noGrp="1"/>
          </p:cNvSpPr>
          <p:nvPr>
            <p:ph type="dt" sz="half" idx="10"/>
          </p:nvPr>
        </p:nvSpPr>
        <p:spPr/>
        <p:txBody>
          <a:bodyPr/>
          <a:lstStyle/>
          <a:p>
            <a:fld id="{A2E8E9E0-5C08-479A-AB95-560BAF991DF8}" type="datetimeFigureOut">
              <a:rPr lang="es-ES" smtClean="0"/>
              <a:t>15/06/2021</a:t>
            </a:fld>
            <a:endParaRPr lang="es-ES" dirty="0"/>
          </a:p>
        </p:txBody>
      </p:sp>
      <p:sp>
        <p:nvSpPr>
          <p:cNvPr id="3" name="Marcador de pie de página 2">
            <a:extLst>
              <a:ext uri="{FF2B5EF4-FFF2-40B4-BE49-F238E27FC236}">
                <a16:creationId xmlns:a16="http://schemas.microsoft.com/office/drawing/2014/main" id="{C2EE225A-861D-4133-ACD4-D7AE3B6EE395}"/>
              </a:ext>
            </a:extLst>
          </p:cNvPr>
          <p:cNvSpPr>
            <a:spLocks noGrp="1"/>
          </p:cNvSpPr>
          <p:nvPr>
            <p:ph type="ftr" sz="quarter" idx="11"/>
          </p:nvPr>
        </p:nvSpPr>
        <p:spPr/>
        <p:txBody>
          <a:bodyPr/>
          <a:lstStyle/>
          <a:p>
            <a:endParaRPr lang="es-ES" dirty="0"/>
          </a:p>
        </p:txBody>
      </p:sp>
      <p:sp>
        <p:nvSpPr>
          <p:cNvPr id="4" name="Marcador de número de diapositiva 3">
            <a:extLst>
              <a:ext uri="{FF2B5EF4-FFF2-40B4-BE49-F238E27FC236}">
                <a16:creationId xmlns:a16="http://schemas.microsoft.com/office/drawing/2014/main" id="{93092AFC-3850-4D92-B226-E161F94511A6}"/>
              </a:ext>
            </a:extLst>
          </p:cNvPr>
          <p:cNvSpPr>
            <a:spLocks noGrp="1"/>
          </p:cNvSpPr>
          <p:nvPr>
            <p:ph type="sldNum" sz="quarter" idx="12"/>
          </p:nvPr>
        </p:nvSpPr>
        <p:spPr/>
        <p:txBody>
          <a:bodyPr/>
          <a:lstStyle/>
          <a:p>
            <a:fld id="{2F072820-0159-4249-8AE6-98096C948BDA}" type="slidenum">
              <a:rPr lang="es-ES" smtClean="0"/>
              <a:t>‹Nº›</a:t>
            </a:fld>
            <a:endParaRPr lang="es-ES" dirty="0"/>
          </a:p>
        </p:txBody>
      </p:sp>
    </p:spTree>
    <p:extLst>
      <p:ext uri="{BB962C8B-B14F-4D97-AF65-F5344CB8AC3E}">
        <p14:creationId xmlns:p14="http://schemas.microsoft.com/office/powerpoint/2010/main" val="13041861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643137-5927-4993-8FF7-1C9D24BB0BDF}"/>
              </a:ext>
            </a:extLst>
          </p:cNvPr>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CAAA04E-4908-47DA-9842-F34781F283F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3BC4BDDD-0C19-4295-9527-9656C49E243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990F6B1-9320-4A67-96AB-F74F7E7B4495}"/>
              </a:ext>
            </a:extLst>
          </p:cNvPr>
          <p:cNvSpPr>
            <a:spLocks noGrp="1"/>
          </p:cNvSpPr>
          <p:nvPr>
            <p:ph type="dt" sz="half" idx="10"/>
          </p:nvPr>
        </p:nvSpPr>
        <p:spPr/>
        <p:txBody>
          <a:bodyPr/>
          <a:lstStyle/>
          <a:p>
            <a:fld id="{A2E8E9E0-5C08-479A-AB95-560BAF991DF8}" type="datetimeFigureOut">
              <a:rPr lang="es-ES" smtClean="0"/>
              <a:t>15/06/2021</a:t>
            </a:fld>
            <a:endParaRPr lang="es-ES" dirty="0"/>
          </a:p>
        </p:txBody>
      </p:sp>
      <p:sp>
        <p:nvSpPr>
          <p:cNvPr id="6" name="Marcador de pie de página 5">
            <a:extLst>
              <a:ext uri="{FF2B5EF4-FFF2-40B4-BE49-F238E27FC236}">
                <a16:creationId xmlns:a16="http://schemas.microsoft.com/office/drawing/2014/main" id="{359F6580-21A1-4BD2-A5D9-52ACD1C83016}"/>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id="{322D3FFA-90AE-4F66-8B4E-4B8AE659B85B}"/>
              </a:ext>
            </a:extLst>
          </p:cNvPr>
          <p:cNvSpPr>
            <a:spLocks noGrp="1"/>
          </p:cNvSpPr>
          <p:nvPr>
            <p:ph type="sldNum" sz="quarter" idx="12"/>
          </p:nvPr>
        </p:nvSpPr>
        <p:spPr/>
        <p:txBody>
          <a:bodyPr/>
          <a:lstStyle/>
          <a:p>
            <a:fld id="{2F072820-0159-4249-8AE6-98096C948BDA}" type="slidenum">
              <a:rPr lang="es-ES" smtClean="0"/>
              <a:t>‹Nº›</a:t>
            </a:fld>
            <a:endParaRPr lang="es-ES" dirty="0"/>
          </a:p>
        </p:txBody>
      </p:sp>
    </p:spTree>
    <p:extLst>
      <p:ext uri="{BB962C8B-B14F-4D97-AF65-F5344CB8AC3E}">
        <p14:creationId xmlns:p14="http://schemas.microsoft.com/office/powerpoint/2010/main" val="6737020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038214-89E7-421A-80F1-5C6FC057265B}"/>
              </a:ext>
            </a:extLst>
          </p:cNvPr>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1E408FED-1244-47F9-8BC2-1B2DB3BB0AE3}"/>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a:extLst>
              <a:ext uri="{FF2B5EF4-FFF2-40B4-BE49-F238E27FC236}">
                <a16:creationId xmlns:a16="http://schemas.microsoft.com/office/drawing/2014/main" id="{1766226D-1317-4EEF-91D8-38563C0B647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47327DF-B824-4431-9D77-F6448616A7E6}"/>
              </a:ext>
            </a:extLst>
          </p:cNvPr>
          <p:cNvSpPr>
            <a:spLocks noGrp="1"/>
          </p:cNvSpPr>
          <p:nvPr>
            <p:ph type="dt" sz="half" idx="10"/>
          </p:nvPr>
        </p:nvSpPr>
        <p:spPr/>
        <p:txBody>
          <a:bodyPr/>
          <a:lstStyle/>
          <a:p>
            <a:fld id="{A2E8E9E0-5C08-479A-AB95-560BAF991DF8}" type="datetimeFigureOut">
              <a:rPr lang="es-ES" smtClean="0"/>
              <a:t>15/06/2021</a:t>
            </a:fld>
            <a:endParaRPr lang="es-ES" dirty="0"/>
          </a:p>
        </p:txBody>
      </p:sp>
      <p:sp>
        <p:nvSpPr>
          <p:cNvPr id="6" name="Marcador de pie de página 5">
            <a:extLst>
              <a:ext uri="{FF2B5EF4-FFF2-40B4-BE49-F238E27FC236}">
                <a16:creationId xmlns:a16="http://schemas.microsoft.com/office/drawing/2014/main" id="{8095035B-74BC-451D-8E4B-AE05B518826E}"/>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id="{8A4EAE27-3371-4E79-9853-E78BACFDABF6}"/>
              </a:ext>
            </a:extLst>
          </p:cNvPr>
          <p:cNvSpPr>
            <a:spLocks noGrp="1"/>
          </p:cNvSpPr>
          <p:nvPr>
            <p:ph type="sldNum" sz="quarter" idx="12"/>
          </p:nvPr>
        </p:nvSpPr>
        <p:spPr/>
        <p:txBody>
          <a:bodyPr/>
          <a:lstStyle/>
          <a:p>
            <a:fld id="{2F072820-0159-4249-8AE6-98096C948BDA}" type="slidenum">
              <a:rPr lang="es-ES" smtClean="0"/>
              <a:t>‹Nº›</a:t>
            </a:fld>
            <a:endParaRPr lang="es-ES" dirty="0"/>
          </a:p>
        </p:txBody>
      </p:sp>
    </p:spTree>
    <p:extLst>
      <p:ext uri="{BB962C8B-B14F-4D97-AF65-F5344CB8AC3E}">
        <p14:creationId xmlns:p14="http://schemas.microsoft.com/office/powerpoint/2010/main" val="20774359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081397-F799-4ED7-A7F0-F8CFC99C788B}"/>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E5A1AC0-AD00-4F1F-AB68-29B99C16D92A}"/>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1A6EFB1-5ED4-4652-8E83-2A6829267BB7}"/>
              </a:ext>
            </a:extLst>
          </p:cNvPr>
          <p:cNvSpPr>
            <a:spLocks noGrp="1"/>
          </p:cNvSpPr>
          <p:nvPr>
            <p:ph type="dt" sz="half" idx="10"/>
          </p:nvPr>
        </p:nvSpPr>
        <p:spPr/>
        <p:txBody>
          <a:bodyPr/>
          <a:lstStyle/>
          <a:p>
            <a:fld id="{A2E8E9E0-5C08-479A-AB95-560BAF991DF8}" type="datetimeFigureOut">
              <a:rPr lang="es-ES" smtClean="0"/>
              <a:t>15/06/2021</a:t>
            </a:fld>
            <a:endParaRPr lang="es-ES" dirty="0"/>
          </a:p>
        </p:txBody>
      </p:sp>
      <p:sp>
        <p:nvSpPr>
          <p:cNvPr id="5" name="Marcador de pie de página 4">
            <a:extLst>
              <a:ext uri="{FF2B5EF4-FFF2-40B4-BE49-F238E27FC236}">
                <a16:creationId xmlns:a16="http://schemas.microsoft.com/office/drawing/2014/main" id="{D8A92F4D-29F3-433B-AECB-51DF7373A167}"/>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9A176BBB-F0F9-4B16-BB4F-489C72A2559A}"/>
              </a:ext>
            </a:extLst>
          </p:cNvPr>
          <p:cNvSpPr>
            <a:spLocks noGrp="1"/>
          </p:cNvSpPr>
          <p:nvPr>
            <p:ph type="sldNum" sz="quarter" idx="12"/>
          </p:nvPr>
        </p:nvSpPr>
        <p:spPr/>
        <p:txBody>
          <a:bodyPr/>
          <a:lstStyle/>
          <a:p>
            <a:fld id="{2F072820-0159-4249-8AE6-98096C948BDA}" type="slidenum">
              <a:rPr lang="es-ES" smtClean="0"/>
              <a:t>‹Nº›</a:t>
            </a:fld>
            <a:endParaRPr lang="es-ES" dirty="0"/>
          </a:p>
        </p:txBody>
      </p:sp>
    </p:spTree>
    <p:extLst>
      <p:ext uri="{BB962C8B-B14F-4D97-AF65-F5344CB8AC3E}">
        <p14:creationId xmlns:p14="http://schemas.microsoft.com/office/powerpoint/2010/main" val="20374939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C4DDE25-E698-4530-AD49-BA4DB3987EC3}"/>
              </a:ext>
            </a:extLst>
          </p:cNvPr>
          <p:cNvSpPr>
            <a:spLocks noGrp="1"/>
          </p:cNvSpPr>
          <p:nvPr>
            <p:ph type="title" orient="vert"/>
          </p:nvPr>
        </p:nvSpPr>
        <p:spPr>
          <a:xfrm>
            <a:off x="6543675" y="365125"/>
            <a:ext cx="1971675"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ABE6A615-B84F-4B62-84C5-74F6C9FB1CB6}"/>
              </a:ext>
            </a:extLst>
          </p:cNvPr>
          <p:cNvSpPr>
            <a:spLocks noGrp="1"/>
          </p:cNvSpPr>
          <p:nvPr>
            <p:ph type="body" orient="vert" idx="1"/>
          </p:nvPr>
        </p:nvSpPr>
        <p:spPr>
          <a:xfrm>
            <a:off x="628650" y="365125"/>
            <a:ext cx="57626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3CCD676-D792-47BD-9BBE-961BB06996CD}"/>
              </a:ext>
            </a:extLst>
          </p:cNvPr>
          <p:cNvSpPr>
            <a:spLocks noGrp="1"/>
          </p:cNvSpPr>
          <p:nvPr>
            <p:ph type="dt" sz="half" idx="10"/>
          </p:nvPr>
        </p:nvSpPr>
        <p:spPr/>
        <p:txBody>
          <a:bodyPr/>
          <a:lstStyle/>
          <a:p>
            <a:fld id="{A2E8E9E0-5C08-479A-AB95-560BAF991DF8}" type="datetimeFigureOut">
              <a:rPr lang="es-ES" smtClean="0"/>
              <a:t>15/06/2021</a:t>
            </a:fld>
            <a:endParaRPr lang="es-ES" dirty="0"/>
          </a:p>
        </p:txBody>
      </p:sp>
      <p:sp>
        <p:nvSpPr>
          <p:cNvPr id="5" name="Marcador de pie de página 4">
            <a:extLst>
              <a:ext uri="{FF2B5EF4-FFF2-40B4-BE49-F238E27FC236}">
                <a16:creationId xmlns:a16="http://schemas.microsoft.com/office/drawing/2014/main" id="{EF67F8A6-89DD-4EFC-B7CE-9936FEA6B2B6}"/>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D525C8DC-5C39-4529-A290-86BF59E18136}"/>
              </a:ext>
            </a:extLst>
          </p:cNvPr>
          <p:cNvSpPr>
            <a:spLocks noGrp="1"/>
          </p:cNvSpPr>
          <p:nvPr>
            <p:ph type="sldNum" sz="quarter" idx="12"/>
          </p:nvPr>
        </p:nvSpPr>
        <p:spPr/>
        <p:txBody>
          <a:bodyPr/>
          <a:lstStyle/>
          <a:p>
            <a:fld id="{2F072820-0159-4249-8AE6-98096C948BDA}" type="slidenum">
              <a:rPr lang="es-ES" smtClean="0"/>
              <a:t>‹Nº›</a:t>
            </a:fld>
            <a:endParaRPr lang="es-ES" dirty="0"/>
          </a:p>
        </p:txBody>
      </p:sp>
    </p:spTree>
    <p:extLst>
      <p:ext uri="{BB962C8B-B14F-4D97-AF65-F5344CB8AC3E}">
        <p14:creationId xmlns:p14="http://schemas.microsoft.com/office/powerpoint/2010/main" val="3775263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5894" y="702156"/>
            <a:ext cx="8272212" cy="1188720"/>
          </a:xfrm>
        </p:spPr>
        <p:txBody>
          <a:bodyPr/>
          <a:lstStyle/>
          <a:p>
            <a:r>
              <a:rPr lang="en-US"/>
              <a:t>Click to edit Master title style</a:t>
            </a:r>
          </a:p>
        </p:txBody>
      </p:sp>
      <p:sp>
        <p:nvSpPr>
          <p:cNvPr id="3" name="Content Placeholder 2"/>
          <p:cNvSpPr>
            <a:spLocks noGrp="1"/>
          </p:cNvSpPr>
          <p:nvPr>
            <p:ph idx="1"/>
          </p:nvPr>
        </p:nvSpPr>
        <p:spPr>
          <a:xfrm>
            <a:off x="435895" y="2340864"/>
            <a:ext cx="8272211"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6/15/2021</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446833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335863" y="5141975"/>
            <a:ext cx="8468145"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5" y="2393951"/>
            <a:ext cx="8272211" cy="2147467"/>
          </a:xfrm>
        </p:spPr>
        <p:txBody>
          <a:bodyPr anchor="b">
            <a:normAutofit/>
          </a:bodyPr>
          <a:lstStyle>
            <a:lvl1pPr algn="l">
              <a:defRPr sz="2700" b="0" cap="all">
                <a:solidFill>
                  <a:schemeClr val="tx1">
                    <a:lumMod val="75000"/>
                    <a:lumOff val="25000"/>
                  </a:schemeClr>
                </a:solidFill>
              </a:defRPr>
            </a:lvl1pPr>
          </a:lstStyle>
          <a:p>
            <a:r>
              <a:rPr lang="en-US"/>
              <a:t>Click to edit Master title style</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6/15/2021</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1273564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Section Header">
    <p:spTree>
      <p:nvGrpSpPr>
        <p:cNvPr id="1" name=""/>
        <p:cNvGrpSpPr/>
        <p:nvPr/>
      </p:nvGrpSpPr>
      <p:grpSpPr>
        <a:xfrm>
          <a:off x="0" y="0"/>
          <a:ext cx="0" cy="0"/>
          <a:chOff x="0" y="0"/>
          <a:chExt cx="0" cy="0"/>
        </a:xfrm>
      </p:grpSpPr>
      <p:sp>
        <p:nvSpPr>
          <p:cNvPr id="8" name="Rectangle 7"/>
          <p:cNvSpPr>
            <a:spLocks noChangeAspect="1"/>
          </p:cNvSpPr>
          <p:nvPr/>
        </p:nvSpPr>
        <p:spPr>
          <a:xfrm>
            <a:off x="173421" y="322981"/>
            <a:ext cx="8849710" cy="612439"/>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285375" y="322981"/>
            <a:ext cx="8272211" cy="596674"/>
          </a:xfrm>
        </p:spPr>
        <p:txBody>
          <a:bodyPr anchor="b">
            <a:normAutofit/>
          </a:bodyPr>
          <a:lstStyle>
            <a:lvl1pPr algn="l">
              <a:defRPr sz="2700" b="0" cap="all">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6/15/2021</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‹Nº›</a:t>
            </a:fld>
            <a:endParaRPr lang="en-US" dirty="0"/>
          </a:p>
        </p:txBody>
      </p:sp>
      <p:pic>
        <p:nvPicPr>
          <p:cNvPr id="12" name="Picture 2" descr="Turismo de Tenerife">
            <a:extLst>
              <a:ext uri="{FF2B5EF4-FFF2-40B4-BE49-F238E27FC236}">
                <a16:creationId xmlns:a16="http://schemas.microsoft.com/office/drawing/2014/main" id="{1E0B06F4-B5D9-40FB-9840-3A05B092EB3A}"/>
              </a:ext>
            </a:extLst>
          </p:cNvPr>
          <p:cNvPicPr>
            <a:picLocks noChangeAspect="1" noChangeArrowheads="1"/>
          </p:cNvPicPr>
          <p:nvPr userDrawn="1"/>
        </p:nvPicPr>
        <p:blipFill>
          <a:blip r:embed="rId2" cstate="screen">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73421" y="6375390"/>
            <a:ext cx="13335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9290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Section Header">
    <p:spTree>
      <p:nvGrpSpPr>
        <p:cNvPr id="1" name=""/>
        <p:cNvGrpSpPr/>
        <p:nvPr/>
      </p:nvGrpSpPr>
      <p:grpSpPr>
        <a:xfrm>
          <a:off x="0" y="0"/>
          <a:ext cx="0" cy="0"/>
          <a:chOff x="0" y="0"/>
          <a:chExt cx="0" cy="0"/>
        </a:xfrm>
      </p:grpSpPr>
      <p:sp>
        <p:nvSpPr>
          <p:cNvPr id="8" name="Rectangle 7"/>
          <p:cNvSpPr>
            <a:spLocks noChangeAspect="1"/>
          </p:cNvSpPr>
          <p:nvPr/>
        </p:nvSpPr>
        <p:spPr>
          <a:xfrm>
            <a:off x="173421" y="322981"/>
            <a:ext cx="8849710" cy="612439"/>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285375" y="322981"/>
            <a:ext cx="8272211" cy="596674"/>
          </a:xfrm>
        </p:spPr>
        <p:txBody>
          <a:bodyPr anchor="b">
            <a:normAutofit/>
          </a:bodyPr>
          <a:lstStyle>
            <a:lvl1pPr algn="l">
              <a:defRPr sz="2700" b="0" cap="all">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6/15/2021</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1480625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sp>
        <p:nvSpPr>
          <p:cNvPr id="8" name="Rectangle 7"/>
          <p:cNvSpPr>
            <a:spLocks noChangeAspect="1"/>
          </p:cNvSpPr>
          <p:nvPr/>
        </p:nvSpPr>
        <p:spPr>
          <a:xfrm>
            <a:off x="147145" y="107266"/>
            <a:ext cx="8849710" cy="612439"/>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230669" y="107266"/>
            <a:ext cx="8272211" cy="596674"/>
          </a:xfrm>
        </p:spPr>
        <p:txBody>
          <a:bodyPr anchor="b">
            <a:normAutofit/>
          </a:bodyPr>
          <a:lstStyle>
            <a:lvl1pPr algn="l">
              <a:defRPr sz="2700" b="0" cap="all">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6/15/2021</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‹Nº›</a:t>
            </a:fld>
            <a:endParaRPr lang="en-US" dirty="0"/>
          </a:p>
        </p:txBody>
      </p:sp>
      <p:pic>
        <p:nvPicPr>
          <p:cNvPr id="12" name="Picture 2" descr="Turismo de Tenerife">
            <a:extLst>
              <a:ext uri="{FF2B5EF4-FFF2-40B4-BE49-F238E27FC236}">
                <a16:creationId xmlns:a16="http://schemas.microsoft.com/office/drawing/2014/main" id="{9DC6C969-075E-45FB-A206-E6A3F176195A}"/>
              </a:ext>
            </a:extLst>
          </p:cNvPr>
          <p:cNvPicPr>
            <a:picLocks noChangeAspect="1" noChangeArrowheads="1"/>
          </p:cNvPicPr>
          <p:nvPr userDrawn="1"/>
        </p:nvPicPr>
        <p:blipFill>
          <a:blip r:embed="rId2" cstate="screen">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143168" y="6537232"/>
            <a:ext cx="927712" cy="251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8994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431921" y="729658"/>
            <a:ext cx="8272212" cy="988332"/>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5DB4ED54-5B5E-4A04-93D3-5772E3CE3818}" type="datetime1">
              <a:rPr lang="en-US" smtClean="0"/>
              <a:t>6/15/2021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1328427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6/15/2021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2757213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5894" y="705124"/>
            <a:ext cx="8272212"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435894" y="2336003"/>
            <a:ext cx="8272212"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704464" y="6423915"/>
            <a:ext cx="2133599" cy="365125"/>
          </a:xfrm>
          <a:prstGeom prst="rect">
            <a:avLst/>
          </a:prstGeom>
        </p:spPr>
        <p:txBody>
          <a:bodyPr vert="horz" lIns="91440" tIns="45720" rIns="91440" bIns="45720" rtlCol="0" anchor="ctr"/>
          <a:lstStyle>
            <a:lvl1pPr algn="r">
              <a:defRPr sz="600">
                <a:solidFill>
                  <a:schemeClr val="tx1">
                    <a:lumMod val="75000"/>
                    <a:lumOff val="25000"/>
                  </a:schemeClr>
                </a:solidFill>
              </a:defRPr>
            </a:lvl1pPr>
          </a:lstStyle>
          <a:p>
            <a:fld id="{ED291B17-9318-49DB-B28B-6E5994AE9581}" type="datetime1">
              <a:rPr lang="en-US" smtClean="0"/>
              <a:t>6/15/2021</a:t>
            </a:fld>
            <a:endParaRPr lang="en-US" dirty="0"/>
          </a:p>
        </p:txBody>
      </p:sp>
      <p:sp>
        <p:nvSpPr>
          <p:cNvPr id="5" name="Footer Placeholder 4"/>
          <p:cNvSpPr>
            <a:spLocks noGrp="1"/>
          </p:cNvSpPr>
          <p:nvPr>
            <p:ph type="ftr" sz="quarter" idx="3"/>
          </p:nvPr>
        </p:nvSpPr>
        <p:spPr>
          <a:xfrm>
            <a:off x="435894" y="6423915"/>
            <a:ext cx="5187908" cy="365125"/>
          </a:xfrm>
          <a:prstGeom prst="rect">
            <a:avLst/>
          </a:prstGeom>
        </p:spPr>
        <p:txBody>
          <a:bodyPr vert="horz" lIns="91440" tIns="45720" rIns="91440" bIns="45720" rtlCol="0" anchor="ctr"/>
          <a:lstStyle>
            <a:lvl1pPr algn="l">
              <a:defRPr sz="6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7918725" y="6423915"/>
            <a:ext cx="789383" cy="365125"/>
          </a:xfrm>
          <a:prstGeom prst="rect">
            <a:avLst/>
          </a:prstGeom>
        </p:spPr>
        <p:txBody>
          <a:bodyPr vert="horz" lIns="91440" tIns="45720" rIns="91440" bIns="45720" rtlCol="0" anchor="ctr"/>
          <a:lstStyle>
            <a:lvl1pPr algn="r">
              <a:defRPr sz="600">
                <a:solidFill>
                  <a:schemeClr val="tx1">
                    <a:lumMod val="75000"/>
                    <a:lumOff val="25000"/>
                  </a:schemeClr>
                </a:solidFill>
              </a:defRPr>
            </a:lvl1pPr>
          </a:lstStyle>
          <a:p>
            <a:fld id="{3A98EE3D-8CD1-4C3F-BD1C-C98C9596463C}" type="slidenum">
              <a:rPr lang="en-US" smtClean="0"/>
              <a:t>‹Nº›</a:t>
            </a:fld>
            <a:endParaRPr lang="en-US" dirty="0"/>
          </a:p>
        </p:txBody>
      </p:sp>
      <p:sp>
        <p:nvSpPr>
          <p:cNvPr id="9" name="Rectangle 8"/>
          <p:cNvSpPr/>
          <p:nvPr userDrawn="1"/>
        </p:nvSpPr>
        <p:spPr>
          <a:xfrm>
            <a:off x="334901" y="457200"/>
            <a:ext cx="2777490" cy="9499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userDrawn="1"/>
        </p:nvSpPr>
        <p:spPr>
          <a:xfrm>
            <a:off x="6031610" y="453643"/>
            <a:ext cx="277749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userDrawn="1"/>
        </p:nvSpPr>
        <p:spPr>
          <a:xfrm>
            <a:off x="3181373" y="457200"/>
            <a:ext cx="2777490" cy="9144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S" sz="1350" dirty="0"/>
          </a:p>
        </p:txBody>
      </p:sp>
    </p:spTree>
    <p:extLst>
      <p:ext uri="{BB962C8B-B14F-4D97-AF65-F5344CB8AC3E}">
        <p14:creationId xmlns:p14="http://schemas.microsoft.com/office/powerpoint/2010/main" val="1507520992"/>
      </p:ext>
    </p:extLst>
  </p:cSld>
  <p:clrMap bg1="lt1" tx1="dk1" bg2="lt2" tx2="dk2" accent1="accent1" accent2="accent2" accent3="accent3" accent4="accent4" accent5="accent5" accent6="accent6" hlink="hlink" folHlink="folHlink"/>
  <p:sldLayoutIdLst>
    <p:sldLayoutId id="2147483701" r:id="rId1"/>
    <p:sldLayoutId id="2147483682" r:id="rId2"/>
    <p:sldLayoutId id="2147483683" r:id="rId3"/>
    <p:sldLayoutId id="2147483684" r:id="rId4"/>
    <p:sldLayoutId id="2147483705" r:id="rId5"/>
    <p:sldLayoutId id="2147483704" r:id="rId6"/>
    <p:sldLayoutId id="2147483703" r:id="rId7"/>
    <p:sldLayoutId id="2147483680" r:id="rId8"/>
    <p:sldLayoutId id="2147483676" r:id="rId9"/>
    <p:sldLayoutId id="2147483702" r:id="rId10"/>
    <p:sldLayoutId id="2147483681" r:id="rId11"/>
    <p:sldLayoutId id="2147483677" r:id="rId12"/>
    <p:sldLayoutId id="2147483688" r:id="rId13"/>
    <p:sldLayoutId id="2147483678" r:id="rId14"/>
    <p:sldLayoutId id="2147483679" r:id="rId15"/>
  </p:sldLayoutIdLst>
  <p:hf sldNum="0" hdr="0" ftr="0" dt="0"/>
  <p:txStyles>
    <p:titleStyle>
      <a:lvl1pPr algn="l" defTabSz="342900" rtl="0" eaLnBrk="1" latinLnBrk="0" hangingPunct="1">
        <a:lnSpc>
          <a:spcPct val="90000"/>
        </a:lnSpc>
        <a:spcBef>
          <a:spcPct val="0"/>
        </a:spcBef>
        <a:buNone/>
        <a:defRPr sz="2025"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9500" indent="-229500" algn="l" defTabSz="342900" rtl="0" eaLnBrk="1" latinLnBrk="0" hangingPunct="1">
        <a:lnSpc>
          <a:spcPct val="120000"/>
        </a:lnSpc>
        <a:spcBef>
          <a:spcPct val="20000"/>
        </a:spcBef>
        <a:spcAft>
          <a:spcPts val="45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1pPr>
      <a:lvl2pPr marL="472500" indent="-229500" algn="l" defTabSz="342900" rtl="0" eaLnBrk="1" latinLnBrk="0" hangingPunct="1">
        <a:spcBef>
          <a:spcPct val="20000"/>
        </a:spcBef>
        <a:spcAft>
          <a:spcPts val="450"/>
        </a:spcAft>
        <a:buClr>
          <a:schemeClr val="accent1"/>
        </a:buClr>
        <a:buSzPct val="92000"/>
        <a:buFont typeface="Wingdings 2" panose="05020102010507070707" pitchFamily="18" charset="2"/>
        <a:buChar char=""/>
        <a:defRPr sz="1050" kern="1200">
          <a:solidFill>
            <a:schemeClr val="tx1">
              <a:lumMod val="75000"/>
              <a:lumOff val="25000"/>
            </a:schemeClr>
          </a:solidFill>
          <a:latin typeface="+mn-lt"/>
          <a:ea typeface="+mn-ea"/>
          <a:cs typeface="+mn-cs"/>
        </a:defRPr>
      </a:lvl2pPr>
      <a:lvl3pPr marL="675000" indent="-202500" algn="l" defTabSz="342900" rtl="0" eaLnBrk="1" latinLnBrk="0" hangingPunct="1">
        <a:spcBef>
          <a:spcPct val="20000"/>
        </a:spcBef>
        <a:spcAft>
          <a:spcPts val="450"/>
        </a:spcAft>
        <a:buClr>
          <a:schemeClr val="accent1"/>
        </a:buClr>
        <a:buSzPct val="92000"/>
        <a:buFont typeface="Wingdings 2" panose="05020102010507070707" pitchFamily="18" charset="2"/>
        <a:buChar char=""/>
        <a:defRPr sz="900" kern="1200">
          <a:solidFill>
            <a:schemeClr val="tx1">
              <a:lumMod val="75000"/>
              <a:lumOff val="25000"/>
            </a:schemeClr>
          </a:solidFill>
          <a:latin typeface="+mn-lt"/>
          <a:ea typeface="+mn-ea"/>
          <a:cs typeface="+mn-cs"/>
        </a:defRPr>
      </a:lvl3pPr>
      <a:lvl4pPr marL="931500" indent="-175500" algn="l" defTabSz="342900" rtl="0" eaLnBrk="1" latinLnBrk="0" hangingPunct="1">
        <a:spcBef>
          <a:spcPct val="20000"/>
        </a:spcBef>
        <a:spcAft>
          <a:spcPts val="450"/>
        </a:spcAft>
        <a:buClr>
          <a:schemeClr val="accent1"/>
        </a:buClr>
        <a:buSzPct val="92000"/>
        <a:buFont typeface="Wingdings 2" panose="05020102010507070707" pitchFamily="18" charset="2"/>
        <a:buChar char=""/>
        <a:defRPr sz="825" kern="1200">
          <a:solidFill>
            <a:schemeClr val="tx1">
              <a:lumMod val="75000"/>
              <a:lumOff val="25000"/>
            </a:schemeClr>
          </a:solidFill>
          <a:latin typeface="+mn-lt"/>
          <a:ea typeface="+mn-ea"/>
          <a:cs typeface="+mn-cs"/>
        </a:defRPr>
      </a:lvl4pPr>
      <a:lvl5pPr marL="1201500" indent="-175500" algn="l" defTabSz="342900" rtl="0" eaLnBrk="1" latinLnBrk="0" hangingPunct="1">
        <a:spcBef>
          <a:spcPct val="20000"/>
        </a:spcBef>
        <a:spcAft>
          <a:spcPts val="450"/>
        </a:spcAft>
        <a:buClr>
          <a:schemeClr val="accent1"/>
        </a:buClr>
        <a:buSzPct val="92000"/>
        <a:buFont typeface="Wingdings 2" panose="05020102010507070707" pitchFamily="18" charset="2"/>
        <a:buChar char=""/>
        <a:defRPr sz="825" kern="1200">
          <a:solidFill>
            <a:schemeClr val="tx1">
              <a:lumMod val="75000"/>
              <a:lumOff val="25000"/>
            </a:schemeClr>
          </a:solidFill>
          <a:latin typeface="+mn-lt"/>
          <a:ea typeface="+mn-ea"/>
          <a:cs typeface="+mn-cs"/>
        </a:defRPr>
      </a:lvl5pPr>
      <a:lvl6pPr marL="142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6pPr>
      <a:lvl7pPr marL="165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7pPr>
      <a:lvl8pPr marL="187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8pPr>
      <a:lvl9pPr marL="210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B8848FD-16E3-4436-B059-591311019545}"/>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07D9D37-19DD-4734-805D-19A548B5E17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C4DB813-5B95-426C-AF0B-FA4AB3B66B8A}"/>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E8E9E0-5C08-479A-AB95-560BAF991DF8}" type="datetimeFigureOut">
              <a:rPr lang="es-ES" smtClean="0"/>
              <a:t>15/06/2021</a:t>
            </a:fld>
            <a:endParaRPr lang="es-ES" dirty="0"/>
          </a:p>
        </p:txBody>
      </p:sp>
      <p:sp>
        <p:nvSpPr>
          <p:cNvPr id="5" name="Marcador de pie de página 4">
            <a:extLst>
              <a:ext uri="{FF2B5EF4-FFF2-40B4-BE49-F238E27FC236}">
                <a16:creationId xmlns:a16="http://schemas.microsoft.com/office/drawing/2014/main" id="{5C939493-EBCF-4846-A82F-53942AEFA2E1}"/>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Marcador de número de diapositiva 5">
            <a:extLst>
              <a:ext uri="{FF2B5EF4-FFF2-40B4-BE49-F238E27FC236}">
                <a16:creationId xmlns:a16="http://schemas.microsoft.com/office/drawing/2014/main" id="{BFFBACB3-E304-4376-B91F-B826655A0AC0}"/>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072820-0159-4249-8AE6-98096C948BDA}" type="slidenum">
              <a:rPr lang="es-ES" smtClean="0"/>
              <a:t>‹Nº›</a:t>
            </a:fld>
            <a:endParaRPr lang="es-ES" dirty="0"/>
          </a:p>
        </p:txBody>
      </p:sp>
    </p:spTree>
    <p:extLst>
      <p:ext uri="{BB962C8B-B14F-4D97-AF65-F5344CB8AC3E}">
        <p14:creationId xmlns:p14="http://schemas.microsoft.com/office/powerpoint/2010/main" val="203672232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3.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D08B30-D2EB-4E40-8DB2-203AB8268EDD}"/>
              </a:ext>
            </a:extLst>
          </p:cNvPr>
          <p:cNvSpPr>
            <a:spLocks noGrp="1"/>
          </p:cNvSpPr>
          <p:nvPr>
            <p:ph type="title"/>
          </p:nvPr>
        </p:nvSpPr>
        <p:spPr>
          <a:xfrm>
            <a:off x="3030278" y="1812850"/>
            <a:ext cx="5704367" cy="1139459"/>
          </a:xfrm>
        </p:spPr>
        <p:txBody>
          <a:bodyPr vert="horz" lIns="68580" tIns="34290" rIns="68580" bIns="34290" rtlCol="0" anchor="b">
            <a:normAutofit fontScale="90000"/>
          </a:bodyPr>
          <a:lstStyle/>
          <a:p>
            <a:pPr algn="ctr"/>
            <a:r>
              <a:rPr lang="en-US" sz="3200" dirty="0">
                <a:solidFill>
                  <a:schemeClr val="bg2"/>
                </a:solidFill>
                <a:latin typeface="Arial" panose="020B0604020202020204" pitchFamily="34" charset="0"/>
                <a:cs typeface="Arial" panose="020B0604020202020204" pitchFamily="34" charset="0"/>
              </a:rPr>
              <a:t>INDICADORES DE EMPLEO</a:t>
            </a:r>
            <a:br>
              <a:rPr lang="en-US" sz="3200" dirty="0">
                <a:solidFill>
                  <a:schemeClr val="bg2"/>
                </a:solidFill>
                <a:latin typeface="Arial" panose="020B0604020202020204" pitchFamily="34" charset="0"/>
                <a:cs typeface="Arial" panose="020B0604020202020204" pitchFamily="34" charset="0"/>
              </a:rPr>
            </a:br>
            <a:r>
              <a:rPr lang="en-US" sz="3200" dirty="0">
                <a:solidFill>
                  <a:schemeClr val="bg2"/>
                </a:solidFill>
                <a:latin typeface="Arial" panose="020B0604020202020204" pitchFamily="34" charset="0"/>
                <a:cs typeface="Arial" panose="020B0604020202020204" pitchFamily="34" charset="0"/>
              </a:rPr>
              <a:t>sector turismo DE TENERIFE</a:t>
            </a:r>
          </a:p>
        </p:txBody>
      </p:sp>
      <p:pic>
        <p:nvPicPr>
          <p:cNvPr id="4" name="Marcador de contenido 3">
            <a:extLst>
              <a:ext uri="{FF2B5EF4-FFF2-40B4-BE49-F238E27FC236}">
                <a16:creationId xmlns:a16="http://schemas.microsoft.com/office/drawing/2014/main" id="{02555A72-D1FD-48E0-86CF-B7C369259B98}"/>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tretch/>
        </p:blipFill>
        <p:spPr>
          <a:xfrm>
            <a:off x="298687" y="526313"/>
            <a:ext cx="2489950" cy="5794744"/>
          </a:xfrm>
          <a:prstGeom prst="rect">
            <a:avLst/>
          </a:prstGeom>
        </p:spPr>
      </p:pic>
      <p:sp>
        <p:nvSpPr>
          <p:cNvPr id="7" name="Marcador de texto 6">
            <a:extLst>
              <a:ext uri="{FF2B5EF4-FFF2-40B4-BE49-F238E27FC236}">
                <a16:creationId xmlns:a16="http://schemas.microsoft.com/office/drawing/2014/main" id="{4B9CEFF6-25FC-424A-B0DB-165C843E2E7D}"/>
              </a:ext>
            </a:extLst>
          </p:cNvPr>
          <p:cNvSpPr>
            <a:spLocks noGrp="1"/>
          </p:cNvSpPr>
          <p:nvPr>
            <p:ph type="body" sz="half" idx="2"/>
          </p:nvPr>
        </p:nvSpPr>
        <p:spPr>
          <a:xfrm>
            <a:off x="4409444" y="3317153"/>
            <a:ext cx="2946034" cy="705097"/>
          </a:xfrm>
        </p:spPr>
        <p:txBody>
          <a:bodyPr>
            <a:normAutofit/>
          </a:bodyPr>
          <a:lstStyle/>
          <a:p>
            <a:pPr algn="ctr"/>
            <a:r>
              <a:rPr lang="es-ES" sz="2800" dirty="0">
                <a:solidFill>
                  <a:schemeClr val="bg1"/>
                </a:solidFill>
                <a:latin typeface="Arial" panose="020B0604020202020204" pitchFamily="34" charset="0"/>
                <a:cs typeface="Arial" panose="020B0604020202020204" pitchFamily="34" charset="0"/>
              </a:rPr>
              <a:t>mayo 2021</a:t>
            </a:r>
          </a:p>
        </p:txBody>
      </p:sp>
      <p:pic>
        <p:nvPicPr>
          <p:cNvPr id="1026" name="Picture 2" descr="Turismo de Tenerife">
            <a:extLst>
              <a:ext uri="{FF2B5EF4-FFF2-40B4-BE49-F238E27FC236}">
                <a16:creationId xmlns:a16="http://schemas.microsoft.com/office/drawing/2014/main" id="{191D6ECC-1A04-4453-9090-2855C3E270BD}"/>
              </a:ext>
            </a:extLst>
          </p:cNvPr>
          <p:cNvPicPr>
            <a:picLocks noChangeAspect="1" noChangeArrowheads="1"/>
          </p:cNvPicPr>
          <p:nvPr/>
        </p:nvPicPr>
        <p:blipFill>
          <a:blip r:embed="rId3" cstate="screen">
            <a:duotone>
              <a:schemeClr val="bg2">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bwMode="auto">
          <a:xfrm>
            <a:off x="7484768" y="6384297"/>
            <a:ext cx="1333500" cy="3619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0595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97F3504D-3352-46C6-A79C-AA23525BFAA4}"/>
              </a:ext>
            </a:extLst>
          </p:cNvPr>
          <p:cNvSpPr>
            <a:spLocks noGrp="1"/>
          </p:cNvSpPr>
          <p:nvPr>
            <p:ph type="title"/>
          </p:nvPr>
        </p:nvSpPr>
        <p:spPr/>
        <p:txBody>
          <a:bodyPr/>
          <a:lstStyle/>
          <a:p>
            <a:r>
              <a:rPr lang="es-ES" dirty="0">
                <a:solidFill>
                  <a:schemeClr val="bg2"/>
                </a:solidFill>
              </a:rPr>
              <a:t>Contrataciones</a:t>
            </a:r>
          </a:p>
        </p:txBody>
      </p:sp>
      <p:sp>
        <p:nvSpPr>
          <p:cNvPr id="7" name="CuadroTexto 6">
            <a:extLst>
              <a:ext uri="{FF2B5EF4-FFF2-40B4-BE49-F238E27FC236}">
                <a16:creationId xmlns:a16="http://schemas.microsoft.com/office/drawing/2014/main" id="{76F1A893-BDD7-4CF1-A58B-FA86B6EED95E}"/>
              </a:ext>
            </a:extLst>
          </p:cNvPr>
          <p:cNvSpPr txBox="1"/>
          <p:nvPr/>
        </p:nvSpPr>
        <p:spPr>
          <a:xfrm>
            <a:off x="76391" y="813616"/>
            <a:ext cx="8909910" cy="2169825"/>
          </a:xfrm>
          <a:prstGeom prst="rect">
            <a:avLst/>
          </a:prstGeom>
        </p:spPr>
        <p:txBody>
          <a:bodyPr wrap="square">
            <a:spAutoFit/>
          </a:bodyPr>
          <a:lstStyle>
            <a:defPPr>
              <a:defRPr lang="en-US"/>
            </a:defPPr>
            <a:lvl1pPr marL="108000" indent="-108000" algn="just">
              <a:spcAft>
                <a:spcPts val="600"/>
              </a:spcAft>
              <a:buClr>
                <a:schemeClr val="accent2"/>
              </a:buClr>
              <a:buFont typeface="Symbol" panose="05050102010706020507" pitchFamily="18" charset="2"/>
              <a:buChar char=""/>
              <a:defRPr sz="1200"/>
            </a:lvl1pPr>
          </a:lstStyle>
          <a:p>
            <a:pPr marL="0" indent="0">
              <a:buNone/>
            </a:pPr>
            <a:r>
              <a:rPr lang="es-ES" dirty="0">
                <a:latin typeface="Calibrí"/>
              </a:rPr>
              <a:t>En cuanto a la evolución de  los contratos turísticos, éstos mejoran en comparativa interanual, multiplicando la formalización por 5 respecto a los registros de mayo 2020, hasta un total de 4.116 contratos. Sin duda, esta mejora proviene de la paralización del sector turístico en mayo 2020, donde apenas se formalizaron 788 contratos en el mes, mientras que en abril 2021, la mayor apertura de negocios turísticos en comparación al mismo mes de año anterior, hace que favorezca una mayor actividad turística, y este aumento de contrataciones. </a:t>
            </a:r>
          </a:p>
          <a:p>
            <a:pPr marL="0" indent="0">
              <a:buNone/>
            </a:pPr>
            <a:r>
              <a:rPr lang="es-ES" dirty="0">
                <a:latin typeface="Calibrí"/>
              </a:rPr>
              <a:t>Pero a pesar de esta mejora interanual, la gráfica de evolución arroja aún un gran diferencial respecto a los registros que se obtenían previo a la pandemia, estando la formalización de contratos a apenas el 33% de las que se registraban dos años antes, con una media de contrataciones en torno a los 12-13 mil contratos al mes. </a:t>
            </a:r>
          </a:p>
          <a:p>
            <a:pPr marL="0" indent="0">
              <a:buNone/>
            </a:pPr>
            <a:r>
              <a:rPr lang="es-ES" dirty="0">
                <a:latin typeface="Calibrí"/>
              </a:rPr>
              <a:t>En este mes de mayo, prácticamente todas las ramas turísticas mejoran los registros de mayo 2020, si bien, como se ha indicado, queda un largo recorrido de mejora hasta alcanzar los niveles de contratación previos a la pandemia.</a:t>
            </a:r>
          </a:p>
          <a:p>
            <a:pPr marL="0" indent="0">
              <a:buNone/>
            </a:pPr>
            <a:endParaRPr lang="es-ES" dirty="0">
              <a:latin typeface="Calibrí"/>
            </a:endParaRPr>
          </a:p>
        </p:txBody>
      </p:sp>
      <p:pic>
        <p:nvPicPr>
          <p:cNvPr id="2" name="Imagen 1">
            <a:extLst>
              <a:ext uri="{FF2B5EF4-FFF2-40B4-BE49-F238E27FC236}">
                <a16:creationId xmlns:a16="http://schemas.microsoft.com/office/drawing/2014/main" id="{0DC05FD5-1958-4D39-A96D-1B939B0F88E6}"/>
              </a:ext>
            </a:extLst>
          </p:cNvPr>
          <p:cNvPicPr>
            <a:picLocks noChangeAspect="1"/>
          </p:cNvPicPr>
          <p:nvPr/>
        </p:nvPicPr>
        <p:blipFill>
          <a:blip r:embed="rId2"/>
          <a:stretch>
            <a:fillRect/>
          </a:stretch>
        </p:blipFill>
        <p:spPr>
          <a:xfrm>
            <a:off x="1206731" y="2717269"/>
            <a:ext cx="7051437" cy="3869962"/>
          </a:xfrm>
          <a:prstGeom prst="rect">
            <a:avLst/>
          </a:prstGeom>
        </p:spPr>
      </p:pic>
    </p:spTree>
    <p:extLst>
      <p:ext uri="{BB962C8B-B14F-4D97-AF65-F5344CB8AC3E}">
        <p14:creationId xmlns:p14="http://schemas.microsoft.com/office/powerpoint/2010/main" val="2210968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97F3504D-3352-46C6-A79C-AA23525BFAA4}"/>
              </a:ext>
            </a:extLst>
          </p:cNvPr>
          <p:cNvSpPr>
            <a:spLocks noGrp="1"/>
          </p:cNvSpPr>
          <p:nvPr>
            <p:ph type="title"/>
          </p:nvPr>
        </p:nvSpPr>
        <p:spPr/>
        <p:txBody>
          <a:bodyPr/>
          <a:lstStyle/>
          <a:p>
            <a:r>
              <a:rPr lang="es-ES" dirty="0">
                <a:solidFill>
                  <a:schemeClr val="bg2"/>
                </a:solidFill>
              </a:rPr>
              <a:t>Contrataciones</a:t>
            </a:r>
          </a:p>
        </p:txBody>
      </p:sp>
      <p:sp>
        <p:nvSpPr>
          <p:cNvPr id="4" name="CuadroTexto 3">
            <a:extLst>
              <a:ext uri="{FF2B5EF4-FFF2-40B4-BE49-F238E27FC236}">
                <a16:creationId xmlns:a16="http://schemas.microsoft.com/office/drawing/2014/main" id="{1BFA8492-BB4A-49AD-9420-0AA9F80033B5}"/>
              </a:ext>
            </a:extLst>
          </p:cNvPr>
          <p:cNvSpPr txBox="1"/>
          <p:nvPr/>
        </p:nvSpPr>
        <p:spPr>
          <a:xfrm>
            <a:off x="3480047" y="309247"/>
            <a:ext cx="8782594" cy="338554"/>
          </a:xfrm>
          <a:prstGeom prst="rect">
            <a:avLst/>
          </a:prstGeom>
        </p:spPr>
        <p:txBody>
          <a:bodyPr wrap="square">
            <a:spAutoFit/>
          </a:bodyPr>
          <a:lstStyle>
            <a:defPPr>
              <a:defRPr lang="en-US"/>
            </a:defPPr>
            <a:lvl1pPr marL="108000" indent="-108000" algn="just">
              <a:spcAft>
                <a:spcPts val="600"/>
              </a:spcAft>
              <a:buClr>
                <a:schemeClr val="accent2"/>
              </a:buClr>
              <a:buFont typeface="Symbol" panose="05050102010706020507" pitchFamily="18" charset="2"/>
              <a:buChar char=""/>
              <a:defRPr sz="1200"/>
            </a:lvl1pPr>
          </a:lstStyle>
          <a:p>
            <a:pPr marL="0" indent="0">
              <a:buNone/>
            </a:pPr>
            <a:r>
              <a:rPr lang="es-ES" sz="1600" dirty="0">
                <a:solidFill>
                  <a:schemeClr val="bg1"/>
                </a:solidFill>
                <a:latin typeface="Calibrí"/>
              </a:rPr>
              <a:t>Comparativa intermensual por ramas de actividad turística</a:t>
            </a:r>
          </a:p>
        </p:txBody>
      </p:sp>
      <p:pic>
        <p:nvPicPr>
          <p:cNvPr id="6" name="Imagen 5">
            <a:extLst>
              <a:ext uri="{FF2B5EF4-FFF2-40B4-BE49-F238E27FC236}">
                <a16:creationId xmlns:a16="http://schemas.microsoft.com/office/drawing/2014/main" id="{00C72805-1C51-4A6A-9B37-3DDF348B50F8}"/>
              </a:ext>
            </a:extLst>
          </p:cNvPr>
          <p:cNvPicPr>
            <a:picLocks noChangeAspect="1"/>
          </p:cNvPicPr>
          <p:nvPr/>
        </p:nvPicPr>
        <p:blipFill>
          <a:blip r:embed="rId2"/>
          <a:stretch>
            <a:fillRect/>
          </a:stretch>
        </p:blipFill>
        <p:spPr>
          <a:xfrm>
            <a:off x="72428" y="706061"/>
            <a:ext cx="8971984" cy="3038787"/>
          </a:xfrm>
          <a:prstGeom prst="rect">
            <a:avLst/>
          </a:prstGeom>
        </p:spPr>
      </p:pic>
      <p:pic>
        <p:nvPicPr>
          <p:cNvPr id="8" name="Imagen 7">
            <a:extLst>
              <a:ext uri="{FF2B5EF4-FFF2-40B4-BE49-F238E27FC236}">
                <a16:creationId xmlns:a16="http://schemas.microsoft.com/office/drawing/2014/main" id="{3C0C4515-52BA-46E3-AEEB-EC73E1963085}"/>
              </a:ext>
            </a:extLst>
          </p:cNvPr>
          <p:cNvPicPr>
            <a:picLocks noChangeAspect="1"/>
          </p:cNvPicPr>
          <p:nvPr/>
        </p:nvPicPr>
        <p:blipFill>
          <a:blip r:embed="rId3"/>
          <a:stretch>
            <a:fillRect/>
          </a:stretch>
        </p:blipFill>
        <p:spPr>
          <a:xfrm>
            <a:off x="-13580" y="3988552"/>
            <a:ext cx="9144000" cy="2762182"/>
          </a:xfrm>
          <a:prstGeom prst="rect">
            <a:avLst/>
          </a:prstGeom>
        </p:spPr>
      </p:pic>
    </p:spTree>
    <p:extLst>
      <p:ext uri="{BB962C8B-B14F-4D97-AF65-F5344CB8AC3E}">
        <p14:creationId xmlns:p14="http://schemas.microsoft.com/office/powerpoint/2010/main" val="1990303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97F3504D-3352-46C6-A79C-AA23525BFAA4}"/>
              </a:ext>
            </a:extLst>
          </p:cNvPr>
          <p:cNvSpPr>
            <a:spLocks noGrp="1"/>
          </p:cNvSpPr>
          <p:nvPr>
            <p:ph type="title"/>
          </p:nvPr>
        </p:nvSpPr>
        <p:spPr/>
        <p:txBody>
          <a:bodyPr/>
          <a:lstStyle/>
          <a:p>
            <a:r>
              <a:rPr lang="es-ES" dirty="0">
                <a:solidFill>
                  <a:schemeClr val="bg2"/>
                </a:solidFill>
              </a:rPr>
              <a:t>Contrataciones</a:t>
            </a:r>
          </a:p>
        </p:txBody>
      </p:sp>
      <p:pic>
        <p:nvPicPr>
          <p:cNvPr id="4" name="Imagen 3">
            <a:extLst>
              <a:ext uri="{FF2B5EF4-FFF2-40B4-BE49-F238E27FC236}">
                <a16:creationId xmlns:a16="http://schemas.microsoft.com/office/drawing/2014/main" id="{223137F0-29C6-4962-ABC5-B93B81962555}"/>
              </a:ext>
            </a:extLst>
          </p:cNvPr>
          <p:cNvPicPr>
            <a:picLocks noChangeAspect="1"/>
          </p:cNvPicPr>
          <p:nvPr/>
        </p:nvPicPr>
        <p:blipFill>
          <a:blip r:embed="rId2"/>
          <a:stretch>
            <a:fillRect/>
          </a:stretch>
        </p:blipFill>
        <p:spPr>
          <a:xfrm>
            <a:off x="1104160" y="976544"/>
            <a:ext cx="7244790" cy="5526349"/>
          </a:xfrm>
          <a:prstGeom prst="rect">
            <a:avLst/>
          </a:prstGeom>
        </p:spPr>
      </p:pic>
    </p:spTree>
    <p:extLst>
      <p:ext uri="{BB962C8B-B14F-4D97-AF65-F5344CB8AC3E}">
        <p14:creationId xmlns:p14="http://schemas.microsoft.com/office/powerpoint/2010/main" val="1780131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97F3504D-3352-46C6-A79C-AA23525BFAA4}"/>
              </a:ext>
            </a:extLst>
          </p:cNvPr>
          <p:cNvSpPr>
            <a:spLocks noGrp="1"/>
          </p:cNvSpPr>
          <p:nvPr>
            <p:ph type="title"/>
          </p:nvPr>
        </p:nvSpPr>
        <p:spPr/>
        <p:txBody>
          <a:bodyPr/>
          <a:lstStyle/>
          <a:p>
            <a:r>
              <a:rPr lang="es-ES" dirty="0">
                <a:solidFill>
                  <a:schemeClr val="bg2"/>
                </a:solidFill>
              </a:rPr>
              <a:t>CONTRATACIONES</a:t>
            </a:r>
          </a:p>
        </p:txBody>
      </p:sp>
      <p:pic>
        <p:nvPicPr>
          <p:cNvPr id="2" name="Imagen 1">
            <a:extLst>
              <a:ext uri="{FF2B5EF4-FFF2-40B4-BE49-F238E27FC236}">
                <a16:creationId xmlns:a16="http://schemas.microsoft.com/office/drawing/2014/main" id="{E09808D2-F21B-4DEC-A14B-EC1300EBE621}"/>
              </a:ext>
            </a:extLst>
          </p:cNvPr>
          <p:cNvPicPr>
            <a:picLocks noChangeAspect="1"/>
          </p:cNvPicPr>
          <p:nvPr/>
        </p:nvPicPr>
        <p:blipFill>
          <a:blip r:embed="rId2"/>
          <a:stretch>
            <a:fillRect/>
          </a:stretch>
        </p:blipFill>
        <p:spPr>
          <a:xfrm>
            <a:off x="0" y="1324939"/>
            <a:ext cx="9144000" cy="4208121"/>
          </a:xfrm>
          <a:prstGeom prst="rect">
            <a:avLst/>
          </a:prstGeom>
        </p:spPr>
      </p:pic>
    </p:spTree>
    <p:extLst>
      <p:ext uri="{BB962C8B-B14F-4D97-AF65-F5344CB8AC3E}">
        <p14:creationId xmlns:p14="http://schemas.microsoft.com/office/powerpoint/2010/main" val="1453032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97F3504D-3352-46C6-A79C-AA23525BFAA4}"/>
              </a:ext>
            </a:extLst>
          </p:cNvPr>
          <p:cNvSpPr>
            <a:spLocks noGrp="1"/>
          </p:cNvSpPr>
          <p:nvPr>
            <p:ph type="title"/>
          </p:nvPr>
        </p:nvSpPr>
        <p:spPr/>
        <p:txBody>
          <a:bodyPr>
            <a:normAutofit/>
          </a:bodyPr>
          <a:lstStyle/>
          <a:p>
            <a:r>
              <a:rPr lang="es-ES" dirty="0"/>
              <a:t>EMPRESAS INSCRITAS A LA SEGURIDAD SOCIAL</a:t>
            </a:r>
          </a:p>
        </p:txBody>
      </p:sp>
      <p:sp>
        <p:nvSpPr>
          <p:cNvPr id="7" name="CuadroTexto 6">
            <a:extLst>
              <a:ext uri="{FF2B5EF4-FFF2-40B4-BE49-F238E27FC236}">
                <a16:creationId xmlns:a16="http://schemas.microsoft.com/office/drawing/2014/main" id="{76F1A893-BDD7-4CF1-A58B-FA86B6EED95E}"/>
              </a:ext>
            </a:extLst>
          </p:cNvPr>
          <p:cNvSpPr txBox="1"/>
          <p:nvPr/>
        </p:nvSpPr>
        <p:spPr>
          <a:xfrm>
            <a:off x="83783" y="703940"/>
            <a:ext cx="8824933" cy="2385268"/>
          </a:xfrm>
          <a:prstGeom prst="rect">
            <a:avLst/>
          </a:prstGeom>
        </p:spPr>
        <p:txBody>
          <a:bodyPr wrap="square">
            <a:spAutoFit/>
          </a:bodyPr>
          <a:lstStyle>
            <a:defPPr>
              <a:defRPr lang="en-US"/>
            </a:defPPr>
            <a:lvl1pPr marL="108000" indent="-108000" algn="just">
              <a:spcAft>
                <a:spcPts val="600"/>
              </a:spcAft>
              <a:buClr>
                <a:schemeClr val="accent2"/>
              </a:buClr>
              <a:buFont typeface="Symbol" panose="05050102010706020507" pitchFamily="18" charset="2"/>
              <a:buChar char=""/>
              <a:defRPr sz="1200"/>
            </a:lvl1pPr>
          </a:lstStyle>
          <a:p>
            <a:pPr marL="0" indent="0">
              <a:buNone/>
            </a:pPr>
            <a:r>
              <a:rPr lang="es-ES" dirty="0"/>
              <a:t>El último dato disponible de empresas inscritas a la Seguridad Social en Tenerife (abril 2021) registra un total de 5.855 empresas pertenecientes a ramas turísticas, una cifra que supone el 23% del tejido empresarial insular. El número de empresas experimentó en el mes un descenso del 0,1 con respecto al número de empresas existentes en abril 2021, lo que supone que 7 empresas se hayan dado de baja. Hay que destacar que el número de empresas totales en la Isla en el mes de mayo se incrementan en 136, frente a las bajas que se producen en ramas de actividad turística.</a:t>
            </a:r>
          </a:p>
          <a:p>
            <a:pPr marL="0" indent="0">
              <a:buNone/>
            </a:pPr>
            <a:r>
              <a:rPr lang="es-ES" dirty="0"/>
              <a:t>En la evolución de las empresas durante la Pandemia, hay que señalar que en mayo 2020 se registró en el sector el menor numero de empresas inscritas a la seguridad social de la serie desde marzo 2012. Tras ese período y, con la apertura tanto nacional e internacional de los flujos turísticos, las empresas iniciaron en junio cierta recuperación, que se vio truncada a partir del mes de noviembre, cuando los continuos confinamientos a nivel europeo, el aumento de restricciones, cuarentenas y menor capacidad aérea provocó nuevamente la baja de empresas en el sector hasta la actualidad.. En los datos de abril, la rama hostelera representa el 74,3% de las empresas dadas de alta en el sector turístico, un 6,9% son empresas de Servicios Alojamiento y un 67,5% empresas de Servicios de Restauración.</a:t>
            </a:r>
          </a:p>
        </p:txBody>
      </p:sp>
      <p:pic>
        <p:nvPicPr>
          <p:cNvPr id="2" name="Imagen 1">
            <a:extLst>
              <a:ext uri="{FF2B5EF4-FFF2-40B4-BE49-F238E27FC236}">
                <a16:creationId xmlns:a16="http://schemas.microsoft.com/office/drawing/2014/main" id="{D5F3D911-9218-4A5E-B68B-CA838CAE1242}"/>
              </a:ext>
            </a:extLst>
          </p:cNvPr>
          <p:cNvPicPr>
            <a:picLocks noChangeAspect="1"/>
          </p:cNvPicPr>
          <p:nvPr/>
        </p:nvPicPr>
        <p:blipFill>
          <a:blip r:embed="rId2"/>
          <a:stretch>
            <a:fillRect/>
          </a:stretch>
        </p:blipFill>
        <p:spPr>
          <a:xfrm>
            <a:off x="1520301" y="3256304"/>
            <a:ext cx="6103398" cy="3193324"/>
          </a:xfrm>
          <a:prstGeom prst="rect">
            <a:avLst/>
          </a:prstGeom>
        </p:spPr>
      </p:pic>
    </p:spTree>
    <p:extLst>
      <p:ext uri="{BB962C8B-B14F-4D97-AF65-F5344CB8AC3E}">
        <p14:creationId xmlns:p14="http://schemas.microsoft.com/office/powerpoint/2010/main" val="983162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1455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97F3504D-3352-46C6-A79C-AA23525BFAA4}"/>
              </a:ext>
            </a:extLst>
          </p:cNvPr>
          <p:cNvSpPr>
            <a:spLocks noGrp="1"/>
          </p:cNvSpPr>
          <p:nvPr>
            <p:ph type="title"/>
          </p:nvPr>
        </p:nvSpPr>
        <p:spPr>
          <a:xfrm>
            <a:off x="285375" y="322981"/>
            <a:ext cx="8768138" cy="596674"/>
          </a:xfrm>
        </p:spPr>
        <p:txBody>
          <a:bodyPr>
            <a:normAutofit fontScale="90000"/>
          </a:bodyPr>
          <a:lstStyle/>
          <a:p>
            <a:r>
              <a:rPr lang="es-ES" dirty="0"/>
              <a:t>INDICADORES DE EMPLEO TURISTICO EN TENERIFE</a:t>
            </a:r>
            <a:br>
              <a:rPr lang="es-ES" dirty="0"/>
            </a:br>
            <a:r>
              <a:rPr lang="es-ES" sz="1600" dirty="0"/>
              <a:t>OBECAN-Istac</a:t>
            </a:r>
          </a:p>
        </p:txBody>
      </p:sp>
      <p:pic>
        <p:nvPicPr>
          <p:cNvPr id="8" name="Imagen 7">
            <a:extLst>
              <a:ext uri="{FF2B5EF4-FFF2-40B4-BE49-F238E27FC236}">
                <a16:creationId xmlns:a16="http://schemas.microsoft.com/office/drawing/2014/main" id="{FFAF2FE0-F416-4C2F-B59C-6AFD4C1F0EAD}"/>
              </a:ext>
            </a:extLst>
          </p:cNvPr>
          <p:cNvPicPr>
            <a:picLocks noChangeAspect="1"/>
          </p:cNvPicPr>
          <p:nvPr/>
        </p:nvPicPr>
        <p:blipFill rotWithShape="1">
          <a:blip r:embed="rId2"/>
          <a:srcRect t="13410"/>
          <a:stretch/>
        </p:blipFill>
        <p:spPr>
          <a:xfrm>
            <a:off x="744279" y="972806"/>
            <a:ext cx="7586921" cy="5885193"/>
          </a:xfrm>
          <a:prstGeom prst="rect">
            <a:avLst/>
          </a:prstGeom>
        </p:spPr>
      </p:pic>
    </p:spTree>
    <p:extLst>
      <p:ext uri="{BB962C8B-B14F-4D97-AF65-F5344CB8AC3E}">
        <p14:creationId xmlns:p14="http://schemas.microsoft.com/office/powerpoint/2010/main" val="2725917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97F3504D-3352-46C6-A79C-AA23525BFAA4}"/>
              </a:ext>
            </a:extLst>
          </p:cNvPr>
          <p:cNvSpPr>
            <a:spLocks noGrp="1"/>
          </p:cNvSpPr>
          <p:nvPr>
            <p:ph type="title"/>
          </p:nvPr>
        </p:nvSpPr>
        <p:spPr/>
        <p:txBody>
          <a:bodyPr>
            <a:normAutofit fontScale="90000"/>
          </a:bodyPr>
          <a:lstStyle/>
          <a:p>
            <a:r>
              <a:rPr lang="es-ES" dirty="0">
                <a:solidFill>
                  <a:schemeClr val="bg2"/>
                </a:solidFill>
              </a:rPr>
              <a:t>INDICADORES DE EMPLEO TURISTICO EN TENERIFE</a:t>
            </a:r>
          </a:p>
        </p:txBody>
      </p:sp>
      <p:sp>
        <p:nvSpPr>
          <p:cNvPr id="7" name="CuadroTexto 6">
            <a:extLst>
              <a:ext uri="{FF2B5EF4-FFF2-40B4-BE49-F238E27FC236}">
                <a16:creationId xmlns:a16="http://schemas.microsoft.com/office/drawing/2014/main" id="{76F1A893-BDD7-4CF1-A58B-FA86B6EED95E}"/>
              </a:ext>
            </a:extLst>
          </p:cNvPr>
          <p:cNvSpPr txBox="1"/>
          <p:nvPr/>
        </p:nvSpPr>
        <p:spPr>
          <a:xfrm>
            <a:off x="85039" y="839190"/>
            <a:ext cx="8973921" cy="4647426"/>
          </a:xfrm>
          <a:prstGeom prst="rect">
            <a:avLst/>
          </a:prstGeom>
        </p:spPr>
        <p:txBody>
          <a:bodyPr wrap="square">
            <a:spAutoFit/>
          </a:bodyPr>
          <a:lstStyle>
            <a:defPPr>
              <a:defRPr lang="en-US"/>
            </a:defPPr>
            <a:lvl1pPr marL="108000" indent="-108000" algn="just">
              <a:spcAft>
                <a:spcPts val="600"/>
              </a:spcAft>
              <a:buClr>
                <a:schemeClr val="accent2"/>
              </a:buClr>
              <a:buFont typeface="Symbol" panose="05050102010706020507" pitchFamily="18" charset="2"/>
              <a:buChar char=""/>
              <a:defRPr sz="1200"/>
            </a:lvl1pPr>
          </a:lstStyle>
          <a:p>
            <a:pPr marL="0" indent="0">
              <a:buNone/>
            </a:pPr>
            <a:r>
              <a:rPr lang="es-ES" dirty="0">
                <a:latin typeface="Calibrí"/>
              </a:rPr>
              <a:t>El mes de mayo arroja para Tenerife un total de 120.210 personas en paro en el conjunto de la economía tinerfeña, una cifra que se incrementa un  6,7% respecto a los registros de mayo 2020. Sin embargo, en comparativa intermensual, el  paro se reduce un 1,8% respecto a abril, con un total de 2.253 parados menos.</a:t>
            </a:r>
          </a:p>
          <a:p>
            <a:pPr marL="0" indent="0">
              <a:buNone/>
            </a:pPr>
            <a:r>
              <a:rPr lang="es-ES" dirty="0">
                <a:latin typeface="Calibrí"/>
              </a:rPr>
              <a:t>En cuanto a los contratos formalizados en la Isla, un total de 16.667, registran un incremento de un 110,7%, 8.756 más que en mayo de 2020. Este importante incremento se debe a que, en mayo 2020, la paralización económica provocada por la Pandemia, provocó que en aquel entonces se formalizaran tan solo 7.911 contratos en la Isla, frente a volúmenes cercanos a los 30 mil contratos un año antes de la pandemia (mayo 2019). En cuanto a la evolución mensual, mayo arroja una mejora respecto a los contratos de abril, con un incremento de un 5,6% (880 contratos más).  </a:t>
            </a:r>
          </a:p>
          <a:p>
            <a:pPr marL="0" indent="0">
              <a:buNone/>
            </a:pPr>
            <a:r>
              <a:rPr lang="es-ES" dirty="0">
                <a:latin typeface="Calibrí"/>
              </a:rPr>
              <a:t>La situación del Sector Turístico muestra en el mes de mayo un total de 30.397 parados en Tenerife en ramas turísticas, un 1,8% superior a los registros del año anterior. Con estos datos de paro, el sector muestra un mejor comportamiento que el conjunto de la economía, donde el paro insular crecía un 6,7% en comparativa interanual. En comparativa intermensual, mayo registra un descenso del paro en ramas turísticas del 2,7% (841 parados menos). </a:t>
            </a:r>
          </a:p>
          <a:p>
            <a:pPr marL="0" indent="0">
              <a:buNone/>
            </a:pPr>
            <a:r>
              <a:rPr lang="es-ES" dirty="0">
                <a:latin typeface="Calibrí"/>
              </a:rPr>
              <a:t>También los contratos turísticos mejoran en comparativa interanual, multiplicando la formalización por 5 respecto a los registros de mayo 2020, hasta un total de 4.116 contratos. Al igual que se comentaba anteriormente, la paralización del sector turístico en mayo 2020 hizo que la contratación turística apenas alcanzara los 604 contratos formalizados en aquel entonces. Sin embargo, en la actualidad, la mayor apertura de negocios turísticos unido a la flexibilización de los viajes en países emisores, favorezca una mayor actividad turística, y este aumento de contrataciones, aunque aún en cifras muy lejanas a las que se registraban en el año 2019, donde en mayo de ese año los contratos formalizados alcanzaron los 12.455. Por tanto, en generación de contratos, se está aún a un 33% de los niveles prepandemia.</a:t>
            </a:r>
          </a:p>
          <a:p>
            <a:pPr marL="0" indent="0">
              <a:buNone/>
            </a:pPr>
            <a:r>
              <a:rPr lang="es-ES" dirty="0">
                <a:latin typeface="Calibrí"/>
              </a:rPr>
              <a:t>En cuanto al tejido productivo, los últimos datos disponibles de empresas afiliadas a la Seguridad Social, correspondientes al mes de abril 2021, muestran para Tenerife un total de 5.855 empresas pertenecientes a ramas turísticas, lo que representaría que con respecto al mes anterior (abril 2021) se han dado de baja un total de 7 empresas (-0,1%).  Las empresas turísticas supone el 22,6% del total de empresas inscritas a la seguridad social de la Isla (25.874 empresas). Hay que destacar que el número de empresas totales en la Isla en el mes de mayo se incrementan en 136, frente a las bajas que se producen en ramas de actividad turística.</a:t>
            </a:r>
          </a:p>
        </p:txBody>
      </p:sp>
    </p:spTree>
    <p:extLst>
      <p:ext uri="{BB962C8B-B14F-4D97-AF65-F5344CB8AC3E}">
        <p14:creationId xmlns:p14="http://schemas.microsoft.com/office/powerpoint/2010/main" val="2175755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97F3504D-3352-46C6-A79C-AA23525BFAA4}"/>
              </a:ext>
            </a:extLst>
          </p:cNvPr>
          <p:cNvSpPr>
            <a:spLocks noGrp="1"/>
          </p:cNvSpPr>
          <p:nvPr>
            <p:ph type="title"/>
          </p:nvPr>
        </p:nvSpPr>
        <p:spPr/>
        <p:txBody>
          <a:bodyPr>
            <a:normAutofit fontScale="90000"/>
          </a:bodyPr>
          <a:lstStyle/>
          <a:p>
            <a:r>
              <a:rPr lang="es-ES" dirty="0">
                <a:solidFill>
                  <a:schemeClr val="bg2"/>
                </a:solidFill>
              </a:rPr>
              <a:t>INDICADORES DE EMPLEO TURISTICO EN TENERIFE</a:t>
            </a:r>
          </a:p>
        </p:txBody>
      </p:sp>
      <p:sp>
        <p:nvSpPr>
          <p:cNvPr id="7" name="CuadroTexto 6">
            <a:extLst>
              <a:ext uri="{FF2B5EF4-FFF2-40B4-BE49-F238E27FC236}">
                <a16:creationId xmlns:a16="http://schemas.microsoft.com/office/drawing/2014/main" id="{76F1A893-BDD7-4CF1-A58B-FA86B6EED95E}"/>
              </a:ext>
            </a:extLst>
          </p:cNvPr>
          <p:cNvSpPr txBox="1"/>
          <p:nvPr/>
        </p:nvSpPr>
        <p:spPr>
          <a:xfrm>
            <a:off x="85040" y="794802"/>
            <a:ext cx="8889628" cy="1461939"/>
          </a:xfrm>
          <a:prstGeom prst="rect">
            <a:avLst/>
          </a:prstGeom>
        </p:spPr>
        <p:txBody>
          <a:bodyPr wrap="square">
            <a:spAutoFit/>
          </a:bodyPr>
          <a:lstStyle>
            <a:defPPr>
              <a:defRPr lang="en-US"/>
            </a:defPPr>
            <a:lvl1pPr marL="108000" indent="-108000" algn="just">
              <a:spcAft>
                <a:spcPts val="600"/>
              </a:spcAft>
              <a:buClr>
                <a:schemeClr val="accent2"/>
              </a:buClr>
              <a:buFont typeface="Symbol" panose="05050102010706020507" pitchFamily="18" charset="2"/>
              <a:buChar char=""/>
              <a:defRPr sz="1200"/>
            </a:lvl1pPr>
          </a:lstStyle>
          <a:p>
            <a:pPr marL="0" indent="0">
              <a:buNone/>
            </a:pPr>
            <a:r>
              <a:rPr lang="es-ES" dirty="0">
                <a:latin typeface="Calibrí"/>
              </a:rPr>
              <a:t>La Seguridad Social registró 542.142 personas protegidas por un Expediente de Regulación Temporal de Empleo (ERTE) a 31 de mayo, según los datos provisionales recogidos por el organismo. El número de trabajadores en ERTE asociado a la COVID-19 se sitúa de esta forma en el nivel más bajo desde el inicio de la pandemia. Estos instrumentos, diseñados para ayudar a las empresas y proteger el empleo, registraron 3,6 millones de trabajadores en mayo de 2020, lo que significa que ya se han activado más del 85%.</a:t>
            </a:r>
          </a:p>
          <a:p>
            <a:pPr marL="0" indent="0">
              <a:buNone/>
            </a:pPr>
            <a:r>
              <a:rPr lang="es-ES" dirty="0">
                <a:latin typeface="Calibrí"/>
              </a:rPr>
              <a:t>El número de trabajadores en ERTE supone el 3,67% de los afiliados del Régimen General (sin sistemas especiales) con una gran concentración sectorial. De hecho, de las 100 actividades, dos, Servicios de Comidas y Bebidas (153.616 trabajadores en ERTE) y Servicios de Alojamiento (90.689) concentran el 45,06% de los trabajadores en esta situación.</a:t>
            </a:r>
          </a:p>
        </p:txBody>
      </p:sp>
      <p:sp>
        <p:nvSpPr>
          <p:cNvPr id="9" name="CuadroTexto 8">
            <a:extLst>
              <a:ext uri="{FF2B5EF4-FFF2-40B4-BE49-F238E27FC236}">
                <a16:creationId xmlns:a16="http://schemas.microsoft.com/office/drawing/2014/main" id="{098DCEAA-D688-486D-AC89-8D08E46227E0}"/>
              </a:ext>
            </a:extLst>
          </p:cNvPr>
          <p:cNvSpPr txBox="1"/>
          <p:nvPr/>
        </p:nvSpPr>
        <p:spPr>
          <a:xfrm>
            <a:off x="21163" y="2235858"/>
            <a:ext cx="4828047" cy="4524315"/>
          </a:xfrm>
          <a:prstGeom prst="rect">
            <a:avLst/>
          </a:prstGeom>
          <a:noFill/>
        </p:spPr>
        <p:txBody>
          <a:bodyPr wrap="square">
            <a:spAutoFit/>
          </a:bodyPr>
          <a:lstStyle/>
          <a:p>
            <a:pPr algn="just"/>
            <a:r>
              <a:rPr lang="es-ES" sz="1200" dirty="0">
                <a:latin typeface="Calibrí"/>
              </a:rPr>
              <a:t>En zonas con mayor actividad turística, el porcentaje de afiliados en ERTES es mayor. En concreto, Las Palmas es la provincia con más trabajadores en ERTE (13,72% de sus afiliados), seguida de Santa Cruz de Tenerife, con un 10,87%, y Baleares, con un 6,85%.</a:t>
            </a:r>
          </a:p>
          <a:p>
            <a:pPr algn="just"/>
            <a:r>
              <a:rPr lang="es-ES" sz="1200" dirty="0">
                <a:latin typeface="Calibrí"/>
              </a:rPr>
              <a:t>En Canarias,  79,635 personas permanecían en ERTE a 31 de mayo. Esta cuantía representa el 14,2% del total de ERTES a nivel nacional.  Dentro de </a:t>
            </a:r>
            <a:r>
              <a:rPr lang="es-ES" sz="1200" dirty="0" err="1">
                <a:latin typeface="Calibrí"/>
              </a:rPr>
              <a:t>Canariaa</a:t>
            </a:r>
            <a:r>
              <a:rPr lang="es-ES" sz="1200" dirty="0">
                <a:latin typeface="Calibrí"/>
              </a:rPr>
              <a:t>, el 59% de los ERTES se dan en la provincia de Las palmas y el 41% en la provincia de Santa Cruz de Tenerife.</a:t>
            </a:r>
          </a:p>
          <a:p>
            <a:pPr marL="0" indent="0" algn="just">
              <a:buNone/>
            </a:pPr>
            <a:endParaRPr lang="es-ES" sz="1200" dirty="0">
              <a:latin typeface="Calibrí"/>
            </a:endParaRPr>
          </a:p>
          <a:p>
            <a:pPr marL="0" indent="0" algn="just">
              <a:buNone/>
            </a:pPr>
            <a:r>
              <a:rPr lang="es-ES" sz="1200" dirty="0">
                <a:latin typeface="Calibrí"/>
              </a:rPr>
              <a:t>El paro registrado baja en 129.378 personas en el mes de mayo, la mayor reducción mensual de la serie histórica. De esta manera, el paro registrado se sitúa en 3.781.250 personas. En valores relativos, el descenso del paro registrado es del 3,31%. </a:t>
            </a:r>
          </a:p>
          <a:p>
            <a:pPr marL="0" indent="0" algn="just">
              <a:buNone/>
            </a:pPr>
            <a:endParaRPr lang="es-ES" sz="1200" dirty="0">
              <a:latin typeface="Calibrí"/>
            </a:endParaRPr>
          </a:p>
          <a:p>
            <a:pPr marL="0" indent="0" algn="just">
              <a:buNone/>
            </a:pPr>
            <a:r>
              <a:rPr lang="es-ES" sz="1200" dirty="0">
                <a:latin typeface="Calibrí"/>
              </a:rPr>
              <a:t>También desciende en términos interanuales, respecto a mayo de 2020, en 76.526 personas (-1,98%).El número de personas desocupadas registradas disminuye en todos los sectores. En Servicios desciende en 93.327 personas (-3,39%); en Industria baja en 9.403 (-3,05%); En Agricultura cae en 9.155 (-4,78%) y en Construcción baja en 8.149 (-2,71%).</a:t>
            </a:r>
          </a:p>
          <a:p>
            <a:pPr marL="0" indent="0" algn="just">
              <a:buNone/>
            </a:pPr>
            <a:endParaRPr lang="es-ES" sz="1200" dirty="0">
              <a:latin typeface="Calibrí"/>
            </a:endParaRPr>
          </a:p>
          <a:p>
            <a:pPr marL="0" indent="0" algn="just">
              <a:buNone/>
            </a:pPr>
            <a:r>
              <a:rPr lang="es-ES" sz="1200" dirty="0">
                <a:latin typeface="Calibrí"/>
              </a:rPr>
              <a:t>El paro cae en todas las comunidades autónomas. Andalucía (-28.561), Cataluña (-15.368) y Comunidad Valenciana (-12.385) registran los mayores descensos.</a:t>
            </a:r>
          </a:p>
          <a:p>
            <a:pPr marL="0" indent="0" algn="just">
              <a:buNone/>
            </a:pPr>
            <a:endParaRPr lang="es-ES" sz="1200" dirty="0">
              <a:latin typeface="Calibrí"/>
            </a:endParaRPr>
          </a:p>
        </p:txBody>
      </p:sp>
      <p:pic>
        <p:nvPicPr>
          <p:cNvPr id="4" name="Imagen 3">
            <a:extLst>
              <a:ext uri="{FF2B5EF4-FFF2-40B4-BE49-F238E27FC236}">
                <a16:creationId xmlns:a16="http://schemas.microsoft.com/office/drawing/2014/main" id="{2DB7CC46-EB03-4CC8-8DB4-11FB3DEC98B4}"/>
              </a:ext>
            </a:extLst>
          </p:cNvPr>
          <p:cNvPicPr>
            <a:picLocks noChangeAspect="1"/>
          </p:cNvPicPr>
          <p:nvPr/>
        </p:nvPicPr>
        <p:blipFill>
          <a:blip r:embed="rId2"/>
          <a:stretch>
            <a:fillRect/>
          </a:stretch>
        </p:blipFill>
        <p:spPr>
          <a:xfrm>
            <a:off x="4913087" y="2235858"/>
            <a:ext cx="4145873" cy="2380377"/>
          </a:xfrm>
          <a:prstGeom prst="rect">
            <a:avLst/>
          </a:prstGeom>
        </p:spPr>
      </p:pic>
      <p:pic>
        <p:nvPicPr>
          <p:cNvPr id="8" name="Imagen 7">
            <a:extLst>
              <a:ext uri="{FF2B5EF4-FFF2-40B4-BE49-F238E27FC236}">
                <a16:creationId xmlns:a16="http://schemas.microsoft.com/office/drawing/2014/main" id="{0543DD41-7C67-41D8-BEFF-97A26FED34A0}"/>
              </a:ext>
            </a:extLst>
          </p:cNvPr>
          <p:cNvPicPr>
            <a:picLocks noChangeAspect="1"/>
          </p:cNvPicPr>
          <p:nvPr/>
        </p:nvPicPr>
        <p:blipFill>
          <a:blip r:embed="rId3"/>
          <a:stretch>
            <a:fillRect/>
          </a:stretch>
        </p:blipFill>
        <p:spPr>
          <a:xfrm>
            <a:off x="4933502" y="4435856"/>
            <a:ext cx="4161117" cy="2380377"/>
          </a:xfrm>
          <a:prstGeom prst="rect">
            <a:avLst/>
          </a:prstGeom>
        </p:spPr>
      </p:pic>
    </p:spTree>
    <p:extLst>
      <p:ext uri="{BB962C8B-B14F-4D97-AF65-F5344CB8AC3E}">
        <p14:creationId xmlns:p14="http://schemas.microsoft.com/office/powerpoint/2010/main" val="2987707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97F3504D-3352-46C6-A79C-AA23525BFAA4}"/>
              </a:ext>
            </a:extLst>
          </p:cNvPr>
          <p:cNvSpPr>
            <a:spLocks noGrp="1"/>
          </p:cNvSpPr>
          <p:nvPr>
            <p:ph type="title"/>
          </p:nvPr>
        </p:nvSpPr>
        <p:spPr/>
        <p:txBody>
          <a:bodyPr/>
          <a:lstStyle/>
          <a:p>
            <a:r>
              <a:rPr lang="es-ES" dirty="0">
                <a:solidFill>
                  <a:schemeClr val="bg2"/>
                </a:solidFill>
              </a:rPr>
              <a:t>Paro</a:t>
            </a:r>
          </a:p>
        </p:txBody>
      </p:sp>
      <p:sp>
        <p:nvSpPr>
          <p:cNvPr id="7" name="CuadroTexto 6">
            <a:extLst>
              <a:ext uri="{FF2B5EF4-FFF2-40B4-BE49-F238E27FC236}">
                <a16:creationId xmlns:a16="http://schemas.microsoft.com/office/drawing/2014/main" id="{76F1A893-BDD7-4CF1-A58B-FA86B6EED95E}"/>
              </a:ext>
            </a:extLst>
          </p:cNvPr>
          <p:cNvSpPr txBox="1"/>
          <p:nvPr/>
        </p:nvSpPr>
        <p:spPr>
          <a:xfrm>
            <a:off x="124183" y="809580"/>
            <a:ext cx="8895633" cy="1277273"/>
          </a:xfrm>
          <a:prstGeom prst="rect">
            <a:avLst/>
          </a:prstGeom>
        </p:spPr>
        <p:txBody>
          <a:bodyPr wrap="square">
            <a:spAutoFit/>
          </a:bodyPr>
          <a:lstStyle>
            <a:defPPr>
              <a:defRPr lang="en-US"/>
            </a:defPPr>
            <a:lvl1pPr marL="108000" indent="-108000" algn="just">
              <a:spcAft>
                <a:spcPts val="600"/>
              </a:spcAft>
              <a:buClr>
                <a:schemeClr val="accent2"/>
              </a:buClr>
              <a:buFont typeface="Symbol" panose="05050102010706020507" pitchFamily="18" charset="2"/>
              <a:buChar char=""/>
              <a:defRPr sz="1200"/>
            </a:lvl1pPr>
          </a:lstStyle>
          <a:p>
            <a:pPr marL="0" indent="0">
              <a:buNone/>
            </a:pPr>
            <a:r>
              <a:rPr lang="es-ES" dirty="0">
                <a:latin typeface="Calibrí"/>
              </a:rPr>
              <a:t>Como se ha indicado, Tenerife registró en el mes de mayo un incremento del paro de un +6,7% en el conjunto de sectores, con un total de 120.210 personas en paro.. En la evolución de los últimos meses se constata la aminoración de los incrementos de paro en comparativa interanual. En cuanto a la comparativa intermensual, el paro se reduce respecto a los registros del mes de abril, impulsado por una mejora de la actividad turística así como, de una mayor apertura de empresas en el conjunto de la economía (+136 empresas respecto a abril).</a:t>
            </a:r>
          </a:p>
          <a:p>
            <a:pPr marL="0" indent="0">
              <a:buNone/>
            </a:pPr>
            <a:r>
              <a:rPr lang="es-ES" dirty="0">
                <a:latin typeface="Calibrí"/>
              </a:rPr>
              <a:t>Recordar que los datos de paro no incluyen a los trabajadores que se encuentran en suspensión de empleo o reducción de jornada, como consecuencia de un ERTE o ERE. </a:t>
            </a:r>
          </a:p>
        </p:txBody>
      </p:sp>
      <p:pic>
        <p:nvPicPr>
          <p:cNvPr id="2" name="Imagen 1">
            <a:extLst>
              <a:ext uri="{FF2B5EF4-FFF2-40B4-BE49-F238E27FC236}">
                <a16:creationId xmlns:a16="http://schemas.microsoft.com/office/drawing/2014/main" id="{A30526B0-0642-4F98-863A-87430950B93E}"/>
              </a:ext>
            </a:extLst>
          </p:cNvPr>
          <p:cNvPicPr>
            <a:picLocks noChangeAspect="1"/>
          </p:cNvPicPr>
          <p:nvPr/>
        </p:nvPicPr>
        <p:blipFill>
          <a:blip r:embed="rId2"/>
          <a:stretch>
            <a:fillRect/>
          </a:stretch>
        </p:blipFill>
        <p:spPr>
          <a:xfrm>
            <a:off x="383684" y="2272183"/>
            <a:ext cx="8376630" cy="4035902"/>
          </a:xfrm>
          <a:prstGeom prst="rect">
            <a:avLst/>
          </a:prstGeom>
        </p:spPr>
      </p:pic>
    </p:spTree>
    <p:extLst>
      <p:ext uri="{BB962C8B-B14F-4D97-AF65-F5344CB8AC3E}">
        <p14:creationId xmlns:p14="http://schemas.microsoft.com/office/powerpoint/2010/main" val="2896142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97F3504D-3352-46C6-A79C-AA23525BFAA4}"/>
              </a:ext>
            </a:extLst>
          </p:cNvPr>
          <p:cNvSpPr>
            <a:spLocks noGrp="1"/>
          </p:cNvSpPr>
          <p:nvPr>
            <p:ph type="title"/>
          </p:nvPr>
        </p:nvSpPr>
        <p:spPr/>
        <p:txBody>
          <a:bodyPr/>
          <a:lstStyle/>
          <a:p>
            <a:r>
              <a:rPr lang="es-ES" dirty="0">
                <a:solidFill>
                  <a:schemeClr val="bg2"/>
                </a:solidFill>
              </a:rPr>
              <a:t>Paro</a:t>
            </a:r>
          </a:p>
        </p:txBody>
      </p:sp>
      <p:sp>
        <p:nvSpPr>
          <p:cNvPr id="7" name="CuadroTexto 6">
            <a:extLst>
              <a:ext uri="{FF2B5EF4-FFF2-40B4-BE49-F238E27FC236}">
                <a16:creationId xmlns:a16="http://schemas.microsoft.com/office/drawing/2014/main" id="{76F1A893-BDD7-4CF1-A58B-FA86B6EED95E}"/>
              </a:ext>
            </a:extLst>
          </p:cNvPr>
          <p:cNvSpPr txBox="1"/>
          <p:nvPr/>
        </p:nvSpPr>
        <p:spPr>
          <a:xfrm>
            <a:off x="85355" y="796547"/>
            <a:ext cx="2739029" cy="5970865"/>
          </a:xfrm>
          <a:prstGeom prst="rect">
            <a:avLst/>
          </a:prstGeom>
        </p:spPr>
        <p:txBody>
          <a:bodyPr wrap="square">
            <a:spAutoFit/>
          </a:bodyPr>
          <a:lstStyle>
            <a:defPPr>
              <a:defRPr lang="en-US"/>
            </a:defPPr>
            <a:lvl1pPr marL="108000" indent="-108000" algn="just">
              <a:spcAft>
                <a:spcPts val="600"/>
              </a:spcAft>
              <a:buClr>
                <a:schemeClr val="accent2"/>
              </a:buClr>
              <a:buFont typeface="Symbol" panose="05050102010706020507" pitchFamily="18" charset="2"/>
              <a:buChar char=""/>
              <a:defRPr sz="1200"/>
            </a:lvl1pPr>
          </a:lstStyle>
          <a:p>
            <a:pPr marL="0" indent="0">
              <a:buNone/>
            </a:pPr>
            <a:r>
              <a:rPr lang="es-ES" dirty="0">
                <a:latin typeface="Calibrí"/>
              </a:rPr>
              <a:t>En lo que respecta al sector turístico de Tenerife, los registros del paro parecen mostrar un mejor comportamiento que a nivel de total sectores, con tres meses de descenso, tras los repuntes que se venían registrando mes a mes desde octubre 2020.</a:t>
            </a:r>
          </a:p>
          <a:p>
            <a:pPr marL="0" indent="0">
              <a:buNone/>
            </a:pPr>
            <a:r>
              <a:rPr lang="es-ES" dirty="0">
                <a:latin typeface="Calibrí"/>
              </a:rPr>
              <a:t>Aunque en comparativa interanual el paro aumenta un 1,8% en el mes de mayo, las cifras de paro se aproximan ya a los registros de mayo 2020, aunque siguen muy alejados de los niveles de paro previos a la crisis, donde el paro turístico se situaba en torno a las 20.000 personas desempleadas. Respecto al mes de abril, mayo refleja un descenso del paro turístico de un 2,7%.(841 parados menos).</a:t>
            </a:r>
          </a:p>
          <a:p>
            <a:pPr marL="0" indent="0">
              <a:buNone/>
            </a:pPr>
            <a:r>
              <a:rPr lang="es-ES" dirty="0">
                <a:latin typeface="Calibrí"/>
              </a:rPr>
              <a:t>Dentro de la Hostelería, los servicios de alojamiento muestran un mejor comportamiento del paro respecto a la media de la hostelería y del conjunto del sector turístico, con un descenso del paro de un 4,1%, en lo que sin lugar a dudas, la mejora en las reapertura de establecimientos y negocios favorece este dato. En cambio, en los Servicios de Comidas y Bebidas,  el paro muestra un incremento interanual de un +7,1%,  si bien, mejora respecto a los registros del mes anterior.</a:t>
            </a:r>
            <a:endParaRPr lang="es-ES" dirty="0">
              <a:highlight>
                <a:srgbClr val="FFFF00"/>
              </a:highlight>
              <a:latin typeface="Calibrí"/>
            </a:endParaRPr>
          </a:p>
        </p:txBody>
      </p:sp>
      <p:pic>
        <p:nvPicPr>
          <p:cNvPr id="2" name="Imagen 1">
            <a:extLst>
              <a:ext uri="{FF2B5EF4-FFF2-40B4-BE49-F238E27FC236}">
                <a16:creationId xmlns:a16="http://schemas.microsoft.com/office/drawing/2014/main" id="{87A4B869-F30B-41E5-8368-93A25869E5A0}"/>
              </a:ext>
            </a:extLst>
          </p:cNvPr>
          <p:cNvPicPr>
            <a:picLocks noChangeAspect="1"/>
          </p:cNvPicPr>
          <p:nvPr/>
        </p:nvPicPr>
        <p:blipFill>
          <a:blip r:embed="rId3"/>
          <a:stretch>
            <a:fillRect/>
          </a:stretch>
        </p:blipFill>
        <p:spPr>
          <a:xfrm>
            <a:off x="2909741" y="796547"/>
            <a:ext cx="6234259" cy="3003697"/>
          </a:xfrm>
          <a:prstGeom prst="rect">
            <a:avLst/>
          </a:prstGeom>
        </p:spPr>
      </p:pic>
      <p:pic>
        <p:nvPicPr>
          <p:cNvPr id="4" name="Imagen 3">
            <a:extLst>
              <a:ext uri="{FF2B5EF4-FFF2-40B4-BE49-F238E27FC236}">
                <a16:creationId xmlns:a16="http://schemas.microsoft.com/office/drawing/2014/main" id="{EB5C08C4-8561-4691-AAAA-93040EA81ED5}"/>
              </a:ext>
            </a:extLst>
          </p:cNvPr>
          <p:cNvPicPr>
            <a:picLocks noChangeAspect="1"/>
          </p:cNvPicPr>
          <p:nvPr/>
        </p:nvPicPr>
        <p:blipFill>
          <a:blip r:embed="rId4"/>
          <a:stretch>
            <a:fillRect/>
          </a:stretch>
        </p:blipFill>
        <p:spPr>
          <a:xfrm>
            <a:off x="2824385" y="3832419"/>
            <a:ext cx="6234259" cy="2918315"/>
          </a:xfrm>
          <a:prstGeom prst="rect">
            <a:avLst/>
          </a:prstGeom>
        </p:spPr>
      </p:pic>
    </p:spTree>
    <p:extLst>
      <p:ext uri="{BB962C8B-B14F-4D97-AF65-F5344CB8AC3E}">
        <p14:creationId xmlns:p14="http://schemas.microsoft.com/office/powerpoint/2010/main" val="1080479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97F3504D-3352-46C6-A79C-AA23525BFAA4}"/>
              </a:ext>
            </a:extLst>
          </p:cNvPr>
          <p:cNvSpPr>
            <a:spLocks noGrp="1"/>
          </p:cNvSpPr>
          <p:nvPr>
            <p:ph type="title"/>
          </p:nvPr>
        </p:nvSpPr>
        <p:spPr/>
        <p:txBody>
          <a:bodyPr/>
          <a:lstStyle/>
          <a:p>
            <a:r>
              <a:rPr lang="es-ES" dirty="0">
                <a:solidFill>
                  <a:schemeClr val="bg2"/>
                </a:solidFill>
              </a:rPr>
              <a:t>Paro</a:t>
            </a:r>
          </a:p>
        </p:txBody>
      </p:sp>
      <p:sp>
        <p:nvSpPr>
          <p:cNvPr id="7" name="CuadroTexto 6">
            <a:extLst>
              <a:ext uri="{FF2B5EF4-FFF2-40B4-BE49-F238E27FC236}">
                <a16:creationId xmlns:a16="http://schemas.microsoft.com/office/drawing/2014/main" id="{76F1A893-BDD7-4CF1-A58B-FA86B6EED95E}"/>
              </a:ext>
            </a:extLst>
          </p:cNvPr>
          <p:cNvSpPr txBox="1"/>
          <p:nvPr/>
        </p:nvSpPr>
        <p:spPr>
          <a:xfrm>
            <a:off x="106852" y="703940"/>
            <a:ext cx="2574204" cy="6417141"/>
          </a:xfrm>
          <a:prstGeom prst="rect">
            <a:avLst/>
          </a:prstGeom>
        </p:spPr>
        <p:txBody>
          <a:bodyPr wrap="square">
            <a:spAutoFit/>
          </a:bodyPr>
          <a:lstStyle>
            <a:defPPr>
              <a:defRPr lang="en-US"/>
            </a:defPPr>
            <a:lvl1pPr marL="108000" indent="-108000" algn="just">
              <a:spcAft>
                <a:spcPts val="600"/>
              </a:spcAft>
              <a:buClr>
                <a:schemeClr val="accent2"/>
              </a:buClr>
              <a:buFont typeface="Symbol" panose="05050102010706020507" pitchFamily="18" charset="2"/>
              <a:buChar char=""/>
              <a:defRPr sz="1200"/>
            </a:lvl1pPr>
          </a:lstStyle>
          <a:p>
            <a:pPr marL="0" indent="0">
              <a:buNone/>
            </a:pPr>
            <a:r>
              <a:rPr lang="es-ES" dirty="0">
                <a:latin typeface="Calibrí"/>
              </a:rPr>
              <a:t>Atendiendo al paro de las ramas que conforman el sector turístico, en el mes de mayo cada vez son más las ramas turísticas que muestran descenso de paro interanual.</a:t>
            </a:r>
          </a:p>
          <a:p>
            <a:pPr marL="0" indent="0">
              <a:buNone/>
            </a:pPr>
            <a:r>
              <a:rPr lang="es-ES" dirty="0">
                <a:latin typeface="Calibrí"/>
              </a:rPr>
              <a:t>Así, ramas como el Transporte Terrestre y Marítimo muestran descensos de su cifras de parados. También ramas vinculadas a las actividades deportivas, recreativas y de entretenimientos, así como las de creación artísticas y espectáculos, lo que viene a reforzar al menos, cierto auge de la actividad turística de cara a la temporada de verano 2021.</a:t>
            </a:r>
          </a:p>
          <a:p>
            <a:pPr marL="0" indent="0">
              <a:buNone/>
            </a:pPr>
            <a:r>
              <a:rPr lang="es-ES" dirty="0">
                <a:latin typeface="Calibrí"/>
              </a:rPr>
              <a:t>Sin embargo, estos descensos no se dan en otras ramas del sector turístico, que siguen mostrando incrementos, como el ya comentado de Servicios de Comidas y bebidas, además de los que se dan en Actividades inmobiliarias o de Alquiler, o transporte aéreo, entre otras.</a:t>
            </a:r>
          </a:p>
          <a:p>
            <a:pPr marL="0" indent="0">
              <a:buNone/>
            </a:pPr>
            <a:r>
              <a:rPr lang="es-ES" dirty="0">
                <a:latin typeface="Calibrí"/>
              </a:rPr>
              <a:t>Sin embargo, pese a qué aún los registros de paro en comparativa interanual crecen, hay que señalar que los ritmos se están moderando incluso hay que destacar, que en mayo, salve agencias de viajes, todas las demás  ramas turísticas muestran descenso de paro respecto a las cifras del mes de abril.</a:t>
            </a:r>
          </a:p>
        </p:txBody>
      </p:sp>
      <p:sp>
        <p:nvSpPr>
          <p:cNvPr id="8" name="CuadroTexto 7">
            <a:extLst>
              <a:ext uri="{FF2B5EF4-FFF2-40B4-BE49-F238E27FC236}">
                <a16:creationId xmlns:a16="http://schemas.microsoft.com/office/drawing/2014/main" id="{548BA7BC-C347-4CCC-BE25-CD5D1CC227A2}"/>
              </a:ext>
            </a:extLst>
          </p:cNvPr>
          <p:cNvSpPr txBox="1"/>
          <p:nvPr/>
        </p:nvSpPr>
        <p:spPr>
          <a:xfrm>
            <a:off x="2598065" y="5812162"/>
            <a:ext cx="6439083" cy="646331"/>
          </a:xfrm>
          <a:prstGeom prst="rect">
            <a:avLst/>
          </a:prstGeom>
          <a:noFill/>
        </p:spPr>
        <p:txBody>
          <a:bodyPr wrap="square">
            <a:spAutoFit/>
          </a:bodyPr>
          <a:lstStyle/>
          <a:p>
            <a:pPr marL="0" indent="0" algn="just">
              <a:buNone/>
            </a:pPr>
            <a:r>
              <a:rPr lang="es-ES" sz="1200" dirty="0">
                <a:latin typeface="Calibrí"/>
              </a:rPr>
              <a:t>Es el caso de ramas tales como Transporte terrestre o Actividades de creación, artísticas y espectáculos, que encadenan 4 meses de descensos de paro. Transporte marítimo o Servicios de alojamiento, con 3 meses de descenso intermensual.</a:t>
            </a:r>
          </a:p>
        </p:txBody>
      </p:sp>
      <p:pic>
        <p:nvPicPr>
          <p:cNvPr id="2" name="Imagen 1">
            <a:extLst>
              <a:ext uri="{FF2B5EF4-FFF2-40B4-BE49-F238E27FC236}">
                <a16:creationId xmlns:a16="http://schemas.microsoft.com/office/drawing/2014/main" id="{02F404AA-B1D5-4E17-8786-395DD2E8BE57}"/>
              </a:ext>
            </a:extLst>
          </p:cNvPr>
          <p:cNvPicPr>
            <a:picLocks noChangeAspect="1"/>
          </p:cNvPicPr>
          <p:nvPr/>
        </p:nvPicPr>
        <p:blipFill>
          <a:blip r:embed="rId3"/>
          <a:stretch>
            <a:fillRect/>
          </a:stretch>
        </p:blipFill>
        <p:spPr>
          <a:xfrm>
            <a:off x="2960271" y="896590"/>
            <a:ext cx="5954928" cy="4727359"/>
          </a:xfrm>
          <a:prstGeom prst="rect">
            <a:avLst/>
          </a:prstGeom>
        </p:spPr>
      </p:pic>
    </p:spTree>
    <p:extLst>
      <p:ext uri="{BB962C8B-B14F-4D97-AF65-F5344CB8AC3E}">
        <p14:creationId xmlns:p14="http://schemas.microsoft.com/office/powerpoint/2010/main" val="2050188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97F3504D-3352-46C6-A79C-AA23525BFAA4}"/>
              </a:ext>
            </a:extLst>
          </p:cNvPr>
          <p:cNvSpPr>
            <a:spLocks noGrp="1"/>
          </p:cNvSpPr>
          <p:nvPr>
            <p:ph type="title"/>
          </p:nvPr>
        </p:nvSpPr>
        <p:spPr/>
        <p:txBody>
          <a:bodyPr/>
          <a:lstStyle/>
          <a:p>
            <a:r>
              <a:rPr lang="es-ES" dirty="0">
                <a:solidFill>
                  <a:schemeClr val="bg2"/>
                </a:solidFill>
              </a:rPr>
              <a:t>Paro</a:t>
            </a:r>
          </a:p>
        </p:txBody>
      </p:sp>
      <p:pic>
        <p:nvPicPr>
          <p:cNvPr id="3" name="Imagen 2">
            <a:extLst>
              <a:ext uri="{FF2B5EF4-FFF2-40B4-BE49-F238E27FC236}">
                <a16:creationId xmlns:a16="http://schemas.microsoft.com/office/drawing/2014/main" id="{14A53308-9EA0-45BF-852A-BCDB42B652B0}"/>
              </a:ext>
            </a:extLst>
          </p:cNvPr>
          <p:cNvPicPr>
            <a:picLocks noChangeAspect="1"/>
          </p:cNvPicPr>
          <p:nvPr/>
        </p:nvPicPr>
        <p:blipFill>
          <a:blip r:embed="rId2"/>
          <a:stretch>
            <a:fillRect/>
          </a:stretch>
        </p:blipFill>
        <p:spPr>
          <a:xfrm>
            <a:off x="0" y="767127"/>
            <a:ext cx="9144000" cy="5323745"/>
          </a:xfrm>
          <a:prstGeom prst="rect">
            <a:avLst/>
          </a:prstGeom>
        </p:spPr>
      </p:pic>
    </p:spTree>
    <p:extLst>
      <p:ext uri="{BB962C8B-B14F-4D97-AF65-F5344CB8AC3E}">
        <p14:creationId xmlns:p14="http://schemas.microsoft.com/office/powerpoint/2010/main" val="2532351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97F3504D-3352-46C6-A79C-AA23525BFAA4}"/>
              </a:ext>
            </a:extLst>
          </p:cNvPr>
          <p:cNvSpPr>
            <a:spLocks noGrp="1"/>
          </p:cNvSpPr>
          <p:nvPr>
            <p:ph type="title"/>
          </p:nvPr>
        </p:nvSpPr>
        <p:spPr/>
        <p:txBody>
          <a:bodyPr/>
          <a:lstStyle/>
          <a:p>
            <a:r>
              <a:rPr lang="es-ES" dirty="0">
                <a:solidFill>
                  <a:schemeClr val="bg2"/>
                </a:solidFill>
              </a:rPr>
              <a:t>Contrataciones</a:t>
            </a:r>
          </a:p>
        </p:txBody>
      </p:sp>
      <p:sp>
        <p:nvSpPr>
          <p:cNvPr id="7" name="CuadroTexto 6">
            <a:extLst>
              <a:ext uri="{FF2B5EF4-FFF2-40B4-BE49-F238E27FC236}">
                <a16:creationId xmlns:a16="http://schemas.microsoft.com/office/drawing/2014/main" id="{76F1A893-BDD7-4CF1-A58B-FA86B6EED95E}"/>
              </a:ext>
            </a:extLst>
          </p:cNvPr>
          <p:cNvSpPr txBox="1"/>
          <p:nvPr/>
        </p:nvSpPr>
        <p:spPr>
          <a:xfrm>
            <a:off x="40226" y="820420"/>
            <a:ext cx="3510842" cy="5047536"/>
          </a:xfrm>
          <a:prstGeom prst="rect">
            <a:avLst/>
          </a:prstGeom>
        </p:spPr>
        <p:txBody>
          <a:bodyPr wrap="square">
            <a:spAutoFit/>
          </a:bodyPr>
          <a:lstStyle>
            <a:defPPr>
              <a:defRPr lang="en-US"/>
            </a:defPPr>
            <a:lvl1pPr marL="108000" indent="-108000" algn="just">
              <a:spcAft>
                <a:spcPts val="600"/>
              </a:spcAft>
              <a:buClr>
                <a:schemeClr val="accent2"/>
              </a:buClr>
              <a:buFont typeface="Symbol" panose="05050102010706020507" pitchFamily="18" charset="2"/>
              <a:buChar char=""/>
              <a:defRPr sz="1200"/>
            </a:lvl1pPr>
          </a:lstStyle>
          <a:p>
            <a:pPr marL="0" indent="0">
              <a:buNone/>
            </a:pPr>
            <a:r>
              <a:rPr lang="es-ES" dirty="0">
                <a:latin typeface="Calibrí"/>
              </a:rPr>
              <a:t>Las contrataciones en el conjunto de la economía tinerfeña han sido un 110,7% mayores que las que se registraban un año antes. Con un total de 16.667 contratos formalizados en la economía insular, la isla incrementa en 8.756 los contratos registrados en el mismo mes del año 2020, un año marcado por los efectos iniciales de la pandemia, y donde, pese a los niveles bajos de contrataciones, ya comenzaba a mostrar signos de mejoras tras los mínimos de contrataciones alcanzados en abril 2020.</a:t>
            </a:r>
          </a:p>
          <a:p>
            <a:pPr marL="0" indent="0">
              <a:buNone/>
            </a:pPr>
            <a:r>
              <a:rPr lang="es-ES" dirty="0">
                <a:latin typeface="Calibrí"/>
              </a:rPr>
              <a:t>En comparativa intermensual, se produce un repunte de la contratación en mayo respecto a abril de un +5,6% (880 contratos más), impulsadas por contrataciones en Actividades profesionales, científicas y técnicas, Industria manufacturera, Suministros, Administración Pública, pero especialmente,  en ramas turísticas, como la Hostelería, Actividades recreativas, tal y como veremos a continuación.</a:t>
            </a:r>
          </a:p>
          <a:p>
            <a:pPr marL="0" indent="0">
              <a:buNone/>
            </a:pPr>
            <a:r>
              <a:rPr lang="es-ES" dirty="0">
                <a:latin typeface="Calibrí"/>
              </a:rPr>
              <a:t>Precisamente, el sector turístico, y a la cabeza la hostelería, vienen mostrando en los tres últimos meses un mayor dinamismo en la formalización de contratos que el conjunto de la economía. Así, la hostería incremento respecto a abril sus contratos un 43,8% y en el conjunto del sector turístico, el incremento rozó el +35%.</a:t>
            </a:r>
          </a:p>
        </p:txBody>
      </p:sp>
      <p:pic>
        <p:nvPicPr>
          <p:cNvPr id="2" name="Imagen 1">
            <a:extLst>
              <a:ext uri="{FF2B5EF4-FFF2-40B4-BE49-F238E27FC236}">
                <a16:creationId xmlns:a16="http://schemas.microsoft.com/office/drawing/2014/main" id="{D311966A-EBF3-4D26-9812-39E2DDB873AF}"/>
              </a:ext>
            </a:extLst>
          </p:cNvPr>
          <p:cNvPicPr>
            <a:picLocks noChangeAspect="1"/>
          </p:cNvPicPr>
          <p:nvPr/>
        </p:nvPicPr>
        <p:blipFill>
          <a:blip r:embed="rId2"/>
          <a:stretch>
            <a:fillRect/>
          </a:stretch>
        </p:blipFill>
        <p:spPr>
          <a:xfrm>
            <a:off x="3777865" y="3805364"/>
            <a:ext cx="5366135" cy="2945370"/>
          </a:xfrm>
          <a:prstGeom prst="rect">
            <a:avLst/>
          </a:prstGeom>
        </p:spPr>
      </p:pic>
      <p:pic>
        <p:nvPicPr>
          <p:cNvPr id="8" name="Imagen 7">
            <a:extLst>
              <a:ext uri="{FF2B5EF4-FFF2-40B4-BE49-F238E27FC236}">
                <a16:creationId xmlns:a16="http://schemas.microsoft.com/office/drawing/2014/main" id="{B87696AB-1C1B-4908-BCEE-FA4910D4907C}"/>
              </a:ext>
            </a:extLst>
          </p:cNvPr>
          <p:cNvPicPr>
            <a:picLocks noChangeAspect="1"/>
          </p:cNvPicPr>
          <p:nvPr/>
        </p:nvPicPr>
        <p:blipFill>
          <a:blip r:embed="rId3"/>
          <a:stretch>
            <a:fillRect/>
          </a:stretch>
        </p:blipFill>
        <p:spPr>
          <a:xfrm>
            <a:off x="3687915" y="820419"/>
            <a:ext cx="5366741" cy="2945369"/>
          </a:xfrm>
          <a:prstGeom prst="rect">
            <a:avLst/>
          </a:prstGeom>
        </p:spPr>
      </p:pic>
    </p:spTree>
    <p:extLst>
      <p:ext uri="{BB962C8B-B14F-4D97-AF65-F5344CB8AC3E}">
        <p14:creationId xmlns:p14="http://schemas.microsoft.com/office/powerpoint/2010/main" val="1251762939"/>
      </p:ext>
    </p:extLst>
  </p:cSld>
  <p:clrMapOvr>
    <a:masterClrMapping/>
  </p:clrMapOvr>
</p:sld>
</file>

<file path=ppt/theme/theme1.xml><?xml version="1.0" encoding="utf-8"?>
<a:theme xmlns:a="http://schemas.openxmlformats.org/drawingml/2006/main" name="DividendVTI">
  <a:themeElements>
    <a:clrScheme name="Tenerife azul">
      <a:dk1>
        <a:srgbClr val="373A36"/>
      </a:dk1>
      <a:lt1>
        <a:sysClr val="window" lastClr="FFFFFF"/>
      </a:lt1>
      <a:dk2>
        <a:srgbClr val="1F497D"/>
      </a:dk2>
      <a:lt2>
        <a:srgbClr val="EEECE1"/>
      </a:lt2>
      <a:accent1>
        <a:srgbClr val="1226AA"/>
      </a:accent1>
      <a:accent2>
        <a:srgbClr val="0071CE"/>
      </a:accent2>
      <a:accent3>
        <a:srgbClr val="1ECAD3"/>
      </a:accent3>
      <a:accent4>
        <a:srgbClr val="3CB4E5"/>
      </a:accent4>
      <a:accent5>
        <a:srgbClr val="F32735"/>
      </a:accent5>
      <a:accent6>
        <a:srgbClr val="0047BA"/>
      </a:accent6>
      <a:hlink>
        <a:srgbClr val="000B8C"/>
      </a:hlink>
      <a:folHlink>
        <a:srgbClr val="009ADE"/>
      </a:folHlink>
    </a:clrScheme>
    <a:fontScheme name="Personalizado 1">
      <a:majorFont>
        <a:latin typeface="Arial"/>
        <a:ea typeface=""/>
        <a:cs typeface=""/>
      </a:majorFont>
      <a:minorFont>
        <a:latin typeface="Arial"/>
        <a:ea typeface=""/>
        <a:cs typeface=""/>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year xmlns="8bddfb9c-6a61-47c4-9a21-a2a7a3883caf">2021</year>
    <Pagina xmlns="5e973b44-4fdd-4c09-830e-0a86d4dc7f7e" xsi:nil="true"/>
    <PublishingExpirationDate xmlns="http://schemas.microsoft.com/sharepoint/v3" xsi:nil="true"/>
    <PublishingStartDate xmlns="http://schemas.microsoft.com/sharepoint/v3">2021-06-17T15:29:54+00:00</PublishingStartDate>
    <mes xmlns="5e973b44-4fdd-4c09-830e-0a86d4dc7f7e">mayo</mes>
    <_dlc_DocId xmlns="8b099203-c902-4a5b-992f-1f849b15ff82">Q5F7QW3RQ55V-2033-106</_dlc_DocId>
    <_dlc_DocIdUrl xmlns="8b099203-c902-4a5b-992f-1f849b15ff82">
      <Url>http://admin.webtenerife.com/es/investigacion/Situacion-turistica/empleo/_layouts/DocIdRedir.aspx?ID=Q5F7QW3RQ55V-2033-106</Url>
      <Description>Q5F7QW3RQ55V-2033-106</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o" ma:contentTypeID="0x010100C417D9F0ECDCB64A833D5783B2C5B858" ma:contentTypeVersion="64" ma:contentTypeDescription="Crear nuevo documento." ma:contentTypeScope="" ma:versionID="fb1314925b91256f05d3025668676d92">
  <xsd:schema xmlns:xsd="http://www.w3.org/2001/XMLSchema" xmlns:xs="http://www.w3.org/2001/XMLSchema" xmlns:p="http://schemas.microsoft.com/office/2006/metadata/properties" xmlns:ns1="http://schemas.microsoft.com/sharepoint/v3" xmlns:ns2="8bddfb9c-6a61-47c4-9a21-a2a7a3883caf" xmlns:ns3="5e973b44-4fdd-4c09-830e-0a86d4dc7f7e" xmlns:ns4="8b099203-c902-4a5b-992f-1f849b15ff82" targetNamespace="http://schemas.microsoft.com/office/2006/metadata/properties" ma:root="true" ma:fieldsID="18511b5fa3e74e80f7ff250bdf191ce2" ns1:_="" ns2:_="" ns3:_="" ns4:_="">
    <xsd:import namespace="http://schemas.microsoft.com/sharepoint/v3"/>
    <xsd:import namespace="8bddfb9c-6a61-47c4-9a21-a2a7a3883caf"/>
    <xsd:import namespace="5e973b44-4fdd-4c09-830e-0a86d4dc7f7e"/>
    <xsd:import namespace="8b099203-c902-4a5b-992f-1f849b15ff82"/>
    <xsd:element name="properties">
      <xsd:complexType>
        <xsd:sequence>
          <xsd:element name="documentManagement">
            <xsd:complexType>
              <xsd:all>
                <xsd:element ref="ns1:PublishingStartDate" minOccurs="0"/>
                <xsd:element ref="ns1:PublishingExpirationDate" minOccurs="0"/>
                <xsd:element ref="ns2:year" minOccurs="0"/>
                <xsd:element ref="ns3:mes" minOccurs="0"/>
                <xsd:element ref="ns4:_dlc_DocId" minOccurs="0"/>
                <xsd:element ref="ns4:_dlc_DocIdUrl" minOccurs="0"/>
                <xsd:element ref="ns4:_dlc_DocIdPersistId" minOccurs="0"/>
                <xsd:element ref="ns3:Pagin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Fecha de inicio programada" ma:description="" ma:internalName="PublishingStartDate">
      <xsd:simpleType>
        <xsd:restriction base="dms:Unknown"/>
      </xsd:simpleType>
    </xsd:element>
    <xsd:element name="PublishingExpirationDate" ma:index="9" nillable="true" ma:displayName="Fecha de finalización programada"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bddfb9c-6a61-47c4-9a21-a2a7a3883caf" elementFormDefault="qualified">
    <xsd:import namespace="http://schemas.microsoft.com/office/2006/documentManagement/types"/>
    <xsd:import namespace="http://schemas.microsoft.com/office/infopath/2007/PartnerControls"/>
    <xsd:element name="year" ma:index="10" nillable="true" ma:displayName="year" ma:internalName="year">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e973b44-4fdd-4c09-830e-0a86d4dc7f7e" elementFormDefault="qualified">
    <xsd:import namespace="http://schemas.microsoft.com/office/2006/documentManagement/types"/>
    <xsd:import namespace="http://schemas.microsoft.com/office/infopath/2007/PartnerControls"/>
    <xsd:element name="mes" ma:index="11" nillable="true" ma:displayName="mes" ma:format="Dropdown" ma:internalName="mes">
      <xsd:simpleType>
        <xsd:restriction base="dms:Choice">
          <xsd:enumeration value="enero"/>
          <xsd:enumeration value="febrero"/>
          <xsd:enumeration value="marzo"/>
          <xsd:enumeration value="abril"/>
          <xsd:enumeration value="mayo"/>
          <xsd:enumeration value="junio"/>
          <xsd:enumeration value="julio"/>
          <xsd:enumeration value="agosto"/>
          <xsd:enumeration value="septiembre"/>
          <xsd:enumeration value="octubre"/>
          <xsd:enumeration value="noviembre"/>
          <xsd:enumeration value="diciembre"/>
        </xsd:restriction>
      </xsd:simpleType>
    </xsd:element>
    <xsd:element name="Pagina" ma:index="15" nillable="true" ma:displayName="Pagina" ma:list="{31A98437-4983-4538-A3ED-249C805E6B14}" ma:internalName="Pagina">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8b099203-c902-4a5b-992f-1f849b15ff82" elementFormDefault="qualified">
    <xsd:import namespace="http://schemas.microsoft.com/office/2006/documentManagement/types"/>
    <xsd:import namespace="http://schemas.microsoft.com/office/infopath/2007/PartnerControls"/>
    <xsd:element name="_dlc_DocId" ma:index="12" nillable="true" ma:displayName="Valor de Id. de documento" ma:description="El valor del identificador de documento asignado a este elemento." ma:internalName="_dlc_DocId" ma:readOnly="true">
      <xsd:simpleType>
        <xsd:restriction base="dms:Text"/>
      </xsd:simpleType>
    </xsd:element>
    <xsd:element name="_dlc_DocIdUrl" ma:index="13" nillable="true" ma:displayName="Id. de documento" ma:description="Vínculo permanente a este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4" nillable="true" ma:displayName="Identificador persistente" ma:description="Mantener el identificador al agregar."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A7613FF-CD1D-4B7B-8193-D7DDF05984BC}"/>
</file>

<file path=customXml/itemProps2.xml><?xml version="1.0" encoding="utf-8"?>
<ds:datastoreItem xmlns:ds="http://schemas.openxmlformats.org/officeDocument/2006/customXml" ds:itemID="{52741B45-AA47-4557-B87F-96CFC8ABFB0E}"/>
</file>

<file path=customXml/itemProps3.xml><?xml version="1.0" encoding="utf-8"?>
<ds:datastoreItem xmlns:ds="http://schemas.openxmlformats.org/officeDocument/2006/customXml" ds:itemID="{96EC20AB-675D-4EAA-8B6E-28E65D2EE3FF}"/>
</file>

<file path=customXml/itemProps4.xml><?xml version="1.0" encoding="utf-8"?>
<ds:datastoreItem xmlns:ds="http://schemas.openxmlformats.org/officeDocument/2006/customXml" ds:itemID="{3F83696B-B42F-442C-B5EA-BCD294F67B7E}"/>
</file>

<file path=docProps/app.xml><?xml version="1.0" encoding="utf-8"?>
<Properties xmlns="http://schemas.openxmlformats.org/officeDocument/2006/extended-properties" xmlns:vt="http://schemas.openxmlformats.org/officeDocument/2006/docPropsVTypes">
  <TotalTime>8431</TotalTime>
  <Words>2274</Words>
  <Application>Microsoft Office PowerPoint</Application>
  <PresentationFormat>Presentación en pantalla (4:3)</PresentationFormat>
  <Paragraphs>51</Paragraphs>
  <Slides>15</Slides>
  <Notes>2</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15</vt:i4>
      </vt:variant>
    </vt:vector>
  </HeadingPairs>
  <TitlesOfParts>
    <vt:vector size="23" baseType="lpstr">
      <vt:lpstr>Arial</vt:lpstr>
      <vt:lpstr>Calibri</vt:lpstr>
      <vt:lpstr>Calibrí</vt:lpstr>
      <vt:lpstr>Calibri Light</vt:lpstr>
      <vt:lpstr>Symbol</vt:lpstr>
      <vt:lpstr>Wingdings 2</vt:lpstr>
      <vt:lpstr>DividendVTI</vt:lpstr>
      <vt:lpstr>Diseño personalizado</vt:lpstr>
      <vt:lpstr>INDICADORES DE EMPLEO sector turismo DE TENERIFE</vt:lpstr>
      <vt:lpstr>INDICADORES DE EMPLEO TURISTICO EN TENERIFE OBECAN-Istac</vt:lpstr>
      <vt:lpstr>INDICADORES DE EMPLEO TURISTICO EN TENERIFE</vt:lpstr>
      <vt:lpstr>INDICADORES DE EMPLEO TURISTICO EN TENERIFE</vt:lpstr>
      <vt:lpstr>Paro</vt:lpstr>
      <vt:lpstr>Paro</vt:lpstr>
      <vt:lpstr>Paro</vt:lpstr>
      <vt:lpstr>Paro</vt:lpstr>
      <vt:lpstr>Contrataciones</vt:lpstr>
      <vt:lpstr>Contrataciones</vt:lpstr>
      <vt:lpstr>Contrataciones</vt:lpstr>
      <vt:lpstr>Contrataciones</vt:lpstr>
      <vt:lpstr>CONTRATACIONES</vt:lpstr>
      <vt:lpstr>EMPRESAS INSCRITAS A LA SEGURIDAD SOCIAL</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Empleo Sector turismo (mayo 2021)</dc:title>
  <dc:creator>Silvia Canales</dc:creator>
  <cp:lastModifiedBy>Alejandro García Cabrera</cp:lastModifiedBy>
  <cp:revision>1</cp:revision>
  <dcterms:created xsi:type="dcterms:W3CDTF">2020-04-06T11:28:43Z</dcterms:created>
  <dcterms:modified xsi:type="dcterms:W3CDTF">2021-06-16T09:20:29Z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0x010100C417D9F0ECDCB64A833D5783B2C5B858</vt:lpwstr>
  </property>
  <property fmtid="{D5CDD505-2E9C-101B-9397-08002B2CF9AE}" pid="3" name="_dlc_DocIdItemGuid">
    <vt:lpwstr>62708108-ee46-4cb8-a02e-1e5b30704de3</vt:lpwstr>
  </property>
</Properties>
</file>