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7875" uniqueCount="313">
  <si>
    <t>TURISMO EN CIFRAS</t>
  </si>
  <si>
    <t>PAÍSES NÓRDICOS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NÓRDICOS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NÓRDICOS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NÓRDICOS 
A FUERTEVENTURA</t>
  </si>
  <si>
    <t>LLEGADA DE PASAJEROS PROCEDENTE DE AEROPUERTOS NÓRDICOS 
 A GRAN CANARIA</t>
  </si>
  <si>
    <t>LLEGADA DE PASAJEROS PROCEDENTE DE AEROPUERTOS NÓRDICOS 
 A LA PALMA</t>
  </si>
  <si>
    <t>LLEGADA DE PASAJEROS PROCEDENTE DE AEROPUERTOS NÓRDICOS 
 A TENERIFE</t>
  </si>
  <si>
    <t>LLEGADA DE PASAJEROS PROCEDENTE DE AEROPUERTOS NÓRDICOS 
 A LANZAROTE</t>
  </si>
  <si>
    <t>EVOLUCIÓN DE PASAJEROS PROCEDENTES DE AEROPUERTOS NÓRDICOS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NÓRDICOS LLEGADOS A 
CANARIAS - ISLAS</t>
  </si>
  <si>
    <t>var. Interanual</t>
  </si>
  <si>
    <t>VARIACIÓN INTERANUAL DE LA LLEGADA DE PASAJEROS PROCEDENTES DE AEROPUERTOS NÓRDICOS
CANARIAS - ISLAS</t>
  </si>
  <si>
    <t>CUOTA DE PASAJEROS PROCEDENTES DE AEROPUERTOS NÓRDICOS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NÓRDICO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NÓRDICOS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NÓRDICOS  ALOJADOS EN TENERIFE POR TIPOLOGÍA DE ESTABLECIMIENTO
VARIACIONES INTERANUALES</t>
  </si>
  <si>
    <t xml:space="preserve">Hotelero </t>
  </si>
  <si>
    <t>PESO DE LOS TURISTAS NÓRDICOS ALOJADOS EN TENERIFE SOBRE TOTAL DE TURISTAS  POR TIPOLOGÍA DE ESTABLECIMIENTO</t>
  </si>
  <si>
    <t>TURISTAS ALOJADOS SEGÚN TIPOLOGÍA DEL ESTABLECIMIENTO</t>
  </si>
  <si>
    <t>NÓRDICOS</t>
  </si>
  <si>
    <t>TOTAL TURISTAS</t>
  </si>
  <si>
    <t>Total NÓRDICOS s/ total turistas</t>
  </si>
  <si>
    <t>Extrahotel.</t>
  </si>
  <si>
    <t xml:space="preserve">Total </t>
  </si>
  <si>
    <t>FUENTE: STDE Cabildo Insular de Tenerife.  ELABORACIÓN: Turismo de Tenerife.</t>
  </si>
  <si>
    <t>EVOLUCIÓN MENSUAL DE TURSTAS NÓRDICOS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NÓRDICOS  ALOJADOS EN LA TEMPORADA DE VERANO</t>
  </si>
  <si>
    <t>Temporada Verano</t>
  </si>
  <si>
    <t>TURISMO NÓRDICO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NÓRDICOS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NÓRDICOS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NÓRDICOS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NÓRDICOS  ALOJADOS EN TENERIFE SOBRE EL TOTAL DE TURISTAS POR ZONAS Y TIPOLOGÍA </t>
  </si>
  <si>
    <t>TURISTAS NÓRDICOS  ALOJADOS EN LA ZONA SANTA CRUZ</t>
  </si>
  <si>
    <t>TURISTAS NÓRDICOS  ALOJADOS EN LA ZONA LA LAGUNA, BAJAMAR, PUNTA HIDALGO Y TACORONTE</t>
  </si>
  <si>
    <t>TURISTAS NÓRDICOS  ALOJADOS EN LA ZONA NORTE</t>
  </si>
  <si>
    <t>TURISTAS NÓRDICOS  ALOJADOS EN LA ZONA SUR</t>
  </si>
  <si>
    <t>TURISTAS  NÓRDICOS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NÓRDICOS  ALOJADOS EN TENERIFE</t>
  </si>
  <si>
    <t>TURISTAS NÓRDICOS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NÓRDICO ALOJADO EN TENERIFE POR CATEGORÍA </t>
  </si>
  <si>
    <t xml:space="preserve">EVOLUCIÓN DEL TURISMO NÓRDICO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NÓRDICO ALOJADOS EN TENERIFE SOBRE TOTAL DE TURISTAS  POR CATEGORÍA </t>
  </si>
  <si>
    <t xml:space="preserve">TURISTAS NÓRDICOS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NÓRDICOS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NÓRDICO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NÓRDICOS POR  ISLAS</t>
  </si>
  <si>
    <t xml:space="preserve">DISTRIBUCIÓN DE LOS TURISTAS NÓRDICOS ALOJADOS EN TENERIFE POR ZONAS </t>
  </si>
  <si>
    <t xml:space="preserve">DISTRIBUCIÓN DE TURISTAS NÓRDICOS  ALOJADOS EN TENERIFE POR CATEGORÍA </t>
  </si>
  <si>
    <t>invierno 10/11</t>
  </si>
  <si>
    <t>Verano 2011</t>
  </si>
  <si>
    <t>(Varios elementos)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NÓRDICOS LLEGADOS A CANARIAS E ISLAS </c:v>
            </c:pt>
          </c:strCache>
        </c:strRef>
      </c:tx>
      <c:layout>
        <c:manualLayout>
          <c:xMode val="edge"/>
          <c:yMode val="edge"/>
          <c:x val="0.16410843749426823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33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-1.3778100072516786E-3</c:v>
                </c:pt>
                <c:pt idx="1">
                  <c:v>-6.8953067478036534E-2</c:v>
                </c:pt>
                <c:pt idx="2">
                  <c:v>-0.17482369987253199</c:v>
                </c:pt>
                <c:pt idx="3">
                  <c:v>5.1466690953502203E-2</c:v>
                </c:pt>
                <c:pt idx="4">
                  <c:v>7.6845342072211276E-2</c:v>
                </c:pt>
                <c:pt idx="5">
                  <c:v>0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0.22189032772695638</c:v>
                </c:pt>
                <c:pt idx="1">
                  <c:v>0.22297943567670964</c:v>
                </c:pt>
                <c:pt idx="2">
                  <c:v>2.9761904761904656E-3</c:v>
                </c:pt>
                <c:pt idx="3">
                  <c:v>0.19059796748871438</c:v>
                </c:pt>
                <c:pt idx="4">
                  <c:v>2.151639344262295</c:v>
                </c:pt>
                <c:pt idx="5">
                  <c:v>0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0.25527216187469826</c:v>
                </c:pt>
                <c:pt idx="1">
                  <c:v>0.35906614166964967</c:v>
                </c:pt>
                <c:pt idx="2">
                  <c:v>0.23856728493159829</c:v>
                </c:pt>
                <c:pt idx="3">
                  <c:v>0.20197687165243861</c:v>
                </c:pt>
                <c:pt idx="4">
                  <c:v>0.35876501501501501</c:v>
                </c:pt>
                <c:pt idx="5">
                  <c:v>0</c:v>
                </c:pt>
              </c:numCache>
            </c:numRef>
          </c:val>
        </c:ser>
        <c:gapWidth val="59"/>
        <c:overlap val="-16"/>
        <c:axId val="149734528"/>
        <c:axId val="149765120"/>
      </c:barChart>
      <c:catAx>
        <c:axId val="149734528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49765120"/>
        <c:crosses val="autoZero"/>
        <c:auto val="1"/>
        <c:lblAlgn val="ctr"/>
        <c:lblOffset val="100"/>
      </c:catAx>
      <c:valAx>
        <c:axId val="149765120"/>
        <c:scaling>
          <c:orientation val="minMax"/>
        </c:scaling>
        <c:delete val="1"/>
        <c:axPos val="t"/>
        <c:numFmt formatCode="0.0%" sourceLinked="1"/>
        <c:tickLblPos val="none"/>
        <c:crossAx val="1497345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79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55" l="0.70000000000000062" r="0.70000000000000062" t="0.75000000000001155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604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5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410052</c:v>
                </c:pt>
                <c:pt idx="1">
                  <c:v>846485</c:v>
                </c:pt>
                <c:pt idx="2">
                  <c:v>101353</c:v>
                </c:pt>
                <c:pt idx="3">
                  <c:v>111450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NÓRDICOS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205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8770676921198827E-2"/>
                  <c:y val="-1.331870191042746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4.931697491301959E-2"/>
                  <c:y val="-1.2798644668193982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9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410052</c:v>
                </c:pt>
                <c:pt idx="1">
                  <c:v>846485</c:v>
                </c:pt>
                <c:pt idx="2">
                  <c:v>101353</c:v>
                </c:pt>
                <c:pt idx="3">
                  <c:v>111450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21" l="0.70000000000000062" r="0.70000000000000062" t="0.75000000000001021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NÓRDICOS LLEGADOS A 
CANARIAS - ISLAS</c:v>
            </c:pt>
          </c:strCache>
        </c:strRef>
      </c:tx>
      <c:layout>
        <c:manualLayout>
          <c:xMode val="edge"/>
          <c:yMode val="edge"/>
          <c:x val="0.15149861475649029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47357452318460186"/>
          <c:w val="0.94047581208313291"/>
          <c:h val="0.38668150481189845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410052</c:v>
              </c:pt>
              <c:pt idx="1">
                <c:v>846485</c:v>
              </c:pt>
              <c:pt idx="2">
                <c:v>101353</c:v>
              </c:pt>
              <c:pt idx="3">
                <c:v>111450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301716</c:v>
              </c:pt>
              <c:pt idx="1">
                <c:v>704244</c:v>
              </c:pt>
              <c:pt idx="2">
                <c:v>74592</c:v>
              </c:pt>
              <c:pt idx="3">
                <c:v>89983</c:v>
              </c:pt>
            </c:numLit>
          </c:val>
        </c:ser>
        <c:axId val="211689856"/>
        <c:axId val="211692928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2.7595508894721492E-4"/>
                  <c:y val="-0.34164577427821524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51849602799650041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6.6683070866141734E-3"/>
                  <c:y val="-0.2016615923009623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4288E-3"/>
                  <c:y val="-0.18825350831146201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4.7110551181102384E-2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0.35906614166964967</c:v>
                </c:pt>
                <c:pt idx="1">
                  <c:v>0.20197687165243861</c:v>
                </c:pt>
                <c:pt idx="2">
                  <c:v>0.35876501501501501</c:v>
                </c:pt>
                <c:pt idx="3">
                  <c:v>0.23856728493159829</c:v>
                </c:pt>
                <c:pt idx="4">
                  <c:v>0</c:v>
                </c:pt>
              </c:numCache>
            </c:numRef>
          </c:val>
        </c:ser>
        <c:axId val="211748736"/>
        <c:axId val="211784832"/>
      </c:barChart>
      <c:catAx>
        <c:axId val="211689856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211692928"/>
        <c:crosses val="autoZero"/>
        <c:auto val="1"/>
        <c:lblAlgn val="ctr"/>
        <c:lblOffset val="100"/>
      </c:catAx>
      <c:valAx>
        <c:axId val="211692928"/>
        <c:scaling>
          <c:orientation val="minMax"/>
        </c:scaling>
        <c:delete val="1"/>
        <c:axPos val="l"/>
        <c:numFmt formatCode="#,##0" sourceLinked="1"/>
        <c:tickLblPos val="none"/>
        <c:crossAx val="211689856"/>
        <c:crosses val="autoZero"/>
        <c:crossBetween val="between"/>
      </c:valAx>
      <c:catAx>
        <c:axId val="211748736"/>
        <c:scaling>
          <c:orientation val="minMax"/>
        </c:scaling>
        <c:delete val="1"/>
        <c:axPos val="b"/>
        <c:numFmt formatCode="General" sourceLinked="1"/>
        <c:tickLblPos val="none"/>
        <c:crossAx val="211784832"/>
        <c:crosses val="autoZero"/>
        <c:auto val="1"/>
        <c:lblAlgn val="ctr"/>
        <c:lblOffset val="100"/>
      </c:catAx>
      <c:valAx>
        <c:axId val="211784832"/>
        <c:scaling>
          <c:orientation val="minMax"/>
        </c:scaling>
        <c:delete val="1"/>
        <c:axPos val="r"/>
        <c:numFmt formatCode="0.0%" sourceLinked="1"/>
        <c:tickLblPos val="none"/>
        <c:crossAx val="211748736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805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NÓRDICOS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93"/>
          <c:w val="0.86048406649509535"/>
          <c:h val="0.58834027572491243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615474</c:v>
                </c:pt>
                <c:pt idx="1">
                  <c:v>697983</c:v>
                </c:pt>
                <c:pt idx="2">
                  <c:v>792374</c:v>
                </c:pt>
                <c:pt idx="3">
                  <c:v>978526</c:v>
                </c:pt>
                <c:pt idx="4">
                  <c:v>1084015</c:v>
                </c:pt>
                <c:pt idx="5">
                  <c:v>1186574</c:v>
                </c:pt>
                <c:pt idx="6">
                  <c:v>1226836</c:v>
                </c:pt>
                <c:pt idx="7">
                  <c:v>1321605</c:v>
                </c:pt>
                <c:pt idx="8">
                  <c:v>1292293</c:v>
                </c:pt>
                <c:pt idx="9">
                  <c:v>1182043</c:v>
                </c:pt>
                <c:pt idx="10">
                  <c:v>1065383</c:v>
                </c:pt>
                <c:pt idx="11">
                  <c:v>1103659</c:v>
                </c:pt>
                <c:pt idx="12">
                  <c:v>1157840</c:v>
                </c:pt>
                <c:pt idx="13">
                  <c:v>1178077</c:v>
                </c:pt>
                <c:pt idx="14">
                  <c:v>1198214</c:v>
                </c:pt>
                <c:pt idx="15">
                  <c:v>1258543</c:v>
                </c:pt>
                <c:pt idx="16">
                  <c:v>1172150</c:v>
                </c:pt>
                <c:pt idx="17">
                  <c:v>1170535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178255</c:v>
                </c:pt>
                <c:pt idx="1">
                  <c:v>199245</c:v>
                </c:pt>
                <c:pt idx="2">
                  <c:v>224469</c:v>
                </c:pt>
                <c:pt idx="3">
                  <c:v>285483</c:v>
                </c:pt>
                <c:pt idx="4">
                  <c:v>321769</c:v>
                </c:pt>
                <c:pt idx="5">
                  <c:v>358728</c:v>
                </c:pt>
                <c:pt idx="6">
                  <c:v>370329</c:v>
                </c:pt>
                <c:pt idx="7">
                  <c:v>410644</c:v>
                </c:pt>
                <c:pt idx="8">
                  <c:v>414365</c:v>
                </c:pt>
                <c:pt idx="9">
                  <c:v>363561</c:v>
                </c:pt>
                <c:pt idx="10">
                  <c:v>307242</c:v>
                </c:pt>
                <c:pt idx="11">
                  <c:v>330405</c:v>
                </c:pt>
                <c:pt idx="12">
                  <c:v>347600</c:v>
                </c:pt>
                <c:pt idx="13">
                  <c:v>360917</c:v>
                </c:pt>
                <c:pt idx="14">
                  <c:v>358955</c:v>
                </c:pt>
                <c:pt idx="15">
                  <c:v>371859</c:v>
                </c:pt>
                <c:pt idx="16">
                  <c:v>324061</c:v>
                </c:pt>
                <c:pt idx="17">
                  <c:v>301716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342056</c:v>
                </c:pt>
                <c:pt idx="1">
                  <c:v>401371</c:v>
                </c:pt>
                <c:pt idx="2">
                  <c:v>453465</c:v>
                </c:pt>
                <c:pt idx="3">
                  <c:v>521579</c:v>
                </c:pt>
                <c:pt idx="4">
                  <c:v>554143</c:v>
                </c:pt>
                <c:pt idx="5">
                  <c:v>589153</c:v>
                </c:pt>
                <c:pt idx="6">
                  <c:v>609544</c:v>
                </c:pt>
                <c:pt idx="7">
                  <c:v>643231</c:v>
                </c:pt>
                <c:pt idx="8">
                  <c:v>642658</c:v>
                </c:pt>
                <c:pt idx="9">
                  <c:v>610747</c:v>
                </c:pt>
                <c:pt idx="10">
                  <c:v>575789</c:v>
                </c:pt>
                <c:pt idx="11">
                  <c:v>614999</c:v>
                </c:pt>
                <c:pt idx="12">
                  <c:v>652625</c:v>
                </c:pt>
                <c:pt idx="13">
                  <c:v>646120</c:v>
                </c:pt>
                <c:pt idx="14">
                  <c:v>668303</c:v>
                </c:pt>
                <c:pt idx="15">
                  <c:v>697811</c:v>
                </c:pt>
                <c:pt idx="16">
                  <c:v>669773</c:v>
                </c:pt>
                <c:pt idx="17">
                  <c:v>704244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4548</c:v>
                </c:pt>
                <c:pt idx="1">
                  <c:v>8290</c:v>
                </c:pt>
                <c:pt idx="2">
                  <c:v>22440</c:v>
                </c:pt>
                <c:pt idx="3">
                  <c:v>52709</c:v>
                </c:pt>
                <c:pt idx="4">
                  <c:v>73215</c:v>
                </c:pt>
                <c:pt idx="5">
                  <c:v>84394</c:v>
                </c:pt>
                <c:pt idx="6">
                  <c:v>91373</c:v>
                </c:pt>
                <c:pt idx="7">
                  <c:v>93953</c:v>
                </c:pt>
                <c:pt idx="8">
                  <c:v>85480</c:v>
                </c:pt>
                <c:pt idx="9">
                  <c:v>71673</c:v>
                </c:pt>
                <c:pt idx="10">
                  <c:v>55765</c:v>
                </c:pt>
                <c:pt idx="11">
                  <c:v>33989</c:v>
                </c:pt>
                <c:pt idx="12">
                  <c:v>29944</c:v>
                </c:pt>
                <c:pt idx="13">
                  <c:v>42395</c:v>
                </c:pt>
                <c:pt idx="14">
                  <c:v>53816</c:v>
                </c:pt>
                <c:pt idx="15">
                  <c:v>63493</c:v>
                </c:pt>
                <c:pt idx="16">
                  <c:v>69269</c:v>
                </c:pt>
                <c:pt idx="17">
                  <c:v>74592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90615</c:v>
                </c:pt>
                <c:pt idx="1">
                  <c:v>89077</c:v>
                </c:pt>
                <c:pt idx="2">
                  <c:v>92000</c:v>
                </c:pt>
                <c:pt idx="3">
                  <c:v>118755</c:v>
                </c:pt>
                <c:pt idx="4">
                  <c:v>134134</c:v>
                </c:pt>
                <c:pt idx="5">
                  <c:v>153000</c:v>
                </c:pt>
                <c:pt idx="6">
                  <c:v>155590</c:v>
                </c:pt>
                <c:pt idx="7">
                  <c:v>173777</c:v>
                </c:pt>
                <c:pt idx="8">
                  <c:v>149738</c:v>
                </c:pt>
                <c:pt idx="9">
                  <c:v>136062</c:v>
                </c:pt>
                <c:pt idx="10">
                  <c:v>126587</c:v>
                </c:pt>
                <c:pt idx="11">
                  <c:v>124185</c:v>
                </c:pt>
                <c:pt idx="12">
                  <c:v>127671</c:v>
                </c:pt>
                <c:pt idx="13">
                  <c:v>128645</c:v>
                </c:pt>
                <c:pt idx="14">
                  <c:v>117140</c:v>
                </c:pt>
                <c:pt idx="15">
                  <c:v>125380</c:v>
                </c:pt>
                <c:pt idx="16">
                  <c:v>109047</c:v>
                </c:pt>
                <c:pt idx="17">
                  <c:v>89983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754</c:v>
                </c:pt>
                <c:pt idx="5">
                  <c:v>1299</c:v>
                </c:pt>
                <c:pt idx="6">
                  <c:v>0</c:v>
                </c:pt>
                <c:pt idx="7">
                  <c:v>0</c:v>
                </c:pt>
                <c:pt idx="8">
                  <c:v>52</c:v>
                </c:pt>
                <c:pt idx="9">
                  <c:v>0</c:v>
                </c:pt>
                <c:pt idx="10">
                  <c:v>0</c:v>
                </c:pt>
                <c:pt idx="11">
                  <c:v>81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180935680"/>
        <c:axId val="200714496"/>
      </c:lineChart>
      <c:catAx>
        <c:axId val="18093568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0714496"/>
        <c:crosses val="autoZero"/>
        <c:auto val="1"/>
        <c:lblAlgn val="ctr"/>
        <c:lblOffset val="100"/>
        <c:tickLblSkip val="1"/>
      </c:catAx>
      <c:valAx>
        <c:axId val="20071449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09356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68"/>
          <c:h val="6.1716427937976971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NÓRDICOS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106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0.29546785449523777</c:v>
                </c:pt>
                <c:pt idx="1">
                  <c:v>0.55445940265847093</c:v>
                </c:pt>
                <c:pt idx="2">
                  <c:v>5.0449607204521421E-2</c:v>
                </c:pt>
                <c:pt idx="3">
                  <c:v>9.9623135641769889E-2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0.27646717570276841</c:v>
                </c:pt>
                <c:pt idx="1">
                  <c:v>0.57140553683402295</c:v>
                </c:pt>
                <c:pt idx="2">
                  <c:v>5.9095678880689333E-2</c:v>
                </c:pt>
                <c:pt idx="3">
                  <c:v>9.3031608582519298E-2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0.25775905889187423</c:v>
                </c:pt>
                <c:pt idx="1">
                  <c:v>0.60164283853109901</c:v>
                </c:pt>
                <c:pt idx="2">
                  <c:v>6.3724707078387233E-2</c:v>
                </c:pt>
                <c:pt idx="3">
                  <c:v>7.6873395498639516E-2</c:v>
                </c:pt>
                <c:pt idx="4">
                  <c:v>0</c:v>
                </c:pt>
              </c:numCache>
            </c:numRef>
          </c:val>
        </c:ser>
        <c:shape val="box"/>
        <c:axId val="216165760"/>
        <c:axId val="216271104"/>
        <c:axId val="0"/>
      </c:bar3DChart>
      <c:catAx>
        <c:axId val="216165760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16271104"/>
        <c:crosses val="autoZero"/>
        <c:auto val="1"/>
        <c:lblAlgn val="ctr"/>
        <c:lblOffset val="100"/>
      </c:catAx>
      <c:valAx>
        <c:axId val="21627110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1616576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NÓRDICOS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4002"/>
          <c:w val="0.73433583959901183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2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7.7715605293542947E-2"/>
                  <c:y val="6.5274656957290201E-3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301716</c:v>
                </c:pt>
                <c:pt idx="1">
                  <c:v>704244</c:v>
                </c:pt>
                <c:pt idx="2">
                  <c:v>74592</c:v>
                </c:pt>
                <c:pt idx="3">
                  <c:v>89983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NÓRDICOS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84266</c:v>
                </c:pt>
                <c:pt idx="1">
                  <c:v>82299</c:v>
                </c:pt>
                <c:pt idx="2">
                  <c:v>53402</c:v>
                </c:pt>
                <c:pt idx="3">
                  <c:v>62008</c:v>
                </c:pt>
                <c:pt idx="4">
                  <c:v>80994</c:v>
                </c:pt>
                <c:pt idx="5">
                  <c:v>90673</c:v>
                </c:pt>
                <c:pt idx="6">
                  <c:v>88188</c:v>
                </c:pt>
                <c:pt idx="7">
                  <c:v>101775</c:v>
                </c:pt>
                <c:pt idx="8">
                  <c:v>94898</c:v>
                </c:pt>
                <c:pt idx="9">
                  <c:v>114115</c:v>
                </c:pt>
                <c:pt idx="10">
                  <c:v>116007</c:v>
                </c:pt>
                <c:pt idx="11">
                  <c:v>104435</c:v>
                </c:pt>
                <c:pt idx="12">
                  <c:v>97267</c:v>
                </c:pt>
                <c:pt idx="13">
                  <c:v>89725</c:v>
                </c:pt>
                <c:pt idx="14">
                  <c:v>79841</c:v>
                </c:pt>
                <c:pt idx="15">
                  <c:v>60763</c:v>
                </c:pt>
                <c:pt idx="16">
                  <c:v>62656</c:v>
                </c:pt>
                <c:pt idx="17">
                  <c:v>68760</c:v>
                </c:pt>
                <c:pt idx="18">
                  <c:v>76996</c:v>
                </c:pt>
                <c:pt idx="19">
                  <c:v>82343</c:v>
                </c:pt>
                <c:pt idx="20">
                  <c:v>84717</c:v>
                </c:pt>
                <c:pt idx="21">
                  <c:v>84962</c:v>
                </c:pt>
                <c:pt idx="22">
                  <c:v>99299</c:v>
                </c:pt>
                <c:pt idx="23">
                  <c:v>98928</c:v>
                </c:pt>
                <c:pt idx="24">
                  <c:v>91499</c:v>
                </c:pt>
                <c:pt idx="25">
                  <c:v>85981</c:v>
                </c:pt>
                <c:pt idx="26">
                  <c:v>108192</c:v>
                </c:pt>
                <c:pt idx="27">
                  <c:v>130758</c:v>
                </c:pt>
                <c:pt idx="28">
                  <c:v>142097</c:v>
                </c:pt>
                <c:pt idx="29">
                  <c:v>148845</c:v>
                </c:pt>
                <c:pt idx="30">
                  <c:v>159495</c:v>
                </c:pt>
                <c:pt idx="31">
                  <c:v>137075</c:v>
                </c:pt>
                <c:pt idx="32">
                  <c:v>130174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109065</c:v>
                </c:pt>
                <c:pt idx="1">
                  <c:v>107040</c:v>
                </c:pt>
                <c:pt idx="2">
                  <c:v>91397</c:v>
                </c:pt>
                <c:pt idx="3">
                  <c:v>78113</c:v>
                </c:pt>
                <c:pt idx="4">
                  <c:v>84311</c:v>
                </c:pt>
                <c:pt idx="5">
                  <c:v>88445</c:v>
                </c:pt>
                <c:pt idx="6">
                  <c:v>93869</c:v>
                </c:pt>
                <c:pt idx="7">
                  <c:v>113754</c:v>
                </c:pt>
                <c:pt idx="8">
                  <c:v>142132</c:v>
                </c:pt>
                <c:pt idx="9">
                  <c:v>193404</c:v>
                </c:pt>
                <c:pt idx="10">
                  <c:v>242096</c:v>
                </c:pt>
                <c:pt idx="11">
                  <c:v>222397</c:v>
                </c:pt>
                <c:pt idx="12">
                  <c:v>202521</c:v>
                </c:pt>
                <c:pt idx="13">
                  <c:v>199472</c:v>
                </c:pt>
                <c:pt idx="14">
                  <c:v>197493</c:v>
                </c:pt>
                <c:pt idx="15">
                  <c:v>180530</c:v>
                </c:pt>
                <c:pt idx="16">
                  <c:v>185371</c:v>
                </c:pt>
                <c:pt idx="17">
                  <c:v>205210</c:v>
                </c:pt>
                <c:pt idx="18">
                  <c:v>262244</c:v>
                </c:pt>
                <c:pt idx="19">
                  <c:v>278522</c:v>
                </c:pt>
                <c:pt idx="20">
                  <c:v>320325</c:v>
                </c:pt>
                <c:pt idx="21">
                  <c:v>340571</c:v>
                </c:pt>
                <c:pt idx="22">
                  <c:v>343561</c:v>
                </c:pt>
                <c:pt idx="23">
                  <c:v>297808</c:v>
                </c:pt>
                <c:pt idx="24">
                  <c:v>282410</c:v>
                </c:pt>
                <c:pt idx="25">
                  <c:v>241547</c:v>
                </c:pt>
                <c:pt idx="26">
                  <c:v>249238</c:v>
                </c:pt>
                <c:pt idx="27">
                  <c:v>262270</c:v>
                </c:pt>
                <c:pt idx="28">
                  <c:v>286591</c:v>
                </c:pt>
                <c:pt idx="29">
                  <c:v>295394</c:v>
                </c:pt>
                <c:pt idx="30">
                  <c:v>320780</c:v>
                </c:pt>
                <c:pt idx="31">
                  <c:v>284242</c:v>
                </c:pt>
                <c:pt idx="32">
                  <c:v>256552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193331</c:v>
                </c:pt>
                <c:pt idx="1">
                  <c:v>189339</c:v>
                </c:pt>
                <c:pt idx="2">
                  <c:v>144799</c:v>
                </c:pt>
                <c:pt idx="3">
                  <c:v>140121</c:v>
                </c:pt>
                <c:pt idx="4">
                  <c:v>165305</c:v>
                </c:pt>
                <c:pt idx="5">
                  <c:v>179118</c:v>
                </c:pt>
                <c:pt idx="6">
                  <c:v>182057</c:v>
                </c:pt>
                <c:pt idx="7">
                  <c:v>215529</c:v>
                </c:pt>
                <c:pt idx="8">
                  <c:v>237030</c:v>
                </c:pt>
                <c:pt idx="9">
                  <c:v>307519</c:v>
                </c:pt>
                <c:pt idx="10">
                  <c:v>358103</c:v>
                </c:pt>
                <c:pt idx="11">
                  <c:v>326832</c:v>
                </c:pt>
                <c:pt idx="12">
                  <c:v>299788</c:v>
                </c:pt>
                <c:pt idx="13">
                  <c:v>289197</c:v>
                </c:pt>
                <c:pt idx="14">
                  <c:v>277334</c:v>
                </c:pt>
                <c:pt idx="15">
                  <c:v>241293</c:v>
                </c:pt>
                <c:pt idx="16">
                  <c:v>248027</c:v>
                </c:pt>
                <c:pt idx="17">
                  <c:v>273970</c:v>
                </c:pt>
                <c:pt idx="18">
                  <c:v>339240</c:v>
                </c:pt>
                <c:pt idx="19">
                  <c:v>360865</c:v>
                </c:pt>
                <c:pt idx="20">
                  <c:v>405042</c:v>
                </c:pt>
                <c:pt idx="21">
                  <c:v>425533</c:v>
                </c:pt>
                <c:pt idx="22">
                  <c:v>442860</c:v>
                </c:pt>
                <c:pt idx="23">
                  <c:v>396736</c:v>
                </c:pt>
                <c:pt idx="24">
                  <c:v>373909</c:v>
                </c:pt>
                <c:pt idx="25">
                  <c:v>327528</c:v>
                </c:pt>
                <c:pt idx="26">
                  <c:v>357430</c:v>
                </c:pt>
                <c:pt idx="27">
                  <c:v>393028</c:v>
                </c:pt>
                <c:pt idx="28">
                  <c:v>428688</c:v>
                </c:pt>
                <c:pt idx="29">
                  <c:v>444239</c:v>
                </c:pt>
                <c:pt idx="30">
                  <c:v>480275</c:v>
                </c:pt>
                <c:pt idx="31">
                  <c:v>421317</c:v>
                </c:pt>
                <c:pt idx="32">
                  <c:v>386726</c:v>
                </c:pt>
              </c:numCache>
            </c:numRef>
          </c:val>
        </c:ser>
        <c:marker val="1"/>
        <c:axId val="239239936"/>
        <c:axId val="239350528"/>
      </c:lineChart>
      <c:catAx>
        <c:axId val="23923993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39350528"/>
        <c:crosses val="autoZero"/>
        <c:auto val="1"/>
        <c:lblAlgn val="ctr"/>
        <c:lblOffset val="100"/>
        <c:tickLblSkip val="1"/>
      </c:catAx>
      <c:valAx>
        <c:axId val="2393505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392399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42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NÓRDICOS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88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4.1399284906660977E-2</c:v>
                </c:pt>
                <c:pt idx="1">
                  <c:v>3.928476690752386E-2</c:v>
                </c:pt>
                <c:pt idx="2">
                  <c:v>3.5915101267954309E-2</c:v>
                </c:pt>
                <c:pt idx="3">
                  <c:v>3.3127716302438125E-2</c:v>
                </c:pt>
                <c:pt idx="4">
                  <c:v>3.9223903842849156E-2</c:v>
                </c:pt>
                <c:pt idx="5">
                  <c:v>4.5856219125660444E-2</c:v>
                </c:pt>
                <c:pt idx="6">
                  <c:v>4.5184591379259356E-2</c:v>
                </c:pt>
                <c:pt idx="7">
                  <c:v>4.8068958100610078E-2</c:v>
                </c:pt>
                <c:pt idx="8">
                  <c:v>5.1152933464143555E-2</c:v>
                </c:pt>
                <c:pt idx="9">
                  <c:v>4.9279617022867608E-2</c:v>
                </c:pt>
                <c:pt idx="10">
                  <c:v>4.4303859936444277E-2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0.14733364867571211</c:v>
                </c:pt>
                <c:pt idx="1">
                  <c:v>0.12609307010594836</c:v>
                </c:pt>
                <c:pt idx="2">
                  <c:v>0.12371926184622556</c:v>
                </c:pt>
                <c:pt idx="3">
                  <c:v>0.10490353575559062</c:v>
                </c:pt>
                <c:pt idx="4">
                  <c:v>0.11039665423343384</c:v>
                </c:pt>
                <c:pt idx="5">
                  <c:v>0.11696712326079026</c:v>
                </c:pt>
                <c:pt idx="6">
                  <c:v>0.12426968669700225</c:v>
                </c:pt>
                <c:pt idx="7">
                  <c:v>0.13535933501199426</c:v>
                </c:pt>
                <c:pt idx="8">
                  <c:v>0.14753091075663058</c:v>
                </c:pt>
                <c:pt idx="9">
                  <c:v>0.14756573284477362</c:v>
                </c:pt>
                <c:pt idx="10">
                  <c:v>0.1355183728836479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9.3619495077080811E-2</c:v>
                </c:pt>
                <c:pt idx="1">
                  <c:v>8.1297710940424858E-2</c:v>
                </c:pt>
                <c:pt idx="2">
                  <c:v>7.7408823234095495E-2</c:v>
                </c:pt>
                <c:pt idx="3">
                  <c:v>6.6869701794792694E-2</c:v>
                </c:pt>
                <c:pt idx="4">
                  <c:v>7.1258301224267975E-2</c:v>
                </c:pt>
                <c:pt idx="5">
                  <c:v>7.715914382617696E-2</c:v>
                </c:pt>
                <c:pt idx="6">
                  <c:v>7.8643730990918564E-2</c:v>
                </c:pt>
                <c:pt idx="7">
                  <c:v>8.415555552187777E-2</c:v>
                </c:pt>
                <c:pt idx="8">
                  <c:v>9.0749305551225387E-2</c:v>
                </c:pt>
                <c:pt idx="9">
                  <c:v>8.949373611607335E-2</c:v>
                </c:pt>
                <c:pt idx="10">
                  <c:v>8.0045536162439909E-2</c:v>
                </c:pt>
              </c:numCache>
            </c:numRef>
          </c:val>
        </c:ser>
        <c:marker val="1"/>
        <c:axId val="240267264"/>
        <c:axId val="241328512"/>
      </c:lineChart>
      <c:catAx>
        <c:axId val="24026726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41328512"/>
        <c:crosses val="autoZero"/>
        <c:auto val="1"/>
        <c:lblAlgn val="ctr"/>
        <c:lblOffset val="100"/>
      </c:catAx>
      <c:valAx>
        <c:axId val="24132851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4026726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4"/>
          <c:w val="0.54738643113421148"/>
          <c:h val="4.68166042351519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21" l="0.70000000000000062" r="0.70000000000000062" t="0.75000000000001221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478104</c:v>
                </c:pt>
                <c:pt idx="1">
                  <c:v>180983</c:v>
                </c:pt>
                <c:pt idx="2">
                  <c:v>297121</c:v>
                </c:pt>
                <c:pt idx="3">
                  <c:v>2194</c:v>
                </c:pt>
                <c:pt idx="4">
                  <c:v>2194</c:v>
                </c:pt>
                <c:pt idx="5" formatCode="#,##0">
                  <c:v>0</c:v>
                </c:pt>
                <c:pt idx="6">
                  <c:v>730</c:v>
                </c:pt>
                <c:pt idx="7">
                  <c:v>204</c:v>
                </c:pt>
                <c:pt idx="8">
                  <c:v>526</c:v>
                </c:pt>
                <c:pt idx="9">
                  <c:v>56260</c:v>
                </c:pt>
                <c:pt idx="10">
                  <c:v>15792</c:v>
                </c:pt>
                <c:pt idx="11">
                  <c:v>40468</c:v>
                </c:pt>
                <c:pt idx="12">
                  <c:v>418920</c:v>
                </c:pt>
                <c:pt idx="13">
                  <c:v>162793</c:v>
                </c:pt>
                <c:pt idx="14">
                  <c:v>256127</c:v>
                </c:pt>
              </c:numCache>
            </c:numRef>
          </c:val>
        </c:ser>
        <c:dLbls>
          <c:showVal val="1"/>
        </c:dLbls>
        <c:gapWidth val="30"/>
        <c:axId val="242354048"/>
        <c:axId val="243257344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42E-3"/>
                  <c:y val="-0.41001564945226932"/>
                </c:manualLayout>
              </c:layout>
              <c:showVal val="1"/>
            </c:dLbl>
            <c:dLbl>
              <c:idx val="1"/>
              <c:layout>
                <c:manualLayout>
                  <c:x val="2.0800832033281333E-3"/>
                  <c:y val="-0.23474178403755869"/>
                </c:manualLayout>
              </c:layout>
              <c:showVal val="1"/>
            </c:dLbl>
            <c:dLbl>
              <c:idx val="2"/>
              <c:layout>
                <c:manualLayout>
                  <c:x val="2.079919417249131E-3"/>
                  <c:y val="-0.29107981220657281"/>
                </c:manualLayout>
              </c:layout>
              <c:showVal val="1"/>
            </c:dLbl>
            <c:dLbl>
              <c:idx val="3"/>
              <c:layout>
                <c:manualLayout>
                  <c:x val="-6.2402496099844811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4.1601664066562667E-3"/>
                  <c:y val="-7.5117617340086068E-2"/>
                </c:manualLayout>
              </c:layout>
              <c:showVal val="1"/>
            </c:dLbl>
            <c:dLbl>
              <c:idx val="7"/>
              <c:layout>
                <c:manualLayout>
                  <c:x val="-2.0800832033281333E-3"/>
                  <c:y val="-0.14084507042253522"/>
                </c:manualLayout>
              </c:layout>
              <c:showVal val="1"/>
            </c:dLbl>
            <c:dLbl>
              <c:idx val="8"/>
              <c:layout>
                <c:manualLayout>
                  <c:x val="-1.6378607900221521E-7"/>
                  <c:y val="-7.5117617340086013E-2"/>
                </c:manualLayout>
              </c:layout>
              <c:showVal val="1"/>
            </c:dLbl>
            <c:dLbl>
              <c:idx val="9"/>
              <c:layout>
                <c:manualLayout>
                  <c:x val="1.0400416016640665E-2"/>
                  <c:y val="-0.14710485133020346"/>
                </c:manualLayout>
              </c:layout>
              <c:showVal val="1"/>
            </c:dLbl>
            <c:dLbl>
              <c:idx val="10"/>
              <c:layout>
                <c:manualLayout>
                  <c:x val="1.2480499219968799E-2"/>
                  <c:y val="-0.20970266040688576"/>
                </c:manualLayout>
              </c:layout>
              <c:showVal val="1"/>
            </c:dLbl>
            <c:dLbl>
              <c:idx val="11"/>
              <c:layout>
                <c:manualLayout>
                  <c:x val="-6.2402496099844811E-3"/>
                  <c:y val="-0.12519561815336464"/>
                </c:manualLayout>
              </c:layout>
              <c:showVal val="1"/>
            </c:dLbl>
            <c:dLbl>
              <c:idx val="12"/>
              <c:layout>
                <c:manualLayout>
                  <c:x val="-2.0800832033281333E-3"/>
                  <c:y val="-0.35367762128325508"/>
                </c:manualLayout>
              </c:layout>
              <c:showVal val="1"/>
            </c:dLbl>
            <c:dLbl>
              <c:idx val="13"/>
              <c:layout>
                <c:manualLayout>
                  <c:x val="4.1601664066562667E-3"/>
                  <c:y val="-0.21909257821645534"/>
                </c:manualLayout>
              </c:layout>
              <c:showVal val="1"/>
            </c:dLbl>
            <c:dLbl>
              <c:idx val="14"/>
              <c:layout>
                <c:manualLayout>
                  <c:x val="4.1601664066562667E-3"/>
                  <c:y val="-0.28482003129890454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0.23628615608984138</c:v>
                </c:pt>
                <c:pt idx="1">
                  <c:v>0.39031603853304037</c:v>
                </c:pt>
                <c:pt idx="2">
                  <c:v>0.15813168480463999</c:v>
                </c:pt>
                <c:pt idx="3">
                  <c:v>0.26455331412103744</c:v>
                </c:pt>
                <c:pt idx="4">
                  <c:v>0.26455331412103744</c:v>
                </c:pt>
                <c:pt idx="5">
                  <c:v>0</c:v>
                </c:pt>
                <c:pt idx="6">
                  <c:v>1.0797720797720798</c:v>
                </c:pt>
                <c:pt idx="7">
                  <c:v>-0.31772575250836121</c:v>
                </c:pt>
                <c:pt idx="8">
                  <c:v>9.115384615384615</c:v>
                </c:pt>
                <c:pt idx="9">
                  <c:v>0.16874753308265991</c:v>
                </c:pt>
                <c:pt idx="10">
                  <c:v>0.43004618310241782</c:v>
                </c:pt>
                <c:pt idx="11">
                  <c:v>9.0958106432307118E-2</c:v>
                </c:pt>
                <c:pt idx="12">
                  <c:v>0.24492203635628806</c:v>
                </c:pt>
                <c:pt idx="13">
                  <c:v>0.39024056978402522</c:v>
                </c:pt>
                <c:pt idx="14">
                  <c:v>0.16736552327648288</c:v>
                </c:pt>
              </c:numCache>
            </c:numRef>
          </c:val>
        </c:ser>
        <c:gapWidth val="30"/>
        <c:axId val="243260416"/>
        <c:axId val="243258880"/>
      </c:barChart>
      <c:catAx>
        <c:axId val="24235404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243257344"/>
        <c:crosses val="autoZero"/>
        <c:auto val="1"/>
        <c:lblAlgn val="ctr"/>
        <c:lblOffset val="100"/>
        <c:tickLblSkip val="1"/>
        <c:tickMarkSkip val="1"/>
      </c:catAx>
      <c:valAx>
        <c:axId val="243257344"/>
        <c:scaling>
          <c:orientation val="minMax"/>
        </c:scaling>
        <c:delete val="1"/>
        <c:axPos val="l"/>
        <c:numFmt formatCode="#,##0_)" sourceLinked="1"/>
        <c:tickLblPos val="none"/>
        <c:crossAx val="242354048"/>
        <c:crosses val="autoZero"/>
        <c:crossBetween val="between"/>
      </c:valAx>
      <c:valAx>
        <c:axId val="243258880"/>
        <c:scaling>
          <c:orientation val="minMax"/>
        </c:scaling>
        <c:delete val="1"/>
        <c:axPos val="r"/>
        <c:numFmt formatCode="0.0%" sourceLinked="1"/>
        <c:tickLblPos val="none"/>
        <c:crossAx val="243260416"/>
        <c:crosses val="max"/>
        <c:crossBetween val="between"/>
      </c:valAx>
      <c:catAx>
        <c:axId val="243260416"/>
        <c:scaling>
          <c:orientation val="minMax"/>
        </c:scaling>
        <c:delete val="1"/>
        <c:axPos val="b"/>
        <c:tickLblPos val="none"/>
        <c:crossAx val="243258880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3"/>
          <c:w val="0.48316762276790282"/>
          <c:h val="6.0393331115301548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65"/>
          <c:y val="0.11212121212121311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4.5889597242440979E-3</c:v>
                </c:pt>
                <c:pt idx="1">
                  <c:v>1.5268644479025483E-3</c:v>
                </c:pt>
                <c:pt idx="2">
                  <c:v>0.11767314224520188</c:v>
                </c:pt>
                <c:pt idx="3">
                  <c:v>0.87621103358265151</c:v>
                </c:pt>
                <c:pt idx="4">
                  <c:v>1.2122685556101954E-2</c:v>
                </c:pt>
                <c:pt idx="5">
                  <c:v>1.1271776907223331E-3</c:v>
                </c:pt>
                <c:pt idx="6">
                  <c:v>8.7256814175917075E-2</c:v>
                </c:pt>
                <c:pt idx="7">
                  <c:v>0.89949332257725867</c:v>
                </c:pt>
                <c:pt idx="8" formatCode="0">
                  <c:v>0</c:v>
                </c:pt>
                <c:pt idx="9">
                  <c:v>1.7703225285321468E-3</c:v>
                </c:pt>
                <c:pt idx="10">
                  <c:v>0.13620040320273558</c:v>
                </c:pt>
                <c:pt idx="11">
                  <c:v>0.86202927426873222</c:v>
                </c:pt>
              </c:numCache>
            </c:numRef>
          </c:val>
        </c:ser>
        <c:dLbls>
          <c:showVal val="1"/>
        </c:dLbls>
        <c:gapWidth val="10"/>
        <c:overlap val="-10"/>
        <c:axId val="243419008"/>
        <c:axId val="243757440"/>
      </c:barChart>
      <c:catAx>
        <c:axId val="24341900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243757440"/>
        <c:crosses val="autoZero"/>
        <c:auto val="1"/>
        <c:lblAlgn val="ctr"/>
        <c:lblOffset val="100"/>
        <c:tickLblSkip val="1"/>
        <c:tickMarkSkip val="1"/>
      </c:catAx>
      <c:valAx>
        <c:axId val="243757440"/>
        <c:scaling>
          <c:orientation val="minMax"/>
        </c:scaling>
        <c:delete val="1"/>
        <c:axPos val="l"/>
        <c:numFmt formatCode="0.0%" sourceLinked="1"/>
        <c:tickLblPos val="none"/>
        <c:crossAx val="243419008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NÓRDICOS ALOJADOS EN TENERIFE POR ZONAS </c:v>
            </c:pt>
          </c:strCache>
        </c:strRef>
      </c:tx>
      <c:layout>
        <c:manualLayout>
          <c:xMode val="edge"/>
          <c:yMode val="edge"/>
          <c:x val="0.115200870161500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2"/>
          <c:w val="0.75203297785974954"/>
          <c:h val="0.74260524331014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2194</c:v>
                </c:pt>
                <c:pt idx="1">
                  <c:v>730</c:v>
                </c:pt>
                <c:pt idx="2">
                  <c:v>56260</c:v>
                </c:pt>
                <c:pt idx="3">
                  <c:v>418920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NÓRDICOS  ALOJADOS EN LA ZONA SANTA CRUZ</c:v>
            </c:pt>
          </c:strCache>
        </c:strRef>
      </c:tx>
      <c:layout>
        <c:manualLayout>
          <c:xMode val="edge"/>
          <c:yMode val="edge"/>
          <c:x val="0.103120644402210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250</c:v>
                </c:pt>
                <c:pt idx="1">
                  <c:v>238</c:v>
                </c:pt>
                <c:pt idx="2">
                  <c:v>228</c:v>
                </c:pt>
                <c:pt idx="3">
                  <c:v>110</c:v>
                </c:pt>
                <c:pt idx="4">
                  <c:v>71</c:v>
                </c:pt>
                <c:pt idx="5">
                  <c:v>35</c:v>
                </c:pt>
                <c:pt idx="6">
                  <c:v>97</c:v>
                </c:pt>
                <c:pt idx="7">
                  <c:v>47</c:v>
                </c:pt>
                <c:pt idx="8">
                  <c:v>63</c:v>
                </c:pt>
                <c:pt idx="9">
                  <c:v>87</c:v>
                </c:pt>
                <c:pt idx="10">
                  <c:v>153</c:v>
                </c:pt>
                <c:pt idx="11">
                  <c:v>158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186</c:v>
                </c:pt>
                <c:pt idx="1">
                  <c:v>291</c:v>
                </c:pt>
                <c:pt idx="2">
                  <c:v>128</c:v>
                </c:pt>
                <c:pt idx="3">
                  <c:v>91</c:v>
                </c:pt>
                <c:pt idx="4">
                  <c:v>86</c:v>
                </c:pt>
                <c:pt idx="5">
                  <c:v>43</c:v>
                </c:pt>
                <c:pt idx="6">
                  <c:v>90</c:v>
                </c:pt>
                <c:pt idx="7">
                  <c:v>130</c:v>
                </c:pt>
                <c:pt idx="8">
                  <c:v>73</c:v>
                </c:pt>
                <c:pt idx="9">
                  <c:v>148</c:v>
                </c:pt>
                <c:pt idx="10">
                  <c:v>237</c:v>
                </c:pt>
                <c:pt idx="11">
                  <c:v>232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252</c:v>
                </c:pt>
                <c:pt idx="1">
                  <c:v>336</c:v>
                </c:pt>
                <c:pt idx="2">
                  <c:v>327</c:v>
                </c:pt>
                <c:pt idx="3">
                  <c:v>160</c:v>
                </c:pt>
                <c:pt idx="4">
                  <c:v>66</c:v>
                </c:pt>
                <c:pt idx="5">
                  <c:v>91</c:v>
                </c:pt>
                <c:pt idx="6">
                  <c:v>77</c:v>
                </c:pt>
                <c:pt idx="7">
                  <c:v>68</c:v>
                </c:pt>
                <c:pt idx="8">
                  <c:v>75</c:v>
                </c:pt>
                <c:pt idx="9">
                  <c:v>204</c:v>
                </c:pt>
                <c:pt idx="10">
                  <c:v>226</c:v>
                </c:pt>
                <c:pt idx="11">
                  <c:v>312</c:v>
                </c:pt>
              </c:numCache>
            </c:numRef>
          </c:val>
        </c:ser>
        <c:marker val="1"/>
        <c:axId val="249042048"/>
        <c:axId val="249043584"/>
      </c:lineChart>
      <c:catAx>
        <c:axId val="24904204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49043584"/>
        <c:crosses val="autoZero"/>
        <c:auto val="1"/>
        <c:lblAlgn val="ctr"/>
        <c:lblOffset val="100"/>
      </c:catAx>
      <c:valAx>
        <c:axId val="24904358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4904204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84"/>
          <c:y val="0.14759450171821306"/>
          <c:w val="0.366455063806684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NÓRDICOS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8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22</c:v>
                </c:pt>
                <c:pt idx="1">
                  <c:v>15</c:v>
                </c:pt>
                <c:pt idx="2">
                  <c:v>24</c:v>
                </c:pt>
                <c:pt idx="3">
                  <c:v>2</c:v>
                </c:pt>
                <c:pt idx="4">
                  <c:v>21</c:v>
                </c:pt>
                <c:pt idx="5">
                  <c:v>4</c:v>
                </c:pt>
                <c:pt idx="6">
                  <c:v>11</c:v>
                </c:pt>
                <c:pt idx="7">
                  <c:v>6</c:v>
                </c:pt>
                <c:pt idx="8">
                  <c:v>7</c:v>
                </c:pt>
                <c:pt idx="9">
                  <c:v>11</c:v>
                </c:pt>
                <c:pt idx="10">
                  <c:v>15</c:v>
                </c:pt>
                <c:pt idx="11">
                  <c:v>36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54</c:v>
                </c:pt>
                <c:pt idx="1">
                  <c:v>49</c:v>
                </c:pt>
                <c:pt idx="2">
                  <c:v>32</c:v>
                </c:pt>
                <c:pt idx="3">
                  <c:v>24</c:v>
                </c:pt>
                <c:pt idx="4">
                  <c:v>16</c:v>
                </c:pt>
                <c:pt idx="5">
                  <c:v>10</c:v>
                </c:pt>
                <c:pt idx="6">
                  <c:v>14</c:v>
                </c:pt>
                <c:pt idx="7">
                  <c:v>9</c:v>
                </c:pt>
                <c:pt idx="8">
                  <c:v>20</c:v>
                </c:pt>
                <c:pt idx="9">
                  <c:v>26</c:v>
                </c:pt>
                <c:pt idx="10">
                  <c:v>44</c:v>
                </c:pt>
                <c:pt idx="11">
                  <c:v>53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58</c:v>
                </c:pt>
                <c:pt idx="1">
                  <c:v>27</c:v>
                </c:pt>
                <c:pt idx="2">
                  <c:v>25</c:v>
                </c:pt>
                <c:pt idx="3">
                  <c:v>490</c:v>
                </c:pt>
                <c:pt idx="4">
                  <c:v>25</c:v>
                </c:pt>
                <c:pt idx="5">
                  <c:v>4</c:v>
                </c:pt>
                <c:pt idx="6">
                  <c:v>9</c:v>
                </c:pt>
                <c:pt idx="7">
                  <c:v>0</c:v>
                </c:pt>
                <c:pt idx="8">
                  <c:v>4</c:v>
                </c:pt>
                <c:pt idx="9">
                  <c:v>16</c:v>
                </c:pt>
                <c:pt idx="10">
                  <c:v>61</c:v>
                </c:pt>
                <c:pt idx="11">
                  <c:v>11</c:v>
                </c:pt>
              </c:numCache>
            </c:numRef>
          </c:val>
        </c:ser>
        <c:marker val="1"/>
        <c:axId val="249227904"/>
        <c:axId val="250530432"/>
      </c:lineChart>
      <c:catAx>
        <c:axId val="24922790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0530432"/>
        <c:crosses val="autoZero"/>
        <c:auto val="1"/>
        <c:lblAlgn val="ctr"/>
        <c:lblOffset val="100"/>
      </c:catAx>
      <c:valAx>
        <c:axId val="25053043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4922790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6"/>
          <c:y val="0.24843482799944144"/>
          <c:w val="0.3664550638066849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NÓRDICOS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65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11314</c:v>
                </c:pt>
                <c:pt idx="1">
                  <c:v>9843</c:v>
                </c:pt>
                <c:pt idx="2">
                  <c:v>11623</c:v>
                </c:pt>
                <c:pt idx="3">
                  <c:v>3394</c:v>
                </c:pt>
                <c:pt idx="4">
                  <c:v>156</c:v>
                </c:pt>
                <c:pt idx="5">
                  <c:v>293</c:v>
                </c:pt>
                <c:pt idx="6">
                  <c:v>294</c:v>
                </c:pt>
                <c:pt idx="7">
                  <c:v>91</c:v>
                </c:pt>
                <c:pt idx="8">
                  <c:v>153</c:v>
                </c:pt>
                <c:pt idx="9">
                  <c:v>3903</c:v>
                </c:pt>
                <c:pt idx="10">
                  <c:v>8058</c:v>
                </c:pt>
                <c:pt idx="11">
                  <c:v>9192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9502</c:v>
                </c:pt>
                <c:pt idx="1">
                  <c:v>7280</c:v>
                </c:pt>
                <c:pt idx="2">
                  <c:v>6514</c:v>
                </c:pt>
                <c:pt idx="3">
                  <c:v>2182</c:v>
                </c:pt>
                <c:pt idx="4">
                  <c:v>156</c:v>
                </c:pt>
                <c:pt idx="5">
                  <c:v>312</c:v>
                </c:pt>
                <c:pt idx="6">
                  <c:v>446</c:v>
                </c:pt>
                <c:pt idx="7">
                  <c:v>164</c:v>
                </c:pt>
                <c:pt idx="8">
                  <c:v>293</c:v>
                </c:pt>
                <c:pt idx="9">
                  <c:v>4209</c:v>
                </c:pt>
                <c:pt idx="10">
                  <c:v>8450</c:v>
                </c:pt>
                <c:pt idx="11">
                  <c:v>8629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9704</c:v>
                </c:pt>
                <c:pt idx="1">
                  <c:v>8357</c:v>
                </c:pt>
                <c:pt idx="2">
                  <c:v>10287</c:v>
                </c:pt>
                <c:pt idx="3">
                  <c:v>3983</c:v>
                </c:pt>
                <c:pt idx="4">
                  <c:v>352</c:v>
                </c:pt>
                <c:pt idx="5">
                  <c:v>264</c:v>
                </c:pt>
                <c:pt idx="6">
                  <c:v>558</c:v>
                </c:pt>
                <c:pt idx="7">
                  <c:v>399</c:v>
                </c:pt>
                <c:pt idx="8">
                  <c:v>450</c:v>
                </c:pt>
                <c:pt idx="9">
                  <c:v>4978</c:v>
                </c:pt>
                <c:pt idx="10">
                  <c:v>9045</c:v>
                </c:pt>
                <c:pt idx="11">
                  <c:v>7883</c:v>
                </c:pt>
              </c:numCache>
            </c:numRef>
          </c:val>
        </c:ser>
        <c:marker val="1"/>
        <c:axId val="250635776"/>
        <c:axId val="250813056"/>
      </c:lineChart>
      <c:catAx>
        <c:axId val="250635776"/>
        <c:scaling>
          <c:orientation val="minMax"/>
        </c:scaling>
        <c:axPos val="b"/>
        <c:tickLblPos val="nextTo"/>
        <c:crossAx val="250813056"/>
        <c:crosses val="autoZero"/>
        <c:auto val="1"/>
        <c:lblAlgn val="ctr"/>
        <c:lblOffset val="100"/>
      </c:catAx>
      <c:valAx>
        <c:axId val="2508130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063577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6"/>
          <c:w val="0.36645506380668508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NÓRDICOS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32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57593</c:v>
                </c:pt>
                <c:pt idx="1">
                  <c:v>59634</c:v>
                </c:pt>
                <c:pt idx="2">
                  <c:v>69208</c:v>
                </c:pt>
                <c:pt idx="3">
                  <c:v>24743</c:v>
                </c:pt>
                <c:pt idx="4">
                  <c:v>3601</c:v>
                </c:pt>
                <c:pt idx="5">
                  <c:v>4651</c:v>
                </c:pt>
                <c:pt idx="6">
                  <c:v>5774</c:v>
                </c:pt>
                <c:pt idx="7">
                  <c:v>2942</c:v>
                </c:pt>
                <c:pt idx="8">
                  <c:v>5917</c:v>
                </c:pt>
                <c:pt idx="9">
                  <c:v>27101</c:v>
                </c:pt>
                <c:pt idx="10">
                  <c:v>52837</c:v>
                </c:pt>
                <c:pt idx="11">
                  <c:v>47291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53433</c:v>
                </c:pt>
                <c:pt idx="1">
                  <c:v>48395</c:v>
                </c:pt>
                <c:pt idx="2">
                  <c:v>50750</c:v>
                </c:pt>
                <c:pt idx="3">
                  <c:v>20075</c:v>
                </c:pt>
                <c:pt idx="4">
                  <c:v>3748</c:v>
                </c:pt>
                <c:pt idx="5">
                  <c:v>4374</c:v>
                </c:pt>
                <c:pt idx="6">
                  <c:v>5558</c:v>
                </c:pt>
                <c:pt idx="7">
                  <c:v>4166</c:v>
                </c:pt>
                <c:pt idx="8">
                  <c:v>3879</c:v>
                </c:pt>
                <c:pt idx="9">
                  <c:v>34966</c:v>
                </c:pt>
                <c:pt idx="10">
                  <c:v>55736</c:v>
                </c:pt>
                <c:pt idx="11">
                  <c:v>51423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59083</c:v>
                </c:pt>
                <c:pt idx="1">
                  <c:v>69196</c:v>
                </c:pt>
                <c:pt idx="2">
                  <c:v>72652</c:v>
                </c:pt>
                <c:pt idx="3">
                  <c:v>40402</c:v>
                </c:pt>
                <c:pt idx="4">
                  <c:v>6054</c:v>
                </c:pt>
                <c:pt idx="5">
                  <c:v>3290</c:v>
                </c:pt>
                <c:pt idx="6">
                  <c:v>4793</c:v>
                </c:pt>
                <c:pt idx="7">
                  <c:v>3772</c:v>
                </c:pt>
                <c:pt idx="8">
                  <c:v>4226</c:v>
                </c:pt>
                <c:pt idx="9">
                  <c:v>37384</c:v>
                </c:pt>
                <c:pt idx="10">
                  <c:v>58177</c:v>
                </c:pt>
                <c:pt idx="11">
                  <c:v>59891</c:v>
                </c:pt>
              </c:numCache>
            </c:numRef>
          </c:val>
        </c:ser>
        <c:marker val="1"/>
        <c:axId val="251213312"/>
        <c:axId val="251215232"/>
      </c:lineChart>
      <c:catAx>
        <c:axId val="25121331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1215232"/>
        <c:crosses val="autoZero"/>
        <c:auto val="1"/>
        <c:lblAlgn val="ctr"/>
        <c:lblOffset val="100"/>
      </c:catAx>
      <c:valAx>
        <c:axId val="25121523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12133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2"/>
          <c:w val="0.3664550638066852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NÓRDICOS ALOJADOS EN TENERIFE</c:v>
            </c:pt>
          </c:strCache>
        </c:strRef>
      </c:tx>
      <c:layout>
        <c:manualLayout>
          <c:xMode val="edge"/>
          <c:yMode val="edge"/>
          <c:x val="0.178982713367727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69179</c:v>
                </c:pt>
                <c:pt idx="1">
                  <c:v>69730</c:v>
                </c:pt>
                <c:pt idx="2">
                  <c:v>81083</c:v>
                </c:pt>
                <c:pt idx="3">
                  <c:v>28249</c:v>
                </c:pt>
                <c:pt idx="4">
                  <c:v>3849</c:v>
                </c:pt>
                <c:pt idx="5">
                  <c:v>4983</c:v>
                </c:pt>
                <c:pt idx="6">
                  <c:v>6176</c:v>
                </c:pt>
                <c:pt idx="7">
                  <c:v>3086</c:v>
                </c:pt>
                <c:pt idx="8">
                  <c:v>6140</c:v>
                </c:pt>
                <c:pt idx="9">
                  <c:v>31102</c:v>
                </c:pt>
                <c:pt idx="10">
                  <c:v>61063</c:v>
                </c:pt>
                <c:pt idx="11">
                  <c:v>56677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63175</c:v>
                </c:pt>
                <c:pt idx="1">
                  <c:v>56015</c:v>
                </c:pt>
                <c:pt idx="2">
                  <c:v>57424</c:v>
                </c:pt>
                <c:pt idx="3">
                  <c:v>22372</c:v>
                </c:pt>
                <c:pt idx="4">
                  <c:v>4006</c:v>
                </c:pt>
                <c:pt idx="5">
                  <c:v>4739</c:v>
                </c:pt>
                <c:pt idx="6">
                  <c:v>6108</c:v>
                </c:pt>
                <c:pt idx="7">
                  <c:v>4469</c:v>
                </c:pt>
                <c:pt idx="8">
                  <c:v>4265</c:v>
                </c:pt>
                <c:pt idx="9">
                  <c:v>39349</c:v>
                </c:pt>
                <c:pt idx="10">
                  <c:v>64467</c:v>
                </c:pt>
                <c:pt idx="11">
                  <c:v>60337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69097</c:v>
                </c:pt>
                <c:pt idx="1">
                  <c:v>77916</c:v>
                </c:pt>
                <c:pt idx="2">
                  <c:v>83291</c:v>
                </c:pt>
                <c:pt idx="3">
                  <c:v>45035</c:v>
                </c:pt>
                <c:pt idx="4">
                  <c:v>6497</c:v>
                </c:pt>
                <c:pt idx="5">
                  <c:v>3649</c:v>
                </c:pt>
                <c:pt idx="6">
                  <c:v>5437</c:v>
                </c:pt>
                <c:pt idx="7">
                  <c:v>4239</c:v>
                </c:pt>
                <c:pt idx="8">
                  <c:v>4755</c:v>
                </c:pt>
                <c:pt idx="9">
                  <c:v>42582</c:v>
                </c:pt>
                <c:pt idx="10">
                  <c:v>67509</c:v>
                </c:pt>
                <c:pt idx="11">
                  <c:v>68097</c:v>
                </c:pt>
              </c:numCache>
            </c:numRef>
          </c:val>
        </c:ser>
        <c:marker val="1"/>
        <c:axId val="251592064"/>
        <c:axId val="251607296"/>
      </c:lineChart>
      <c:catAx>
        <c:axId val="25159206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1607296"/>
        <c:crosses val="autoZero"/>
        <c:auto val="1"/>
        <c:lblAlgn val="ctr"/>
        <c:lblOffset val="100"/>
      </c:catAx>
      <c:valAx>
        <c:axId val="25160729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159206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3"/>
          <c:w val="0.366455063806685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NÓRDICOS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101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478104</c:v>
                </c:pt>
                <c:pt idx="1">
                  <c:v>180983</c:v>
                </c:pt>
                <c:pt idx="2">
                  <c:v>15243</c:v>
                </c:pt>
                <c:pt idx="3">
                  <c:v>108831</c:v>
                </c:pt>
                <c:pt idx="4">
                  <c:v>50584</c:v>
                </c:pt>
                <c:pt idx="5">
                  <c:v>5735</c:v>
                </c:pt>
                <c:pt idx="6">
                  <c:v>590</c:v>
                </c:pt>
                <c:pt idx="7">
                  <c:v>297121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386726</c:v>
                </c:pt>
                <c:pt idx="1">
                  <c:v>130174</c:v>
                </c:pt>
                <c:pt idx="2">
                  <c:v>8683</c:v>
                </c:pt>
                <c:pt idx="3">
                  <c:v>80931</c:v>
                </c:pt>
                <c:pt idx="4">
                  <c:v>34157</c:v>
                </c:pt>
                <c:pt idx="5">
                  <c:v>6018</c:v>
                </c:pt>
                <c:pt idx="6">
                  <c:v>385</c:v>
                </c:pt>
                <c:pt idx="7">
                  <c:v>256552</c:v>
                </c:pt>
              </c:numCache>
            </c:numRef>
          </c:val>
        </c:ser>
        <c:dLbls>
          <c:showVal val="1"/>
        </c:dLbls>
        <c:gapWidth val="30"/>
        <c:overlap val="-10"/>
        <c:axId val="246720384"/>
        <c:axId val="247075968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4E-2"/>
                  <c:y val="-0.40874118341070559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5.6995049885865241E-2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63E-2"/>
                  <c:y val="0.32044756213290926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2E-2"/>
                  <c:y val="-1.3608710149016389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5.0032644356955383E-2"/>
                  <c:y val="0.13198209751468376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09973E-2"/>
                  <c:y val="-0.11776629305701608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4.2350229658792649E-2"/>
                  <c:y val="0.249141552745646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5.2311187664041997E-2"/>
                  <c:y val="-0.28937290004873167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0.23628615608984138</c:v>
                </c:pt>
                <c:pt idx="1">
                  <c:v>0.39031603853304037</c:v>
                </c:pt>
                <c:pt idx="2">
                  <c:v>0.75549925141080276</c:v>
                </c:pt>
                <c:pt idx="3">
                  <c:v>0.34473811024205803</c:v>
                </c:pt>
                <c:pt idx="4">
                  <c:v>0.48092631085868198</c:v>
                </c:pt>
                <c:pt idx="5">
                  <c:v>-4.7025589896975736E-2</c:v>
                </c:pt>
                <c:pt idx="6">
                  <c:v>0.53246753246753242</c:v>
                </c:pt>
                <c:pt idx="7">
                  <c:v>0.15813168480463999</c:v>
                </c:pt>
              </c:numCache>
            </c:numRef>
          </c:val>
        </c:ser>
        <c:dLbls>
          <c:showVal val="1"/>
        </c:dLbls>
        <c:marker val="1"/>
        <c:axId val="247108352"/>
        <c:axId val="248123776"/>
      </c:lineChart>
      <c:catAx>
        <c:axId val="24672038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247075968"/>
        <c:crosses val="autoZero"/>
        <c:auto val="1"/>
        <c:lblAlgn val="ctr"/>
        <c:lblOffset val="100"/>
        <c:tickLblSkip val="1"/>
        <c:tickMarkSkip val="1"/>
      </c:catAx>
      <c:valAx>
        <c:axId val="247075968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246720384"/>
        <c:crosses val="autoZero"/>
        <c:crossBetween val="between"/>
      </c:valAx>
      <c:catAx>
        <c:axId val="247108352"/>
        <c:scaling>
          <c:orientation val="minMax"/>
        </c:scaling>
        <c:delete val="1"/>
        <c:axPos val="b"/>
        <c:tickLblPos val="none"/>
        <c:crossAx val="248123776"/>
        <c:crosses val="autoZero"/>
        <c:auto val="1"/>
        <c:lblAlgn val="ctr"/>
        <c:lblOffset val="100"/>
      </c:catAx>
      <c:valAx>
        <c:axId val="248123776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247108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1"/>
          <c:w val="0.604687992126002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NÓRDICO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3953</c:v>
                </c:pt>
                <c:pt idx="1">
                  <c:v>4040</c:v>
                </c:pt>
                <c:pt idx="2">
                  <c:v>409</c:v>
                </c:pt>
                <c:pt idx="3">
                  <c:v>179</c:v>
                </c:pt>
                <c:pt idx="4">
                  <c:v>970</c:v>
                </c:pt>
                <c:pt idx="5">
                  <c:v>1823</c:v>
                </c:pt>
                <c:pt idx="6">
                  <c:v>272</c:v>
                </c:pt>
                <c:pt idx="7">
                  <c:v>3175</c:v>
                </c:pt>
                <c:pt idx="8">
                  <c:v>2426</c:v>
                </c:pt>
                <c:pt idx="9">
                  <c:v>71</c:v>
                </c:pt>
                <c:pt idx="10">
                  <c:v>34</c:v>
                </c:pt>
                <c:pt idx="11">
                  <c:v>3353</c:v>
                </c:pt>
                <c:pt idx="12">
                  <c:v>3864</c:v>
                </c:pt>
                <c:pt idx="13">
                  <c:v>4076</c:v>
                </c:pt>
                <c:pt idx="14">
                  <c:v>4732</c:v>
                </c:pt>
                <c:pt idx="15">
                  <c:v>3091</c:v>
                </c:pt>
                <c:pt idx="16">
                  <c:v>1236</c:v>
                </c:pt>
                <c:pt idx="17">
                  <c:v>129</c:v>
                </c:pt>
                <c:pt idx="18">
                  <c:v>201</c:v>
                </c:pt>
                <c:pt idx="19">
                  <c:v>163</c:v>
                </c:pt>
                <c:pt idx="20">
                  <c:v>231</c:v>
                </c:pt>
                <c:pt idx="21">
                  <c:v>266</c:v>
                </c:pt>
                <c:pt idx="22">
                  <c:v>369</c:v>
                </c:pt>
                <c:pt idx="23">
                  <c:v>489</c:v>
                </c:pt>
                <c:pt idx="24">
                  <c:v>376</c:v>
                </c:pt>
                <c:pt idx="25">
                  <c:v>463</c:v>
                </c:pt>
                <c:pt idx="26">
                  <c:v>469</c:v>
                </c:pt>
                <c:pt idx="27">
                  <c:v>329</c:v>
                </c:pt>
                <c:pt idx="28">
                  <c:v>489</c:v>
                </c:pt>
                <c:pt idx="29">
                  <c:v>455</c:v>
                </c:pt>
                <c:pt idx="30">
                  <c:v>557</c:v>
                </c:pt>
                <c:pt idx="31">
                  <c:v>414</c:v>
                </c:pt>
                <c:pt idx="32">
                  <c:v>385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17502</c:v>
                </c:pt>
                <c:pt idx="1">
                  <c:v>17228</c:v>
                </c:pt>
                <c:pt idx="2">
                  <c:v>8052</c:v>
                </c:pt>
                <c:pt idx="3">
                  <c:v>6541</c:v>
                </c:pt>
                <c:pt idx="4">
                  <c:v>20281</c:v>
                </c:pt>
                <c:pt idx="5">
                  <c:v>30810</c:v>
                </c:pt>
                <c:pt idx="6">
                  <c:v>27602</c:v>
                </c:pt>
                <c:pt idx="7">
                  <c:v>25613</c:v>
                </c:pt>
                <c:pt idx="8">
                  <c:v>25041</c:v>
                </c:pt>
                <c:pt idx="9">
                  <c:v>33123</c:v>
                </c:pt>
                <c:pt idx="10">
                  <c:v>26795</c:v>
                </c:pt>
                <c:pt idx="11">
                  <c:v>22630</c:v>
                </c:pt>
                <c:pt idx="12">
                  <c:v>18820</c:v>
                </c:pt>
                <c:pt idx="13">
                  <c:v>15277</c:v>
                </c:pt>
                <c:pt idx="14">
                  <c:v>10497</c:v>
                </c:pt>
                <c:pt idx="15">
                  <c:v>8939</c:v>
                </c:pt>
                <c:pt idx="16">
                  <c:v>4011</c:v>
                </c:pt>
                <c:pt idx="17">
                  <c:v>3689</c:v>
                </c:pt>
                <c:pt idx="18">
                  <c:v>3279</c:v>
                </c:pt>
                <c:pt idx="19">
                  <c:v>3585</c:v>
                </c:pt>
                <c:pt idx="20">
                  <c:v>4609</c:v>
                </c:pt>
                <c:pt idx="21">
                  <c:v>2757</c:v>
                </c:pt>
                <c:pt idx="22">
                  <c:v>3847</c:v>
                </c:pt>
                <c:pt idx="23">
                  <c:v>2535</c:v>
                </c:pt>
                <c:pt idx="24">
                  <c:v>1973</c:v>
                </c:pt>
                <c:pt idx="25">
                  <c:v>1738</c:v>
                </c:pt>
                <c:pt idx="26">
                  <c:v>8224</c:v>
                </c:pt>
                <c:pt idx="27">
                  <c:v>15053</c:v>
                </c:pt>
                <c:pt idx="28">
                  <c:v>15275</c:v>
                </c:pt>
                <c:pt idx="29">
                  <c:v>7490</c:v>
                </c:pt>
                <c:pt idx="30">
                  <c:v>12661</c:v>
                </c:pt>
                <c:pt idx="31">
                  <c:v>8191</c:v>
                </c:pt>
                <c:pt idx="32">
                  <c:v>6018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30301</c:v>
                </c:pt>
                <c:pt idx="1">
                  <c:v>31702</c:v>
                </c:pt>
                <c:pt idx="2">
                  <c:v>24541</c:v>
                </c:pt>
                <c:pt idx="3">
                  <c:v>28472</c:v>
                </c:pt>
                <c:pt idx="4">
                  <c:v>30856</c:v>
                </c:pt>
                <c:pt idx="5">
                  <c:v>29734</c:v>
                </c:pt>
                <c:pt idx="6">
                  <c:v>31021</c:v>
                </c:pt>
                <c:pt idx="7">
                  <c:v>29256</c:v>
                </c:pt>
                <c:pt idx="8">
                  <c:v>17162</c:v>
                </c:pt>
                <c:pt idx="9">
                  <c:v>24978</c:v>
                </c:pt>
                <c:pt idx="10">
                  <c:v>43741</c:v>
                </c:pt>
                <c:pt idx="11">
                  <c:v>41482</c:v>
                </c:pt>
                <c:pt idx="12">
                  <c:v>41601</c:v>
                </c:pt>
                <c:pt idx="13">
                  <c:v>39349</c:v>
                </c:pt>
                <c:pt idx="14">
                  <c:v>38239</c:v>
                </c:pt>
                <c:pt idx="15">
                  <c:v>22693</c:v>
                </c:pt>
                <c:pt idx="16">
                  <c:v>28302</c:v>
                </c:pt>
                <c:pt idx="17">
                  <c:v>35786</c:v>
                </c:pt>
                <c:pt idx="18">
                  <c:v>39495</c:v>
                </c:pt>
                <c:pt idx="19">
                  <c:v>40647</c:v>
                </c:pt>
                <c:pt idx="20">
                  <c:v>45515</c:v>
                </c:pt>
                <c:pt idx="21">
                  <c:v>50050</c:v>
                </c:pt>
                <c:pt idx="22">
                  <c:v>62033</c:v>
                </c:pt>
                <c:pt idx="23">
                  <c:v>66206</c:v>
                </c:pt>
                <c:pt idx="24">
                  <c:v>58500</c:v>
                </c:pt>
                <c:pt idx="25">
                  <c:v>46826</c:v>
                </c:pt>
                <c:pt idx="26">
                  <c:v>45891</c:v>
                </c:pt>
                <c:pt idx="27">
                  <c:v>52919</c:v>
                </c:pt>
                <c:pt idx="28">
                  <c:v>54317</c:v>
                </c:pt>
                <c:pt idx="29">
                  <c:v>57232</c:v>
                </c:pt>
                <c:pt idx="30">
                  <c:v>57670</c:v>
                </c:pt>
                <c:pt idx="31">
                  <c:v>43467</c:v>
                </c:pt>
                <c:pt idx="32">
                  <c:v>34157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27606</c:v>
                </c:pt>
                <c:pt idx="1">
                  <c:v>24550</c:v>
                </c:pt>
                <c:pt idx="2">
                  <c:v>17218</c:v>
                </c:pt>
                <c:pt idx="3">
                  <c:v>23876</c:v>
                </c:pt>
                <c:pt idx="4">
                  <c:v>25311</c:v>
                </c:pt>
                <c:pt idx="5">
                  <c:v>26057</c:v>
                </c:pt>
                <c:pt idx="6">
                  <c:v>27521</c:v>
                </c:pt>
                <c:pt idx="7">
                  <c:v>41222</c:v>
                </c:pt>
                <c:pt idx="8">
                  <c:v>47741</c:v>
                </c:pt>
                <c:pt idx="9">
                  <c:v>52517</c:v>
                </c:pt>
                <c:pt idx="10">
                  <c:v>41846</c:v>
                </c:pt>
                <c:pt idx="11">
                  <c:v>32654</c:v>
                </c:pt>
                <c:pt idx="12">
                  <c:v>28031</c:v>
                </c:pt>
                <c:pt idx="13">
                  <c:v>26811</c:v>
                </c:pt>
                <c:pt idx="14">
                  <c:v>23125</c:v>
                </c:pt>
                <c:pt idx="15">
                  <c:v>23315</c:v>
                </c:pt>
                <c:pt idx="16">
                  <c:v>25916</c:v>
                </c:pt>
                <c:pt idx="17">
                  <c:v>26089</c:v>
                </c:pt>
                <c:pt idx="18">
                  <c:v>29657</c:v>
                </c:pt>
                <c:pt idx="19">
                  <c:v>32479</c:v>
                </c:pt>
                <c:pt idx="20">
                  <c:v>27941</c:v>
                </c:pt>
                <c:pt idx="21">
                  <c:v>23725</c:v>
                </c:pt>
                <c:pt idx="22">
                  <c:v>23901</c:v>
                </c:pt>
                <c:pt idx="23">
                  <c:v>23525</c:v>
                </c:pt>
                <c:pt idx="24">
                  <c:v>24949</c:v>
                </c:pt>
                <c:pt idx="25">
                  <c:v>30590</c:v>
                </c:pt>
                <c:pt idx="26">
                  <c:v>45861</c:v>
                </c:pt>
                <c:pt idx="27">
                  <c:v>54833</c:v>
                </c:pt>
                <c:pt idx="28">
                  <c:v>62891</c:v>
                </c:pt>
                <c:pt idx="29">
                  <c:v>73099</c:v>
                </c:pt>
                <c:pt idx="30">
                  <c:v>79432</c:v>
                </c:pt>
                <c:pt idx="31">
                  <c:v>76172</c:v>
                </c:pt>
                <c:pt idx="32">
                  <c:v>80931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4904</c:v>
                </c:pt>
                <c:pt idx="1">
                  <c:v>4779</c:v>
                </c:pt>
                <c:pt idx="2">
                  <c:v>3182</c:v>
                </c:pt>
                <c:pt idx="3">
                  <c:v>2940</c:v>
                </c:pt>
                <c:pt idx="4">
                  <c:v>3576</c:v>
                </c:pt>
                <c:pt idx="5">
                  <c:v>2249</c:v>
                </c:pt>
                <c:pt idx="6">
                  <c:v>1772</c:v>
                </c:pt>
                <c:pt idx="7">
                  <c:v>2509</c:v>
                </c:pt>
                <c:pt idx="8">
                  <c:v>2528</c:v>
                </c:pt>
                <c:pt idx="9">
                  <c:v>3438</c:v>
                </c:pt>
                <c:pt idx="10">
                  <c:v>3591</c:v>
                </c:pt>
                <c:pt idx="11">
                  <c:v>4316</c:v>
                </c:pt>
                <c:pt idx="12">
                  <c:v>4951</c:v>
                </c:pt>
                <c:pt idx="13">
                  <c:v>4212</c:v>
                </c:pt>
                <c:pt idx="14">
                  <c:v>3248</c:v>
                </c:pt>
                <c:pt idx="15">
                  <c:v>2725</c:v>
                </c:pt>
                <c:pt idx="16">
                  <c:v>3191</c:v>
                </c:pt>
                <c:pt idx="17">
                  <c:v>3082</c:v>
                </c:pt>
                <c:pt idx="18">
                  <c:v>4364</c:v>
                </c:pt>
                <c:pt idx="19">
                  <c:v>5469</c:v>
                </c:pt>
                <c:pt idx="20">
                  <c:v>6421</c:v>
                </c:pt>
                <c:pt idx="21">
                  <c:v>8164</c:v>
                </c:pt>
                <c:pt idx="22">
                  <c:v>9149</c:v>
                </c:pt>
                <c:pt idx="23">
                  <c:v>6173</c:v>
                </c:pt>
                <c:pt idx="24">
                  <c:v>5701</c:v>
                </c:pt>
                <c:pt idx="25">
                  <c:v>6364</c:v>
                </c:pt>
                <c:pt idx="26">
                  <c:v>7747</c:v>
                </c:pt>
                <c:pt idx="27">
                  <c:v>7624</c:v>
                </c:pt>
                <c:pt idx="28">
                  <c:v>9125</c:v>
                </c:pt>
                <c:pt idx="29">
                  <c:v>10569</c:v>
                </c:pt>
                <c:pt idx="30">
                  <c:v>9175</c:v>
                </c:pt>
                <c:pt idx="31">
                  <c:v>8831</c:v>
                </c:pt>
                <c:pt idx="32">
                  <c:v>8683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109065</c:v>
                </c:pt>
                <c:pt idx="1">
                  <c:v>107040</c:v>
                </c:pt>
                <c:pt idx="2">
                  <c:v>91397</c:v>
                </c:pt>
                <c:pt idx="3">
                  <c:v>78113</c:v>
                </c:pt>
                <c:pt idx="4">
                  <c:v>84311</c:v>
                </c:pt>
                <c:pt idx="5">
                  <c:v>88445</c:v>
                </c:pt>
                <c:pt idx="6">
                  <c:v>93869</c:v>
                </c:pt>
                <c:pt idx="7">
                  <c:v>113754</c:v>
                </c:pt>
                <c:pt idx="8">
                  <c:v>142132</c:v>
                </c:pt>
                <c:pt idx="9">
                  <c:v>193404</c:v>
                </c:pt>
                <c:pt idx="10">
                  <c:v>242096</c:v>
                </c:pt>
                <c:pt idx="11">
                  <c:v>222397</c:v>
                </c:pt>
                <c:pt idx="12">
                  <c:v>202521</c:v>
                </c:pt>
                <c:pt idx="13">
                  <c:v>199472</c:v>
                </c:pt>
                <c:pt idx="14">
                  <c:v>197493</c:v>
                </c:pt>
                <c:pt idx="15">
                  <c:v>180530</c:v>
                </c:pt>
                <c:pt idx="16">
                  <c:v>185371</c:v>
                </c:pt>
                <c:pt idx="17">
                  <c:v>205210</c:v>
                </c:pt>
                <c:pt idx="18">
                  <c:v>262244</c:v>
                </c:pt>
                <c:pt idx="19">
                  <c:v>278522</c:v>
                </c:pt>
                <c:pt idx="20">
                  <c:v>320325</c:v>
                </c:pt>
                <c:pt idx="21">
                  <c:v>340571</c:v>
                </c:pt>
                <c:pt idx="22">
                  <c:v>343561</c:v>
                </c:pt>
                <c:pt idx="23">
                  <c:v>297808</c:v>
                </c:pt>
                <c:pt idx="24">
                  <c:v>282410</c:v>
                </c:pt>
                <c:pt idx="25">
                  <c:v>241547</c:v>
                </c:pt>
                <c:pt idx="26">
                  <c:v>249238</c:v>
                </c:pt>
                <c:pt idx="27">
                  <c:v>262270</c:v>
                </c:pt>
                <c:pt idx="28">
                  <c:v>286591</c:v>
                </c:pt>
                <c:pt idx="29">
                  <c:v>295394</c:v>
                </c:pt>
                <c:pt idx="30">
                  <c:v>320780</c:v>
                </c:pt>
                <c:pt idx="31">
                  <c:v>284242</c:v>
                </c:pt>
                <c:pt idx="32">
                  <c:v>256552</c:v>
                </c:pt>
              </c:numCache>
            </c:numRef>
          </c:val>
        </c:ser>
        <c:marker val="1"/>
        <c:axId val="248495488"/>
        <c:axId val="251513088"/>
      </c:lineChart>
      <c:catAx>
        <c:axId val="24849548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1513088"/>
        <c:crosses val="autoZero"/>
        <c:auto val="1"/>
        <c:lblAlgn val="ctr"/>
        <c:lblOffset val="100"/>
        <c:tickLblSkip val="1"/>
      </c:catAx>
      <c:valAx>
        <c:axId val="25151308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4849548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9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" l="0.70000000000000062" r="0.70000000000000062" t="0.750000000000005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1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81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53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7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1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256552</c:v>
                </c:pt>
                <c:pt idx="1">
                  <c:v>385</c:v>
                </c:pt>
                <c:pt idx="2">
                  <c:v>6018</c:v>
                </c:pt>
                <c:pt idx="3">
                  <c:v>34157</c:v>
                </c:pt>
                <c:pt idx="4">
                  <c:v>80931</c:v>
                </c:pt>
                <c:pt idx="5">
                  <c:v>8683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68"/>
          <c:y val="0.12652060537887205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47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1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6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6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297121</c:v>
                </c:pt>
                <c:pt idx="1">
                  <c:v>590</c:v>
                </c:pt>
                <c:pt idx="2">
                  <c:v>5735</c:v>
                </c:pt>
                <c:pt idx="3">
                  <c:v>50584</c:v>
                </c:pt>
                <c:pt idx="4">
                  <c:v>108831</c:v>
                </c:pt>
                <c:pt idx="5">
                  <c:v>180983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88" l="0.70000000000000062" r="0.70000000000000062" t="0.75000000000000688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NÓRDICO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1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0.12315409059754502</c:v>
                </c:pt>
                <c:pt idx="1">
                  <c:v>0.11214745725072174</c:v>
                </c:pt>
                <c:pt idx="2">
                  <c:v>1.4346346767687397E-2</c:v>
                </c:pt>
                <c:pt idx="3">
                  <c:v>7.5898914518317505E-3</c:v>
                </c:pt>
                <c:pt idx="4">
                  <c:v>4.1643412183917913E-2</c:v>
                </c:pt>
                <c:pt idx="5">
                  <c:v>6.7443581206067332E-2</c:v>
                </c:pt>
                <c:pt idx="6">
                  <c:v>1.0237109522017313E-2</c:v>
                </c:pt>
                <c:pt idx="7">
                  <c:v>0.12470052236754252</c:v>
                </c:pt>
                <c:pt idx="8">
                  <c:v>0.14355879046097403</c:v>
                </c:pt>
                <c:pt idx="9">
                  <c:v>5.5962796563411368E-3</c:v>
                </c:pt>
                <c:pt idx="10">
                  <c:v>3.9668650099171626E-3</c:v>
                </c:pt>
                <c:pt idx="11">
                  <c:v>0.31135667192868416</c:v>
                </c:pt>
                <c:pt idx="12">
                  <c:v>0.24982220210771319</c:v>
                </c:pt>
                <c:pt idx="13">
                  <c:v>0.27520086422253731</c:v>
                </c:pt>
                <c:pt idx="14">
                  <c:v>0.18434687755658577</c:v>
                </c:pt>
                <c:pt idx="15">
                  <c:v>0.1003213138164941</c:v>
                </c:pt>
                <c:pt idx="16">
                  <c:v>3.6872408341039942E-2</c:v>
                </c:pt>
                <c:pt idx="17">
                  <c:v>4.0248354185516829E-3</c:v>
                </c:pt>
                <c:pt idx="18">
                  <c:v>7.0027523255408843E-3</c:v>
                </c:pt>
                <c:pt idx="19">
                  <c:v>5.8245488654636414E-3</c:v>
                </c:pt>
                <c:pt idx="20">
                  <c:v>8.410704533042053E-3</c:v>
                </c:pt>
                <c:pt idx="21">
                  <c:v>7.3024762532257178E-3</c:v>
                </c:pt>
                <c:pt idx="22">
                  <c:v>1.2150948366701792E-2</c:v>
                </c:pt>
                <c:pt idx="23">
                  <c:v>1.2457329189381973E-2</c:v>
                </c:pt>
                <c:pt idx="24">
                  <c:v>1.1386693316374428E-2</c:v>
                </c:pt>
                <c:pt idx="25">
                  <c:v>1.2604813241859959E-2</c:v>
                </c:pt>
                <c:pt idx="26">
                  <c:v>1.1407583975871379E-2</c:v>
                </c:pt>
                <c:pt idx="27">
                  <c:v>7.9514694508894049E-3</c:v>
                </c:pt>
                <c:pt idx="28">
                  <c:v>9.3953541990892848E-3</c:v>
                </c:pt>
                <c:pt idx="29">
                  <c:v>7.7684821581014175E-3</c:v>
                </c:pt>
                <c:pt idx="30">
                  <c:v>9.9610143424299861E-3</c:v>
                </c:pt>
                <c:pt idx="31">
                  <c:v>1.144721561687773E-2</c:v>
                </c:pt>
                <c:pt idx="32">
                  <c:v>1.1413156256484747E-2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0.12334298822385251</c:v>
                </c:pt>
                <c:pt idx="1">
                  <c:v>0.11432818586625434</c:v>
                </c:pt>
                <c:pt idx="2">
                  <c:v>6.0021020774787E-2</c:v>
                </c:pt>
                <c:pt idx="3">
                  <c:v>5.3228628392399398E-2</c:v>
                </c:pt>
                <c:pt idx="4">
                  <c:v>0.12766345845162183</c:v>
                </c:pt>
                <c:pt idx="5">
                  <c:v>0.18382945209157464</c:v>
                </c:pt>
                <c:pt idx="6">
                  <c:v>0.16688230812948163</c:v>
                </c:pt>
                <c:pt idx="7">
                  <c:v>0.16880643247874513</c:v>
                </c:pt>
                <c:pt idx="8">
                  <c:v>0.16644178425911771</c:v>
                </c:pt>
                <c:pt idx="9">
                  <c:v>0.18598605230945456</c:v>
                </c:pt>
                <c:pt idx="10">
                  <c:v>0.1394323834897904</c:v>
                </c:pt>
                <c:pt idx="11">
                  <c:v>0.13760603204524033</c:v>
                </c:pt>
                <c:pt idx="12">
                  <c:v>0.12146950999122218</c:v>
                </c:pt>
                <c:pt idx="13">
                  <c:v>8.1394853215408389E-2</c:v>
                </c:pt>
                <c:pt idx="14">
                  <c:v>5.3660157448113692E-2</c:v>
                </c:pt>
                <c:pt idx="15">
                  <c:v>4.163755438174823E-2</c:v>
                </c:pt>
                <c:pt idx="16">
                  <c:v>3.4915301450234158E-2</c:v>
                </c:pt>
                <c:pt idx="17">
                  <c:v>3.6935060774144456E-2</c:v>
                </c:pt>
                <c:pt idx="18">
                  <c:v>3.8194525334886431E-2</c:v>
                </c:pt>
                <c:pt idx="19">
                  <c:v>3.8706960774787032E-2</c:v>
                </c:pt>
                <c:pt idx="20">
                  <c:v>5.4171270068874733E-2</c:v>
                </c:pt>
                <c:pt idx="21">
                  <c:v>3.0055270301206791E-2</c:v>
                </c:pt>
                <c:pt idx="22">
                  <c:v>3.7197114733809052E-2</c:v>
                </c:pt>
                <c:pt idx="23">
                  <c:v>2.792680642922455E-2</c:v>
                </c:pt>
                <c:pt idx="24">
                  <c:v>2.4070662583722719E-2</c:v>
                </c:pt>
                <c:pt idx="25">
                  <c:v>1.9498951005800323E-2</c:v>
                </c:pt>
                <c:pt idx="26">
                  <c:v>8.0157507943624626E-2</c:v>
                </c:pt>
                <c:pt idx="27">
                  <c:v>0.12584752493458068</c:v>
                </c:pt>
                <c:pt idx="28">
                  <c:v>0.11560321796977288</c:v>
                </c:pt>
                <c:pt idx="29">
                  <c:v>5.8426159942587909E-2</c:v>
                </c:pt>
                <c:pt idx="30">
                  <c:v>8.9571350750967449E-2</c:v>
                </c:pt>
                <c:pt idx="31">
                  <c:v>8.3671280453547173E-2</c:v>
                </c:pt>
                <c:pt idx="32">
                  <c:v>5.8133693972179289E-2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0.10251647652686993</c:v>
                </c:pt>
                <c:pt idx="1">
                  <c:v>0.10909491346944675</c:v>
                </c:pt>
                <c:pt idx="2">
                  <c:v>9.2370173252885976E-2</c:v>
                </c:pt>
                <c:pt idx="3">
                  <c:v>9.2332737714965807E-2</c:v>
                </c:pt>
                <c:pt idx="4">
                  <c:v>9.38140380534256E-2</c:v>
                </c:pt>
                <c:pt idx="5">
                  <c:v>9.0218947981649145E-2</c:v>
                </c:pt>
                <c:pt idx="6">
                  <c:v>8.9140804597701143E-2</c:v>
                </c:pt>
                <c:pt idx="7">
                  <c:v>9.0428310465587108E-2</c:v>
                </c:pt>
                <c:pt idx="8">
                  <c:v>5.1554257837376688E-2</c:v>
                </c:pt>
                <c:pt idx="9">
                  <c:v>5.9594875098418154E-2</c:v>
                </c:pt>
                <c:pt idx="10">
                  <c:v>9.8824257705359519E-2</c:v>
                </c:pt>
                <c:pt idx="11">
                  <c:v>9.2287224575517038E-2</c:v>
                </c:pt>
                <c:pt idx="12">
                  <c:v>9.3752324032695331E-2</c:v>
                </c:pt>
                <c:pt idx="13">
                  <c:v>8.6018708178215178E-2</c:v>
                </c:pt>
                <c:pt idx="14">
                  <c:v>7.9352298973415045E-2</c:v>
                </c:pt>
                <c:pt idx="15">
                  <c:v>4.2011548408715182E-2</c:v>
                </c:pt>
                <c:pt idx="16">
                  <c:v>4.9235940044257027E-2</c:v>
                </c:pt>
                <c:pt idx="17">
                  <c:v>5.7646367099720514E-2</c:v>
                </c:pt>
                <c:pt idx="18">
                  <c:v>6.3173199655782442E-2</c:v>
                </c:pt>
                <c:pt idx="19">
                  <c:v>6.3447093861801557E-2</c:v>
                </c:pt>
                <c:pt idx="20">
                  <c:v>6.9264681936397926E-2</c:v>
                </c:pt>
                <c:pt idx="21">
                  <c:v>7.1857542601257401E-2</c:v>
                </c:pt>
                <c:pt idx="22">
                  <c:v>9.1697647432723087E-2</c:v>
                </c:pt>
                <c:pt idx="23">
                  <c:v>9.3759337909469539E-2</c:v>
                </c:pt>
                <c:pt idx="24">
                  <c:v>8.717733210539963E-2</c:v>
                </c:pt>
                <c:pt idx="25">
                  <c:v>6.9343498065975992E-2</c:v>
                </c:pt>
                <c:pt idx="26">
                  <c:v>6.5554919083079657E-2</c:v>
                </c:pt>
                <c:pt idx="27">
                  <c:v>7.3682818156502364E-2</c:v>
                </c:pt>
                <c:pt idx="28">
                  <c:v>7.2701063271621458E-2</c:v>
                </c:pt>
                <c:pt idx="29">
                  <c:v>7.9071894467647702E-2</c:v>
                </c:pt>
                <c:pt idx="30">
                  <c:v>8.0621260414919196E-2</c:v>
                </c:pt>
                <c:pt idx="31">
                  <c:v>7.3362025316455692E-2</c:v>
                </c:pt>
                <c:pt idx="32">
                  <c:v>5.832990370280558E-2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7.1668527220332817E-2</c:v>
                </c:pt>
                <c:pt idx="1">
                  <c:v>6.7115745271825608E-2</c:v>
                </c:pt>
                <c:pt idx="2">
                  <c:v>5.2247003489607043E-2</c:v>
                </c:pt>
                <c:pt idx="3">
                  <c:v>5.7582897811820945E-2</c:v>
                </c:pt>
                <c:pt idx="4">
                  <c:v>5.5615370417571211E-2</c:v>
                </c:pt>
                <c:pt idx="5">
                  <c:v>5.5074124017703528E-2</c:v>
                </c:pt>
                <c:pt idx="6">
                  <c:v>5.284877580412866E-2</c:v>
                </c:pt>
                <c:pt idx="7">
                  <c:v>7.1473652088274872E-2</c:v>
                </c:pt>
                <c:pt idx="8">
                  <c:v>7.0711903167898008E-2</c:v>
                </c:pt>
                <c:pt idx="9">
                  <c:v>7.1515139960890484E-2</c:v>
                </c:pt>
                <c:pt idx="10">
                  <c:v>5.5597998015021528E-2</c:v>
                </c:pt>
                <c:pt idx="11">
                  <c:v>4.2340157929541121E-2</c:v>
                </c:pt>
                <c:pt idx="12">
                  <c:v>3.4329628609044427E-2</c:v>
                </c:pt>
                <c:pt idx="13">
                  <c:v>2.7662336054410538E-2</c:v>
                </c:pt>
                <c:pt idx="14">
                  <c:v>2.403488878472327E-2</c:v>
                </c:pt>
                <c:pt idx="15">
                  <c:v>2.2893642509610616E-2</c:v>
                </c:pt>
                <c:pt idx="16">
                  <c:v>2.2255828672370602E-2</c:v>
                </c:pt>
                <c:pt idx="17">
                  <c:v>2.2114494576697601E-2</c:v>
                </c:pt>
                <c:pt idx="18">
                  <c:v>2.6603336069286904E-2</c:v>
                </c:pt>
                <c:pt idx="19">
                  <c:v>2.7504414137094417E-2</c:v>
                </c:pt>
                <c:pt idx="20">
                  <c:v>2.3220214326376106E-2</c:v>
                </c:pt>
                <c:pt idx="21">
                  <c:v>1.8443687089341299E-2</c:v>
                </c:pt>
                <c:pt idx="22">
                  <c:v>1.713429137973306E-2</c:v>
                </c:pt>
                <c:pt idx="23">
                  <c:v>1.5823082800628482E-2</c:v>
                </c:pt>
                <c:pt idx="24">
                  <c:v>1.6149369858048147E-2</c:v>
                </c:pt>
                <c:pt idx="25">
                  <c:v>1.9808506973449217E-2</c:v>
                </c:pt>
                <c:pt idx="26">
                  <c:v>2.7901059864294052E-2</c:v>
                </c:pt>
                <c:pt idx="27">
                  <c:v>3.245775779656853E-2</c:v>
                </c:pt>
                <c:pt idx="28">
                  <c:v>3.4607043788852515E-2</c:v>
                </c:pt>
                <c:pt idx="29">
                  <c:v>4.0531564040747252E-2</c:v>
                </c:pt>
                <c:pt idx="30">
                  <c:v>4.3702858853168582E-2</c:v>
                </c:pt>
                <c:pt idx="31">
                  <c:v>4.4901801624958076E-2</c:v>
                </c:pt>
                <c:pt idx="32">
                  <c:v>4.4331300206234131E-2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5.3622586218208063E-2</c:v>
                </c:pt>
                <c:pt idx="1">
                  <c:v>6.4369704888002907E-2</c:v>
                </c:pt>
                <c:pt idx="2">
                  <c:v>5.3337356264038349E-2</c:v>
                </c:pt>
                <c:pt idx="3">
                  <c:v>4.6580898662779646E-2</c:v>
                </c:pt>
                <c:pt idx="4">
                  <c:v>4.5750546933971313E-2</c:v>
                </c:pt>
                <c:pt idx="5">
                  <c:v>2.7195008403971026E-2</c:v>
                </c:pt>
                <c:pt idx="6">
                  <c:v>2.0670749489647127E-2</c:v>
                </c:pt>
                <c:pt idx="7">
                  <c:v>3.2710158531497703E-2</c:v>
                </c:pt>
                <c:pt idx="8">
                  <c:v>3.7429671305892802E-2</c:v>
                </c:pt>
                <c:pt idx="9">
                  <c:v>5.328084803025137E-2</c:v>
                </c:pt>
                <c:pt idx="10">
                  <c:v>5.0671671276175424E-2</c:v>
                </c:pt>
                <c:pt idx="11">
                  <c:v>5.063053551527949E-2</c:v>
                </c:pt>
                <c:pt idx="12">
                  <c:v>5.8786511517454287E-2</c:v>
                </c:pt>
                <c:pt idx="13">
                  <c:v>5.4258772607821922E-2</c:v>
                </c:pt>
                <c:pt idx="14">
                  <c:v>4.3473023436349768E-2</c:v>
                </c:pt>
                <c:pt idx="15">
                  <c:v>3.7350256311850655E-2</c:v>
                </c:pt>
                <c:pt idx="16">
                  <c:v>4.0090457943338147E-2</c:v>
                </c:pt>
                <c:pt idx="17">
                  <c:v>3.9307213549637794E-2</c:v>
                </c:pt>
                <c:pt idx="18">
                  <c:v>2.6323885125557212E-2</c:v>
                </c:pt>
                <c:pt idx="19">
                  <c:v>2.9871044913074112E-2</c:v>
                </c:pt>
                <c:pt idx="20">
                  <c:v>3.2543688926732352E-2</c:v>
                </c:pt>
                <c:pt idx="21">
                  <c:v>4.0194770347248547E-2</c:v>
                </c:pt>
                <c:pt idx="22">
                  <c:v>4.7482380294993826E-2</c:v>
                </c:pt>
                <c:pt idx="23">
                  <c:v>3.1604222770604436E-2</c:v>
                </c:pt>
                <c:pt idx="24">
                  <c:v>2.6305468270557346E-2</c:v>
                </c:pt>
                <c:pt idx="25">
                  <c:v>2.5454676356829443E-2</c:v>
                </c:pt>
                <c:pt idx="26">
                  <c:v>2.8600752398778736E-2</c:v>
                </c:pt>
                <c:pt idx="27">
                  <c:v>2.6947166023384372E-2</c:v>
                </c:pt>
                <c:pt idx="28">
                  <c:v>2.3030483526579069E-2</c:v>
                </c:pt>
                <c:pt idx="29">
                  <c:v>2.7637297407548809E-2</c:v>
                </c:pt>
                <c:pt idx="30">
                  <c:v>2.3655015765713504E-2</c:v>
                </c:pt>
                <c:pt idx="31">
                  <c:v>2.4626187249373956E-2</c:v>
                </c:pt>
                <c:pt idx="32">
                  <c:v>2.2276783194536378E-2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0.26984665020510967</c:v>
                </c:pt>
                <c:pt idx="1">
                  <c:v>0.26395218086050776</c:v>
                </c:pt>
                <c:pt idx="2">
                  <c:v>0.24570142801840938</c:v>
                </c:pt>
                <c:pt idx="3">
                  <c:v>0.18123035161189285</c:v>
                </c:pt>
                <c:pt idx="4">
                  <c:v>0.20310079760261515</c:v>
                </c:pt>
                <c:pt idx="5">
                  <c:v>0.19917398363730945</c:v>
                </c:pt>
                <c:pt idx="6">
                  <c:v>0.19974295083083485</c:v>
                </c:pt>
                <c:pt idx="7">
                  <c:v>0.22815092931882044</c:v>
                </c:pt>
                <c:pt idx="8">
                  <c:v>0.21837635859127491</c:v>
                </c:pt>
                <c:pt idx="9">
                  <c:v>0.23378413008476009</c:v>
                </c:pt>
                <c:pt idx="10">
                  <c:v>0.23351344677715252</c:v>
                </c:pt>
                <c:pt idx="11">
                  <c:v>0.19353948815772984</c:v>
                </c:pt>
                <c:pt idx="12">
                  <c:v>0.16893953676160223</c:v>
                </c:pt>
                <c:pt idx="13">
                  <c:v>0.14085652790409961</c:v>
                </c:pt>
                <c:pt idx="14">
                  <c:v>0.12588168104849454</c:v>
                </c:pt>
                <c:pt idx="15">
                  <c:v>0.10928521789243521</c:v>
                </c:pt>
                <c:pt idx="16">
                  <c:v>9.554339400136895E-2</c:v>
                </c:pt>
                <c:pt idx="17">
                  <c:v>9.8940873173335289E-2</c:v>
                </c:pt>
                <c:pt idx="18">
                  <c:v>0.12457182650464596</c:v>
                </c:pt>
                <c:pt idx="19">
                  <c:v>0.12911399563967571</c:v>
                </c:pt>
                <c:pt idx="20">
                  <c:v>0.14580646805822153</c:v>
                </c:pt>
                <c:pt idx="21">
                  <c:v>0.14631311955306686</c:v>
                </c:pt>
                <c:pt idx="22">
                  <c:v>0.14733364867571211</c:v>
                </c:pt>
                <c:pt idx="23">
                  <c:v>0.12609307010594836</c:v>
                </c:pt>
                <c:pt idx="24">
                  <c:v>0.12371926184622556</c:v>
                </c:pt>
                <c:pt idx="25">
                  <c:v>0.10490353575559062</c:v>
                </c:pt>
                <c:pt idx="26">
                  <c:v>0.11039665423343384</c:v>
                </c:pt>
                <c:pt idx="27">
                  <c:v>0.11696712326079026</c:v>
                </c:pt>
                <c:pt idx="28">
                  <c:v>0.12426968669700225</c:v>
                </c:pt>
                <c:pt idx="29">
                  <c:v>0.13535933501199426</c:v>
                </c:pt>
                <c:pt idx="30">
                  <c:v>0.14753091075663058</c:v>
                </c:pt>
                <c:pt idx="31">
                  <c:v>0.14756573284477362</c:v>
                </c:pt>
                <c:pt idx="32">
                  <c:v>0.1355183728836479</c:v>
                </c:pt>
              </c:numCache>
            </c:numRef>
          </c:val>
        </c:ser>
        <c:marker val="1"/>
        <c:axId val="254716544"/>
        <c:axId val="254727296"/>
      </c:lineChart>
      <c:catAx>
        <c:axId val="254716544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4727296"/>
        <c:crosses val="autoZero"/>
        <c:auto val="1"/>
        <c:lblAlgn val="ctr"/>
        <c:lblOffset val="100"/>
      </c:catAx>
      <c:valAx>
        <c:axId val="25472729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471654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22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43" l="0.70000000000000062" r="0.70000000000000062" t="0.75000000000001243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22"/>
          <c:y val="0.10816202028800639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257218048"/>
        <c:axId val="257221376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5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91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9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4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9"/>
                  <c:y val="-6.5514906459788989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9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9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91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6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1.1060970496723135E-2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-5.6910695904426739E-2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-0.17420308211948587</c:v>
              </c:pt>
              <c:pt idx="8">
                <c:v>-1.1951064281168324E-3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5.9868235956110634E-2</c:v>
              </c:pt>
              <c:pt idx="12">
                <c:v>0.20599526380043412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9.5483589892534665E-2</c:v>
              </c:pt>
              <c:pt idx="17">
                <c:v>6.3466878222926794E-3</c:v>
              </c:pt>
              <c:pt idx="18">
                <c:v>0.11339048539000245</c:v>
              </c:pt>
              <c:pt idx="19">
                <c:v>1.1645757238896902E-2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74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73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52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52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0.31032915401054739</c:v>
              </c:pt>
              <c:pt idx="1">
                <c:v>0.30347451268544662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2.2379988926433402E-2</c:v>
              </c:pt>
              <c:pt idx="6">
                <c:v>1.6440003518703481E-2</c:v>
              </c:pt>
              <c:pt idx="7">
                <c:v>1.6193487293858409E-2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1.6085235416785349E-2</c:v>
              </c:pt>
              <c:pt idx="14">
                <c:v>1.4043352496468361E-2</c:v>
              </c:pt>
              <c:pt idx="15">
                <c:v>6.4292921714023139E-3</c:v>
              </c:pt>
              <c:pt idx="16">
                <c:v>6.2454916611902533E-3</c:v>
              </c:pt>
              <c:pt idx="17">
                <c:v>2.62557372977394E-3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1.2534242676698346E-2</c:v>
              </c:pt>
            </c:numLit>
          </c:val>
        </c:ser>
        <c:axId val="257722624"/>
        <c:axId val="257721088"/>
      </c:barChart>
      <c:catAx>
        <c:axId val="257218048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257221376"/>
        <c:crosses val="autoZero"/>
        <c:auto val="1"/>
        <c:lblAlgn val="ctr"/>
        <c:lblOffset val="100"/>
      </c:catAx>
      <c:valAx>
        <c:axId val="257221376"/>
        <c:scaling>
          <c:orientation val="minMax"/>
        </c:scaling>
        <c:delete val="1"/>
        <c:axPos val="t"/>
        <c:numFmt formatCode="#,##0_)" sourceLinked="1"/>
        <c:tickLblPos val="none"/>
        <c:crossAx val="257218048"/>
        <c:crosses val="autoZero"/>
        <c:crossBetween val="between"/>
      </c:valAx>
      <c:valAx>
        <c:axId val="257721088"/>
        <c:scaling>
          <c:orientation val="minMax"/>
        </c:scaling>
        <c:delete val="1"/>
        <c:axPos val="t"/>
        <c:numFmt formatCode="0.0%" sourceLinked="1"/>
        <c:tickLblPos val="none"/>
        <c:crossAx val="257722624"/>
        <c:crosses val="autoZero"/>
        <c:crossBetween val="between"/>
      </c:valAx>
      <c:catAx>
        <c:axId val="257722624"/>
        <c:scaling>
          <c:orientation val="maxMin"/>
        </c:scaling>
        <c:delete val="1"/>
        <c:axPos val="r"/>
        <c:tickLblPos val="none"/>
        <c:crossAx val="257721088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87"/>
          <c:y val="6.7256347256347424E-2"/>
          <c:w val="0.30560381396669217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06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271897728"/>
        <c:axId val="271914496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2229126989066121"/>
                  <c:y val="-4.913682816273071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35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53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8"/>
                  <c:y val="-1.6349308241427126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5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2"/>
                  <c:y val="-3.27515185140982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6"/>
                  <c:y val="-3.27463573403181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35"/>
                  <c:y val="-4.9126632624425471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3"/>
                  <c:y val="-3.2739905873093366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79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78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7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58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2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9"/>
                  <c:y val="-3.27579699813231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07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53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02E-2"/>
                  <c:y val="6.5522391429871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271939072"/>
        <c:axId val="271916032"/>
      </c:barChart>
      <c:catAx>
        <c:axId val="271897728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271914496"/>
        <c:crosses val="autoZero"/>
        <c:auto val="1"/>
        <c:lblAlgn val="ctr"/>
        <c:lblOffset val="100"/>
      </c:catAx>
      <c:valAx>
        <c:axId val="271914496"/>
        <c:scaling>
          <c:orientation val="minMax"/>
        </c:scaling>
        <c:delete val="1"/>
        <c:axPos val="t"/>
        <c:numFmt formatCode="#,##0_)" sourceLinked="1"/>
        <c:tickLblPos val="none"/>
        <c:crossAx val="271897728"/>
        <c:crosses val="autoZero"/>
        <c:crossBetween val="between"/>
      </c:valAx>
      <c:valAx>
        <c:axId val="271916032"/>
        <c:scaling>
          <c:orientation val="minMax"/>
        </c:scaling>
        <c:delete val="1"/>
        <c:axPos val="t"/>
        <c:numFmt formatCode="0.0%" sourceLinked="1"/>
        <c:tickLblPos val="none"/>
        <c:crossAx val="271939072"/>
        <c:crosses val="autoZero"/>
        <c:crossBetween val="between"/>
      </c:valAx>
      <c:catAx>
        <c:axId val="271939072"/>
        <c:scaling>
          <c:orientation val="maxMin"/>
        </c:scaling>
        <c:delete val="1"/>
        <c:axPos val="r"/>
        <c:tickLblPos val="none"/>
        <c:crossAx val="271916032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38E-2"/>
          <c:w val="0.57053296230035422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NÓRDICOS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63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69179</c:v>
                </c:pt>
                <c:pt idx="1">
                  <c:v>69730</c:v>
                </c:pt>
                <c:pt idx="2">
                  <c:v>81083</c:v>
                </c:pt>
                <c:pt idx="3">
                  <c:v>28249</c:v>
                </c:pt>
                <c:pt idx="4">
                  <c:v>3849</c:v>
                </c:pt>
                <c:pt idx="5">
                  <c:v>4983</c:v>
                </c:pt>
                <c:pt idx="6">
                  <c:v>6176</c:v>
                </c:pt>
                <c:pt idx="7">
                  <c:v>3086</c:v>
                </c:pt>
                <c:pt idx="8">
                  <c:v>6140</c:v>
                </c:pt>
                <c:pt idx="9">
                  <c:v>31102</c:v>
                </c:pt>
                <c:pt idx="10">
                  <c:v>61063</c:v>
                </c:pt>
                <c:pt idx="11">
                  <c:v>56677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63175</c:v>
                </c:pt>
                <c:pt idx="1">
                  <c:v>56015</c:v>
                </c:pt>
                <c:pt idx="2">
                  <c:v>57424</c:v>
                </c:pt>
                <c:pt idx="3">
                  <c:v>22372</c:v>
                </c:pt>
                <c:pt idx="4">
                  <c:v>4006</c:v>
                </c:pt>
                <c:pt idx="5">
                  <c:v>4739</c:v>
                </c:pt>
                <c:pt idx="6">
                  <c:v>6108</c:v>
                </c:pt>
                <c:pt idx="7">
                  <c:v>4469</c:v>
                </c:pt>
                <c:pt idx="8">
                  <c:v>4265</c:v>
                </c:pt>
                <c:pt idx="9">
                  <c:v>39349</c:v>
                </c:pt>
                <c:pt idx="10">
                  <c:v>64467</c:v>
                </c:pt>
                <c:pt idx="11">
                  <c:v>60337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69097</c:v>
                </c:pt>
                <c:pt idx="1">
                  <c:v>77916</c:v>
                </c:pt>
                <c:pt idx="2">
                  <c:v>83291</c:v>
                </c:pt>
                <c:pt idx="3">
                  <c:v>45035</c:v>
                </c:pt>
                <c:pt idx="4">
                  <c:v>6497</c:v>
                </c:pt>
                <c:pt idx="5">
                  <c:v>3649</c:v>
                </c:pt>
                <c:pt idx="6">
                  <c:v>5437</c:v>
                </c:pt>
                <c:pt idx="7">
                  <c:v>4239</c:v>
                </c:pt>
                <c:pt idx="8">
                  <c:v>4755</c:v>
                </c:pt>
                <c:pt idx="9">
                  <c:v>42582</c:v>
                </c:pt>
                <c:pt idx="10">
                  <c:v>67509</c:v>
                </c:pt>
                <c:pt idx="11">
                  <c:v>68097</c:v>
                </c:pt>
              </c:numCache>
            </c:numRef>
          </c:val>
        </c:ser>
        <c:dLbls>
          <c:showVal val="1"/>
        </c:dLbls>
        <c:marker val="1"/>
        <c:axId val="356794752"/>
        <c:axId val="356797056"/>
      </c:lineChart>
      <c:catAx>
        <c:axId val="35679475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356797056"/>
        <c:crosses val="autoZero"/>
        <c:auto val="1"/>
        <c:lblAlgn val="ctr"/>
        <c:lblOffset val="100"/>
        <c:tickLblSkip val="1"/>
        <c:tickMarkSkip val="1"/>
      </c:catAx>
      <c:valAx>
        <c:axId val="356797056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56794752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NÓRDICOS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NÓRDICO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NÓRDICOS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NÓRDICOS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NÓRDICOS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301716</v>
          </cell>
          <cell r="O36">
            <v>410052</v>
          </cell>
        </row>
        <row r="37">
          <cell r="N37">
            <v>704244</v>
          </cell>
          <cell r="O37">
            <v>846485</v>
          </cell>
        </row>
        <row r="38">
          <cell r="N38">
            <v>74592</v>
          </cell>
          <cell r="O38">
            <v>101353</v>
          </cell>
        </row>
        <row r="39">
          <cell r="N39">
            <v>89983</v>
          </cell>
          <cell r="O39">
            <v>111450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410052</v>
          </cell>
          <cell r="E40">
            <v>846485</v>
          </cell>
          <cell r="F40">
            <v>101353</v>
          </cell>
          <cell r="G40">
            <v>111450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NÓRDICOS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410052</v>
          </cell>
          <cell r="G19">
            <v>846485</v>
          </cell>
          <cell r="I19">
            <v>101353</v>
          </cell>
          <cell r="K19">
            <v>111450</v>
          </cell>
          <cell r="M19" t="e">
            <v>#REF!</v>
          </cell>
        </row>
        <row r="32">
          <cell r="B32">
            <v>2010</v>
          </cell>
          <cell r="C32">
            <v>1170535</v>
          </cell>
          <cell r="E32">
            <v>301716</v>
          </cell>
          <cell r="G32">
            <v>704244</v>
          </cell>
          <cell r="I32">
            <v>74592</v>
          </cell>
          <cell r="K32">
            <v>89983</v>
          </cell>
          <cell r="M32">
            <v>0</v>
          </cell>
        </row>
        <row r="45">
          <cell r="B45">
            <v>2009</v>
          </cell>
          <cell r="C45">
            <v>1172150</v>
          </cell>
          <cell r="E45">
            <v>324061</v>
          </cell>
          <cell r="G45">
            <v>669773</v>
          </cell>
          <cell r="I45">
            <v>69269</v>
          </cell>
          <cell r="K45">
            <v>109047</v>
          </cell>
          <cell r="M45">
            <v>0</v>
          </cell>
        </row>
        <row r="58">
          <cell r="B58">
            <v>2008</v>
          </cell>
          <cell r="C58">
            <v>1258543</v>
          </cell>
          <cell r="E58">
            <v>371859</v>
          </cell>
          <cell r="G58">
            <v>697811</v>
          </cell>
          <cell r="I58">
            <v>63493</v>
          </cell>
          <cell r="K58">
            <v>125380</v>
          </cell>
          <cell r="M58">
            <v>0</v>
          </cell>
        </row>
        <row r="71">
          <cell r="B71">
            <v>2007</v>
          </cell>
          <cell r="C71">
            <v>1198214</v>
          </cell>
          <cell r="E71">
            <v>358955</v>
          </cell>
          <cell r="G71">
            <v>668303</v>
          </cell>
          <cell r="I71">
            <v>53816</v>
          </cell>
          <cell r="K71">
            <v>117140</v>
          </cell>
          <cell r="M71">
            <v>0</v>
          </cell>
        </row>
        <row r="84">
          <cell r="B84">
            <v>2006</v>
          </cell>
          <cell r="C84">
            <v>1178077</v>
          </cell>
          <cell r="E84">
            <v>360917</v>
          </cell>
          <cell r="G84">
            <v>646120</v>
          </cell>
          <cell r="I84">
            <v>42395</v>
          </cell>
          <cell r="K84">
            <v>128645</v>
          </cell>
          <cell r="M84">
            <v>0</v>
          </cell>
        </row>
        <row r="97">
          <cell r="B97">
            <v>2005</v>
          </cell>
          <cell r="C97">
            <v>1157840</v>
          </cell>
          <cell r="E97">
            <v>347600</v>
          </cell>
          <cell r="G97">
            <v>652625</v>
          </cell>
          <cell r="I97">
            <v>29944</v>
          </cell>
          <cell r="K97">
            <v>127671</v>
          </cell>
          <cell r="M97">
            <v>0</v>
          </cell>
        </row>
        <row r="110">
          <cell r="B110">
            <v>2004</v>
          </cell>
          <cell r="C110">
            <v>1103659</v>
          </cell>
          <cell r="E110">
            <v>330405</v>
          </cell>
          <cell r="G110">
            <v>614999</v>
          </cell>
          <cell r="I110">
            <v>33989</v>
          </cell>
          <cell r="K110">
            <v>124185</v>
          </cell>
          <cell r="M110">
            <v>81</v>
          </cell>
        </row>
        <row r="123">
          <cell r="B123">
            <v>2003</v>
          </cell>
          <cell r="C123">
            <v>1065383</v>
          </cell>
          <cell r="E123">
            <v>307242</v>
          </cell>
          <cell r="G123">
            <v>575789</v>
          </cell>
          <cell r="I123">
            <v>55765</v>
          </cell>
          <cell r="K123">
            <v>126587</v>
          </cell>
          <cell r="M123">
            <v>0</v>
          </cell>
        </row>
        <row r="136">
          <cell r="B136">
            <v>2002</v>
          </cell>
          <cell r="C136">
            <v>1182043</v>
          </cell>
          <cell r="E136">
            <v>363561</v>
          </cell>
          <cell r="G136">
            <v>610747</v>
          </cell>
          <cell r="I136">
            <v>71673</v>
          </cell>
          <cell r="K136">
            <v>136062</v>
          </cell>
          <cell r="M136">
            <v>0</v>
          </cell>
        </row>
        <row r="149">
          <cell r="B149">
            <v>2001</v>
          </cell>
          <cell r="C149">
            <v>1292293</v>
          </cell>
          <cell r="E149">
            <v>414365</v>
          </cell>
          <cell r="G149">
            <v>642658</v>
          </cell>
          <cell r="I149">
            <v>85480</v>
          </cell>
          <cell r="K149">
            <v>149738</v>
          </cell>
          <cell r="M149">
            <v>52</v>
          </cell>
        </row>
        <row r="162">
          <cell r="B162">
            <v>2000</v>
          </cell>
          <cell r="C162">
            <v>1321605</v>
          </cell>
          <cell r="E162">
            <v>410644</v>
          </cell>
          <cell r="G162">
            <v>643231</v>
          </cell>
          <cell r="I162">
            <v>93953</v>
          </cell>
          <cell r="K162">
            <v>173777</v>
          </cell>
          <cell r="M162">
            <v>0</v>
          </cell>
        </row>
        <row r="175">
          <cell r="B175">
            <v>1999</v>
          </cell>
          <cell r="C175">
            <v>1226836</v>
          </cell>
          <cell r="E175">
            <v>370329</v>
          </cell>
          <cell r="G175">
            <v>609544</v>
          </cell>
          <cell r="I175">
            <v>91373</v>
          </cell>
          <cell r="K175">
            <v>155590</v>
          </cell>
          <cell r="M175">
            <v>0</v>
          </cell>
        </row>
        <row r="188">
          <cell r="B188">
            <v>1998</v>
          </cell>
          <cell r="C188">
            <v>1186574</v>
          </cell>
          <cell r="E188">
            <v>358728</v>
          </cell>
          <cell r="G188">
            <v>589153</v>
          </cell>
          <cell r="I188">
            <v>84394</v>
          </cell>
          <cell r="K188">
            <v>153000</v>
          </cell>
          <cell r="M188">
            <v>1299</v>
          </cell>
        </row>
        <row r="201">
          <cell r="B201">
            <v>1997</v>
          </cell>
          <cell r="C201">
            <v>1084015</v>
          </cell>
          <cell r="E201">
            <v>321769</v>
          </cell>
          <cell r="G201">
            <v>554143</v>
          </cell>
          <cell r="I201">
            <v>73215</v>
          </cell>
          <cell r="K201">
            <v>134134</v>
          </cell>
          <cell r="M201">
            <v>754</v>
          </cell>
        </row>
        <row r="214">
          <cell r="B214">
            <v>1996</v>
          </cell>
          <cell r="C214">
            <v>978526</v>
          </cell>
          <cell r="E214">
            <v>285483</v>
          </cell>
          <cell r="G214">
            <v>521579</v>
          </cell>
          <cell r="I214">
            <v>52709</v>
          </cell>
          <cell r="K214">
            <v>118755</v>
          </cell>
          <cell r="M214">
            <v>0</v>
          </cell>
        </row>
        <row r="227">
          <cell r="B227">
            <v>1995</v>
          </cell>
          <cell r="C227">
            <v>792374</v>
          </cell>
          <cell r="E227">
            <v>224469</v>
          </cell>
          <cell r="G227">
            <v>453465</v>
          </cell>
          <cell r="I227">
            <v>22440</v>
          </cell>
          <cell r="K227">
            <v>92000</v>
          </cell>
          <cell r="M227">
            <v>0</v>
          </cell>
        </row>
        <row r="240">
          <cell r="B240">
            <v>1994</v>
          </cell>
          <cell r="C240">
            <v>697983</v>
          </cell>
          <cell r="E240">
            <v>199245</v>
          </cell>
          <cell r="G240">
            <v>401371</v>
          </cell>
          <cell r="I240">
            <v>8290</v>
          </cell>
          <cell r="K240">
            <v>89077</v>
          </cell>
          <cell r="M240">
            <v>0</v>
          </cell>
        </row>
        <row r="253">
          <cell r="B253">
            <v>1993</v>
          </cell>
          <cell r="C253">
            <v>615474</v>
          </cell>
          <cell r="E253">
            <v>178255</v>
          </cell>
          <cell r="G253">
            <v>342056</v>
          </cell>
          <cell r="I253">
            <v>4548</v>
          </cell>
          <cell r="K253">
            <v>90615</v>
          </cell>
          <cell r="M253">
            <v>0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0.35906614166964967</v>
          </cell>
          <cell r="E19">
            <v>0.20197687165243861</v>
          </cell>
          <cell r="F19">
            <v>0.35876501501501501</v>
          </cell>
          <cell r="G19">
            <v>0.23856728493159829</v>
          </cell>
          <cell r="H19" t="e">
            <v>#REF!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0.25775905889187423</v>
          </cell>
          <cell r="E7">
            <v>0.60164283853109901</v>
          </cell>
          <cell r="F7">
            <v>6.3724707078387233E-2</v>
          </cell>
          <cell r="G7">
            <v>7.6873395498639516E-2</v>
          </cell>
          <cell r="H7">
            <v>0</v>
          </cell>
        </row>
        <row r="8">
          <cell r="B8">
            <v>2009</v>
          </cell>
          <cell r="D8">
            <v>0.27646717570276841</v>
          </cell>
          <cell r="E8">
            <v>0.57140553683402295</v>
          </cell>
          <cell r="F8">
            <v>5.9095678880689333E-2</v>
          </cell>
          <cell r="G8">
            <v>9.3031608582519298E-2</v>
          </cell>
          <cell r="H8">
            <v>0</v>
          </cell>
        </row>
        <row r="9">
          <cell r="B9">
            <v>2008</v>
          </cell>
          <cell r="D9">
            <v>0.29546785449523777</v>
          </cell>
          <cell r="E9">
            <v>0.55445940265847093</v>
          </cell>
          <cell r="F9">
            <v>5.0449607204521421E-2</v>
          </cell>
          <cell r="G9">
            <v>9.9623135641769889E-2</v>
          </cell>
          <cell r="H9">
            <v>0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NÓRDICOS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130174</v>
          </cell>
          <cell r="E33">
            <v>256552</v>
          </cell>
          <cell r="G33">
            <v>386726</v>
          </cell>
        </row>
        <row r="46">
          <cell r="B46">
            <v>2009</v>
          </cell>
          <cell r="C46">
            <v>137075</v>
          </cell>
          <cell r="E46">
            <v>284242</v>
          </cell>
          <cell r="G46">
            <v>421317</v>
          </cell>
        </row>
        <row r="59">
          <cell r="B59">
            <v>2008</v>
          </cell>
          <cell r="C59">
            <v>159495</v>
          </cell>
          <cell r="E59">
            <v>320780</v>
          </cell>
          <cell r="G59">
            <v>480275</v>
          </cell>
        </row>
        <row r="72">
          <cell r="B72">
            <v>2007</v>
          </cell>
          <cell r="C72">
            <v>148845</v>
          </cell>
          <cell r="E72">
            <v>295394</v>
          </cell>
          <cell r="G72">
            <v>444239</v>
          </cell>
        </row>
        <row r="85">
          <cell r="B85">
            <v>2006</v>
          </cell>
          <cell r="C85">
            <v>142097</v>
          </cell>
          <cell r="E85">
            <v>286591</v>
          </cell>
          <cell r="G85">
            <v>428688</v>
          </cell>
        </row>
        <row r="98">
          <cell r="B98">
            <v>2005</v>
          </cell>
          <cell r="C98">
            <v>130758</v>
          </cell>
          <cell r="E98">
            <v>262270</v>
          </cell>
          <cell r="G98">
            <v>393028</v>
          </cell>
        </row>
        <row r="111">
          <cell r="B111">
            <v>2004</v>
          </cell>
          <cell r="C111">
            <v>108192</v>
          </cell>
          <cell r="E111">
            <v>249238</v>
          </cell>
          <cell r="G111">
            <v>357430</v>
          </cell>
        </row>
        <row r="124">
          <cell r="B124">
            <v>2003</v>
          </cell>
          <cell r="C124">
            <v>85981</v>
          </cell>
          <cell r="E124">
            <v>241547</v>
          </cell>
          <cell r="G124">
            <v>327528</v>
          </cell>
        </row>
        <row r="137">
          <cell r="B137">
            <v>2002</v>
          </cell>
          <cell r="C137">
            <v>91499</v>
          </cell>
          <cell r="E137">
            <v>282410</v>
          </cell>
          <cell r="G137">
            <v>373909</v>
          </cell>
        </row>
        <row r="150">
          <cell r="B150">
            <v>2001</v>
          </cell>
          <cell r="C150">
            <v>98928</v>
          </cell>
          <cell r="E150">
            <v>297808</v>
          </cell>
          <cell r="G150">
            <v>396736</v>
          </cell>
        </row>
        <row r="163">
          <cell r="B163">
            <v>2000</v>
          </cell>
          <cell r="C163">
            <v>99299</v>
          </cell>
          <cell r="E163">
            <v>343561</v>
          </cell>
          <cell r="G163">
            <v>442860</v>
          </cell>
        </row>
        <row r="176">
          <cell r="B176">
            <v>1999</v>
          </cell>
          <cell r="C176">
            <v>84962</v>
          </cell>
          <cell r="E176">
            <v>340571</v>
          </cell>
          <cell r="G176">
            <v>425533</v>
          </cell>
        </row>
        <row r="189">
          <cell r="B189">
            <v>1998</v>
          </cell>
          <cell r="C189">
            <v>84717</v>
          </cell>
          <cell r="E189">
            <v>320325</v>
          </cell>
          <cell r="G189">
            <v>405042</v>
          </cell>
        </row>
        <row r="202">
          <cell r="B202">
            <v>1997</v>
          </cell>
          <cell r="C202">
            <v>82343</v>
          </cell>
          <cell r="E202">
            <v>278522</v>
          </cell>
          <cell r="G202">
            <v>360865</v>
          </cell>
        </row>
        <row r="215">
          <cell r="B215">
            <v>1996</v>
          </cell>
          <cell r="C215">
            <v>76996</v>
          </cell>
          <cell r="E215">
            <v>262244</v>
          </cell>
          <cell r="G215">
            <v>339240</v>
          </cell>
        </row>
        <row r="228">
          <cell r="B228">
            <v>1995</v>
          </cell>
          <cell r="C228">
            <v>68760</v>
          </cell>
          <cell r="E228">
            <v>205210</v>
          </cell>
          <cell r="G228">
            <v>273970</v>
          </cell>
        </row>
        <row r="241">
          <cell r="B241">
            <v>1994</v>
          </cell>
          <cell r="C241">
            <v>62656</v>
          </cell>
          <cell r="E241">
            <v>185371</v>
          </cell>
          <cell r="G241">
            <v>248027</v>
          </cell>
        </row>
        <row r="254">
          <cell r="B254">
            <v>1993</v>
          </cell>
          <cell r="C254">
            <v>60763</v>
          </cell>
          <cell r="E254">
            <v>180530</v>
          </cell>
          <cell r="G254">
            <v>241293</v>
          </cell>
        </row>
        <row r="267">
          <cell r="B267">
            <v>1992</v>
          </cell>
          <cell r="C267">
            <v>79841</v>
          </cell>
          <cell r="E267">
            <v>197493</v>
          </cell>
          <cell r="G267">
            <v>277334</v>
          </cell>
        </row>
        <row r="280">
          <cell r="B280">
            <v>1991</v>
          </cell>
          <cell r="C280">
            <v>89725</v>
          </cell>
          <cell r="E280">
            <v>199472</v>
          </cell>
          <cell r="G280">
            <v>289197</v>
          </cell>
        </row>
        <row r="293">
          <cell r="B293">
            <v>1990</v>
          </cell>
          <cell r="C293">
            <v>97267</v>
          </cell>
          <cell r="E293">
            <v>202521</v>
          </cell>
          <cell r="G293">
            <v>299788</v>
          </cell>
        </row>
        <row r="306">
          <cell r="B306">
            <v>1989</v>
          </cell>
          <cell r="C306">
            <v>104435</v>
          </cell>
          <cell r="E306">
            <v>222397</v>
          </cell>
          <cell r="G306">
            <v>326832</v>
          </cell>
        </row>
        <row r="319">
          <cell r="B319">
            <v>1988</v>
          </cell>
          <cell r="C319">
            <v>116007</v>
          </cell>
          <cell r="E319">
            <v>242096</v>
          </cell>
          <cell r="G319">
            <v>358103</v>
          </cell>
        </row>
        <row r="332">
          <cell r="B332">
            <v>1987</v>
          </cell>
          <cell r="C332">
            <v>114115</v>
          </cell>
          <cell r="E332">
            <v>193404</v>
          </cell>
          <cell r="G332">
            <v>307519</v>
          </cell>
        </row>
        <row r="345">
          <cell r="B345">
            <v>1986</v>
          </cell>
          <cell r="C345">
            <v>94898</v>
          </cell>
          <cell r="E345">
            <v>142132</v>
          </cell>
          <cell r="G345">
            <v>237030</v>
          </cell>
        </row>
        <row r="358">
          <cell r="B358">
            <v>1985</v>
          </cell>
          <cell r="C358">
            <v>101775</v>
          </cell>
          <cell r="E358">
            <v>113754</v>
          </cell>
          <cell r="G358">
            <v>215529</v>
          </cell>
        </row>
        <row r="371">
          <cell r="B371">
            <v>1984</v>
          </cell>
          <cell r="C371">
            <v>88188</v>
          </cell>
          <cell r="E371">
            <v>93869</v>
          </cell>
          <cell r="G371">
            <v>182057</v>
          </cell>
        </row>
        <row r="384">
          <cell r="B384">
            <v>1983</v>
          </cell>
          <cell r="C384">
            <v>90673</v>
          </cell>
          <cell r="E384">
            <v>88445</v>
          </cell>
          <cell r="G384">
            <v>179118</v>
          </cell>
        </row>
        <row r="397">
          <cell r="B397">
            <v>1982</v>
          </cell>
          <cell r="C397">
            <v>80994</v>
          </cell>
          <cell r="E397">
            <v>84311</v>
          </cell>
          <cell r="G397">
            <v>165305</v>
          </cell>
        </row>
        <row r="410">
          <cell r="B410">
            <v>1981</v>
          </cell>
          <cell r="C410">
            <v>62008</v>
          </cell>
          <cell r="E410">
            <v>78113</v>
          </cell>
          <cell r="G410">
            <v>140121</v>
          </cell>
        </row>
        <row r="423">
          <cell r="B423">
            <v>1980</v>
          </cell>
          <cell r="C423">
            <v>53402</v>
          </cell>
          <cell r="E423">
            <v>91397</v>
          </cell>
          <cell r="G423">
            <v>144799</v>
          </cell>
        </row>
        <row r="436">
          <cell r="B436">
            <v>1979</v>
          </cell>
          <cell r="C436">
            <v>82299</v>
          </cell>
          <cell r="E436">
            <v>107040</v>
          </cell>
          <cell r="G436">
            <v>189339</v>
          </cell>
        </row>
        <row r="449">
          <cell r="B449">
            <v>1978</v>
          </cell>
          <cell r="C449">
            <v>84266</v>
          </cell>
          <cell r="E449">
            <v>109065</v>
          </cell>
          <cell r="G449">
            <v>193331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4.4303859936444277E-2</v>
          </cell>
          <cell r="D7">
            <v>0.1355183728836479</v>
          </cell>
          <cell r="E7">
            <v>8.0045536162439909E-2</v>
          </cell>
        </row>
        <row r="8">
          <cell r="B8">
            <v>2009</v>
          </cell>
          <cell r="C8">
            <v>4.9279617022867608E-2</v>
          </cell>
          <cell r="D8">
            <v>0.14756573284477362</v>
          </cell>
          <cell r="E8">
            <v>8.949373611607335E-2</v>
          </cell>
        </row>
        <row r="9">
          <cell r="B9">
            <v>2008</v>
          </cell>
          <cell r="C9">
            <v>5.1152933464143555E-2</v>
          </cell>
          <cell r="D9">
            <v>0.14753091075663058</v>
          </cell>
          <cell r="E9">
            <v>9.0749305551225387E-2</v>
          </cell>
        </row>
        <row r="10">
          <cell r="B10">
            <v>2007</v>
          </cell>
          <cell r="C10">
            <v>4.8068958100610078E-2</v>
          </cell>
          <cell r="D10">
            <v>0.13535933501199426</v>
          </cell>
          <cell r="E10">
            <v>8.415555552187777E-2</v>
          </cell>
        </row>
        <row r="11">
          <cell r="B11">
            <v>2006</v>
          </cell>
          <cell r="C11">
            <v>4.5184591379259356E-2</v>
          </cell>
          <cell r="D11">
            <v>0.12426968669700225</v>
          </cell>
          <cell r="E11">
            <v>7.8643730990918564E-2</v>
          </cell>
        </row>
        <row r="12">
          <cell r="B12">
            <v>2005</v>
          </cell>
          <cell r="C12">
            <v>4.5856219125660444E-2</v>
          </cell>
          <cell r="D12">
            <v>0.11696712326079026</v>
          </cell>
          <cell r="E12">
            <v>7.715914382617696E-2</v>
          </cell>
        </row>
        <row r="13">
          <cell r="B13">
            <v>2004</v>
          </cell>
          <cell r="C13">
            <v>3.9223903842849156E-2</v>
          </cell>
          <cell r="D13">
            <v>0.11039665423343384</v>
          </cell>
          <cell r="E13">
            <v>7.1258301224267975E-2</v>
          </cell>
        </row>
        <row r="14">
          <cell r="B14">
            <v>2003</v>
          </cell>
          <cell r="C14">
            <v>3.3127716302438125E-2</v>
          </cell>
          <cell r="D14">
            <v>0.10490353575559062</v>
          </cell>
          <cell r="E14">
            <v>6.6869701794792694E-2</v>
          </cell>
        </row>
        <row r="15">
          <cell r="B15">
            <v>2002</v>
          </cell>
          <cell r="C15">
            <v>3.5915101267954309E-2</v>
          </cell>
          <cell r="D15">
            <v>0.12371926184622556</v>
          </cell>
          <cell r="E15">
            <v>7.7408823234095495E-2</v>
          </cell>
        </row>
        <row r="16">
          <cell r="B16">
            <v>2001</v>
          </cell>
          <cell r="C16">
            <v>3.928476690752386E-2</v>
          </cell>
          <cell r="D16">
            <v>0.12609307010594836</v>
          </cell>
          <cell r="E16">
            <v>8.1297710940424858E-2</v>
          </cell>
        </row>
        <row r="17">
          <cell r="B17">
            <v>2000</v>
          </cell>
          <cell r="C17">
            <v>4.1399284906660977E-2</v>
          </cell>
          <cell r="D17">
            <v>0.14733364867571211</v>
          </cell>
          <cell r="E17">
            <v>9.3619495077080811E-2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478104</v>
          </cell>
          <cell r="G8">
            <v>0.23628615608984138</v>
          </cell>
        </row>
        <row r="9">
          <cell r="E9">
            <v>180983</v>
          </cell>
          <cell r="G9">
            <v>0.39031603853304037</v>
          </cell>
        </row>
        <row r="10">
          <cell r="E10">
            <v>297121</v>
          </cell>
          <cell r="G10">
            <v>0.15813168480463999</v>
          </cell>
        </row>
        <row r="12">
          <cell r="E12">
            <v>2194</v>
          </cell>
          <cell r="G12">
            <v>0.26455331412103744</v>
          </cell>
        </row>
        <row r="13">
          <cell r="E13">
            <v>2194</v>
          </cell>
          <cell r="G13">
            <v>0.26455331412103744</v>
          </cell>
        </row>
        <row r="14">
          <cell r="E14" t="str">
            <v>-</v>
          </cell>
          <cell r="G14" t="str">
            <v>-</v>
          </cell>
        </row>
        <row r="16">
          <cell r="E16">
            <v>730</v>
          </cell>
          <cell r="G16">
            <v>1.0797720797720798</v>
          </cell>
        </row>
        <row r="17">
          <cell r="E17">
            <v>204</v>
          </cell>
          <cell r="G17">
            <v>-0.31772575250836121</v>
          </cell>
        </row>
        <row r="18">
          <cell r="E18">
            <v>526</v>
          </cell>
          <cell r="G18">
            <v>9.115384615384615</v>
          </cell>
        </row>
        <row r="20">
          <cell r="E20">
            <v>56260</v>
          </cell>
          <cell r="G20">
            <v>0.16874753308265991</v>
          </cell>
        </row>
        <row r="21">
          <cell r="E21">
            <v>15792</v>
          </cell>
          <cell r="G21">
            <v>0.43004618310241782</v>
          </cell>
        </row>
        <row r="22">
          <cell r="E22">
            <v>40468</v>
          </cell>
          <cell r="G22">
            <v>9.0958106432307118E-2</v>
          </cell>
        </row>
        <row r="24">
          <cell r="E24">
            <v>418920</v>
          </cell>
          <cell r="G24">
            <v>0.24492203635628806</v>
          </cell>
        </row>
        <row r="25">
          <cell r="E25">
            <v>162793</v>
          </cell>
          <cell r="G25">
            <v>0.39024056978402522</v>
          </cell>
        </row>
        <row r="26">
          <cell r="E26">
            <v>256127</v>
          </cell>
          <cell r="G26">
            <v>0.16736552327648288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4.5889597242440979E-3</v>
          </cell>
        </row>
        <row r="9">
          <cell r="F9">
            <v>1.5268644479025483E-3</v>
          </cell>
        </row>
        <row r="10">
          <cell r="F10">
            <v>0.11767314224520188</v>
          </cell>
        </row>
        <row r="11">
          <cell r="F11">
            <v>0.87621103358265151</v>
          </cell>
        </row>
        <row r="14">
          <cell r="F14">
            <v>1.2122685556101954E-2</v>
          </cell>
        </row>
        <row r="15">
          <cell r="F15">
            <v>1.1271776907223331E-3</v>
          </cell>
        </row>
        <row r="16">
          <cell r="F16">
            <v>8.7256814175917075E-2</v>
          </cell>
        </row>
        <row r="17">
          <cell r="F17">
            <v>0.89949332257725867</v>
          </cell>
        </row>
        <row r="20">
          <cell r="F20" t="str">
            <v>-</v>
          </cell>
        </row>
        <row r="21">
          <cell r="F21">
            <v>1.7703225285321468E-3</v>
          </cell>
        </row>
        <row r="22">
          <cell r="F22">
            <v>0.13620040320273558</v>
          </cell>
        </row>
        <row r="23">
          <cell r="F23">
            <v>0.86202927426873222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2194</v>
          </cell>
        </row>
        <row r="8">
          <cell r="B8" t="str">
            <v>Zona La Laguna, Bajamar, La Punta, Tegueste, Tacoronte</v>
          </cell>
          <cell r="D8">
            <v>730</v>
          </cell>
        </row>
        <row r="9">
          <cell r="B9" t="str">
            <v>Zona Norte</v>
          </cell>
          <cell r="D9">
            <v>56260</v>
          </cell>
        </row>
        <row r="10">
          <cell r="B10" t="str">
            <v>Zona Sur</v>
          </cell>
          <cell r="D10">
            <v>418920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NÓRDICOS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250</v>
          </cell>
          <cell r="E7">
            <v>186</v>
          </cell>
          <cell r="F7">
            <v>252</v>
          </cell>
        </row>
        <row r="8">
          <cell r="B8" t="str">
            <v>Febrero</v>
          </cell>
          <cell r="D8">
            <v>238</v>
          </cell>
          <cell r="E8">
            <v>291</v>
          </cell>
          <cell r="F8">
            <v>336</v>
          </cell>
        </row>
        <row r="9">
          <cell r="B9" t="str">
            <v>Marzo</v>
          </cell>
          <cell r="D9">
            <v>228</v>
          </cell>
          <cell r="E9">
            <v>128</v>
          </cell>
          <cell r="F9">
            <v>327</v>
          </cell>
        </row>
        <row r="10">
          <cell r="B10" t="str">
            <v>abril</v>
          </cell>
          <cell r="D10">
            <v>110</v>
          </cell>
          <cell r="E10">
            <v>91</v>
          </cell>
          <cell r="F10">
            <v>160</v>
          </cell>
        </row>
        <row r="11">
          <cell r="B11" t="str">
            <v>Mayo</v>
          </cell>
          <cell r="D11">
            <v>71</v>
          </cell>
          <cell r="E11">
            <v>86</v>
          </cell>
          <cell r="F11">
            <v>66</v>
          </cell>
        </row>
        <row r="12">
          <cell r="B12" t="str">
            <v>Junio</v>
          </cell>
          <cell r="D12">
            <v>35</v>
          </cell>
          <cell r="E12">
            <v>43</v>
          </cell>
          <cell r="F12">
            <v>91</v>
          </cell>
        </row>
        <row r="13">
          <cell r="B13" t="str">
            <v>Julio</v>
          </cell>
          <cell r="D13">
            <v>97</v>
          </cell>
          <cell r="E13">
            <v>90</v>
          </cell>
          <cell r="F13">
            <v>77</v>
          </cell>
        </row>
        <row r="14">
          <cell r="B14" t="str">
            <v>Agosto</v>
          </cell>
          <cell r="D14">
            <v>47</v>
          </cell>
          <cell r="E14">
            <v>130</v>
          </cell>
          <cell r="F14">
            <v>68</v>
          </cell>
        </row>
        <row r="15">
          <cell r="B15" t="str">
            <v>Septiembre</v>
          </cell>
          <cell r="D15">
            <v>63</v>
          </cell>
          <cell r="E15">
            <v>73</v>
          </cell>
          <cell r="F15">
            <v>75</v>
          </cell>
        </row>
        <row r="16">
          <cell r="B16" t="str">
            <v>Octubre</v>
          </cell>
          <cell r="D16">
            <v>87</v>
          </cell>
          <cell r="E16">
            <v>148</v>
          </cell>
          <cell r="F16">
            <v>204</v>
          </cell>
        </row>
        <row r="17">
          <cell r="B17" t="str">
            <v>Noviembre</v>
          </cell>
          <cell r="D17">
            <v>153</v>
          </cell>
          <cell r="E17">
            <v>237</v>
          </cell>
          <cell r="F17">
            <v>226</v>
          </cell>
        </row>
        <row r="18">
          <cell r="B18" t="str">
            <v>Diciembre</v>
          </cell>
          <cell r="D18">
            <v>158</v>
          </cell>
          <cell r="E18">
            <v>232</v>
          </cell>
          <cell r="F18">
            <v>312</v>
          </cell>
        </row>
        <row r="23">
          <cell r="B23" t="str">
            <v>TURISTAS NÓRDICOS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22</v>
          </cell>
          <cell r="E25">
            <v>54</v>
          </cell>
          <cell r="F25">
            <v>58</v>
          </cell>
        </row>
        <row r="26">
          <cell r="B26" t="str">
            <v>Febrero</v>
          </cell>
          <cell r="D26">
            <v>15</v>
          </cell>
          <cell r="E26">
            <v>49</v>
          </cell>
          <cell r="F26">
            <v>27</v>
          </cell>
        </row>
        <row r="27">
          <cell r="B27" t="str">
            <v>Marzo</v>
          </cell>
          <cell r="D27">
            <v>24</v>
          </cell>
          <cell r="E27">
            <v>32</v>
          </cell>
          <cell r="F27">
            <v>25</v>
          </cell>
        </row>
        <row r="28">
          <cell r="B28" t="str">
            <v>abril</v>
          </cell>
          <cell r="D28">
            <v>2</v>
          </cell>
          <cell r="E28">
            <v>24</v>
          </cell>
          <cell r="F28">
            <v>490</v>
          </cell>
        </row>
        <row r="29">
          <cell r="B29" t="str">
            <v>Mayo</v>
          </cell>
          <cell r="D29">
            <v>21</v>
          </cell>
          <cell r="E29">
            <v>16</v>
          </cell>
          <cell r="F29">
            <v>25</v>
          </cell>
        </row>
        <row r="30">
          <cell r="B30" t="str">
            <v>Junio</v>
          </cell>
          <cell r="D30">
            <v>4</v>
          </cell>
          <cell r="E30">
            <v>10</v>
          </cell>
          <cell r="F30">
            <v>4</v>
          </cell>
        </row>
        <row r="31">
          <cell r="B31" t="str">
            <v>Julio</v>
          </cell>
          <cell r="D31">
            <v>11</v>
          </cell>
          <cell r="E31">
            <v>14</v>
          </cell>
          <cell r="F31">
            <v>9</v>
          </cell>
        </row>
        <row r="32">
          <cell r="B32" t="str">
            <v>Agosto</v>
          </cell>
          <cell r="D32">
            <v>6</v>
          </cell>
          <cell r="E32">
            <v>9</v>
          </cell>
          <cell r="F32">
            <v>0</v>
          </cell>
        </row>
        <row r="33">
          <cell r="B33" t="str">
            <v>Septiembre</v>
          </cell>
          <cell r="D33">
            <v>7</v>
          </cell>
          <cell r="E33">
            <v>20</v>
          </cell>
          <cell r="F33">
            <v>4</v>
          </cell>
        </row>
        <row r="34">
          <cell r="B34" t="str">
            <v>Octubre</v>
          </cell>
          <cell r="D34">
            <v>11</v>
          </cell>
          <cell r="E34">
            <v>26</v>
          </cell>
          <cell r="F34">
            <v>16</v>
          </cell>
        </row>
        <row r="35">
          <cell r="B35" t="str">
            <v>Noviembre</v>
          </cell>
          <cell r="D35">
            <v>15</v>
          </cell>
          <cell r="E35">
            <v>44</v>
          </cell>
          <cell r="F35">
            <v>61</v>
          </cell>
        </row>
        <row r="36">
          <cell r="B36" t="str">
            <v>Diciembre</v>
          </cell>
          <cell r="D36">
            <v>36</v>
          </cell>
          <cell r="E36">
            <v>53</v>
          </cell>
          <cell r="F36">
            <v>11</v>
          </cell>
        </row>
        <row r="41">
          <cell r="B41" t="str">
            <v>TURISTAS NÓRDICOS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11314</v>
          </cell>
          <cell r="E43">
            <v>9502</v>
          </cell>
          <cell r="F43">
            <v>9704</v>
          </cell>
        </row>
        <row r="44">
          <cell r="B44" t="str">
            <v>Febrero</v>
          </cell>
          <cell r="D44">
            <v>9843</v>
          </cell>
          <cell r="E44">
            <v>7280</v>
          </cell>
          <cell r="F44">
            <v>8357</v>
          </cell>
        </row>
        <row r="45">
          <cell r="B45" t="str">
            <v>Marzo</v>
          </cell>
          <cell r="D45">
            <v>11623</v>
          </cell>
          <cell r="E45">
            <v>6514</v>
          </cell>
          <cell r="F45">
            <v>10287</v>
          </cell>
        </row>
        <row r="46">
          <cell r="B46" t="str">
            <v>abril</v>
          </cell>
          <cell r="D46">
            <v>3394</v>
          </cell>
          <cell r="E46">
            <v>2182</v>
          </cell>
          <cell r="F46">
            <v>3983</v>
          </cell>
        </row>
        <row r="47">
          <cell r="B47" t="str">
            <v>Mayo</v>
          </cell>
          <cell r="D47">
            <v>156</v>
          </cell>
          <cell r="E47">
            <v>156</v>
          </cell>
          <cell r="F47">
            <v>352</v>
          </cell>
        </row>
        <row r="48">
          <cell r="B48" t="str">
            <v>Junio</v>
          </cell>
          <cell r="D48">
            <v>293</v>
          </cell>
          <cell r="E48">
            <v>312</v>
          </cell>
          <cell r="F48">
            <v>264</v>
          </cell>
        </row>
        <row r="49">
          <cell r="B49" t="str">
            <v>Julio</v>
          </cell>
          <cell r="D49">
            <v>294</v>
          </cell>
          <cell r="E49">
            <v>446</v>
          </cell>
          <cell r="F49">
            <v>558</v>
          </cell>
        </row>
        <row r="50">
          <cell r="B50" t="str">
            <v>Agosto</v>
          </cell>
          <cell r="D50">
            <v>91</v>
          </cell>
          <cell r="E50">
            <v>164</v>
          </cell>
          <cell r="F50">
            <v>399</v>
          </cell>
        </row>
        <row r="51">
          <cell r="B51" t="str">
            <v>Septiembre</v>
          </cell>
          <cell r="D51">
            <v>153</v>
          </cell>
          <cell r="E51">
            <v>293</v>
          </cell>
          <cell r="F51">
            <v>450</v>
          </cell>
        </row>
        <row r="52">
          <cell r="B52" t="str">
            <v>Octubre</v>
          </cell>
          <cell r="D52">
            <v>3903</v>
          </cell>
          <cell r="E52">
            <v>4209</v>
          </cell>
          <cell r="F52">
            <v>4978</v>
          </cell>
        </row>
        <row r="53">
          <cell r="B53" t="str">
            <v>Noviembre</v>
          </cell>
          <cell r="D53">
            <v>8058</v>
          </cell>
          <cell r="E53">
            <v>8450</v>
          </cell>
          <cell r="F53">
            <v>9045</v>
          </cell>
        </row>
        <row r="54">
          <cell r="B54" t="str">
            <v>Diciembre</v>
          </cell>
          <cell r="D54">
            <v>9192</v>
          </cell>
          <cell r="E54">
            <v>8629</v>
          </cell>
          <cell r="F54">
            <v>7883</v>
          </cell>
        </row>
        <row r="59">
          <cell r="B59" t="str">
            <v>TURISTAS NÓRDICOS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57593</v>
          </cell>
          <cell r="E61">
            <v>53433</v>
          </cell>
          <cell r="F61">
            <v>59083</v>
          </cell>
        </row>
        <row r="62">
          <cell r="B62" t="str">
            <v>Febrero</v>
          </cell>
          <cell r="D62">
            <v>59634</v>
          </cell>
          <cell r="E62">
            <v>48395</v>
          </cell>
          <cell r="F62">
            <v>69196</v>
          </cell>
        </row>
        <row r="63">
          <cell r="B63" t="str">
            <v>Marzo</v>
          </cell>
          <cell r="D63">
            <v>69208</v>
          </cell>
          <cell r="E63">
            <v>50750</v>
          </cell>
          <cell r="F63">
            <v>72652</v>
          </cell>
        </row>
        <row r="64">
          <cell r="B64" t="str">
            <v>abril</v>
          </cell>
          <cell r="D64">
            <v>24743</v>
          </cell>
          <cell r="E64">
            <v>20075</v>
          </cell>
          <cell r="F64">
            <v>40402</v>
          </cell>
        </row>
        <row r="65">
          <cell r="B65" t="str">
            <v>Mayo</v>
          </cell>
          <cell r="D65">
            <v>3601</v>
          </cell>
          <cell r="E65">
            <v>3748</v>
          </cell>
          <cell r="F65">
            <v>6054</v>
          </cell>
        </row>
        <row r="66">
          <cell r="B66" t="str">
            <v>Junio</v>
          </cell>
          <cell r="D66">
            <v>4651</v>
          </cell>
          <cell r="E66">
            <v>4374</v>
          </cell>
          <cell r="F66">
            <v>3290</v>
          </cell>
        </row>
        <row r="67">
          <cell r="B67" t="str">
            <v>Julio</v>
          </cell>
          <cell r="D67">
            <v>5774</v>
          </cell>
          <cell r="E67">
            <v>5558</v>
          </cell>
          <cell r="F67">
            <v>4793</v>
          </cell>
        </row>
        <row r="68">
          <cell r="B68" t="str">
            <v>Agosto</v>
          </cell>
          <cell r="D68">
            <v>2942</v>
          </cell>
          <cell r="E68">
            <v>4166</v>
          </cell>
          <cell r="F68">
            <v>3772</v>
          </cell>
        </row>
        <row r="69">
          <cell r="B69" t="str">
            <v>Septiembre</v>
          </cell>
          <cell r="D69">
            <v>5917</v>
          </cell>
          <cell r="E69">
            <v>3879</v>
          </cell>
          <cell r="F69">
            <v>4226</v>
          </cell>
        </row>
        <row r="70">
          <cell r="B70" t="str">
            <v>Octubre</v>
          </cell>
          <cell r="D70">
            <v>27101</v>
          </cell>
          <cell r="E70">
            <v>34966</v>
          </cell>
          <cell r="F70">
            <v>37384</v>
          </cell>
        </row>
        <row r="71">
          <cell r="B71" t="str">
            <v>Noviembre</v>
          </cell>
          <cell r="D71">
            <v>52837</v>
          </cell>
          <cell r="E71">
            <v>55736</v>
          </cell>
          <cell r="F71">
            <v>58177</v>
          </cell>
        </row>
        <row r="72">
          <cell r="B72" t="str">
            <v>Diciembre</v>
          </cell>
          <cell r="D72">
            <v>47291</v>
          </cell>
          <cell r="E72">
            <v>51423</v>
          </cell>
          <cell r="F72">
            <v>59891</v>
          </cell>
        </row>
        <row r="78">
          <cell r="B78" t="str">
            <v>TURISTAS  NÓRDICOS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69179</v>
          </cell>
          <cell r="E80">
            <v>63175</v>
          </cell>
          <cell r="F80">
            <v>69097</v>
          </cell>
        </row>
        <row r="81">
          <cell r="B81" t="str">
            <v>Febrero</v>
          </cell>
          <cell r="D81">
            <v>69730</v>
          </cell>
          <cell r="E81">
            <v>56015</v>
          </cell>
          <cell r="F81">
            <v>77916</v>
          </cell>
        </row>
        <row r="82">
          <cell r="B82" t="str">
            <v>Marzo</v>
          </cell>
          <cell r="D82">
            <v>81083</v>
          </cell>
          <cell r="E82">
            <v>57424</v>
          </cell>
          <cell r="F82">
            <v>83291</v>
          </cell>
        </row>
        <row r="83">
          <cell r="B83" t="str">
            <v>abril</v>
          </cell>
          <cell r="D83">
            <v>28249</v>
          </cell>
          <cell r="E83">
            <v>22372</v>
          </cell>
          <cell r="F83">
            <v>45035</v>
          </cell>
        </row>
        <row r="84">
          <cell r="B84" t="str">
            <v>Mayo</v>
          </cell>
          <cell r="D84">
            <v>3849</v>
          </cell>
          <cell r="E84">
            <v>4006</v>
          </cell>
          <cell r="F84">
            <v>6497</v>
          </cell>
        </row>
        <row r="85">
          <cell r="B85" t="str">
            <v>Junio</v>
          </cell>
          <cell r="D85">
            <v>4983</v>
          </cell>
          <cell r="E85">
            <v>4739</v>
          </cell>
          <cell r="F85">
            <v>3649</v>
          </cell>
        </row>
        <row r="86">
          <cell r="B86" t="str">
            <v>Julio</v>
          </cell>
          <cell r="D86">
            <v>6176</v>
          </cell>
          <cell r="E86">
            <v>6108</v>
          </cell>
          <cell r="F86">
            <v>5437</v>
          </cell>
        </row>
        <row r="87">
          <cell r="B87" t="str">
            <v>Agosto</v>
          </cell>
          <cell r="D87">
            <v>3086</v>
          </cell>
          <cell r="E87">
            <v>4469</v>
          </cell>
          <cell r="F87">
            <v>4239</v>
          </cell>
        </row>
        <row r="88">
          <cell r="B88" t="str">
            <v>Septiembre</v>
          </cell>
          <cell r="D88">
            <v>6140</v>
          </cell>
          <cell r="E88">
            <v>4265</v>
          </cell>
          <cell r="F88">
            <v>4755</v>
          </cell>
        </row>
        <row r="89">
          <cell r="B89" t="str">
            <v>Octubre</v>
          </cell>
          <cell r="D89">
            <v>31102</v>
          </cell>
          <cell r="E89">
            <v>39349</v>
          </cell>
          <cell r="F89">
            <v>42582</v>
          </cell>
        </row>
        <row r="90">
          <cell r="B90" t="str">
            <v>Noviembre</v>
          </cell>
          <cell r="D90">
            <v>61063</v>
          </cell>
          <cell r="E90">
            <v>64467</v>
          </cell>
          <cell r="F90">
            <v>67509</v>
          </cell>
        </row>
        <row r="91">
          <cell r="B91" t="str">
            <v>Diciembre</v>
          </cell>
          <cell r="D91">
            <v>56677</v>
          </cell>
          <cell r="E91">
            <v>60337</v>
          </cell>
          <cell r="F91">
            <v>68097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NÓRDICOS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386726</v>
          </cell>
          <cell r="E8">
            <v>478104</v>
          </cell>
          <cell r="G8">
            <v>0.23628615608984138</v>
          </cell>
        </row>
        <row r="10">
          <cell r="B10" t="str">
            <v>Hotelera</v>
          </cell>
          <cell r="C10">
            <v>130174</v>
          </cell>
          <cell r="E10">
            <v>180983</v>
          </cell>
          <cell r="G10">
            <v>0.39031603853304037</v>
          </cell>
        </row>
        <row r="11">
          <cell r="B11" t="str">
            <v>5*</v>
          </cell>
          <cell r="C11">
            <v>8683</v>
          </cell>
          <cell r="E11">
            <v>15243</v>
          </cell>
          <cell r="G11">
            <v>0.75549925141080276</v>
          </cell>
        </row>
        <row r="12">
          <cell r="B12" t="str">
            <v>4*</v>
          </cell>
          <cell r="C12">
            <v>80931</v>
          </cell>
          <cell r="E12">
            <v>108831</v>
          </cell>
          <cell r="G12">
            <v>0.34473811024205803</v>
          </cell>
        </row>
        <row r="13">
          <cell r="B13" t="str">
            <v>3*</v>
          </cell>
          <cell r="C13">
            <v>34157</v>
          </cell>
          <cell r="E13">
            <v>50584</v>
          </cell>
          <cell r="G13">
            <v>0.48092631085868198</v>
          </cell>
        </row>
        <row r="14">
          <cell r="B14" t="str">
            <v>2*</v>
          </cell>
          <cell r="C14">
            <v>6018</v>
          </cell>
          <cell r="E14">
            <v>5735</v>
          </cell>
          <cell r="G14">
            <v>-4.7025589896975736E-2</v>
          </cell>
        </row>
        <row r="15">
          <cell r="B15" t="str">
            <v>1*</v>
          </cell>
          <cell r="C15">
            <v>385</v>
          </cell>
          <cell r="E15">
            <v>590</v>
          </cell>
          <cell r="G15">
            <v>0.53246753246753242</v>
          </cell>
        </row>
        <row r="17">
          <cell r="B17" t="str">
            <v>Extrahotelera</v>
          </cell>
          <cell r="C17">
            <v>256552</v>
          </cell>
          <cell r="E17">
            <v>297121</v>
          </cell>
          <cell r="G17">
            <v>0.15813168480463999</v>
          </cell>
        </row>
      </sheetData>
      <sheetData sheetId="58"/>
      <sheetData sheetId="59"/>
      <sheetData sheetId="60">
        <row r="5">
          <cell r="B5" t="str">
            <v xml:space="preserve">EVOLUCIÓN DEL TURISMO  NÓRDICO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590</v>
          </cell>
          <cell r="E19">
            <v>5735</v>
          </cell>
          <cell r="G19">
            <v>50584</v>
          </cell>
          <cell r="I19">
            <v>108831</v>
          </cell>
          <cell r="M19">
            <v>180983</v>
          </cell>
          <cell r="O19">
            <v>297121</v>
          </cell>
        </row>
        <row r="32">
          <cell r="B32">
            <v>2010</v>
          </cell>
          <cell r="C32">
            <v>385</v>
          </cell>
          <cell r="E32">
            <v>6018</v>
          </cell>
          <cell r="G32">
            <v>34157</v>
          </cell>
          <cell r="I32">
            <v>80931</v>
          </cell>
          <cell r="K32">
            <v>8683</v>
          </cell>
          <cell r="O32">
            <v>256552</v>
          </cell>
        </row>
        <row r="45">
          <cell r="B45">
            <v>2009</v>
          </cell>
          <cell r="C45">
            <v>414</v>
          </cell>
          <cell r="E45">
            <v>8191</v>
          </cell>
          <cell r="G45">
            <v>43467</v>
          </cell>
          <cell r="I45">
            <v>76172</v>
          </cell>
          <cell r="K45">
            <v>8831</v>
          </cell>
          <cell r="O45">
            <v>284242</v>
          </cell>
        </row>
        <row r="58">
          <cell r="B58">
            <v>2008</v>
          </cell>
          <cell r="C58">
            <v>557</v>
          </cell>
          <cell r="E58">
            <v>12661</v>
          </cell>
          <cell r="G58">
            <v>57670</v>
          </cell>
          <cell r="I58">
            <v>79432</v>
          </cell>
          <cell r="K58">
            <v>9175</v>
          </cell>
          <cell r="O58">
            <v>320780</v>
          </cell>
        </row>
        <row r="71">
          <cell r="B71">
            <v>2007</v>
          </cell>
          <cell r="C71">
            <v>455</v>
          </cell>
          <cell r="E71">
            <v>7490</v>
          </cell>
          <cell r="G71">
            <v>57232</v>
          </cell>
          <cell r="I71">
            <v>73099</v>
          </cell>
          <cell r="K71">
            <v>10569</v>
          </cell>
          <cell r="O71">
            <v>295394</v>
          </cell>
        </row>
        <row r="84">
          <cell r="B84">
            <v>2006</v>
          </cell>
          <cell r="C84">
            <v>489</v>
          </cell>
          <cell r="E84">
            <v>15275</v>
          </cell>
          <cell r="G84">
            <v>54317</v>
          </cell>
          <cell r="I84">
            <v>62891</v>
          </cell>
          <cell r="K84">
            <v>9125</v>
          </cell>
          <cell r="O84">
            <v>286591</v>
          </cell>
        </row>
        <row r="97">
          <cell r="B97">
            <v>2005</v>
          </cell>
          <cell r="C97">
            <v>329</v>
          </cell>
          <cell r="E97">
            <v>15053</v>
          </cell>
          <cell r="G97">
            <v>52919</v>
          </cell>
          <cell r="I97">
            <v>54833</v>
          </cell>
          <cell r="K97">
            <v>7624</v>
          </cell>
          <cell r="O97">
            <v>262270</v>
          </cell>
        </row>
        <row r="110">
          <cell r="B110">
            <v>2004</v>
          </cell>
          <cell r="C110">
            <v>469</v>
          </cell>
          <cell r="E110">
            <v>8224</v>
          </cell>
          <cell r="G110">
            <v>45891</v>
          </cell>
          <cell r="I110">
            <v>45861</v>
          </cell>
          <cell r="K110">
            <v>7747</v>
          </cell>
          <cell r="O110">
            <v>249238</v>
          </cell>
        </row>
        <row r="123">
          <cell r="B123">
            <v>2003</v>
          </cell>
          <cell r="C123">
            <v>463</v>
          </cell>
          <cell r="E123">
            <v>1738</v>
          </cell>
          <cell r="G123">
            <v>46826</v>
          </cell>
          <cell r="I123">
            <v>30590</v>
          </cell>
          <cell r="K123">
            <v>6364</v>
          </cell>
          <cell r="O123">
            <v>241547</v>
          </cell>
        </row>
        <row r="136">
          <cell r="B136">
            <v>2002</v>
          </cell>
          <cell r="C136">
            <v>376</v>
          </cell>
          <cell r="E136">
            <v>1973</v>
          </cell>
          <cell r="G136">
            <v>58500</v>
          </cell>
          <cell r="I136">
            <v>24949</v>
          </cell>
          <cell r="K136">
            <v>5701</v>
          </cell>
          <cell r="O136">
            <v>282410</v>
          </cell>
        </row>
        <row r="149">
          <cell r="B149">
            <v>2001</v>
          </cell>
          <cell r="C149">
            <v>489</v>
          </cell>
          <cell r="E149">
            <v>2535</v>
          </cell>
          <cell r="G149">
            <v>66206</v>
          </cell>
          <cell r="I149">
            <v>23525</v>
          </cell>
          <cell r="K149">
            <v>6173</v>
          </cell>
          <cell r="O149">
            <v>297808</v>
          </cell>
        </row>
        <row r="162">
          <cell r="B162">
            <v>2000</v>
          </cell>
          <cell r="C162">
            <v>369</v>
          </cell>
          <cell r="E162">
            <v>3847</v>
          </cell>
          <cell r="G162">
            <v>62033</v>
          </cell>
          <cell r="I162">
            <v>23901</v>
          </cell>
          <cell r="K162">
            <v>9149</v>
          </cell>
          <cell r="O162">
            <v>343561</v>
          </cell>
        </row>
        <row r="175">
          <cell r="B175">
            <v>1999</v>
          </cell>
          <cell r="C175">
            <v>266</v>
          </cell>
          <cell r="E175">
            <v>2757</v>
          </cell>
          <cell r="G175">
            <v>50050</v>
          </cell>
          <cell r="I175">
            <v>23725</v>
          </cell>
          <cell r="K175">
            <v>8164</v>
          </cell>
          <cell r="O175">
            <v>340571</v>
          </cell>
        </row>
        <row r="188">
          <cell r="B188">
            <v>1998</v>
          </cell>
          <cell r="C188">
            <v>231</v>
          </cell>
          <cell r="E188">
            <v>4609</v>
          </cell>
          <cell r="G188">
            <v>45515</v>
          </cell>
          <cell r="I188">
            <v>27941</v>
          </cell>
          <cell r="K188">
            <v>6421</v>
          </cell>
          <cell r="O188">
            <v>320325</v>
          </cell>
        </row>
        <row r="201">
          <cell r="B201">
            <v>1997</v>
          </cell>
          <cell r="C201">
            <v>163</v>
          </cell>
          <cell r="E201">
            <v>3585</v>
          </cell>
          <cell r="G201">
            <v>40647</v>
          </cell>
          <cell r="I201">
            <v>32479</v>
          </cell>
          <cell r="K201">
            <v>5469</v>
          </cell>
          <cell r="O201">
            <v>278522</v>
          </cell>
        </row>
        <row r="214">
          <cell r="B214">
            <v>1996</v>
          </cell>
          <cell r="C214">
            <v>201</v>
          </cell>
          <cell r="E214">
            <v>3279</v>
          </cell>
          <cell r="G214">
            <v>39495</v>
          </cell>
          <cell r="I214">
            <v>29657</v>
          </cell>
          <cell r="K214">
            <v>4364</v>
          </cell>
          <cell r="O214">
            <v>262244</v>
          </cell>
        </row>
        <row r="227">
          <cell r="B227">
            <v>1995</v>
          </cell>
          <cell r="C227">
            <v>129</v>
          </cell>
          <cell r="E227">
            <v>3689</v>
          </cell>
          <cell r="G227">
            <v>35786</v>
          </cell>
          <cell r="I227">
            <v>26089</v>
          </cell>
          <cell r="K227">
            <v>3082</v>
          </cell>
          <cell r="O227">
            <v>205210</v>
          </cell>
        </row>
        <row r="240">
          <cell r="B240">
            <v>1994</v>
          </cell>
          <cell r="C240">
            <v>1236</v>
          </cell>
          <cell r="E240">
            <v>4011</v>
          </cell>
          <cell r="G240">
            <v>28302</v>
          </cell>
          <cell r="I240">
            <v>25916</v>
          </cell>
          <cell r="K240">
            <v>3191</v>
          </cell>
          <cell r="O240">
            <v>185371</v>
          </cell>
        </row>
        <row r="253">
          <cell r="B253">
            <v>1993</v>
          </cell>
          <cell r="C253">
            <v>3091</v>
          </cell>
          <cell r="E253">
            <v>8939</v>
          </cell>
          <cell r="G253">
            <v>22693</v>
          </cell>
          <cell r="I253">
            <v>23315</v>
          </cell>
          <cell r="K253">
            <v>2725</v>
          </cell>
          <cell r="O253">
            <v>180530</v>
          </cell>
        </row>
        <row r="266">
          <cell r="B266">
            <v>1992</v>
          </cell>
          <cell r="C266">
            <v>4732</v>
          </cell>
          <cell r="E266">
            <v>10497</v>
          </cell>
          <cell r="G266">
            <v>38239</v>
          </cell>
          <cell r="I266">
            <v>23125</v>
          </cell>
          <cell r="K266">
            <v>3248</v>
          </cell>
          <cell r="O266">
            <v>197493</v>
          </cell>
        </row>
        <row r="279">
          <cell r="B279">
            <v>1991</v>
          </cell>
          <cell r="C279">
            <v>4076</v>
          </cell>
          <cell r="E279">
            <v>15277</v>
          </cell>
          <cell r="G279">
            <v>39349</v>
          </cell>
          <cell r="I279">
            <v>26811</v>
          </cell>
          <cell r="K279">
            <v>4212</v>
          </cell>
          <cell r="O279">
            <v>199472</v>
          </cell>
        </row>
        <row r="292">
          <cell r="B292">
            <v>1990</v>
          </cell>
          <cell r="C292">
            <v>3864</v>
          </cell>
          <cell r="E292">
            <v>18820</v>
          </cell>
          <cell r="G292">
            <v>41601</v>
          </cell>
          <cell r="I292">
            <v>28031</v>
          </cell>
          <cell r="K292">
            <v>4951</v>
          </cell>
          <cell r="O292">
            <v>202521</v>
          </cell>
        </row>
        <row r="305">
          <cell r="B305">
            <v>1989</v>
          </cell>
          <cell r="C305">
            <v>3353</v>
          </cell>
          <cell r="E305">
            <v>22630</v>
          </cell>
          <cell r="G305">
            <v>41482</v>
          </cell>
          <cell r="I305">
            <v>32654</v>
          </cell>
          <cell r="K305">
            <v>4316</v>
          </cell>
          <cell r="O305">
            <v>222397</v>
          </cell>
        </row>
        <row r="318">
          <cell r="B318">
            <v>1988</v>
          </cell>
          <cell r="C318">
            <v>34</v>
          </cell>
          <cell r="E318">
            <v>26795</v>
          </cell>
          <cell r="G318">
            <v>43741</v>
          </cell>
          <cell r="I318">
            <v>41846</v>
          </cell>
          <cell r="K318">
            <v>3591</v>
          </cell>
          <cell r="O318">
            <v>242096</v>
          </cell>
        </row>
        <row r="331">
          <cell r="B331">
            <v>1987</v>
          </cell>
          <cell r="C331">
            <v>71</v>
          </cell>
          <cell r="E331">
            <v>33123</v>
          </cell>
          <cell r="G331">
            <v>24978</v>
          </cell>
          <cell r="I331">
            <v>52517</v>
          </cell>
          <cell r="K331">
            <v>3438</v>
          </cell>
          <cell r="O331">
            <v>193404</v>
          </cell>
        </row>
        <row r="344">
          <cell r="B344">
            <v>1986</v>
          </cell>
          <cell r="C344">
            <v>2426</v>
          </cell>
          <cell r="E344">
            <v>25041</v>
          </cell>
          <cell r="G344">
            <v>17162</v>
          </cell>
          <cell r="I344">
            <v>47741</v>
          </cell>
          <cell r="K344">
            <v>2528</v>
          </cell>
          <cell r="O344">
            <v>142132</v>
          </cell>
        </row>
        <row r="357">
          <cell r="B357">
            <v>1985</v>
          </cell>
          <cell r="C357">
            <v>3175</v>
          </cell>
          <cell r="E357">
            <v>25613</v>
          </cell>
          <cell r="G357">
            <v>29256</v>
          </cell>
          <cell r="I357">
            <v>41222</v>
          </cell>
          <cell r="K357">
            <v>2509</v>
          </cell>
          <cell r="O357">
            <v>113754</v>
          </cell>
        </row>
        <row r="370">
          <cell r="B370">
            <v>1984</v>
          </cell>
          <cell r="C370">
            <v>272</v>
          </cell>
          <cell r="E370">
            <v>27602</v>
          </cell>
          <cell r="G370">
            <v>31021</v>
          </cell>
          <cell r="I370">
            <v>27521</v>
          </cell>
          <cell r="K370">
            <v>1772</v>
          </cell>
          <cell r="O370">
            <v>93869</v>
          </cell>
        </row>
        <row r="383">
          <cell r="B383">
            <v>1983</v>
          </cell>
          <cell r="C383">
            <v>1823</v>
          </cell>
          <cell r="E383">
            <v>30810</v>
          </cell>
          <cell r="G383">
            <v>29734</v>
          </cell>
          <cell r="I383">
            <v>26057</v>
          </cell>
          <cell r="K383">
            <v>2249</v>
          </cell>
          <cell r="O383">
            <v>88445</v>
          </cell>
        </row>
        <row r="396">
          <cell r="B396">
            <v>1982</v>
          </cell>
          <cell r="C396">
            <v>970</v>
          </cell>
          <cell r="E396">
            <v>20281</v>
          </cell>
          <cell r="G396">
            <v>30856</v>
          </cell>
          <cell r="I396">
            <v>25311</v>
          </cell>
          <cell r="K396">
            <v>3576</v>
          </cell>
          <cell r="O396">
            <v>84311</v>
          </cell>
        </row>
        <row r="409">
          <cell r="B409">
            <v>1981</v>
          </cell>
          <cell r="C409">
            <v>179</v>
          </cell>
          <cell r="E409">
            <v>6541</v>
          </cell>
          <cell r="G409">
            <v>28472</v>
          </cell>
          <cell r="I409">
            <v>23876</v>
          </cell>
          <cell r="K409">
            <v>2940</v>
          </cell>
          <cell r="O409">
            <v>78113</v>
          </cell>
        </row>
        <row r="422">
          <cell r="B422">
            <v>1980</v>
          </cell>
          <cell r="C422">
            <v>409</v>
          </cell>
          <cell r="E422">
            <v>8052</v>
          </cell>
          <cell r="G422">
            <v>24541</v>
          </cell>
          <cell r="I422">
            <v>17218</v>
          </cell>
          <cell r="K422">
            <v>3182</v>
          </cell>
          <cell r="O422">
            <v>91397</v>
          </cell>
        </row>
        <row r="435">
          <cell r="B435">
            <v>1979</v>
          </cell>
          <cell r="C435">
            <v>4040</v>
          </cell>
          <cell r="E435">
            <v>17228</v>
          </cell>
          <cell r="G435">
            <v>31702</v>
          </cell>
          <cell r="I435">
            <v>24550</v>
          </cell>
          <cell r="K435">
            <v>4779</v>
          </cell>
          <cell r="O435">
            <v>107040</v>
          </cell>
        </row>
        <row r="448">
          <cell r="B448">
            <v>1978</v>
          </cell>
          <cell r="C448">
            <v>3953</v>
          </cell>
          <cell r="E448">
            <v>17502</v>
          </cell>
          <cell r="G448">
            <v>30301</v>
          </cell>
          <cell r="I448">
            <v>27606</v>
          </cell>
          <cell r="K448">
            <v>4904</v>
          </cell>
          <cell r="O448">
            <v>109065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NÓRDICO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1.1413156256484747E-2</v>
          </cell>
          <cell r="D7">
            <v>5.8133693972179289E-2</v>
          </cell>
          <cell r="E7">
            <v>5.832990370280558E-2</v>
          </cell>
          <cell r="F7">
            <v>4.4331300206234131E-2</v>
          </cell>
          <cell r="G7">
            <v>2.2276783194536378E-2</v>
          </cell>
          <cell r="I7">
            <v>0.1355183728836479</v>
          </cell>
        </row>
        <row r="8">
          <cell r="B8">
            <v>2009</v>
          </cell>
          <cell r="C8">
            <v>1.144721561687773E-2</v>
          </cell>
          <cell r="D8">
            <v>8.3671280453547173E-2</v>
          </cell>
          <cell r="E8">
            <v>7.3362025316455692E-2</v>
          </cell>
          <cell r="F8">
            <v>4.4901801624958076E-2</v>
          </cell>
          <cell r="G8">
            <v>2.4626187249373956E-2</v>
          </cell>
          <cell r="I8">
            <v>0.14756573284477362</v>
          </cell>
        </row>
        <row r="9">
          <cell r="B9">
            <v>2008</v>
          </cell>
          <cell r="C9">
            <v>9.9610143424299861E-3</v>
          </cell>
          <cell r="D9">
            <v>8.9571350750967449E-2</v>
          </cell>
          <cell r="E9">
            <v>8.0621260414919196E-2</v>
          </cell>
          <cell r="F9">
            <v>4.3702858853168582E-2</v>
          </cell>
          <cell r="G9">
            <v>2.3655015765713504E-2</v>
          </cell>
          <cell r="I9">
            <v>0.14753091075663058</v>
          </cell>
        </row>
        <row r="10">
          <cell r="B10">
            <v>2007</v>
          </cell>
          <cell r="C10">
            <v>7.7684821581014175E-3</v>
          </cell>
          <cell r="D10">
            <v>5.8426159942587909E-2</v>
          </cell>
          <cell r="E10">
            <v>7.9071894467647702E-2</v>
          </cell>
          <cell r="F10">
            <v>4.0531564040747252E-2</v>
          </cell>
          <cell r="G10">
            <v>2.7637297407548809E-2</v>
          </cell>
          <cell r="I10">
            <v>0.13535933501199426</v>
          </cell>
        </row>
        <row r="11">
          <cell r="B11">
            <v>2006</v>
          </cell>
          <cell r="C11">
            <v>9.3953541990892848E-3</v>
          </cell>
          <cell r="D11">
            <v>0.11560321796977288</v>
          </cell>
          <cell r="E11">
            <v>7.2701063271621458E-2</v>
          </cell>
          <cell r="F11">
            <v>3.4607043788852515E-2</v>
          </cell>
          <cell r="G11">
            <v>2.3030483526579069E-2</v>
          </cell>
          <cell r="I11">
            <v>0.12426968669700225</v>
          </cell>
        </row>
        <row r="12">
          <cell r="B12">
            <v>2005</v>
          </cell>
          <cell r="C12">
            <v>7.9514694508894049E-3</v>
          </cell>
          <cell r="D12">
            <v>0.12584752493458068</v>
          </cell>
          <cell r="E12">
            <v>7.3682818156502364E-2</v>
          </cell>
          <cell r="F12">
            <v>3.245775779656853E-2</v>
          </cell>
          <cell r="G12">
            <v>2.6947166023384372E-2</v>
          </cell>
          <cell r="I12">
            <v>0.11696712326079026</v>
          </cell>
        </row>
        <row r="13">
          <cell r="B13">
            <v>2004</v>
          </cell>
          <cell r="C13">
            <v>1.1407583975871379E-2</v>
          </cell>
          <cell r="D13">
            <v>8.0157507943624626E-2</v>
          </cell>
          <cell r="E13">
            <v>6.5554919083079657E-2</v>
          </cell>
          <cell r="F13">
            <v>2.7901059864294052E-2</v>
          </cell>
          <cell r="G13">
            <v>2.8600752398778736E-2</v>
          </cell>
          <cell r="I13">
            <v>0.11039665423343384</v>
          </cell>
        </row>
        <row r="14">
          <cell r="B14">
            <v>2003</v>
          </cell>
          <cell r="C14">
            <v>1.2604813241859959E-2</v>
          </cell>
          <cell r="D14">
            <v>1.9498951005800323E-2</v>
          </cell>
          <cell r="E14">
            <v>6.9343498065975992E-2</v>
          </cell>
          <cell r="F14">
            <v>1.9808506973449217E-2</v>
          </cell>
          <cell r="G14">
            <v>2.5454676356829443E-2</v>
          </cell>
          <cell r="I14">
            <v>0.10490353575559062</v>
          </cell>
        </row>
        <row r="15">
          <cell r="B15">
            <v>2002</v>
          </cell>
          <cell r="C15">
            <v>1.1386693316374428E-2</v>
          </cell>
          <cell r="D15">
            <v>2.4070662583722719E-2</v>
          </cell>
          <cell r="E15">
            <v>8.717733210539963E-2</v>
          </cell>
          <cell r="F15">
            <v>1.6149369858048147E-2</v>
          </cell>
          <cell r="G15">
            <v>2.6305468270557346E-2</v>
          </cell>
          <cell r="I15">
            <v>0.12371926184622556</v>
          </cell>
        </row>
        <row r="16">
          <cell r="B16">
            <v>2001</v>
          </cell>
          <cell r="C16">
            <v>1.2457329189381973E-2</v>
          </cell>
          <cell r="D16">
            <v>2.792680642922455E-2</v>
          </cell>
          <cell r="E16">
            <v>9.3759337909469539E-2</v>
          </cell>
          <cell r="F16">
            <v>1.5823082800628482E-2</v>
          </cell>
          <cell r="G16">
            <v>3.1604222770604436E-2</v>
          </cell>
          <cell r="I16">
            <v>0.12609307010594836</v>
          </cell>
        </row>
        <row r="17">
          <cell r="B17">
            <v>2000</v>
          </cell>
          <cell r="C17">
            <v>1.2150948366701792E-2</v>
          </cell>
          <cell r="D17">
            <v>3.7197114733809052E-2</v>
          </cell>
          <cell r="E17">
            <v>9.1697647432723087E-2</v>
          </cell>
          <cell r="F17">
            <v>1.713429137973306E-2</v>
          </cell>
          <cell r="G17">
            <v>4.7482380294993826E-2</v>
          </cell>
          <cell r="I17">
            <v>0.14733364867571211</v>
          </cell>
        </row>
        <row r="18">
          <cell r="B18">
            <v>1999</v>
          </cell>
          <cell r="C18">
            <v>7.3024762532257178E-3</v>
          </cell>
          <cell r="D18">
            <v>3.0055270301206791E-2</v>
          </cell>
          <cell r="E18">
            <v>7.1857542601257401E-2</v>
          </cell>
          <cell r="F18">
            <v>1.8443687089341299E-2</v>
          </cell>
          <cell r="G18">
            <v>4.0194770347248547E-2</v>
          </cell>
          <cell r="I18">
            <v>0.14631311955306686</v>
          </cell>
        </row>
        <row r="19">
          <cell r="B19">
            <v>1998</v>
          </cell>
          <cell r="C19">
            <v>8.410704533042053E-3</v>
          </cell>
          <cell r="D19">
            <v>5.4171270068874733E-2</v>
          </cell>
          <cell r="E19">
            <v>6.9264681936397926E-2</v>
          </cell>
          <cell r="F19">
            <v>2.3220214326376106E-2</v>
          </cell>
          <cell r="G19">
            <v>3.2543688926732352E-2</v>
          </cell>
          <cell r="I19">
            <v>0.14580646805822153</v>
          </cell>
        </row>
        <row r="20">
          <cell r="B20">
            <v>1997</v>
          </cell>
          <cell r="C20">
            <v>5.8245488654636414E-3</v>
          </cell>
          <cell r="D20">
            <v>3.8706960774787032E-2</v>
          </cell>
          <cell r="E20">
            <v>6.3447093861801557E-2</v>
          </cell>
          <cell r="F20">
            <v>2.7504414137094417E-2</v>
          </cell>
          <cell r="G20">
            <v>2.9871044913074112E-2</v>
          </cell>
          <cell r="I20">
            <v>0.12911399563967571</v>
          </cell>
        </row>
        <row r="21">
          <cell r="B21">
            <v>1996</v>
          </cell>
          <cell r="C21">
            <v>7.0027523255408843E-3</v>
          </cell>
          <cell r="D21">
            <v>3.8194525334886431E-2</v>
          </cell>
          <cell r="E21">
            <v>6.3173199655782442E-2</v>
          </cell>
          <cell r="F21">
            <v>2.6603336069286904E-2</v>
          </cell>
          <cell r="G21">
            <v>2.6323885125557212E-2</v>
          </cell>
          <cell r="I21">
            <v>0.12457182650464596</v>
          </cell>
        </row>
        <row r="22">
          <cell r="B22">
            <v>1995</v>
          </cell>
          <cell r="C22">
            <v>4.0248354185516829E-3</v>
          </cell>
          <cell r="D22">
            <v>3.6935060774144456E-2</v>
          </cell>
          <cell r="E22">
            <v>5.7646367099720514E-2</v>
          </cell>
          <cell r="F22">
            <v>2.2114494576697601E-2</v>
          </cell>
          <cell r="G22">
            <v>3.9307213549637794E-2</v>
          </cell>
          <cell r="I22">
            <v>9.8940873173335289E-2</v>
          </cell>
        </row>
        <row r="23">
          <cell r="B23">
            <v>1994</v>
          </cell>
          <cell r="C23">
            <v>3.6872408341039942E-2</v>
          </cell>
          <cell r="D23">
            <v>3.4915301450234158E-2</v>
          </cell>
          <cell r="E23">
            <v>4.9235940044257027E-2</v>
          </cell>
          <cell r="F23">
            <v>2.2255828672370602E-2</v>
          </cell>
          <cell r="G23">
            <v>4.0090457943338147E-2</v>
          </cell>
          <cell r="I23">
            <v>9.554339400136895E-2</v>
          </cell>
        </row>
        <row r="24">
          <cell r="B24">
            <v>1993</v>
          </cell>
          <cell r="C24">
            <v>0.1003213138164941</v>
          </cell>
          <cell r="D24">
            <v>4.163755438174823E-2</v>
          </cell>
          <cell r="E24">
            <v>4.2011548408715182E-2</v>
          </cell>
          <cell r="F24">
            <v>2.2893642509610616E-2</v>
          </cell>
          <cell r="G24">
            <v>3.7350256311850655E-2</v>
          </cell>
          <cell r="I24">
            <v>0.10928521789243521</v>
          </cell>
        </row>
        <row r="25">
          <cell r="B25">
            <v>1992</v>
          </cell>
          <cell r="C25">
            <v>0.18434687755658577</v>
          </cell>
          <cell r="D25">
            <v>5.3660157448113692E-2</v>
          </cell>
          <cell r="E25">
            <v>7.9352298973415045E-2</v>
          </cell>
          <cell r="F25">
            <v>2.403488878472327E-2</v>
          </cell>
          <cell r="G25">
            <v>4.3473023436349768E-2</v>
          </cell>
          <cell r="I25">
            <v>0.12588168104849454</v>
          </cell>
        </row>
        <row r="26">
          <cell r="B26">
            <v>1991</v>
          </cell>
          <cell r="C26">
            <v>0.27520086422253731</v>
          </cell>
          <cell r="D26">
            <v>8.1394853215408389E-2</v>
          </cell>
          <cell r="E26">
            <v>8.6018708178215178E-2</v>
          </cell>
          <cell r="F26">
            <v>2.7662336054410538E-2</v>
          </cell>
          <cell r="G26">
            <v>5.4258772607821922E-2</v>
          </cell>
          <cell r="I26">
            <v>0.14085652790409961</v>
          </cell>
        </row>
        <row r="27">
          <cell r="B27">
            <v>1990</v>
          </cell>
          <cell r="C27">
            <v>0.24982220210771319</v>
          </cell>
          <cell r="D27">
            <v>0.12146950999122218</v>
          </cell>
          <cell r="E27">
            <v>9.3752324032695331E-2</v>
          </cell>
          <cell r="F27">
            <v>3.4329628609044427E-2</v>
          </cell>
          <cell r="G27">
            <v>5.8786511517454287E-2</v>
          </cell>
          <cell r="I27">
            <v>0.16893953676160223</v>
          </cell>
        </row>
        <row r="28">
          <cell r="B28">
            <v>1989</v>
          </cell>
          <cell r="C28">
            <v>0.31135667192868416</v>
          </cell>
          <cell r="D28">
            <v>0.13760603204524033</v>
          </cell>
          <cell r="E28">
            <v>9.2287224575517038E-2</v>
          </cell>
          <cell r="F28">
            <v>4.2340157929541121E-2</v>
          </cell>
          <cell r="G28">
            <v>5.063053551527949E-2</v>
          </cell>
          <cell r="I28">
            <v>0.19353948815772984</v>
          </cell>
        </row>
        <row r="29">
          <cell r="B29">
            <v>1988</v>
          </cell>
          <cell r="C29">
            <v>3.9668650099171626E-3</v>
          </cell>
          <cell r="D29">
            <v>0.1394323834897904</v>
          </cell>
          <cell r="E29">
            <v>9.8824257705359519E-2</v>
          </cell>
          <cell r="F29">
            <v>5.5597998015021528E-2</v>
          </cell>
          <cell r="G29">
            <v>5.0671671276175424E-2</v>
          </cell>
          <cell r="I29">
            <v>0.23351344677715252</v>
          </cell>
        </row>
        <row r="30">
          <cell r="B30">
            <v>1987</v>
          </cell>
          <cell r="C30">
            <v>5.5962796563411368E-3</v>
          </cell>
          <cell r="D30">
            <v>0.18598605230945456</v>
          </cell>
          <cell r="E30">
            <v>5.9594875098418154E-2</v>
          </cell>
          <cell r="F30">
            <v>7.1515139960890484E-2</v>
          </cell>
          <cell r="G30">
            <v>5.328084803025137E-2</v>
          </cell>
          <cell r="I30">
            <v>0.23378413008476009</v>
          </cell>
        </row>
        <row r="31">
          <cell r="B31">
            <v>1986</v>
          </cell>
          <cell r="C31">
            <v>0.14355879046097403</v>
          </cell>
          <cell r="D31">
            <v>0.16644178425911771</v>
          </cell>
          <cell r="E31">
            <v>5.1554257837376688E-2</v>
          </cell>
          <cell r="F31">
            <v>7.0711903167898008E-2</v>
          </cell>
          <cell r="G31">
            <v>3.7429671305892802E-2</v>
          </cell>
          <cell r="I31">
            <v>0.21837635859127491</v>
          </cell>
        </row>
        <row r="32">
          <cell r="B32">
            <v>1985</v>
          </cell>
          <cell r="C32">
            <v>0.12470052236754252</v>
          </cell>
          <cell r="D32">
            <v>0.16880643247874513</v>
          </cell>
          <cell r="E32">
            <v>9.0428310465587108E-2</v>
          </cell>
          <cell r="F32">
            <v>7.1473652088274872E-2</v>
          </cell>
          <cell r="G32">
            <v>3.2710158531497703E-2</v>
          </cell>
          <cell r="I32">
            <v>0.22815092931882044</v>
          </cell>
        </row>
        <row r="33">
          <cell r="B33">
            <v>1984</v>
          </cell>
          <cell r="C33">
            <v>1.0237109522017313E-2</v>
          </cell>
          <cell r="D33">
            <v>0.16688230812948163</v>
          </cell>
          <cell r="E33">
            <v>8.9140804597701143E-2</v>
          </cell>
          <cell r="F33">
            <v>5.284877580412866E-2</v>
          </cell>
          <cell r="G33">
            <v>2.0670749489647127E-2</v>
          </cell>
          <cell r="I33">
            <v>0.19974295083083485</v>
          </cell>
        </row>
        <row r="34">
          <cell r="B34">
            <v>1983</v>
          </cell>
          <cell r="C34">
            <v>6.7443581206067332E-2</v>
          </cell>
          <cell r="D34">
            <v>0.18382945209157464</v>
          </cell>
          <cell r="E34">
            <v>9.0218947981649145E-2</v>
          </cell>
          <cell r="F34">
            <v>5.5074124017703528E-2</v>
          </cell>
          <cell r="G34">
            <v>2.7195008403971026E-2</v>
          </cell>
          <cell r="I34">
            <v>0.19917398363730945</v>
          </cell>
        </row>
        <row r="35">
          <cell r="B35">
            <v>1982</v>
          </cell>
          <cell r="C35">
            <v>4.1643412183917913E-2</v>
          </cell>
          <cell r="D35">
            <v>0.12766345845162183</v>
          </cell>
          <cell r="E35">
            <v>9.38140380534256E-2</v>
          </cell>
          <cell r="F35">
            <v>5.5615370417571211E-2</v>
          </cell>
          <cell r="G35">
            <v>4.5750546933971313E-2</v>
          </cell>
          <cell r="I35">
            <v>0.20310079760261515</v>
          </cell>
        </row>
        <row r="36">
          <cell r="B36">
            <v>1981</v>
          </cell>
          <cell r="C36">
            <v>7.5898914518317505E-3</v>
          </cell>
          <cell r="D36">
            <v>5.3228628392399398E-2</v>
          </cell>
          <cell r="E36">
            <v>9.2332737714965807E-2</v>
          </cell>
          <cell r="F36">
            <v>5.7582897811820945E-2</v>
          </cell>
          <cell r="G36">
            <v>4.6580898662779646E-2</v>
          </cell>
          <cell r="I36">
            <v>0.18123035161189285</v>
          </cell>
        </row>
        <row r="37">
          <cell r="B37">
            <v>1980</v>
          </cell>
          <cell r="C37">
            <v>1.4346346767687397E-2</v>
          </cell>
          <cell r="D37">
            <v>6.0021020774787E-2</v>
          </cell>
          <cell r="E37">
            <v>9.2370173252885976E-2</v>
          </cell>
          <cell r="F37">
            <v>5.2247003489607043E-2</v>
          </cell>
          <cell r="G37">
            <v>5.3337356264038349E-2</v>
          </cell>
          <cell r="I37">
            <v>0.24570142801840938</v>
          </cell>
        </row>
        <row r="38">
          <cell r="B38">
            <v>1979</v>
          </cell>
          <cell r="C38">
            <v>0.11214745725072174</v>
          </cell>
          <cell r="D38">
            <v>0.11432818586625434</v>
          </cell>
          <cell r="E38">
            <v>0.10909491346944675</v>
          </cell>
          <cell r="F38">
            <v>6.7115745271825608E-2</v>
          </cell>
          <cell r="G38">
            <v>6.4369704888002907E-2</v>
          </cell>
          <cell r="I38">
            <v>0.26395218086050776</v>
          </cell>
        </row>
        <row r="39">
          <cell r="B39">
            <v>1978</v>
          </cell>
          <cell r="C39">
            <v>0.12315409059754502</v>
          </cell>
          <cell r="D39">
            <v>0.12334298822385251</v>
          </cell>
          <cell r="E39">
            <v>0.10251647652686993</v>
          </cell>
          <cell r="F39">
            <v>7.1668527220332817E-2</v>
          </cell>
          <cell r="G39">
            <v>5.3622586218208063E-2</v>
          </cell>
          <cell r="I39">
            <v>0.26984665020510967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NÓRDICOS ALOJADOS </v>
          </cell>
        </row>
        <row r="7">
          <cell r="C7">
            <v>68097</v>
          </cell>
        </row>
        <row r="8">
          <cell r="C8">
            <v>67509</v>
          </cell>
        </row>
        <row r="9">
          <cell r="C9">
            <v>42582</v>
          </cell>
        </row>
        <row r="10">
          <cell r="C10">
            <v>4755</v>
          </cell>
        </row>
        <row r="11">
          <cell r="C11">
            <v>4239</v>
          </cell>
        </row>
        <row r="12">
          <cell r="C12">
            <v>5437</v>
          </cell>
        </row>
        <row r="13">
          <cell r="C13">
            <v>3649</v>
          </cell>
        </row>
        <row r="14">
          <cell r="C14">
            <v>6497</v>
          </cell>
        </row>
        <row r="15">
          <cell r="C15">
            <v>45035</v>
          </cell>
        </row>
        <row r="16">
          <cell r="C16">
            <v>83291</v>
          </cell>
        </row>
        <row r="17">
          <cell r="C17">
            <v>77916</v>
          </cell>
        </row>
        <row r="18">
          <cell r="C18">
            <v>69097</v>
          </cell>
        </row>
        <row r="20">
          <cell r="C20">
            <v>60337</v>
          </cell>
        </row>
        <row r="21">
          <cell r="C21">
            <v>64467</v>
          </cell>
        </row>
        <row r="22">
          <cell r="C22">
            <v>39349</v>
          </cell>
        </row>
        <row r="23">
          <cell r="C23">
            <v>4265</v>
          </cell>
        </row>
        <row r="24">
          <cell r="C24">
            <v>4469</v>
          </cell>
        </row>
        <row r="25">
          <cell r="C25">
            <v>6108</v>
          </cell>
        </row>
        <row r="26">
          <cell r="C26">
            <v>4739</v>
          </cell>
        </row>
        <row r="27">
          <cell r="C27">
            <v>4006</v>
          </cell>
        </row>
        <row r="28">
          <cell r="C28">
            <v>22372</v>
          </cell>
        </row>
        <row r="29">
          <cell r="C29">
            <v>57424</v>
          </cell>
        </row>
        <row r="30">
          <cell r="C30">
            <v>56015</v>
          </cell>
        </row>
        <row r="31">
          <cell r="C31">
            <v>63175</v>
          </cell>
        </row>
        <row r="33">
          <cell r="C33">
            <v>56677</v>
          </cell>
        </row>
        <row r="34">
          <cell r="C34">
            <v>61063</v>
          </cell>
        </row>
        <row r="35">
          <cell r="C35">
            <v>31102</v>
          </cell>
        </row>
        <row r="36">
          <cell r="C36">
            <v>6140</v>
          </cell>
        </row>
        <row r="37">
          <cell r="C37">
            <v>3086</v>
          </cell>
        </row>
        <row r="38">
          <cell r="C38">
            <v>6176</v>
          </cell>
        </row>
        <row r="39">
          <cell r="C39">
            <v>4983</v>
          </cell>
        </row>
        <row r="40">
          <cell r="C40">
            <v>3849</v>
          </cell>
        </row>
        <row r="41">
          <cell r="C41">
            <v>28249</v>
          </cell>
        </row>
        <row r="42">
          <cell r="C42">
            <v>81083</v>
          </cell>
        </row>
        <row r="43">
          <cell r="C43">
            <v>69730</v>
          </cell>
        </row>
        <row r="44">
          <cell r="C44">
            <v>69179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NÓRDICOS POR  ISLAS</v>
          </cell>
        </row>
        <row r="30">
          <cell r="A30" t="str">
            <v xml:space="preserve">DISTRIBUCIÓN DE LOS TURISTAS NÓRDICOS ALOJADOS EN TENERIFE POR ZONAS </v>
          </cell>
        </row>
        <row r="33">
          <cell r="A33" t="str">
            <v>PESO DE LOS TURISTAS NÓRDICOS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1170535</v>
      </c>
      <c r="D8" s="27">
        <v>-1.3778100072516786E-3</v>
      </c>
      <c r="E8" s="26">
        <v>-1615</v>
      </c>
      <c r="F8" s="27">
        <v>1</v>
      </c>
      <c r="G8" s="26">
        <v>1938681</v>
      </c>
      <c r="H8" s="27">
        <v>0.19890355555967831</v>
      </c>
      <c r="I8" s="26">
        <v>321636</v>
      </c>
      <c r="J8" s="27">
        <v>1</v>
      </c>
      <c r="K8" s="26">
        <v>71995</v>
      </c>
      <c r="L8" s="27">
        <v>0.22189032772695638</v>
      </c>
      <c r="M8" s="26">
        <v>13074</v>
      </c>
      <c r="N8" s="27">
        <v>1</v>
      </c>
      <c r="O8" s="26">
        <v>1469340</v>
      </c>
      <c r="P8" s="27">
        <v>0.25527216187469826</v>
      </c>
      <c r="Q8" s="26">
        <v>298805</v>
      </c>
      <c r="R8" s="27">
        <v>1</v>
      </c>
    </row>
    <row r="9" spans="2:18" ht="15" customHeight="1">
      <c r="B9" s="28" t="s">
        <v>48</v>
      </c>
      <c r="C9" s="21">
        <v>301716</v>
      </c>
      <c r="D9" s="29">
        <v>-6.8953067478036534E-2</v>
      </c>
      <c r="E9" s="21">
        <v>-22346</v>
      </c>
      <c r="F9" s="29">
        <v>0.25775905889187423</v>
      </c>
      <c r="G9" s="28">
        <v>541761</v>
      </c>
      <c r="H9" s="30">
        <v>0.28187103231408805</v>
      </c>
      <c r="I9" s="28">
        <v>119128</v>
      </c>
      <c r="J9" s="30">
        <v>0.27944824341910812</v>
      </c>
      <c r="K9" s="21">
        <v>10229</v>
      </c>
      <c r="L9" s="29">
        <v>0.22297943567670964</v>
      </c>
      <c r="M9" s="21">
        <v>1865</v>
      </c>
      <c r="N9" s="29">
        <v>0.14207931106326829</v>
      </c>
      <c r="O9" s="28">
        <v>410052</v>
      </c>
      <c r="P9" s="30">
        <v>0.35906614166964967</v>
      </c>
      <c r="Q9" s="28">
        <v>108336</v>
      </c>
      <c r="R9" s="30">
        <v>0.27907223651435337</v>
      </c>
    </row>
    <row r="10" spans="2:18" ht="15" customHeight="1">
      <c r="B10" s="28" t="s">
        <v>49</v>
      </c>
      <c r="C10" s="21">
        <v>89983</v>
      </c>
      <c r="D10" s="29">
        <v>-0.17482369987253199</v>
      </c>
      <c r="E10" s="21">
        <v>-19064</v>
      </c>
      <c r="F10" s="29">
        <v>7.6873395498639516E-2</v>
      </c>
      <c r="G10" s="28">
        <v>142951</v>
      </c>
      <c r="H10" s="30">
        <v>8.8652806336151135E-2</v>
      </c>
      <c r="I10" s="28">
        <v>11641</v>
      </c>
      <c r="J10" s="30">
        <v>7.3736215499094482E-2</v>
      </c>
      <c r="K10" s="21">
        <v>4381</v>
      </c>
      <c r="L10" s="29">
        <v>2.9761904761904656E-3</v>
      </c>
      <c r="M10" s="21">
        <v>13</v>
      </c>
      <c r="N10" s="29">
        <v>6.085144801722342E-2</v>
      </c>
      <c r="O10" s="28">
        <v>111450</v>
      </c>
      <c r="P10" s="30">
        <v>0.23856728493159829</v>
      </c>
      <c r="Q10" s="28">
        <v>21467</v>
      </c>
      <c r="R10" s="30">
        <v>7.5850381804075301E-2</v>
      </c>
    </row>
    <row r="11" spans="2:18" ht="15" customHeight="1">
      <c r="B11" s="28" t="s">
        <v>50</v>
      </c>
      <c r="C11" s="21">
        <v>704244</v>
      </c>
      <c r="D11" s="29">
        <v>5.1466690953502203E-2</v>
      </c>
      <c r="E11" s="21">
        <v>34471</v>
      </c>
      <c r="F11" s="29">
        <v>0.60164283853109901</v>
      </c>
      <c r="G11" s="28">
        <v>1123716</v>
      </c>
      <c r="H11" s="30">
        <v>0.17595793108861146</v>
      </c>
      <c r="I11" s="28">
        <v>168141</v>
      </c>
      <c r="J11" s="30">
        <v>0.57962913960574225</v>
      </c>
      <c r="K11" s="21">
        <v>53540</v>
      </c>
      <c r="L11" s="29">
        <v>0.19059796748871438</v>
      </c>
      <c r="M11" s="21">
        <v>8571</v>
      </c>
      <c r="N11" s="29">
        <v>0.74366275435794149</v>
      </c>
      <c r="O11" s="28">
        <v>846485</v>
      </c>
      <c r="P11" s="30">
        <v>0.20197687165243861</v>
      </c>
      <c r="Q11" s="28">
        <v>142241</v>
      </c>
      <c r="R11" s="30">
        <v>0.57609879265520569</v>
      </c>
    </row>
    <row r="12" spans="2:18" ht="15" customHeight="1">
      <c r="B12" s="28" t="s">
        <v>51</v>
      </c>
      <c r="C12" s="21">
        <v>74592</v>
      </c>
      <c r="D12" s="29">
        <v>7.6845342072211276E-2</v>
      </c>
      <c r="E12" s="21">
        <v>5323</v>
      </c>
      <c r="F12" s="29">
        <v>6.3724707078387233E-2</v>
      </c>
      <c r="G12" s="28">
        <v>130253</v>
      </c>
      <c r="H12" s="30">
        <v>0.21135156751327577</v>
      </c>
      <c r="I12" s="28">
        <v>22726</v>
      </c>
      <c r="J12" s="30">
        <v>6.7186401476055105E-2</v>
      </c>
      <c r="K12" s="21">
        <v>3845</v>
      </c>
      <c r="L12" s="29">
        <v>2.151639344262295</v>
      </c>
      <c r="M12" s="21">
        <v>2625</v>
      </c>
      <c r="N12" s="29">
        <v>5.3406486561566775E-2</v>
      </c>
      <c r="O12" s="28">
        <v>101353</v>
      </c>
      <c r="P12" s="30">
        <v>0.35876501501501501</v>
      </c>
      <c r="Q12" s="28">
        <v>26761</v>
      </c>
      <c r="R12" s="30">
        <v>6.8978589026365583E-2</v>
      </c>
    </row>
    <row r="13" spans="2:18" ht="15" customHeight="1">
      <c r="B13" s="28" t="s">
        <v>52</v>
      </c>
      <c r="C13" s="21" t="s">
        <v>143</v>
      </c>
      <c r="D13" s="29" t="s">
        <v>143</v>
      </c>
      <c r="E13" s="21" t="s">
        <v>143</v>
      </c>
      <c r="F13" s="29" t="s">
        <v>143</v>
      </c>
      <c r="G13" s="28" t="s">
        <v>143</v>
      </c>
      <c r="H13" s="30" t="s">
        <v>143</v>
      </c>
      <c r="I13" s="28" t="s">
        <v>143</v>
      </c>
      <c r="J13" s="30" t="s">
        <v>143</v>
      </c>
      <c r="K13" s="21" t="s">
        <v>143</v>
      </c>
      <c r="L13" s="29" t="s">
        <v>143</v>
      </c>
      <c r="M13" s="21" t="s">
        <v>143</v>
      </c>
      <c r="N13" s="29" t="s">
        <v>143</v>
      </c>
      <c r="O13" s="28" t="s">
        <v>143</v>
      </c>
      <c r="P13" s="30" t="s">
        <v>143</v>
      </c>
      <c r="Q13" s="28" t="s">
        <v>143</v>
      </c>
      <c r="R13" s="30" t="s">
        <v>143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194816</v>
      </c>
      <c r="D7" s="36">
        <v>192824</v>
      </c>
      <c r="E7" s="36">
        <v>189930</v>
      </c>
      <c r="F7" s="36">
        <v>204310</v>
      </c>
      <c r="G7" s="37">
        <v>-1.0225032851511218E-2</v>
      </c>
      <c r="H7" s="37">
        <v>-1.5008505165332142E-2</v>
      </c>
      <c r="I7" s="37">
        <v>7.5712104459537688E-2</v>
      </c>
    </row>
    <row r="8" spans="2:9">
      <c r="B8" s="35" t="s">
        <v>59</v>
      </c>
      <c r="C8" s="36">
        <v>195969</v>
      </c>
      <c r="D8" s="36">
        <v>177323</v>
      </c>
      <c r="E8" s="36">
        <v>165548</v>
      </c>
      <c r="F8" s="36">
        <v>209081</v>
      </c>
      <c r="G8" s="37">
        <v>-9.5147701932448481E-2</v>
      </c>
      <c r="H8" s="37">
        <v>-6.6404245360161984E-2</v>
      </c>
      <c r="I8" s="37">
        <v>0.26296300770773429</v>
      </c>
    </row>
    <row r="9" spans="2:9">
      <c r="B9" s="35" t="s">
        <v>60</v>
      </c>
      <c r="C9" s="36">
        <v>202800</v>
      </c>
      <c r="D9" s="36">
        <v>180255</v>
      </c>
      <c r="E9" s="36">
        <v>174856</v>
      </c>
      <c r="F9" s="36">
        <v>224125</v>
      </c>
      <c r="G9" s="37">
        <v>-0.11116863905325447</v>
      </c>
      <c r="H9" s="37">
        <v>-2.9952012426839758E-2</v>
      </c>
      <c r="I9" s="37">
        <v>0.28176899849018611</v>
      </c>
    </row>
    <row r="10" spans="2:9">
      <c r="B10" s="35" t="s">
        <v>61</v>
      </c>
      <c r="C10" s="36">
        <v>64335</v>
      </c>
      <c r="D10" s="36">
        <v>74678</v>
      </c>
      <c r="E10" s="36">
        <v>53188</v>
      </c>
      <c r="F10" s="36">
        <v>125138</v>
      </c>
      <c r="G10" s="37">
        <v>0.16076785575503227</v>
      </c>
      <c r="H10" s="37">
        <v>-0.28776882080398514</v>
      </c>
      <c r="I10" s="37">
        <v>1.3527487403173648</v>
      </c>
    </row>
    <row r="11" spans="2:9">
      <c r="B11" s="35" t="s">
        <v>62</v>
      </c>
      <c r="C11" s="36">
        <v>16832</v>
      </c>
      <c r="D11" s="36">
        <v>16515</v>
      </c>
      <c r="E11" s="36">
        <v>20245</v>
      </c>
      <c r="F11" s="36">
        <v>21529</v>
      </c>
      <c r="G11" s="37">
        <v>-1.8833174904942962E-2</v>
      </c>
      <c r="H11" s="37">
        <v>0.22585528307599145</v>
      </c>
      <c r="I11" s="37">
        <v>6.3423067424055235E-2</v>
      </c>
    </row>
    <row r="12" spans="2:9">
      <c r="B12" s="35" t="s">
        <v>63</v>
      </c>
      <c r="C12" s="36">
        <v>18227</v>
      </c>
      <c r="D12" s="36">
        <v>18155</v>
      </c>
      <c r="E12" s="36">
        <v>24625</v>
      </c>
      <c r="F12" s="36">
        <v>25229</v>
      </c>
      <c r="G12" s="37">
        <v>-3.9501837932737205E-3</v>
      </c>
      <c r="H12" s="37">
        <v>0.35637565408978245</v>
      </c>
      <c r="I12" s="37">
        <v>2.4527918781725999E-2</v>
      </c>
    </row>
    <row r="13" spans="2:9">
      <c r="B13" s="35" t="s">
        <v>64</v>
      </c>
      <c r="C13" s="36">
        <v>24039</v>
      </c>
      <c r="D13" s="36">
        <v>22117</v>
      </c>
      <c r="E13" s="36">
        <v>24251</v>
      </c>
      <c r="F13" s="36">
        <v>31017</v>
      </c>
      <c r="G13" s="37">
        <v>-7.9953409043637458E-2</v>
      </c>
      <c r="H13" s="37">
        <v>9.6486865307229719E-2</v>
      </c>
      <c r="I13" s="37">
        <v>0.27899880417302381</v>
      </c>
    </row>
    <row r="14" spans="2:9">
      <c r="B14" s="35" t="s">
        <v>65</v>
      </c>
      <c r="C14" s="36">
        <v>17937</v>
      </c>
      <c r="D14" s="36">
        <v>18649</v>
      </c>
      <c r="E14" s="36">
        <v>23119</v>
      </c>
      <c r="F14" s="36">
        <v>28387</v>
      </c>
      <c r="G14" s="37">
        <v>3.969448625745664E-2</v>
      </c>
      <c r="H14" s="37">
        <v>0.23969113625395466</v>
      </c>
      <c r="I14" s="37">
        <v>0.227864527012414</v>
      </c>
    </row>
    <row r="15" spans="2:9">
      <c r="B15" s="35" t="s">
        <v>66</v>
      </c>
      <c r="C15" s="36">
        <v>20240</v>
      </c>
      <c r="D15" s="36">
        <v>25124</v>
      </c>
      <c r="E15" s="36">
        <v>25432</v>
      </c>
      <c r="F15" s="36">
        <v>25096</v>
      </c>
      <c r="G15" s="37">
        <v>0.24130434782608701</v>
      </c>
      <c r="H15" s="37">
        <v>1.2259194395796813E-2</v>
      </c>
      <c r="I15" s="37">
        <v>-1.3211701793016672E-2</v>
      </c>
    </row>
    <row r="16" spans="2:9">
      <c r="B16" s="35" t="s">
        <v>67</v>
      </c>
      <c r="C16" s="36">
        <v>123064</v>
      </c>
      <c r="D16" s="36">
        <v>113182</v>
      </c>
      <c r="E16" s="36">
        <v>111916</v>
      </c>
      <c r="F16" s="36">
        <v>140331</v>
      </c>
      <c r="G16" s="37">
        <v>-8.0299681466553974E-2</v>
      </c>
      <c r="H16" s="37">
        <v>-1.1185524199961105E-2</v>
      </c>
      <c r="I16" s="37">
        <v>0.25389577897708993</v>
      </c>
    </row>
    <row r="17" spans="2:9">
      <c r="B17" s="35" t="s">
        <v>68</v>
      </c>
      <c r="C17" s="36">
        <v>194556</v>
      </c>
      <c r="D17" s="36">
        <v>169301</v>
      </c>
      <c r="E17" s="36">
        <v>177453</v>
      </c>
      <c r="F17" s="36">
        <v>212348</v>
      </c>
      <c r="G17" s="37">
        <v>-0.12980838421842555</v>
      </c>
      <c r="H17" s="37">
        <v>4.815092645642971E-2</v>
      </c>
      <c r="I17" s="37">
        <v>0.1966436183102005</v>
      </c>
    </row>
    <row r="18" spans="2:9">
      <c r="B18" s="35" t="s">
        <v>69</v>
      </c>
      <c r="C18" s="36">
        <v>185728</v>
      </c>
      <c r="D18" s="36">
        <v>164027</v>
      </c>
      <c r="E18" s="36">
        <v>179972</v>
      </c>
      <c r="F18" s="36">
        <v>222749</v>
      </c>
      <c r="G18" s="37">
        <v>-0.11684291006202618</v>
      </c>
      <c r="H18" s="37">
        <v>9.720960573564108E-2</v>
      </c>
      <c r="I18" s="37">
        <v>0.23768697352921575</v>
      </c>
    </row>
    <row r="19" spans="2:9">
      <c r="B19" s="38" t="s">
        <v>70</v>
      </c>
      <c r="C19" s="39">
        <v>1258543</v>
      </c>
      <c r="D19" s="39">
        <v>1172150</v>
      </c>
      <c r="E19" s="39">
        <v>1170535</v>
      </c>
      <c r="F19" s="39">
        <v>1469340</v>
      </c>
      <c r="G19" s="40">
        <v>-6.8645250897267696E-2</v>
      </c>
      <c r="H19" s="40">
        <v>-1.3778100072516786E-3</v>
      </c>
      <c r="I19" s="40">
        <v>0.25527216187469826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9667</v>
      </c>
      <c r="D25" s="36">
        <v>10459</v>
      </c>
      <c r="E25" s="36">
        <v>12307</v>
      </c>
      <c r="F25" s="36">
        <v>12656</v>
      </c>
      <c r="G25" s="37">
        <v>8.1928209372090555E-2</v>
      </c>
      <c r="H25" s="37">
        <v>0.17668993211588102</v>
      </c>
      <c r="I25" s="37">
        <v>2.8357845128788473E-2</v>
      </c>
    </row>
    <row r="26" spans="2:9">
      <c r="B26" s="35" t="s">
        <v>59</v>
      </c>
      <c r="C26" s="36">
        <v>9308</v>
      </c>
      <c r="D26" s="36">
        <v>10263</v>
      </c>
      <c r="E26" s="36">
        <v>11217</v>
      </c>
      <c r="F26" s="36">
        <v>16962</v>
      </c>
      <c r="G26" s="37">
        <v>0.10259991405242808</v>
      </c>
      <c r="H26" s="37">
        <v>9.295527623501898E-2</v>
      </c>
      <c r="I26" s="37">
        <v>0.51216902915217966</v>
      </c>
    </row>
    <row r="27" spans="2:9">
      <c r="B27" s="35" t="s">
        <v>60</v>
      </c>
      <c r="C27" s="36">
        <v>11212</v>
      </c>
      <c r="D27" s="36">
        <v>11734</v>
      </c>
      <c r="E27" s="36">
        <v>12595</v>
      </c>
      <c r="F27" s="36">
        <v>17422</v>
      </c>
      <c r="G27" s="37">
        <v>4.6557260078487372E-2</v>
      </c>
      <c r="H27" s="37">
        <v>7.3376512698142049E-2</v>
      </c>
      <c r="I27" s="37">
        <v>0.38324732036522424</v>
      </c>
    </row>
    <row r="28" spans="2:9">
      <c r="B28" s="35" t="s">
        <v>61</v>
      </c>
      <c r="C28" s="36">
        <v>1579</v>
      </c>
      <c r="D28" s="36">
        <v>1974</v>
      </c>
      <c r="E28" s="36">
        <v>3620</v>
      </c>
      <c r="F28" s="36">
        <v>10614</v>
      </c>
      <c r="G28" s="37">
        <v>0.25015832805573157</v>
      </c>
      <c r="H28" s="37">
        <v>0.83383991894630194</v>
      </c>
      <c r="I28" s="37">
        <v>1.9320441988950274</v>
      </c>
    </row>
    <row r="29" spans="2:9">
      <c r="B29" s="35" t="s">
        <v>62</v>
      </c>
      <c r="C29" s="36">
        <v>0</v>
      </c>
      <c r="D29" s="36">
        <v>0</v>
      </c>
      <c r="E29" s="36">
        <v>552</v>
      </c>
      <c r="F29" s="36">
        <v>212</v>
      </c>
      <c r="G29" s="37" t="s">
        <v>143</v>
      </c>
      <c r="H29" s="37" t="s">
        <v>143</v>
      </c>
      <c r="I29" s="37">
        <v>-0.61594202898550732</v>
      </c>
    </row>
    <row r="30" spans="2:9">
      <c r="B30" s="35" t="s">
        <v>63</v>
      </c>
      <c r="C30" s="36">
        <v>0</v>
      </c>
      <c r="D30" s="36">
        <v>0</v>
      </c>
      <c r="E30" s="36">
        <v>980</v>
      </c>
      <c r="F30" s="36">
        <v>640</v>
      </c>
      <c r="G30" s="37" t="s">
        <v>143</v>
      </c>
      <c r="H30" s="37" t="s">
        <v>143</v>
      </c>
      <c r="I30" s="37">
        <v>-0.34693877551020413</v>
      </c>
    </row>
    <row r="31" spans="2:9">
      <c r="B31" s="35" t="s">
        <v>64</v>
      </c>
      <c r="C31" s="36">
        <v>0</v>
      </c>
      <c r="D31" s="36">
        <v>700</v>
      </c>
      <c r="E31" s="36">
        <v>1717</v>
      </c>
      <c r="F31" s="36">
        <v>1941</v>
      </c>
      <c r="G31" s="37" t="s">
        <v>143</v>
      </c>
      <c r="H31" s="37">
        <v>1.4528571428571428</v>
      </c>
      <c r="I31" s="37">
        <v>0.13046010483401282</v>
      </c>
    </row>
    <row r="32" spans="2:9">
      <c r="B32" s="35" t="s">
        <v>65</v>
      </c>
      <c r="C32" s="36">
        <v>0</v>
      </c>
      <c r="D32" s="36">
        <v>520</v>
      </c>
      <c r="E32" s="36">
        <v>1148</v>
      </c>
      <c r="F32" s="36">
        <v>2214</v>
      </c>
      <c r="G32" s="37" t="s">
        <v>143</v>
      </c>
      <c r="H32" s="37">
        <v>1.2076923076923078</v>
      </c>
      <c r="I32" s="37">
        <v>0.9285714285714286</v>
      </c>
    </row>
    <row r="33" spans="2:9">
      <c r="B33" s="35" t="s">
        <v>66</v>
      </c>
      <c r="C33" s="36">
        <v>178</v>
      </c>
      <c r="D33" s="36">
        <v>684</v>
      </c>
      <c r="E33" s="36">
        <v>1556</v>
      </c>
      <c r="F33" s="36">
        <v>2009</v>
      </c>
      <c r="G33" s="37">
        <v>2.8426966292134832</v>
      </c>
      <c r="H33" s="37">
        <v>1.2748538011695905</v>
      </c>
      <c r="I33" s="37">
        <v>0.29113110539845755</v>
      </c>
    </row>
    <row r="34" spans="2:9">
      <c r="B34" s="35" t="s">
        <v>67</v>
      </c>
      <c r="C34" s="36">
        <v>7211</v>
      </c>
      <c r="D34" s="36">
        <v>7127</v>
      </c>
      <c r="E34" s="36">
        <v>6459</v>
      </c>
      <c r="F34" s="36">
        <v>10891</v>
      </c>
      <c r="G34" s="37">
        <v>-1.1648869782277083E-2</v>
      </c>
      <c r="H34" s="37">
        <v>-9.3728076329451349E-2</v>
      </c>
      <c r="I34" s="37">
        <v>0.68617433039170139</v>
      </c>
    </row>
    <row r="35" spans="2:9">
      <c r="B35" s="35" t="s">
        <v>68</v>
      </c>
      <c r="C35" s="36">
        <v>11036</v>
      </c>
      <c r="D35" s="36">
        <v>14234</v>
      </c>
      <c r="E35" s="36">
        <v>12056</v>
      </c>
      <c r="F35" s="36">
        <v>13402</v>
      </c>
      <c r="G35" s="37">
        <v>0.28977890540050733</v>
      </c>
      <c r="H35" s="37">
        <v>-0.15301391035548684</v>
      </c>
      <c r="I35" s="37">
        <v>0.11164565361645651</v>
      </c>
    </row>
    <row r="36" spans="2:9">
      <c r="B36" s="35" t="s">
        <v>69</v>
      </c>
      <c r="C36" s="36">
        <v>13302</v>
      </c>
      <c r="D36" s="36">
        <v>11574</v>
      </c>
      <c r="E36" s="36">
        <v>10385</v>
      </c>
      <c r="F36" s="36">
        <v>12390</v>
      </c>
      <c r="G36" s="37">
        <v>-0.1299052774018945</v>
      </c>
      <c r="H36" s="37">
        <v>-0.10273025747364783</v>
      </c>
      <c r="I36" s="37">
        <v>0.19306692344727971</v>
      </c>
    </row>
    <row r="37" spans="2:9">
      <c r="B37" s="38" t="s">
        <v>70</v>
      </c>
      <c r="C37" s="39">
        <v>63493</v>
      </c>
      <c r="D37" s="39">
        <v>69269</v>
      </c>
      <c r="E37" s="39">
        <v>74592</v>
      </c>
      <c r="F37" s="39">
        <v>101353</v>
      </c>
      <c r="G37" s="40">
        <v>9.0970658182791819E-2</v>
      </c>
      <c r="H37" s="40">
        <v>7.6845342072211276E-2</v>
      </c>
      <c r="I37" s="40">
        <v>0.35876501501501501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106141</v>
      </c>
      <c r="D43" s="36">
        <v>109106</v>
      </c>
      <c r="E43" s="36">
        <v>109590</v>
      </c>
      <c r="F43" s="36">
        <v>119485</v>
      </c>
      <c r="G43" s="37">
        <v>2.7934539904466593E-2</v>
      </c>
      <c r="H43" s="37">
        <v>4.4360530126665854E-3</v>
      </c>
      <c r="I43" s="37">
        <v>9.0291084953006751E-2</v>
      </c>
    </row>
    <row r="44" spans="2:9">
      <c r="B44" s="35" t="s">
        <v>59</v>
      </c>
      <c r="C44" s="36">
        <v>107085</v>
      </c>
      <c r="D44" s="36">
        <v>96999</v>
      </c>
      <c r="E44" s="36">
        <v>95957</v>
      </c>
      <c r="F44" s="36">
        <v>114887</v>
      </c>
      <c r="G44" s="37">
        <v>-9.4186860904888592E-2</v>
      </c>
      <c r="H44" s="37">
        <v>-1.0742378787410134E-2</v>
      </c>
      <c r="I44" s="37">
        <v>0.1972758631470346</v>
      </c>
    </row>
    <row r="45" spans="2:9">
      <c r="B45" s="35" t="s">
        <v>60</v>
      </c>
      <c r="C45" s="36">
        <v>108564</v>
      </c>
      <c r="D45" s="36">
        <v>90536</v>
      </c>
      <c r="E45" s="36">
        <v>100405</v>
      </c>
      <c r="F45" s="36">
        <v>120979</v>
      </c>
      <c r="G45" s="37">
        <v>-0.16605873033418073</v>
      </c>
      <c r="H45" s="37">
        <v>0.10900636211009984</v>
      </c>
      <c r="I45" s="37">
        <v>0.20491011403814552</v>
      </c>
    </row>
    <row r="46" spans="2:9">
      <c r="B46" s="35" t="s">
        <v>61</v>
      </c>
      <c r="C46" s="36">
        <v>36489</v>
      </c>
      <c r="D46" s="36">
        <v>44763</v>
      </c>
      <c r="E46" s="36">
        <v>31623</v>
      </c>
      <c r="F46" s="36">
        <v>64808</v>
      </c>
      <c r="G46" s="37">
        <v>0.22675326810819696</v>
      </c>
      <c r="H46" s="37">
        <v>-0.29354600898063132</v>
      </c>
      <c r="I46" s="37">
        <v>1.0493944281061252</v>
      </c>
    </row>
    <row r="47" spans="2:9">
      <c r="B47" s="35" t="s">
        <v>62</v>
      </c>
      <c r="C47" s="36">
        <v>12314</v>
      </c>
      <c r="D47" s="36">
        <v>13274</v>
      </c>
      <c r="E47" s="36">
        <v>16552</v>
      </c>
      <c r="F47" s="36">
        <v>15916</v>
      </c>
      <c r="G47" s="37">
        <v>7.7960045476693107E-2</v>
      </c>
      <c r="H47" s="37">
        <v>0.24694892270604196</v>
      </c>
      <c r="I47" s="37">
        <v>-3.8424359594006807E-2</v>
      </c>
    </row>
    <row r="48" spans="2:9">
      <c r="B48" s="35" t="s">
        <v>63</v>
      </c>
      <c r="C48" s="36">
        <v>13116</v>
      </c>
      <c r="D48" s="36">
        <v>14010</v>
      </c>
      <c r="E48" s="36">
        <v>19166</v>
      </c>
      <c r="F48" s="36">
        <v>19082</v>
      </c>
      <c r="G48" s="37">
        <v>6.8161024702653172E-2</v>
      </c>
      <c r="H48" s="37">
        <v>0.36802284082797998</v>
      </c>
      <c r="I48" s="37">
        <v>-4.3827611395178545E-3</v>
      </c>
    </row>
    <row r="49" spans="2:9">
      <c r="B49" s="35" t="s">
        <v>64</v>
      </c>
      <c r="C49" s="36">
        <v>17191</v>
      </c>
      <c r="D49" s="36">
        <v>16913</v>
      </c>
      <c r="E49" s="36">
        <v>17634</v>
      </c>
      <c r="F49" s="36">
        <v>21746</v>
      </c>
      <c r="G49" s="37">
        <v>-1.6171252399511338E-2</v>
      </c>
      <c r="H49" s="37">
        <v>4.262992963992196E-2</v>
      </c>
      <c r="I49" s="37">
        <v>0.23318589089259389</v>
      </c>
    </row>
    <row r="50" spans="2:9">
      <c r="B50" s="35" t="s">
        <v>65</v>
      </c>
      <c r="C50" s="36">
        <v>12023</v>
      </c>
      <c r="D50" s="36">
        <v>14046</v>
      </c>
      <c r="E50" s="36">
        <v>16740</v>
      </c>
      <c r="F50" s="36">
        <v>19526</v>
      </c>
      <c r="G50" s="37">
        <v>0.16826083340264497</v>
      </c>
      <c r="H50" s="37">
        <v>0.19179837676206746</v>
      </c>
      <c r="I50" s="37">
        <v>0.16642771804062129</v>
      </c>
    </row>
    <row r="51" spans="2:9">
      <c r="B51" s="35" t="s">
        <v>66</v>
      </c>
      <c r="C51" s="36">
        <v>13406</v>
      </c>
      <c r="D51" s="36">
        <v>18795</v>
      </c>
      <c r="E51" s="36">
        <v>19346</v>
      </c>
      <c r="F51" s="36">
        <v>16059</v>
      </c>
      <c r="G51" s="37">
        <v>0.40198418618529019</v>
      </c>
      <c r="H51" s="37">
        <v>2.931630752859804E-2</v>
      </c>
      <c r="I51" s="37">
        <v>-0.16990592370515867</v>
      </c>
    </row>
    <row r="52" spans="2:9">
      <c r="B52" s="35" t="s">
        <v>67</v>
      </c>
      <c r="C52" s="36">
        <v>70969</v>
      </c>
      <c r="D52" s="36">
        <v>70166</v>
      </c>
      <c r="E52" s="36">
        <v>67818</v>
      </c>
      <c r="F52" s="36">
        <v>79227</v>
      </c>
      <c r="G52" s="37">
        <v>-1.1314799419464783E-2</v>
      </c>
      <c r="H52" s="37">
        <v>-3.3463500840863136E-2</v>
      </c>
      <c r="I52" s="37">
        <v>0.16822967353799867</v>
      </c>
    </row>
    <row r="53" spans="2:9">
      <c r="B53" s="35" t="s">
        <v>68</v>
      </c>
      <c r="C53" s="36">
        <v>102713</v>
      </c>
      <c r="D53" s="36">
        <v>88882</v>
      </c>
      <c r="E53" s="36">
        <v>101787</v>
      </c>
      <c r="F53" s="36">
        <v>121167</v>
      </c>
      <c r="G53" s="37">
        <v>-0.13465676204570021</v>
      </c>
      <c r="H53" s="37">
        <v>0.14519250241893755</v>
      </c>
      <c r="I53" s="37">
        <v>0.19039759497774766</v>
      </c>
    </row>
    <row r="54" spans="2:9">
      <c r="B54" s="35" t="s">
        <v>69</v>
      </c>
      <c r="C54" s="36">
        <v>97800</v>
      </c>
      <c r="D54" s="36">
        <v>92283</v>
      </c>
      <c r="E54" s="36">
        <v>107626</v>
      </c>
      <c r="F54" s="36">
        <v>133603</v>
      </c>
      <c r="G54" s="37">
        <v>-5.6411042944785272E-2</v>
      </c>
      <c r="H54" s="37">
        <v>0.16626030796571412</v>
      </c>
      <c r="I54" s="37">
        <v>0.24136361102335857</v>
      </c>
    </row>
    <row r="55" spans="2:9">
      <c r="B55" s="38" t="s">
        <v>70</v>
      </c>
      <c r="C55" s="39">
        <v>697811</v>
      </c>
      <c r="D55" s="39">
        <v>669773</v>
      </c>
      <c r="E55" s="39">
        <v>704244</v>
      </c>
      <c r="F55" s="39">
        <v>846485</v>
      </c>
      <c r="G55" s="40">
        <v>-4.0179934108232729E-2</v>
      </c>
      <c r="H55" s="40">
        <v>5.1466690953502203E-2</v>
      </c>
      <c r="I55" s="40">
        <v>0.20197687165243861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 t="s">
        <v>143</v>
      </c>
      <c r="D61" s="36" t="s">
        <v>143</v>
      </c>
      <c r="E61" s="36" t="s">
        <v>143</v>
      </c>
      <c r="F61" s="36" t="s">
        <v>143</v>
      </c>
      <c r="G61" s="37" t="s">
        <v>143</v>
      </c>
      <c r="H61" s="37" t="s">
        <v>143</v>
      </c>
      <c r="I61" s="37" t="s">
        <v>143</v>
      </c>
    </row>
    <row r="62" spans="2:9">
      <c r="B62" s="35" t="s">
        <v>59</v>
      </c>
      <c r="C62" s="36" t="s">
        <v>143</v>
      </c>
      <c r="D62" s="36" t="s">
        <v>143</v>
      </c>
      <c r="E62" s="36" t="s">
        <v>143</v>
      </c>
      <c r="F62" s="36" t="s">
        <v>143</v>
      </c>
      <c r="G62" s="37" t="s">
        <v>143</v>
      </c>
      <c r="H62" s="37" t="s">
        <v>143</v>
      </c>
      <c r="I62" s="37" t="s">
        <v>143</v>
      </c>
    </row>
    <row r="63" spans="2:9">
      <c r="B63" s="35" t="s">
        <v>60</v>
      </c>
      <c r="C63" s="36" t="s">
        <v>143</v>
      </c>
      <c r="D63" s="36" t="s">
        <v>143</v>
      </c>
      <c r="E63" s="36" t="s">
        <v>143</v>
      </c>
      <c r="F63" s="36" t="s">
        <v>143</v>
      </c>
      <c r="G63" s="37" t="s">
        <v>143</v>
      </c>
      <c r="H63" s="37" t="s">
        <v>143</v>
      </c>
      <c r="I63" s="37" t="s">
        <v>143</v>
      </c>
    </row>
    <row r="64" spans="2:9">
      <c r="B64" s="35" t="s">
        <v>61</v>
      </c>
      <c r="C64" s="36" t="s">
        <v>143</v>
      </c>
      <c r="D64" s="36" t="s">
        <v>143</v>
      </c>
      <c r="E64" s="36" t="s">
        <v>143</v>
      </c>
      <c r="F64" s="36" t="s">
        <v>143</v>
      </c>
      <c r="G64" s="37" t="s">
        <v>143</v>
      </c>
      <c r="H64" s="37" t="s">
        <v>143</v>
      </c>
      <c r="I64" s="37" t="s">
        <v>143</v>
      </c>
    </row>
    <row r="65" spans="2:9">
      <c r="B65" s="35" t="s">
        <v>62</v>
      </c>
      <c r="C65" s="36" t="s">
        <v>143</v>
      </c>
      <c r="D65" s="36" t="s">
        <v>143</v>
      </c>
      <c r="E65" s="36" t="s">
        <v>143</v>
      </c>
      <c r="F65" s="36" t="s">
        <v>143</v>
      </c>
      <c r="G65" s="37" t="s">
        <v>143</v>
      </c>
      <c r="H65" s="37" t="s">
        <v>143</v>
      </c>
      <c r="I65" s="37" t="s">
        <v>143</v>
      </c>
    </row>
    <row r="66" spans="2:9">
      <c r="B66" s="35" t="s">
        <v>63</v>
      </c>
      <c r="C66" s="36" t="s">
        <v>143</v>
      </c>
      <c r="D66" s="36" t="s">
        <v>143</v>
      </c>
      <c r="E66" s="36" t="s">
        <v>143</v>
      </c>
      <c r="F66" s="36" t="s">
        <v>143</v>
      </c>
      <c r="G66" s="37" t="s">
        <v>143</v>
      </c>
      <c r="H66" s="37" t="s">
        <v>143</v>
      </c>
      <c r="I66" s="37" t="s">
        <v>143</v>
      </c>
    </row>
    <row r="67" spans="2:9">
      <c r="B67" s="35" t="s">
        <v>64</v>
      </c>
      <c r="C67" s="36" t="s">
        <v>143</v>
      </c>
      <c r="D67" s="36" t="s">
        <v>143</v>
      </c>
      <c r="E67" s="36" t="s">
        <v>143</v>
      </c>
      <c r="F67" s="36" t="s">
        <v>143</v>
      </c>
      <c r="G67" s="37" t="s">
        <v>143</v>
      </c>
      <c r="H67" s="37" t="s">
        <v>143</v>
      </c>
      <c r="I67" s="37" t="s">
        <v>143</v>
      </c>
    </row>
    <row r="68" spans="2:9">
      <c r="B68" s="35" t="s">
        <v>65</v>
      </c>
      <c r="C68" s="36" t="s">
        <v>143</v>
      </c>
      <c r="D68" s="36" t="s">
        <v>143</v>
      </c>
      <c r="E68" s="36" t="s">
        <v>143</v>
      </c>
      <c r="F68" s="36" t="s">
        <v>143</v>
      </c>
      <c r="G68" s="37" t="s">
        <v>143</v>
      </c>
      <c r="H68" s="37" t="s">
        <v>143</v>
      </c>
      <c r="I68" s="37" t="s">
        <v>143</v>
      </c>
    </row>
    <row r="69" spans="2:9">
      <c r="B69" s="35" t="s">
        <v>66</v>
      </c>
      <c r="C69" s="36" t="s">
        <v>143</v>
      </c>
      <c r="D69" s="36" t="s">
        <v>143</v>
      </c>
      <c r="E69" s="36" t="s">
        <v>143</v>
      </c>
      <c r="F69" s="36" t="s">
        <v>143</v>
      </c>
      <c r="G69" s="37" t="s">
        <v>143</v>
      </c>
      <c r="H69" s="37" t="s">
        <v>143</v>
      </c>
      <c r="I69" s="37" t="s">
        <v>143</v>
      </c>
    </row>
    <row r="70" spans="2:9">
      <c r="B70" s="35" t="s">
        <v>67</v>
      </c>
      <c r="C70" s="36" t="s">
        <v>143</v>
      </c>
      <c r="D70" s="36" t="s">
        <v>143</v>
      </c>
      <c r="E70" s="36" t="s">
        <v>143</v>
      </c>
      <c r="F70" s="36" t="s">
        <v>143</v>
      </c>
      <c r="G70" s="37" t="s">
        <v>143</v>
      </c>
      <c r="H70" s="37" t="s">
        <v>143</v>
      </c>
      <c r="I70" s="37" t="s">
        <v>143</v>
      </c>
    </row>
    <row r="71" spans="2:9">
      <c r="B71" s="35" t="s">
        <v>68</v>
      </c>
      <c r="C71" s="36" t="s">
        <v>143</v>
      </c>
      <c r="D71" s="36" t="s">
        <v>143</v>
      </c>
      <c r="E71" s="36" t="s">
        <v>143</v>
      </c>
      <c r="F71" s="36" t="s">
        <v>143</v>
      </c>
      <c r="G71" s="37" t="s">
        <v>143</v>
      </c>
      <c r="H71" s="37" t="s">
        <v>143</v>
      </c>
      <c r="I71" s="37" t="s">
        <v>143</v>
      </c>
    </row>
    <row r="72" spans="2:9">
      <c r="B72" s="35" t="s">
        <v>69</v>
      </c>
      <c r="C72" s="36" t="s">
        <v>143</v>
      </c>
      <c r="D72" s="36" t="s">
        <v>143</v>
      </c>
      <c r="E72" s="36" t="s">
        <v>143</v>
      </c>
      <c r="F72" s="36" t="s">
        <v>143</v>
      </c>
      <c r="G72" s="37" t="s">
        <v>143</v>
      </c>
      <c r="H72" s="37" t="s">
        <v>143</v>
      </c>
      <c r="I72" s="37" t="s">
        <v>143</v>
      </c>
    </row>
    <row r="73" spans="2:9">
      <c r="B73" s="38" t="s">
        <v>70</v>
      </c>
      <c r="C73" s="39">
        <v>0</v>
      </c>
      <c r="D73" s="39">
        <v>0</v>
      </c>
      <c r="E73" s="39" t="s">
        <v>143</v>
      </c>
      <c r="F73" s="39" t="s">
        <v>143</v>
      </c>
      <c r="G73" s="40" t="s">
        <v>143</v>
      </c>
      <c r="H73" s="40" t="s">
        <v>143</v>
      </c>
      <c r="I73" s="40" t="s">
        <v>143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58282</v>
      </c>
      <c r="D79" s="36">
        <v>54101</v>
      </c>
      <c r="E79" s="36">
        <v>51828</v>
      </c>
      <c r="F79" s="36">
        <v>58293</v>
      </c>
      <c r="G79" s="37">
        <v>-7.1737414639168162E-2</v>
      </c>
      <c r="H79" s="37">
        <v>-4.201401083159273E-2</v>
      </c>
      <c r="I79" s="37">
        <v>0.12473952303774016</v>
      </c>
    </row>
    <row r="80" spans="2:9">
      <c r="B80" s="35" t="s">
        <v>59</v>
      </c>
      <c r="C80" s="36">
        <v>56308</v>
      </c>
      <c r="D80" s="36">
        <v>53510</v>
      </c>
      <c r="E80" s="36">
        <v>44424</v>
      </c>
      <c r="F80" s="36">
        <v>58463</v>
      </c>
      <c r="G80" s="37">
        <v>-4.969098529516236E-2</v>
      </c>
      <c r="H80" s="37">
        <v>-0.16980003737619132</v>
      </c>
      <c r="I80" s="37">
        <v>0.31602287052043931</v>
      </c>
    </row>
    <row r="81" spans="2:9">
      <c r="B81" s="35" t="s">
        <v>60</v>
      </c>
      <c r="C81" s="36">
        <v>62805</v>
      </c>
      <c r="D81" s="36">
        <v>60750</v>
      </c>
      <c r="E81" s="36">
        <v>45512</v>
      </c>
      <c r="F81" s="36">
        <v>64990</v>
      </c>
      <c r="G81" s="37">
        <v>-3.2720324814903279E-2</v>
      </c>
      <c r="H81" s="37">
        <v>-0.25083127572016461</v>
      </c>
      <c r="I81" s="37">
        <v>0.42797503955000882</v>
      </c>
    </row>
    <row r="82" spans="2:9">
      <c r="B82" s="35" t="s">
        <v>61</v>
      </c>
      <c r="C82" s="36">
        <v>19981</v>
      </c>
      <c r="D82" s="36">
        <v>20520</v>
      </c>
      <c r="E82" s="36">
        <v>12960</v>
      </c>
      <c r="F82" s="36">
        <v>36596</v>
      </c>
      <c r="G82" s="37">
        <v>2.6975626845503253E-2</v>
      </c>
      <c r="H82" s="37">
        <v>-0.36842105263157898</v>
      </c>
      <c r="I82" s="37">
        <v>1.8237654320987655</v>
      </c>
    </row>
    <row r="83" spans="2:9">
      <c r="B83" s="35" t="s">
        <v>62</v>
      </c>
      <c r="C83" s="36">
        <v>2800</v>
      </c>
      <c r="D83" s="36">
        <v>1660</v>
      </c>
      <c r="E83" s="36">
        <v>1816</v>
      </c>
      <c r="F83" s="36">
        <v>4307</v>
      </c>
      <c r="G83" s="37">
        <v>-0.40714285714285714</v>
      </c>
      <c r="H83" s="37">
        <v>9.3975903614457845E-2</v>
      </c>
      <c r="I83" s="37">
        <v>1.3716960352422909</v>
      </c>
    </row>
    <row r="84" spans="2:9">
      <c r="B84" s="35" t="s">
        <v>63</v>
      </c>
      <c r="C84" s="36">
        <v>3535</v>
      </c>
      <c r="D84" s="36">
        <v>2781</v>
      </c>
      <c r="E84" s="36">
        <v>3124</v>
      </c>
      <c r="F84" s="36">
        <v>4442</v>
      </c>
      <c r="G84" s="37">
        <v>-0.21329561527581331</v>
      </c>
      <c r="H84" s="37">
        <v>0.12333692916217198</v>
      </c>
      <c r="I84" s="37">
        <v>0.42189500640204858</v>
      </c>
    </row>
    <row r="85" spans="2:9">
      <c r="B85" s="35" t="s">
        <v>64</v>
      </c>
      <c r="C85" s="36">
        <v>5057</v>
      </c>
      <c r="D85" s="36">
        <v>2802</v>
      </c>
      <c r="E85" s="36">
        <v>3191</v>
      </c>
      <c r="F85" s="36">
        <v>5918</v>
      </c>
      <c r="G85" s="37">
        <v>-0.44591655131500885</v>
      </c>
      <c r="H85" s="37">
        <v>0.13882940756602435</v>
      </c>
      <c r="I85" s="37">
        <v>0.85459103729238484</v>
      </c>
    </row>
    <row r="86" spans="2:9">
      <c r="B86" s="35" t="s">
        <v>65</v>
      </c>
      <c r="C86" s="36">
        <v>3821</v>
      </c>
      <c r="D86" s="36">
        <v>2781</v>
      </c>
      <c r="E86" s="36">
        <v>3914</v>
      </c>
      <c r="F86" s="36">
        <v>5601</v>
      </c>
      <c r="G86" s="37">
        <v>-0.27218005757655062</v>
      </c>
      <c r="H86" s="37">
        <v>0.40740740740740744</v>
      </c>
      <c r="I86" s="37">
        <v>0.43101686254471128</v>
      </c>
    </row>
    <row r="87" spans="2:9">
      <c r="B87" s="35" t="s">
        <v>66</v>
      </c>
      <c r="C87" s="36">
        <v>4918</v>
      </c>
      <c r="D87" s="36">
        <v>4239</v>
      </c>
      <c r="E87" s="36">
        <v>3238</v>
      </c>
      <c r="F87" s="36">
        <v>5464</v>
      </c>
      <c r="G87" s="37">
        <v>-0.13806425376169174</v>
      </c>
      <c r="H87" s="37">
        <v>-0.23614059919792407</v>
      </c>
      <c r="I87" s="37">
        <v>0.68746139592340949</v>
      </c>
    </row>
    <row r="88" spans="2:9">
      <c r="B88" s="35" t="s">
        <v>67</v>
      </c>
      <c r="C88" s="36">
        <v>35554</v>
      </c>
      <c r="D88" s="36">
        <v>26556</v>
      </c>
      <c r="E88" s="36">
        <v>30675</v>
      </c>
      <c r="F88" s="36">
        <v>40426</v>
      </c>
      <c r="G88" s="37">
        <v>-0.25307982224222314</v>
      </c>
      <c r="H88" s="37">
        <v>0.15510619069136911</v>
      </c>
      <c r="I88" s="37">
        <v>0.317881010594947</v>
      </c>
    </row>
    <row r="89" spans="2:9">
      <c r="B89" s="35" t="s">
        <v>68</v>
      </c>
      <c r="C89" s="36">
        <v>62977</v>
      </c>
      <c r="D89" s="36">
        <v>49025</v>
      </c>
      <c r="E89" s="36">
        <v>51314</v>
      </c>
      <c r="F89" s="36">
        <v>64344</v>
      </c>
      <c r="G89" s="37">
        <v>-0.22154119758006896</v>
      </c>
      <c r="H89" s="37">
        <v>4.6690464048954716E-2</v>
      </c>
      <c r="I89" s="37">
        <v>0.25392680360135644</v>
      </c>
    </row>
    <row r="90" spans="2:9">
      <c r="B90" s="35" t="s">
        <v>69</v>
      </c>
      <c r="C90" s="36">
        <v>55821</v>
      </c>
      <c r="D90" s="36">
        <v>45336</v>
      </c>
      <c r="E90" s="36">
        <v>49720</v>
      </c>
      <c r="F90" s="36">
        <v>61208</v>
      </c>
      <c r="G90" s="37">
        <v>-0.18783253614231199</v>
      </c>
      <c r="H90" s="37">
        <v>9.6700194106229098E-2</v>
      </c>
      <c r="I90" s="37">
        <v>0.23105390185036212</v>
      </c>
    </row>
    <row r="91" spans="2:9">
      <c r="B91" s="38" t="s">
        <v>70</v>
      </c>
      <c r="C91" s="39">
        <v>371859</v>
      </c>
      <c r="D91" s="39">
        <v>324061</v>
      </c>
      <c r="E91" s="39">
        <v>301716</v>
      </c>
      <c r="F91" s="39">
        <v>410052</v>
      </c>
      <c r="G91" s="40">
        <v>-0.12853796734783884</v>
      </c>
      <c r="H91" s="40">
        <v>-6.8953067478036534E-2</v>
      </c>
      <c r="I91" s="40">
        <v>0.35906614166964967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20726</v>
      </c>
      <c r="D98" s="36">
        <v>19158</v>
      </c>
      <c r="E98" s="36">
        <v>16205</v>
      </c>
      <c r="F98" s="36">
        <v>13876</v>
      </c>
      <c r="G98" s="37">
        <v>-7.5653768213837735E-2</v>
      </c>
      <c r="H98" s="37">
        <v>-0.1541392629710826</v>
      </c>
      <c r="I98" s="37">
        <v>-0.14372107374267207</v>
      </c>
    </row>
    <row r="99" spans="2:9">
      <c r="B99" s="35" t="s">
        <v>59</v>
      </c>
      <c r="C99" s="36">
        <v>23268</v>
      </c>
      <c r="D99" s="36">
        <v>16551</v>
      </c>
      <c r="E99" s="36">
        <v>13950</v>
      </c>
      <c r="F99" s="36">
        <v>18769</v>
      </c>
      <c r="G99" s="37">
        <v>-0.28867973182052609</v>
      </c>
      <c r="H99" s="37">
        <v>-0.15715062533985857</v>
      </c>
      <c r="I99" s="37">
        <v>0.34544802867383506</v>
      </c>
    </row>
    <row r="100" spans="2:9">
      <c r="B100" s="35" t="s">
        <v>60</v>
      </c>
      <c r="C100" s="36">
        <v>20219</v>
      </c>
      <c r="D100" s="36">
        <v>17235</v>
      </c>
      <c r="E100" s="36">
        <v>16344</v>
      </c>
      <c r="F100" s="36">
        <v>20734</v>
      </c>
      <c r="G100" s="37">
        <v>-0.14758395568524652</v>
      </c>
      <c r="H100" s="37">
        <v>-5.1697127937336829E-2</v>
      </c>
      <c r="I100" s="37">
        <v>0.26860009789525208</v>
      </c>
    </row>
    <row r="101" spans="2:9">
      <c r="B101" s="35" t="s">
        <v>61</v>
      </c>
      <c r="C101" s="36">
        <v>6286</v>
      </c>
      <c r="D101" s="36">
        <v>7421</v>
      </c>
      <c r="E101" s="36">
        <v>4985</v>
      </c>
      <c r="F101" s="36">
        <v>13120</v>
      </c>
      <c r="G101" s="37">
        <v>0.18055997454661155</v>
      </c>
      <c r="H101" s="37">
        <v>-0.32825764721735617</v>
      </c>
      <c r="I101" s="37">
        <v>1.6318956870611836</v>
      </c>
    </row>
    <row r="102" spans="2:9">
      <c r="B102" s="35" t="s">
        <v>62</v>
      </c>
      <c r="C102" s="36">
        <v>1718</v>
      </c>
      <c r="D102" s="36">
        <v>1581</v>
      </c>
      <c r="E102" s="36">
        <v>1325</v>
      </c>
      <c r="F102" s="36">
        <v>1094</v>
      </c>
      <c r="G102" s="37">
        <v>-7.9743888242142069E-2</v>
      </c>
      <c r="H102" s="37">
        <v>-0.16192283364958882</v>
      </c>
      <c r="I102" s="37">
        <v>-0.17433962264150948</v>
      </c>
    </row>
    <row r="103" spans="2:9">
      <c r="B103" s="35" t="s">
        <v>63</v>
      </c>
      <c r="C103" s="36">
        <v>1576</v>
      </c>
      <c r="D103" s="36">
        <v>1364</v>
      </c>
      <c r="E103" s="36">
        <v>1355</v>
      </c>
      <c r="F103" s="36">
        <v>1065</v>
      </c>
      <c r="G103" s="37">
        <v>-0.13451776649746194</v>
      </c>
      <c r="H103" s="37">
        <v>-6.5982404692082053E-3</v>
      </c>
      <c r="I103" s="37">
        <v>-0.2140221402214022</v>
      </c>
    </row>
    <row r="104" spans="2:9">
      <c r="B104" s="35" t="s">
        <v>64</v>
      </c>
      <c r="C104" s="36">
        <v>1791</v>
      </c>
      <c r="D104" s="36">
        <v>1702</v>
      </c>
      <c r="E104" s="36">
        <v>1709</v>
      </c>
      <c r="F104" s="36">
        <v>1412</v>
      </c>
      <c r="G104" s="37">
        <v>-4.9692908989391382E-2</v>
      </c>
      <c r="H104" s="37">
        <v>4.1128084606345539E-3</v>
      </c>
      <c r="I104" s="37">
        <v>-0.17378583967232297</v>
      </c>
    </row>
    <row r="105" spans="2:9">
      <c r="B105" s="35" t="s">
        <v>65</v>
      </c>
      <c r="C105" s="36">
        <v>2093</v>
      </c>
      <c r="D105" s="36">
        <v>1302</v>
      </c>
      <c r="E105" s="36">
        <v>1317</v>
      </c>
      <c r="F105" s="36">
        <v>1046</v>
      </c>
      <c r="G105" s="37">
        <v>-0.37792642140468224</v>
      </c>
      <c r="H105" s="37">
        <v>1.1520737327188835E-2</v>
      </c>
      <c r="I105" s="37">
        <v>-0.20577069096431289</v>
      </c>
    </row>
    <row r="106" spans="2:9">
      <c r="B106" s="35" t="s">
        <v>66</v>
      </c>
      <c r="C106" s="36">
        <v>1738</v>
      </c>
      <c r="D106" s="36">
        <v>1406</v>
      </c>
      <c r="E106" s="36">
        <v>1292</v>
      </c>
      <c r="F106" s="36">
        <v>1564</v>
      </c>
      <c r="G106" s="37">
        <v>-0.19102416570770997</v>
      </c>
      <c r="H106" s="37">
        <v>-8.108108108108103E-2</v>
      </c>
      <c r="I106" s="37">
        <v>0.21052631578947367</v>
      </c>
    </row>
    <row r="107" spans="2:9">
      <c r="B107" s="35" t="s">
        <v>67</v>
      </c>
      <c r="C107" s="36">
        <v>9330</v>
      </c>
      <c r="D107" s="36">
        <v>9333</v>
      </c>
      <c r="E107" s="36">
        <v>6964</v>
      </c>
      <c r="F107" s="36">
        <v>9787</v>
      </c>
      <c r="G107" s="37">
        <v>3.215434083601032E-4</v>
      </c>
      <c r="H107" s="37">
        <v>-0.25383049394621238</v>
      </c>
      <c r="I107" s="37">
        <v>0.40537047673750726</v>
      </c>
    </row>
    <row r="108" spans="2:9">
      <c r="B108" s="35" t="s">
        <v>68</v>
      </c>
      <c r="C108" s="36">
        <v>17830</v>
      </c>
      <c r="D108" s="36">
        <v>17160</v>
      </c>
      <c r="E108" s="36">
        <v>12296</v>
      </c>
      <c r="F108" s="36">
        <v>13435</v>
      </c>
      <c r="G108" s="37">
        <v>-3.7577117218171585E-2</v>
      </c>
      <c r="H108" s="37">
        <v>-0.28344988344988342</v>
      </c>
      <c r="I108" s="37">
        <v>9.2631750162654569E-2</v>
      </c>
    </row>
    <row r="109" spans="2:9">
      <c r="B109" s="35" t="s">
        <v>69</v>
      </c>
      <c r="C109" s="36">
        <v>18805</v>
      </c>
      <c r="D109" s="36">
        <v>14834</v>
      </c>
      <c r="E109" s="36">
        <v>12241</v>
      </c>
      <c r="F109" s="36">
        <v>15548</v>
      </c>
      <c r="G109" s="37">
        <v>-0.21116724275458654</v>
      </c>
      <c r="H109" s="37">
        <v>-0.17480113253336926</v>
      </c>
      <c r="I109" s="37">
        <v>0.27015766685728293</v>
      </c>
    </row>
    <row r="110" spans="2:9">
      <c r="B110" s="38" t="s">
        <v>70</v>
      </c>
      <c r="C110" s="39">
        <v>125380</v>
      </c>
      <c r="D110" s="39">
        <v>109047</v>
      </c>
      <c r="E110" s="39">
        <v>89983</v>
      </c>
      <c r="F110" s="39">
        <v>111450</v>
      </c>
      <c r="G110" s="40">
        <v>-0.13026798532461314</v>
      </c>
      <c r="H110" s="40">
        <v>-0.17482369987253199</v>
      </c>
      <c r="I110" s="40">
        <v>0.23856728493159829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189930</v>
      </c>
      <c r="D8" s="36">
        <v>51828</v>
      </c>
      <c r="E8" s="36">
        <v>109590</v>
      </c>
      <c r="F8" s="36">
        <v>12307</v>
      </c>
      <c r="G8" s="36">
        <v>16205</v>
      </c>
      <c r="H8" s="36" t="s">
        <v>143</v>
      </c>
    </row>
    <row r="9" spans="2:8" ht="15" customHeight="1">
      <c r="B9" s="46" t="s">
        <v>80</v>
      </c>
      <c r="C9" s="36">
        <v>165548</v>
      </c>
      <c r="D9" s="36">
        <v>44424</v>
      </c>
      <c r="E9" s="36">
        <v>95957</v>
      </c>
      <c r="F9" s="36">
        <v>11217</v>
      </c>
      <c r="G9" s="36">
        <v>13950</v>
      </c>
      <c r="H9" s="36" t="s">
        <v>143</v>
      </c>
    </row>
    <row r="10" spans="2:8" ht="15" customHeight="1">
      <c r="B10" s="46" t="s">
        <v>81</v>
      </c>
      <c r="C10" s="36">
        <v>174856</v>
      </c>
      <c r="D10" s="36">
        <v>45512</v>
      </c>
      <c r="E10" s="36">
        <v>100405</v>
      </c>
      <c r="F10" s="36">
        <v>12595</v>
      </c>
      <c r="G10" s="36">
        <v>16344</v>
      </c>
      <c r="H10" s="36" t="s">
        <v>143</v>
      </c>
    </row>
    <row r="11" spans="2:8" ht="15" customHeight="1">
      <c r="B11" s="46" t="s">
        <v>82</v>
      </c>
      <c r="C11" s="36">
        <v>53188</v>
      </c>
      <c r="D11" s="36">
        <v>12960</v>
      </c>
      <c r="E11" s="36">
        <v>31623</v>
      </c>
      <c r="F11" s="36">
        <v>3620</v>
      </c>
      <c r="G11" s="36">
        <v>4985</v>
      </c>
      <c r="H11" s="36" t="s">
        <v>143</v>
      </c>
    </row>
    <row r="12" spans="2:8" ht="15" customHeight="1">
      <c r="B12" s="46" t="s">
        <v>83</v>
      </c>
      <c r="C12" s="36">
        <v>20245</v>
      </c>
      <c r="D12" s="36">
        <v>1816</v>
      </c>
      <c r="E12" s="36">
        <v>16552</v>
      </c>
      <c r="F12" s="36">
        <v>552</v>
      </c>
      <c r="G12" s="36">
        <v>1325</v>
      </c>
      <c r="H12" s="36" t="s">
        <v>143</v>
      </c>
    </row>
    <row r="13" spans="2:8" ht="15" customHeight="1">
      <c r="B13" s="46" t="s">
        <v>84</v>
      </c>
      <c r="C13" s="36">
        <v>24625</v>
      </c>
      <c r="D13" s="36">
        <v>3124</v>
      </c>
      <c r="E13" s="36">
        <v>19166</v>
      </c>
      <c r="F13" s="36">
        <v>980</v>
      </c>
      <c r="G13" s="36">
        <v>1355</v>
      </c>
      <c r="H13" s="36" t="s">
        <v>143</v>
      </c>
    </row>
    <row r="14" spans="2:8" ht="15" customHeight="1">
      <c r="B14" s="46" t="s">
        <v>85</v>
      </c>
      <c r="C14" s="36">
        <v>24251</v>
      </c>
      <c r="D14" s="36">
        <v>3191</v>
      </c>
      <c r="E14" s="36">
        <v>17634</v>
      </c>
      <c r="F14" s="36">
        <v>1717</v>
      </c>
      <c r="G14" s="36">
        <v>1709</v>
      </c>
      <c r="H14" s="36" t="s">
        <v>143</v>
      </c>
    </row>
    <row r="15" spans="2:8" ht="15" customHeight="1">
      <c r="B15" s="46" t="s">
        <v>86</v>
      </c>
      <c r="C15" s="36">
        <v>23119</v>
      </c>
      <c r="D15" s="36">
        <v>3914</v>
      </c>
      <c r="E15" s="36">
        <v>16740</v>
      </c>
      <c r="F15" s="36">
        <v>1148</v>
      </c>
      <c r="G15" s="36">
        <v>1317</v>
      </c>
      <c r="H15" s="36" t="s">
        <v>143</v>
      </c>
    </row>
    <row r="16" spans="2:8" ht="15" customHeight="1">
      <c r="B16" s="46" t="s">
        <v>87</v>
      </c>
      <c r="C16" s="36">
        <v>25432</v>
      </c>
      <c r="D16" s="36">
        <v>3238</v>
      </c>
      <c r="E16" s="36">
        <v>19346</v>
      </c>
      <c r="F16" s="36">
        <v>1556</v>
      </c>
      <c r="G16" s="36">
        <v>1292</v>
      </c>
      <c r="H16" s="36" t="s">
        <v>143</v>
      </c>
    </row>
    <row r="17" spans="2:10" ht="15" customHeight="1">
      <c r="B17" s="46" t="s">
        <v>88</v>
      </c>
      <c r="C17" s="36">
        <v>111916</v>
      </c>
      <c r="D17" s="36">
        <v>30675</v>
      </c>
      <c r="E17" s="36">
        <v>67818</v>
      </c>
      <c r="F17" s="36">
        <v>6459</v>
      </c>
      <c r="G17" s="36">
        <v>6964</v>
      </c>
      <c r="H17" s="36" t="s">
        <v>143</v>
      </c>
    </row>
    <row r="18" spans="2:10" ht="15" customHeight="1">
      <c r="B18" s="46" t="s">
        <v>89</v>
      </c>
      <c r="C18" s="36">
        <v>177453</v>
      </c>
      <c r="D18" s="36">
        <v>51314</v>
      </c>
      <c r="E18" s="36">
        <v>101787</v>
      </c>
      <c r="F18" s="36">
        <v>12056</v>
      </c>
      <c r="G18" s="36">
        <v>12296</v>
      </c>
      <c r="H18" s="36" t="s">
        <v>143</v>
      </c>
    </row>
    <row r="19" spans="2:10" ht="15" customHeight="1">
      <c r="B19" s="46" t="s">
        <v>90</v>
      </c>
      <c r="C19" s="36">
        <v>179972</v>
      </c>
      <c r="D19" s="36">
        <v>49720</v>
      </c>
      <c r="E19" s="36">
        <v>107626</v>
      </c>
      <c r="F19" s="36">
        <v>10385</v>
      </c>
      <c r="G19" s="36">
        <v>12241</v>
      </c>
      <c r="H19" s="36" t="s">
        <v>143</v>
      </c>
    </row>
    <row r="20" spans="2:10" ht="15" customHeight="1">
      <c r="B20" s="47" t="s">
        <v>91</v>
      </c>
      <c r="C20" s="39">
        <v>1170535</v>
      </c>
      <c r="D20" s="39">
        <v>301716</v>
      </c>
      <c r="E20" s="39">
        <v>704244</v>
      </c>
      <c r="F20" s="39">
        <v>74592</v>
      </c>
      <c r="G20" s="39">
        <v>89983</v>
      </c>
      <c r="H20" s="39" t="s">
        <v>143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204310</v>
      </c>
      <c r="D28" s="36">
        <v>58293</v>
      </c>
      <c r="E28" s="36">
        <v>119485</v>
      </c>
      <c r="F28" s="36">
        <v>12656</v>
      </c>
      <c r="G28" s="36">
        <v>13876</v>
      </c>
      <c r="H28" s="36" t="s">
        <v>143</v>
      </c>
    </row>
    <row r="29" spans="2:10" ht="15" customHeight="1">
      <c r="B29" s="46" t="s">
        <v>80</v>
      </c>
      <c r="C29" s="36">
        <v>209081</v>
      </c>
      <c r="D29" s="36">
        <v>58463</v>
      </c>
      <c r="E29" s="36">
        <v>114887</v>
      </c>
      <c r="F29" s="36">
        <v>16962</v>
      </c>
      <c r="G29" s="36">
        <v>18769</v>
      </c>
      <c r="H29" s="36" t="s">
        <v>143</v>
      </c>
    </row>
    <row r="30" spans="2:10" ht="15" customHeight="1">
      <c r="B30" s="46" t="s">
        <v>81</v>
      </c>
      <c r="C30" s="36">
        <v>224125</v>
      </c>
      <c r="D30" s="36">
        <v>64990</v>
      </c>
      <c r="E30" s="36">
        <v>120979</v>
      </c>
      <c r="F30" s="36">
        <v>17422</v>
      </c>
      <c r="G30" s="36">
        <v>20734</v>
      </c>
      <c r="H30" s="36" t="s">
        <v>143</v>
      </c>
    </row>
    <row r="31" spans="2:10" ht="15" customHeight="1">
      <c r="B31" s="46" t="s">
        <v>82</v>
      </c>
      <c r="C31" s="36">
        <v>125138</v>
      </c>
      <c r="D31" s="36">
        <v>36596</v>
      </c>
      <c r="E31" s="36">
        <v>64808</v>
      </c>
      <c r="F31" s="36">
        <v>10614</v>
      </c>
      <c r="G31" s="36">
        <v>13120</v>
      </c>
      <c r="H31" s="36" t="s">
        <v>143</v>
      </c>
    </row>
    <row r="32" spans="2:10" ht="15" customHeight="1">
      <c r="B32" s="46" t="s">
        <v>83</v>
      </c>
      <c r="C32" s="36">
        <v>21529</v>
      </c>
      <c r="D32" s="36">
        <v>4307</v>
      </c>
      <c r="E32" s="36">
        <v>15916</v>
      </c>
      <c r="F32" s="36">
        <v>212</v>
      </c>
      <c r="G32" s="36">
        <v>1094</v>
      </c>
      <c r="H32" s="36" t="s">
        <v>143</v>
      </c>
    </row>
    <row r="33" spans="2:8" ht="15" customHeight="1">
      <c r="B33" s="46" t="s">
        <v>84</v>
      </c>
      <c r="C33" s="36">
        <v>25229</v>
      </c>
      <c r="D33" s="36">
        <v>4442</v>
      </c>
      <c r="E33" s="36">
        <v>19082</v>
      </c>
      <c r="F33" s="36">
        <v>640</v>
      </c>
      <c r="G33" s="36">
        <v>1065</v>
      </c>
      <c r="H33" s="36" t="s">
        <v>143</v>
      </c>
    </row>
    <row r="34" spans="2:8" ht="15" customHeight="1">
      <c r="B34" s="46" t="s">
        <v>85</v>
      </c>
      <c r="C34" s="36">
        <v>31017</v>
      </c>
      <c r="D34" s="36">
        <v>5918</v>
      </c>
      <c r="E34" s="36">
        <v>21746</v>
      </c>
      <c r="F34" s="36">
        <v>1941</v>
      </c>
      <c r="G34" s="36">
        <v>1412</v>
      </c>
      <c r="H34" s="36" t="s">
        <v>143</v>
      </c>
    </row>
    <row r="35" spans="2:8" ht="15" customHeight="1">
      <c r="B35" s="46" t="s">
        <v>86</v>
      </c>
      <c r="C35" s="36">
        <v>28387</v>
      </c>
      <c r="D35" s="36">
        <v>5601</v>
      </c>
      <c r="E35" s="36">
        <v>19526</v>
      </c>
      <c r="F35" s="36">
        <v>2214</v>
      </c>
      <c r="G35" s="36">
        <v>1046</v>
      </c>
      <c r="H35" s="36" t="s">
        <v>143</v>
      </c>
    </row>
    <row r="36" spans="2:8" ht="15" customHeight="1">
      <c r="B36" s="46" t="s">
        <v>87</v>
      </c>
      <c r="C36" s="36">
        <v>25096</v>
      </c>
      <c r="D36" s="36">
        <v>5464</v>
      </c>
      <c r="E36" s="36">
        <v>16059</v>
      </c>
      <c r="F36" s="36">
        <v>2009</v>
      </c>
      <c r="G36" s="36">
        <v>1564</v>
      </c>
      <c r="H36" s="36" t="s">
        <v>143</v>
      </c>
    </row>
    <row r="37" spans="2:8" ht="15" customHeight="1">
      <c r="B37" s="46" t="s">
        <v>88</v>
      </c>
      <c r="C37" s="36">
        <v>140331</v>
      </c>
      <c r="D37" s="36">
        <v>40426</v>
      </c>
      <c r="E37" s="36">
        <v>79227</v>
      </c>
      <c r="F37" s="36">
        <v>10891</v>
      </c>
      <c r="G37" s="36">
        <v>9787</v>
      </c>
      <c r="H37" s="36" t="s">
        <v>143</v>
      </c>
    </row>
    <row r="38" spans="2:8" ht="15" customHeight="1">
      <c r="B38" s="46" t="s">
        <v>89</v>
      </c>
      <c r="C38" s="36">
        <v>212348</v>
      </c>
      <c r="D38" s="36">
        <v>64344</v>
      </c>
      <c r="E38" s="36">
        <v>121167</v>
      </c>
      <c r="F38" s="36">
        <v>13402</v>
      </c>
      <c r="G38" s="36">
        <v>13435</v>
      </c>
      <c r="H38" s="36" t="s">
        <v>143</v>
      </c>
    </row>
    <row r="39" spans="2:8" ht="15" customHeight="1">
      <c r="B39" s="46" t="s">
        <v>90</v>
      </c>
      <c r="C39" s="36">
        <v>222749</v>
      </c>
      <c r="D39" s="36">
        <v>61208</v>
      </c>
      <c r="E39" s="36">
        <v>133603</v>
      </c>
      <c r="F39" s="36">
        <v>12390</v>
      </c>
      <c r="G39" s="36">
        <v>15548</v>
      </c>
      <c r="H39" s="36" t="s">
        <v>143</v>
      </c>
    </row>
    <row r="40" spans="2:8" ht="15" customHeight="1">
      <c r="B40" s="47" t="s">
        <v>91</v>
      </c>
      <c r="C40" s="39">
        <v>1469340</v>
      </c>
      <c r="D40" s="39">
        <v>410052</v>
      </c>
      <c r="E40" s="39">
        <v>846485</v>
      </c>
      <c r="F40" s="39">
        <v>101353</v>
      </c>
      <c r="G40" s="39">
        <v>111450</v>
      </c>
      <c r="H40" s="39" t="s">
        <v>143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222749</v>
      </c>
      <c r="D7" s="57">
        <v>0.23768697352921575</v>
      </c>
      <c r="E7" s="36">
        <v>61208</v>
      </c>
      <c r="F7" s="57">
        <v>0.23105390185036212</v>
      </c>
      <c r="G7" s="36">
        <v>133603</v>
      </c>
      <c r="H7" s="57">
        <v>0.24136361102335857</v>
      </c>
      <c r="I7" s="36">
        <v>12390</v>
      </c>
      <c r="J7" s="57">
        <v>0.19306692344727971</v>
      </c>
      <c r="K7" s="36">
        <v>15548</v>
      </c>
      <c r="L7" s="57">
        <v>0.27015766685728293</v>
      </c>
      <c r="M7" s="36">
        <v>0</v>
      </c>
      <c r="N7" s="57" t="s">
        <v>143</v>
      </c>
    </row>
    <row r="8" spans="2:14">
      <c r="B8" s="56" t="s">
        <v>89</v>
      </c>
      <c r="C8" s="36">
        <v>212348</v>
      </c>
      <c r="D8" s="57">
        <v>0.1966436183102005</v>
      </c>
      <c r="E8" s="36">
        <v>64344</v>
      </c>
      <c r="F8" s="57">
        <v>0.25392680360135644</v>
      </c>
      <c r="G8" s="36">
        <v>121167</v>
      </c>
      <c r="H8" s="57">
        <v>0.19039759497774766</v>
      </c>
      <c r="I8" s="36">
        <v>13402</v>
      </c>
      <c r="J8" s="57">
        <v>0.11164565361645651</v>
      </c>
      <c r="K8" s="36">
        <v>13435</v>
      </c>
      <c r="L8" s="57">
        <v>9.2631750162654569E-2</v>
      </c>
      <c r="M8" s="36">
        <v>0</v>
      </c>
      <c r="N8" s="57" t="s">
        <v>143</v>
      </c>
    </row>
    <row r="9" spans="2:14">
      <c r="B9" s="56" t="s">
        <v>88</v>
      </c>
      <c r="C9" s="36">
        <v>140331</v>
      </c>
      <c r="D9" s="57">
        <v>0.25389577897708993</v>
      </c>
      <c r="E9" s="36">
        <v>40426</v>
      </c>
      <c r="F9" s="57">
        <v>0.317881010594947</v>
      </c>
      <c r="G9" s="36">
        <v>79227</v>
      </c>
      <c r="H9" s="57">
        <v>0.16822967353799867</v>
      </c>
      <c r="I9" s="36">
        <v>10891</v>
      </c>
      <c r="J9" s="57">
        <v>0.68617433039170139</v>
      </c>
      <c r="K9" s="36">
        <v>9787</v>
      </c>
      <c r="L9" s="57">
        <v>0.40537047673750726</v>
      </c>
      <c r="M9" s="36">
        <v>0</v>
      </c>
      <c r="N9" s="57" t="s">
        <v>143</v>
      </c>
    </row>
    <row r="10" spans="2:14">
      <c r="B10" s="56" t="s">
        <v>87</v>
      </c>
      <c r="C10" s="36">
        <v>25096</v>
      </c>
      <c r="D10" s="57">
        <v>-1.3211701793016672E-2</v>
      </c>
      <c r="E10" s="36">
        <v>5464</v>
      </c>
      <c r="F10" s="57">
        <v>0.68746139592340949</v>
      </c>
      <c r="G10" s="36">
        <v>16059</v>
      </c>
      <c r="H10" s="57">
        <v>-0.16990592370515867</v>
      </c>
      <c r="I10" s="36">
        <v>2009</v>
      </c>
      <c r="J10" s="57">
        <v>0.29113110539845755</v>
      </c>
      <c r="K10" s="36">
        <v>1564</v>
      </c>
      <c r="L10" s="57">
        <v>0.21052631578947367</v>
      </c>
      <c r="M10" s="36">
        <v>0</v>
      </c>
      <c r="N10" s="57" t="s">
        <v>143</v>
      </c>
    </row>
    <row r="11" spans="2:14">
      <c r="B11" s="56" t="s">
        <v>86</v>
      </c>
      <c r="C11" s="36">
        <v>28387</v>
      </c>
      <c r="D11" s="57">
        <v>0.227864527012414</v>
      </c>
      <c r="E11" s="36">
        <v>5601</v>
      </c>
      <c r="F11" s="57">
        <v>0.43101686254471128</v>
      </c>
      <c r="G11" s="36">
        <v>19526</v>
      </c>
      <c r="H11" s="57">
        <v>0.16642771804062129</v>
      </c>
      <c r="I11" s="36">
        <v>2214</v>
      </c>
      <c r="J11" s="57">
        <v>0.9285714285714286</v>
      </c>
      <c r="K11" s="36">
        <v>1046</v>
      </c>
      <c r="L11" s="57">
        <v>-0.20577069096431289</v>
      </c>
      <c r="M11" s="36">
        <v>0</v>
      </c>
      <c r="N11" s="57" t="s">
        <v>143</v>
      </c>
    </row>
    <row r="12" spans="2:14">
      <c r="B12" s="56" t="s">
        <v>85</v>
      </c>
      <c r="C12" s="36">
        <v>31017</v>
      </c>
      <c r="D12" s="57">
        <v>0.27899880417302381</v>
      </c>
      <c r="E12" s="36">
        <v>5918</v>
      </c>
      <c r="F12" s="57">
        <v>0.85459103729238484</v>
      </c>
      <c r="G12" s="36">
        <v>21746</v>
      </c>
      <c r="H12" s="57">
        <v>0.23318589089259389</v>
      </c>
      <c r="I12" s="36">
        <v>1941</v>
      </c>
      <c r="J12" s="57">
        <v>0.13046010483401282</v>
      </c>
      <c r="K12" s="36">
        <v>1412</v>
      </c>
      <c r="L12" s="57">
        <v>-0.17378583967232297</v>
      </c>
      <c r="M12" s="36">
        <v>0</v>
      </c>
      <c r="N12" s="57" t="s">
        <v>143</v>
      </c>
    </row>
    <row r="13" spans="2:14">
      <c r="B13" s="56" t="s">
        <v>84</v>
      </c>
      <c r="C13" s="36">
        <v>25229</v>
      </c>
      <c r="D13" s="57">
        <v>2.4527918781725999E-2</v>
      </c>
      <c r="E13" s="36">
        <v>4442</v>
      </c>
      <c r="F13" s="57">
        <v>0.42189500640204858</v>
      </c>
      <c r="G13" s="36">
        <v>19082</v>
      </c>
      <c r="H13" s="57">
        <v>-4.3827611395178545E-3</v>
      </c>
      <c r="I13" s="36">
        <v>640</v>
      </c>
      <c r="J13" s="57">
        <v>-0.34693877551020413</v>
      </c>
      <c r="K13" s="36">
        <v>1065</v>
      </c>
      <c r="L13" s="57">
        <v>-0.2140221402214022</v>
      </c>
      <c r="M13" s="36">
        <v>0</v>
      </c>
      <c r="N13" s="57" t="s">
        <v>143</v>
      </c>
    </row>
    <row r="14" spans="2:14">
      <c r="B14" s="56" t="s">
        <v>83</v>
      </c>
      <c r="C14" s="36">
        <v>21529</v>
      </c>
      <c r="D14" s="57">
        <v>6.3423067424055235E-2</v>
      </c>
      <c r="E14" s="36">
        <v>4307</v>
      </c>
      <c r="F14" s="57">
        <v>1.3716960352422909</v>
      </c>
      <c r="G14" s="36">
        <v>15916</v>
      </c>
      <c r="H14" s="57">
        <v>-3.8424359594006807E-2</v>
      </c>
      <c r="I14" s="36">
        <v>212</v>
      </c>
      <c r="J14" s="57">
        <v>-0.61594202898550732</v>
      </c>
      <c r="K14" s="36">
        <v>1094</v>
      </c>
      <c r="L14" s="57">
        <v>-0.17433962264150948</v>
      </c>
      <c r="M14" s="36">
        <v>0</v>
      </c>
      <c r="N14" s="57" t="s">
        <v>143</v>
      </c>
    </row>
    <row r="15" spans="2:14">
      <c r="B15" s="56" t="s">
        <v>82</v>
      </c>
      <c r="C15" s="36">
        <v>125138</v>
      </c>
      <c r="D15" s="57">
        <v>1.3527487403173648</v>
      </c>
      <c r="E15" s="36">
        <v>36596</v>
      </c>
      <c r="F15" s="57">
        <v>1.8237654320987655</v>
      </c>
      <c r="G15" s="36">
        <v>64808</v>
      </c>
      <c r="H15" s="57">
        <v>1.0493944281061252</v>
      </c>
      <c r="I15" s="36">
        <v>10614</v>
      </c>
      <c r="J15" s="57">
        <v>1.9320441988950274</v>
      </c>
      <c r="K15" s="36">
        <v>13120</v>
      </c>
      <c r="L15" s="57">
        <v>1.6318956870611836</v>
      </c>
      <c r="M15" s="36">
        <v>0</v>
      </c>
      <c r="N15" s="57" t="s">
        <v>143</v>
      </c>
    </row>
    <row r="16" spans="2:14">
      <c r="B16" s="56" t="s">
        <v>81</v>
      </c>
      <c r="C16" s="36">
        <v>224125</v>
      </c>
      <c r="D16" s="57">
        <v>0.28176899849018611</v>
      </c>
      <c r="E16" s="36">
        <v>64990</v>
      </c>
      <c r="F16" s="57">
        <v>0.42797503955000882</v>
      </c>
      <c r="G16" s="36">
        <v>120979</v>
      </c>
      <c r="H16" s="57">
        <v>0.20491011403814552</v>
      </c>
      <c r="I16" s="36">
        <v>17422</v>
      </c>
      <c r="J16" s="57">
        <v>0.38324732036522424</v>
      </c>
      <c r="K16" s="36">
        <v>20734</v>
      </c>
      <c r="L16" s="57">
        <v>0.26860009789525208</v>
      </c>
      <c r="M16" s="36">
        <v>0</v>
      </c>
      <c r="N16" s="57" t="s">
        <v>143</v>
      </c>
    </row>
    <row r="17" spans="2:14">
      <c r="B17" s="56" t="s">
        <v>80</v>
      </c>
      <c r="C17" s="36">
        <v>209081</v>
      </c>
      <c r="D17" s="57">
        <v>0.26296300770773429</v>
      </c>
      <c r="E17" s="36">
        <v>58463</v>
      </c>
      <c r="F17" s="57">
        <v>0.31602287052043931</v>
      </c>
      <c r="G17" s="36">
        <v>114887</v>
      </c>
      <c r="H17" s="57">
        <v>0.1972758631470346</v>
      </c>
      <c r="I17" s="36">
        <v>16962</v>
      </c>
      <c r="J17" s="57">
        <v>0.51216902915217966</v>
      </c>
      <c r="K17" s="36">
        <v>18769</v>
      </c>
      <c r="L17" s="57">
        <v>0.34544802867383506</v>
      </c>
      <c r="M17" s="36">
        <v>0</v>
      </c>
      <c r="N17" s="57" t="s">
        <v>143</v>
      </c>
    </row>
    <row r="18" spans="2:14">
      <c r="B18" s="56" t="s">
        <v>79</v>
      </c>
      <c r="C18" s="36">
        <v>204310</v>
      </c>
      <c r="D18" s="57">
        <v>7.5712104459537688E-2</v>
      </c>
      <c r="E18" s="36">
        <v>58293</v>
      </c>
      <c r="F18" s="57">
        <v>0.12473952303774016</v>
      </c>
      <c r="G18" s="36">
        <v>119485</v>
      </c>
      <c r="H18" s="57">
        <v>9.0291084953006751E-2</v>
      </c>
      <c r="I18" s="36">
        <v>12656</v>
      </c>
      <c r="J18" s="57">
        <v>2.8357845128788473E-2</v>
      </c>
      <c r="K18" s="36">
        <v>13876</v>
      </c>
      <c r="L18" s="57">
        <v>-0.14372107374267207</v>
      </c>
      <c r="M18" s="36">
        <v>0</v>
      </c>
      <c r="N18" s="57" t="s">
        <v>143</v>
      </c>
    </row>
    <row r="19" spans="2:14" ht="30" customHeight="1">
      <c r="B19" s="58" t="s">
        <v>290</v>
      </c>
      <c r="C19" s="59">
        <v>1469340</v>
      </c>
      <c r="D19" s="27">
        <v>0.25527216187469826</v>
      </c>
      <c r="E19" s="59">
        <v>410052</v>
      </c>
      <c r="F19" s="27">
        <v>0.35906614166964967</v>
      </c>
      <c r="G19" s="59">
        <v>846485</v>
      </c>
      <c r="H19" s="27">
        <v>0.20197687165243861</v>
      </c>
      <c r="I19" s="59">
        <v>101353</v>
      </c>
      <c r="J19" s="27">
        <v>0.35876501501501501</v>
      </c>
      <c r="K19" s="59">
        <v>111450</v>
      </c>
      <c r="L19" s="27">
        <v>0.23856728493159829</v>
      </c>
      <c r="M19" s="59" t="s">
        <v>143</v>
      </c>
      <c r="N19" s="27" t="s">
        <v>143</v>
      </c>
    </row>
    <row r="20" spans="2:14" outlineLevel="1">
      <c r="B20" s="56" t="s">
        <v>90</v>
      </c>
      <c r="C20" s="36">
        <v>179972</v>
      </c>
      <c r="D20" s="57">
        <v>9.720960573564108E-2</v>
      </c>
      <c r="E20" s="36">
        <v>49720</v>
      </c>
      <c r="F20" s="57">
        <v>9.6700194106229098E-2</v>
      </c>
      <c r="G20" s="36">
        <v>107626</v>
      </c>
      <c r="H20" s="57">
        <v>0.16626030796571412</v>
      </c>
      <c r="I20" s="36">
        <v>10385</v>
      </c>
      <c r="J20" s="57">
        <v>-0.10273025747364783</v>
      </c>
      <c r="K20" s="36">
        <v>12241</v>
      </c>
      <c r="L20" s="57">
        <v>-0.17480113253336926</v>
      </c>
      <c r="M20" s="36">
        <v>0</v>
      </c>
      <c r="N20" s="57" t="s">
        <v>143</v>
      </c>
    </row>
    <row r="21" spans="2:14" outlineLevel="1">
      <c r="B21" s="56" t="s">
        <v>89</v>
      </c>
      <c r="C21" s="36">
        <v>177453</v>
      </c>
      <c r="D21" s="57">
        <v>4.815092645642971E-2</v>
      </c>
      <c r="E21" s="36">
        <v>51314</v>
      </c>
      <c r="F21" s="57">
        <v>4.6690464048954716E-2</v>
      </c>
      <c r="G21" s="36">
        <v>101787</v>
      </c>
      <c r="H21" s="57">
        <v>0.14519250241893755</v>
      </c>
      <c r="I21" s="36">
        <v>12056</v>
      </c>
      <c r="J21" s="57">
        <v>-0.15301391035548684</v>
      </c>
      <c r="K21" s="36">
        <v>12296</v>
      </c>
      <c r="L21" s="57">
        <v>-0.28344988344988342</v>
      </c>
      <c r="M21" s="36">
        <v>0</v>
      </c>
      <c r="N21" s="57" t="s">
        <v>143</v>
      </c>
    </row>
    <row r="22" spans="2:14" outlineLevel="1">
      <c r="B22" s="56" t="s">
        <v>88</v>
      </c>
      <c r="C22" s="36">
        <v>111916</v>
      </c>
      <c r="D22" s="57">
        <v>-1.1185524199961105E-2</v>
      </c>
      <c r="E22" s="36">
        <v>30675</v>
      </c>
      <c r="F22" s="57">
        <v>0.15510619069136911</v>
      </c>
      <c r="G22" s="36">
        <v>67818</v>
      </c>
      <c r="H22" s="57">
        <v>-3.3463500840863136E-2</v>
      </c>
      <c r="I22" s="36">
        <v>6459</v>
      </c>
      <c r="J22" s="57">
        <v>-9.3728076329451349E-2</v>
      </c>
      <c r="K22" s="36">
        <v>6964</v>
      </c>
      <c r="L22" s="57">
        <v>-0.25383049394621238</v>
      </c>
      <c r="M22" s="36">
        <v>0</v>
      </c>
      <c r="N22" s="57" t="s">
        <v>143</v>
      </c>
    </row>
    <row r="23" spans="2:14" outlineLevel="1">
      <c r="B23" s="56" t="s">
        <v>87</v>
      </c>
      <c r="C23" s="36">
        <v>25432</v>
      </c>
      <c r="D23" s="57">
        <v>1.2259194395796813E-2</v>
      </c>
      <c r="E23" s="36">
        <v>3238</v>
      </c>
      <c r="F23" s="57">
        <v>-0.23614059919792407</v>
      </c>
      <c r="G23" s="36">
        <v>19346</v>
      </c>
      <c r="H23" s="57">
        <v>2.931630752859804E-2</v>
      </c>
      <c r="I23" s="36">
        <v>1556</v>
      </c>
      <c r="J23" s="57">
        <v>1.2748538011695905</v>
      </c>
      <c r="K23" s="36">
        <v>1292</v>
      </c>
      <c r="L23" s="57">
        <v>-8.108108108108103E-2</v>
      </c>
      <c r="M23" s="36">
        <v>0</v>
      </c>
      <c r="N23" s="57" t="s">
        <v>143</v>
      </c>
    </row>
    <row r="24" spans="2:14" outlineLevel="1">
      <c r="B24" s="56" t="s">
        <v>86</v>
      </c>
      <c r="C24" s="36">
        <v>23119</v>
      </c>
      <c r="D24" s="57">
        <v>0.23969113625395466</v>
      </c>
      <c r="E24" s="36">
        <v>3914</v>
      </c>
      <c r="F24" s="57">
        <v>0.40740740740740744</v>
      </c>
      <c r="G24" s="36">
        <v>16740</v>
      </c>
      <c r="H24" s="57">
        <v>0.19179837676206746</v>
      </c>
      <c r="I24" s="36">
        <v>1148</v>
      </c>
      <c r="J24" s="57">
        <v>1.2076923076923078</v>
      </c>
      <c r="K24" s="36">
        <v>1317</v>
      </c>
      <c r="L24" s="57">
        <v>1.1520737327188835E-2</v>
      </c>
      <c r="M24" s="36">
        <v>0</v>
      </c>
      <c r="N24" s="57" t="s">
        <v>143</v>
      </c>
    </row>
    <row r="25" spans="2:14" outlineLevel="1">
      <c r="B25" s="56" t="s">
        <v>85</v>
      </c>
      <c r="C25" s="36">
        <v>24251</v>
      </c>
      <c r="D25" s="57">
        <v>9.6486865307229719E-2</v>
      </c>
      <c r="E25" s="36">
        <v>3191</v>
      </c>
      <c r="F25" s="57">
        <v>0.13882940756602435</v>
      </c>
      <c r="G25" s="36">
        <v>17634</v>
      </c>
      <c r="H25" s="57">
        <v>4.262992963992196E-2</v>
      </c>
      <c r="I25" s="36">
        <v>1717</v>
      </c>
      <c r="J25" s="57">
        <v>1.4528571428571428</v>
      </c>
      <c r="K25" s="36">
        <v>1709</v>
      </c>
      <c r="L25" s="57">
        <v>4.1128084606345539E-3</v>
      </c>
      <c r="M25" s="36">
        <v>0</v>
      </c>
      <c r="N25" s="57" t="s">
        <v>143</v>
      </c>
    </row>
    <row r="26" spans="2:14" outlineLevel="1">
      <c r="B26" s="56" t="s">
        <v>84</v>
      </c>
      <c r="C26" s="36">
        <v>24625</v>
      </c>
      <c r="D26" s="57">
        <v>0.35637565408978245</v>
      </c>
      <c r="E26" s="36">
        <v>3124</v>
      </c>
      <c r="F26" s="57">
        <v>0.12333692916217198</v>
      </c>
      <c r="G26" s="36">
        <v>19166</v>
      </c>
      <c r="H26" s="57">
        <v>0.36802284082797998</v>
      </c>
      <c r="I26" s="36">
        <v>980</v>
      </c>
      <c r="J26" s="57" t="s">
        <v>143</v>
      </c>
      <c r="K26" s="36">
        <v>1355</v>
      </c>
      <c r="L26" s="57">
        <v>-6.5982404692082053E-3</v>
      </c>
      <c r="M26" s="36">
        <v>0</v>
      </c>
      <c r="N26" s="57" t="s">
        <v>143</v>
      </c>
    </row>
    <row r="27" spans="2:14" outlineLevel="1">
      <c r="B27" s="56" t="s">
        <v>83</v>
      </c>
      <c r="C27" s="36">
        <v>20245</v>
      </c>
      <c r="D27" s="57">
        <v>0.22585528307599145</v>
      </c>
      <c r="E27" s="36">
        <v>1816</v>
      </c>
      <c r="F27" s="57">
        <v>9.3975903614457845E-2</v>
      </c>
      <c r="G27" s="36">
        <v>16552</v>
      </c>
      <c r="H27" s="57">
        <v>0.24694892270604196</v>
      </c>
      <c r="I27" s="36">
        <v>552</v>
      </c>
      <c r="J27" s="57" t="s">
        <v>143</v>
      </c>
      <c r="K27" s="36">
        <v>1325</v>
      </c>
      <c r="L27" s="57">
        <v>-0.16192283364958882</v>
      </c>
      <c r="M27" s="36">
        <v>0</v>
      </c>
      <c r="N27" s="57" t="s">
        <v>143</v>
      </c>
    </row>
    <row r="28" spans="2:14" outlineLevel="1">
      <c r="B28" s="56" t="s">
        <v>82</v>
      </c>
      <c r="C28" s="36">
        <v>53188</v>
      </c>
      <c r="D28" s="57">
        <v>-0.28776882080398514</v>
      </c>
      <c r="E28" s="36">
        <v>12960</v>
      </c>
      <c r="F28" s="57">
        <v>-0.36842105263157898</v>
      </c>
      <c r="G28" s="36">
        <v>31623</v>
      </c>
      <c r="H28" s="57">
        <v>-0.29354600898063132</v>
      </c>
      <c r="I28" s="36">
        <v>3620</v>
      </c>
      <c r="J28" s="57">
        <v>0.83383991894630194</v>
      </c>
      <c r="K28" s="36">
        <v>4985</v>
      </c>
      <c r="L28" s="57">
        <v>-0.32825764721735617</v>
      </c>
      <c r="M28" s="36">
        <v>0</v>
      </c>
      <c r="N28" s="57" t="s">
        <v>143</v>
      </c>
    </row>
    <row r="29" spans="2:14" outlineLevel="1">
      <c r="B29" s="56" t="s">
        <v>81</v>
      </c>
      <c r="C29" s="36">
        <v>174856</v>
      </c>
      <c r="D29" s="57">
        <v>-2.9952012426839758E-2</v>
      </c>
      <c r="E29" s="36">
        <v>45512</v>
      </c>
      <c r="F29" s="57">
        <v>-0.25083127572016461</v>
      </c>
      <c r="G29" s="36">
        <v>100405</v>
      </c>
      <c r="H29" s="57">
        <v>0.10900636211009984</v>
      </c>
      <c r="I29" s="36">
        <v>12595</v>
      </c>
      <c r="J29" s="57">
        <v>7.3376512698142049E-2</v>
      </c>
      <c r="K29" s="36">
        <v>16344</v>
      </c>
      <c r="L29" s="57">
        <v>-5.1697127937336829E-2</v>
      </c>
      <c r="M29" s="36">
        <v>0</v>
      </c>
      <c r="N29" s="57" t="s">
        <v>143</v>
      </c>
    </row>
    <row r="30" spans="2:14" outlineLevel="1">
      <c r="B30" s="56" t="s">
        <v>80</v>
      </c>
      <c r="C30" s="36">
        <v>165548</v>
      </c>
      <c r="D30" s="57">
        <v>-6.6404245360161984E-2</v>
      </c>
      <c r="E30" s="36">
        <v>44424</v>
      </c>
      <c r="F30" s="57">
        <v>-0.16980003737619132</v>
      </c>
      <c r="G30" s="36">
        <v>95957</v>
      </c>
      <c r="H30" s="57">
        <v>-1.0742378787410134E-2</v>
      </c>
      <c r="I30" s="36">
        <v>11217</v>
      </c>
      <c r="J30" s="57">
        <v>9.295527623501898E-2</v>
      </c>
      <c r="K30" s="36">
        <v>13950</v>
      </c>
      <c r="L30" s="57">
        <v>-0.15715062533985857</v>
      </c>
      <c r="M30" s="36">
        <v>0</v>
      </c>
      <c r="N30" s="57" t="s">
        <v>143</v>
      </c>
    </row>
    <row r="31" spans="2:14" outlineLevel="1">
      <c r="B31" s="56" t="s">
        <v>79</v>
      </c>
      <c r="C31" s="36">
        <v>189930</v>
      </c>
      <c r="D31" s="57">
        <v>-1.5008505165332142E-2</v>
      </c>
      <c r="E31" s="36">
        <v>51828</v>
      </c>
      <c r="F31" s="57">
        <v>-4.201401083159273E-2</v>
      </c>
      <c r="G31" s="36">
        <v>109590</v>
      </c>
      <c r="H31" s="57">
        <v>4.4360530126665854E-3</v>
      </c>
      <c r="I31" s="36">
        <v>12307</v>
      </c>
      <c r="J31" s="57">
        <v>0.17668993211588102</v>
      </c>
      <c r="K31" s="36">
        <v>16205</v>
      </c>
      <c r="L31" s="57">
        <v>-0.1541392629710826</v>
      </c>
      <c r="M31" s="36">
        <v>0</v>
      </c>
      <c r="N31" s="57" t="s">
        <v>143</v>
      </c>
    </row>
    <row r="32" spans="2:14">
      <c r="B32" s="60">
        <v>2010</v>
      </c>
      <c r="C32" s="61">
        <v>1170535</v>
      </c>
      <c r="D32" s="62">
        <v>-1.3778100072516786E-3</v>
      </c>
      <c r="E32" s="61">
        <v>301716</v>
      </c>
      <c r="F32" s="62">
        <v>-6.8953067478036534E-2</v>
      </c>
      <c r="G32" s="61">
        <v>704244</v>
      </c>
      <c r="H32" s="62">
        <v>5.1466690953502203E-2</v>
      </c>
      <c r="I32" s="61">
        <v>74592</v>
      </c>
      <c r="J32" s="62">
        <v>7.6845342072211276E-2</v>
      </c>
      <c r="K32" s="61">
        <v>89983</v>
      </c>
      <c r="L32" s="62">
        <v>-0.17482369987253199</v>
      </c>
      <c r="M32" s="61">
        <v>0</v>
      </c>
      <c r="N32" s="62" t="s">
        <v>143</v>
      </c>
    </row>
    <row r="33" spans="2:16" hidden="1" outlineLevel="1">
      <c r="B33" s="63" t="s">
        <v>90</v>
      </c>
      <c r="C33" s="64">
        <v>164027</v>
      </c>
      <c r="D33" s="57">
        <v>-0.11684291006202618</v>
      </c>
      <c r="E33" s="64">
        <v>45336</v>
      </c>
      <c r="F33" s="57">
        <v>-0.18783253614231199</v>
      </c>
      <c r="G33" s="64">
        <v>92283</v>
      </c>
      <c r="H33" s="57">
        <v>-5.6411042944785272E-2</v>
      </c>
      <c r="I33" s="64">
        <v>11574</v>
      </c>
      <c r="J33" s="57">
        <v>-0.1299052774018945</v>
      </c>
      <c r="K33" s="64">
        <v>14834</v>
      </c>
      <c r="L33" s="57">
        <v>-0.21116724275458654</v>
      </c>
      <c r="M33" s="64">
        <v>0</v>
      </c>
      <c r="N33" s="57" t="s">
        <v>143</v>
      </c>
    </row>
    <row r="34" spans="2:16" hidden="1" outlineLevel="1">
      <c r="B34" s="63" t="s">
        <v>89</v>
      </c>
      <c r="C34" s="64">
        <v>169301</v>
      </c>
      <c r="D34" s="57">
        <v>-0.12980838421842555</v>
      </c>
      <c r="E34" s="64">
        <v>49025</v>
      </c>
      <c r="F34" s="57">
        <v>-0.22154119758006896</v>
      </c>
      <c r="G34" s="64">
        <v>88882</v>
      </c>
      <c r="H34" s="57">
        <v>-0.13465676204570021</v>
      </c>
      <c r="I34" s="64">
        <v>14234</v>
      </c>
      <c r="J34" s="57">
        <v>0.28977890540050733</v>
      </c>
      <c r="K34" s="64">
        <v>17160</v>
      </c>
      <c r="L34" s="57">
        <v>-3.7577117218171585E-2</v>
      </c>
      <c r="M34" s="64">
        <v>0</v>
      </c>
      <c r="N34" s="57" t="s">
        <v>143</v>
      </c>
    </row>
    <row r="35" spans="2:16" hidden="1" outlineLevel="1">
      <c r="B35" s="63" t="s">
        <v>88</v>
      </c>
      <c r="C35" s="64">
        <v>113182</v>
      </c>
      <c r="D35" s="57">
        <v>-8.0299681466553974E-2</v>
      </c>
      <c r="E35" s="64">
        <v>26556</v>
      </c>
      <c r="F35" s="57">
        <v>-0.25307982224222314</v>
      </c>
      <c r="G35" s="64">
        <v>70166</v>
      </c>
      <c r="H35" s="57">
        <v>-1.1314799419464783E-2</v>
      </c>
      <c r="I35" s="64">
        <v>7127</v>
      </c>
      <c r="J35" s="57">
        <v>-1.1648869782277083E-2</v>
      </c>
      <c r="K35" s="64">
        <v>9333</v>
      </c>
      <c r="L35" s="57">
        <v>3.215434083601032E-4</v>
      </c>
      <c r="M35" s="64">
        <v>0</v>
      </c>
      <c r="N35" s="57" t="s">
        <v>143</v>
      </c>
    </row>
    <row r="36" spans="2:16" hidden="1" outlineLevel="1">
      <c r="B36" s="63" t="s">
        <v>87</v>
      </c>
      <c r="C36" s="64">
        <v>25124</v>
      </c>
      <c r="D36" s="57">
        <v>0.24130434782608701</v>
      </c>
      <c r="E36" s="64">
        <v>4239</v>
      </c>
      <c r="F36" s="57">
        <v>-0.13806425376169174</v>
      </c>
      <c r="G36" s="64">
        <v>18795</v>
      </c>
      <c r="H36" s="57">
        <v>0.40198418618529019</v>
      </c>
      <c r="I36" s="64">
        <v>684</v>
      </c>
      <c r="J36" s="57">
        <v>2.8426966292134832</v>
      </c>
      <c r="K36" s="64">
        <v>1406</v>
      </c>
      <c r="L36" s="57">
        <v>-0.19102416570770997</v>
      </c>
      <c r="M36" s="64">
        <v>0</v>
      </c>
      <c r="N36" s="57" t="s">
        <v>143</v>
      </c>
    </row>
    <row r="37" spans="2:16" hidden="1" outlineLevel="1">
      <c r="B37" s="63" t="s">
        <v>86</v>
      </c>
      <c r="C37" s="64">
        <v>18649</v>
      </c>
      <c r="D37" s="57">
        <v>3.969448625745664E-2</v>
      </c>
      <c r="E37" s="64">
        <v>2781</v>
      </c>
      <c r="F37" s="57">
        <v>-0.27218005757655062</v>
      </c>
      <c r="G37" s="64">
        <v>14046</v>
      </c>
      <c r="H37" s="57">
        <v>0.16826083340264497</v>
      </c>
      <c r="I37" s="64">
        <v>520</v>
      </c>
      <c r="J37" s="57" t="s">
        <v>143</v>
      </c>
      <c r="K37" s="64">
        <v>1302</v>
      </c>
      <c r="L37" s="57">
        <v>-0.37792642140468224</v>
      </c>
      <c r="M37" s="64">
        <v>0</v>
      </c>
      <c r="N37" s="57" t="s">
        <v>143</v>
      </c>
    </row>
    <row r="38" spans="2:16" ht="13.5" hidden="1" customHeight="1" outlineLevel="1" thickBot="1">
      <c r="B38" s="63" t="s">
        <v>85</v>
      </c>
      <c r="C38" s="64">
        <v>22117</v>
      </c>
      <c r="D38" s="57">
        <v>-7.9953409043637458E-2</v>
      </c>
      <c r="E38" s="64">
        <v>2802</v>
      </c>
      <c r="F38" s="57">
        <v>-0.44591655131500885</v>
      </c>
      <c r="G38" s="64">
        <v>16913</v>
      </c>
      <c r="H38" s="57">
        <v>-1.6171252399511338E-2</v>
      </c>
      <c r="I38" s="64">
        <v>700</v>
      </c>
      <c r="J38" s="57" t="s">
        <v>143</v>
      </c>
      <c r="K38" s="64">
        <v>1702</v>
      </c>
      <c r="L38" s="57">
        <v>-4.9692908989391382E-2</v>
      </c>
      <c r="M38" s="64">
        <v>0</v>
      </c>
      <c r="N38" s="57" t="s">
        <v>143</v>
      </c>
      <c r="P38" s="48" t="s">
        <v>92</v>
      </c>
    </row>
    <row r="39" spans="2:16" hidden="1" outlineLevel="1">
      <c r="B39" s="63" t="s">
        <v>84</v>
      </c>
      <c r="C39" s="64">
        <v>18155</v>
      </c>
      <c r="D39" s="57">
        <v>-3.9501837932737205E-3</v>
      </c>
      <c r="E39" s="64">
        <v>2781</v>
      </c>
      <c r="F39" s="57">
        <v>-0.21329561527581331</v>
      </c>
      <c r="G39" s="64">
        <v>14010</v>
      </c>
      <c r="H39" s="57">
        <v>6.8161024702653172E-2</v>
      </c>
      <c r="I39" s="64">
        <v>0</v>
      </c>
      <c r="J39" s="57" t="s">
        <v>143</v>
      </c>
      <c r="K39" s="64">
        <v>1364</v>
      </c>
      <c r="L39" s="57">
        <v>-0.13451776649746194</v>
      </c>
      <c r="M39" s="64">
        <v>0</v>
      </c>
      <c r="N39" s="57" t="s">
        <v>143</v>
      </c>
    </row>
    <row r="40" spans="2:16" hidden="1" outlineLevel="1">
      <c r="B40" s="63" t="s">
        <v>83</v>
      </c>
      <c r="C40" s="64">
        <v>16515</v>
      </c>
      <c r="D40" s="57">
        <v>-1.8833174904942962E-2</v>
      </c>
      <c r="E40" s="64">
        <v>1660</v>
      </c>
      <c r="F40" s="57">
        <v>-0.40714285714285714</v>
      </c>
      <c r="G40" s="64">
        <v>13274</v>
      </c>
      <c r="H40" s="57">
        <v>7.7960045476693107E-2</v>
      </c>
      <c r="I40" s="64">
        <v>0</v>
      </c>
      <c r="J40" s="57" t="s">
        <v>143</v>
      </c>
      <c r="K40" s="64">
        <v>1581</v>
      </c>
      <c r="L40" s="57">
        <v>-7.9743888242142069E-2</v>
      </c>
      <c r="M40" s="64">
        <v>0</v>
      </c>
      <c r="N40" s="57" t="s">
        <v>143</v>
      </c>
    </row>
    <row r="41" spans="2:16" hidden="1" outlineLevel="1">
      <c r="B41" s="63" t="s">
        <v>82</v>
      </c>
      <c r="C41" s="64">
        <v>74678</v>
      </c>
      <c r="D41" s="57">
        <v>0.16076785575503227</v>
      </c>
      <c r="E41" s="64">
        <v>20520</v>
      </c>
      <c r="F41" s="57">
        <v>2.6975626845503253E-2</v>
      </c>
      <c r="G41" s="64">
        <v>44763</v>
      </c>
      <c r="H41" s="57">
        <v>0.22675326810819696</v>
      </c>
      <c r="I41" s="64">
        <v>1974</v>
      </c>
      <c r="J41" s="57">
        <v>0.25015832805573157</v>
      </c>
      <c r="K41" s="64">
        <v>7421</v>
      </c>
      <c r="L41" s="57">
        <v>0.18055997454661155</v>
      </c>
      <c r="M41" s="64">
        <v>0</v>
      </c>
      <c r="N41" s="57" t="s">
        <v>143</v>
      </c>
    </row>
    <row r="42" spans="2:16" hidden="1" outlineLevel="1">
      <c r="B42" s="63" t="s">
        <v>81</v>
      </c>
      <c r="C42" s="64">
        <v>180255</v>
      </c>
      <c r="D42" s="57">
        <v>-0.11116863905325447</v>
      </c>
      <c r="E42" s="64">
        <v>60750</v>
      </c>
      <c r="F42" s="57">
        <v>-3.2720324814903279E-2</v>
      </c>
      <c r="G42" s="64">
        <v>90536</v>
      </c>
      <c r="H42" s="57">
        <v>-0.16605873033418073</v>
      </c>
      <c r="I42" s="64">
        <v>11734</v>
      </c>
      <c r="J42" s="57">
        <v>4.6557260078487372E-2</v>
      </c>
      <c r="K42" s="64">
        <v>17235</v>
      </c>
      <c r="L42" s="57">
        <v>-0.14758395568524652</v>
      </c>
      <c r="M42" s="64">
        <v>0</v>
      </c>
      <c r="N42" s="57" t="s">
        <v>143</v>
      </c>
    </row>
    <row r="43" spans="2:16" hidden="1" outlineLevel="1">
      <c r="B43" s="63" t="s">
        <v>80</v>
      </c>
      <c r="C43" s="64">
        <v>177323</v>
      </c>
      <c r="D43" s="57">
        <v>-9.5147701932448481E-2</v>
      </c>
      <c r="E43" s="64">
        <v>53510</v>
      </c>
      <c r="F43" s="57">
        <v>-4.969098529516236E-2</v>
      </c>
      <c r="G43" s="64">
        <v>96999</v>
      </c>
      <c r="H43" s="57">
        <v>-9.4186860904888592E-2</v>
      </c>
      <c r="I43" s="64">
        <v>10263</v>
      </c>
      <c r="J43" s="57">
        <v>0.10259991405242808</v>
      </c>
      <c r="K43" s="64">
        <v>16551</v>
      </c>
      <c r="L43" s="57">
        <v>-0.28867973182052609</v>
      </c>
      <c r="M43" s="64">
        <v>0</v>
      </c>
      <c r="N43" s="57" t="s">
        <v>143</v>
      </c>
    </row>
    <row r="44" spans="2:16" hidden="1" outlineLevel="1">
      <c r="B44" s="63" t="s">
        <v>79</v>
      </c>
      <c r="C44" s="64">
        <v>192824</v>
      </c>
      <c r="D44" s="57">
        <v>-1.0225032851511218E-2</v>
      </c>
      <c r="E44" s="64">
        <v>54101</v>
      </c>
      <c r="F44" s="57">
        <v>-7.1737414639168162E-2</v>
      </c>
      <c r="G44" s="64">
        <v>109106</v>
      </c>
      <c r="H44" s="57">
        <v>2.7934539904466593E-2</v>
      </c>
      <c r="I44" s="64">
        <v>10459</v>
      </c>
      <c r="J44" s="57">
        <v>8.1928209372090555E-2</v>
      </c>
      <c r="K44" s="64">
        <v>19158</v>
      </c>
      <c r="L44" s="57">
        <v>-7.5653768213837735E-2</v>
      </c>
      <c r="M44" s="64">
        <v>0</v>
      </c>
      <c r="N44" s="57" t="s">
        <v>143</v>
      </c>
    </row>
    <row r="45" spans="2:16" collapsed="1">
      <c r="B45" s="65">
        <v>2009</v>
      </c>
      <c r="C45" s="66">
        <v>1172150</v>
      </c>
      <c r="D45" s="67">
        <v>-6.8645250897267696E-2</v>
      </c>
      <c r="E45" s="66">
        <v>324061</v>
      </c>
      <c r="F45" s="67">
        <v>-0.12853796734783884</v>
      </c>
      <c r="G45" s="66">
        <v>669773</v>
      </c>
      <c r="H45" s="67">
        <v>-4.0179934108232729E-2</v>
      </c>
      <c r="I45" s="66">
        <v>69269</v>
      </c>
      <c r="J45" s="67">
        <v>9.0970658182791819E-2</v>
      </c>
      <c r="K45" s="66">
        <v>109047</v>
      </c>
      <c r="L45" s="67">
        <v>-0.13026798532461314</v>
      </c>
      <c r="M45" s="66">
        <v>0</v>
      </c>
      <c r="N45" s="67" t="s">
        <v>143</v>
      </c>
    </row>
    <row r="46" spans="2:16" hidden="1" outlineLevel="1">
      <c r="B46" s="63" t="s">
        <v>90</v>
      </c>
      <c r="C46" s="64">
        <v>185728</v>
      </c>
      <c r="D46" s="57">
        <v>-7.6104204907798456E-2</v>
      </c>
      <c r="E46" s="64">
        <v>55821</v>
      </c>
      <c r="F46" s="57">
        <v>-0.10944305291874734</v>
      </c>
      <c r="G46" s="64">
        <v>97800</v>
      </c>
      <c r="H46" s="57">
        <v>-8.1828082166059524E-2</v>
      </c>
      <c r="I46" s="64">
        <v>13302</v>
      </c>
      <c r="J46" s="57">
        <v>0.21280087527352287</v>
      </c>
      <c r="K46" s="64">
        <v>18805</v>
      </c>
      <c r="L46" s="57">
        <v>-9.8600325951490708E-2</v>
      </c>
      <c r="M46" s="64">
        <v>0</v>
      </c>
      <c r="N46" s="57" t="s">
        <v>143</v>
      </c>
    </row>
    <row r="47" spans="2:16" hidden="1" outlineLevel="1">
      <c r="B47" s="63" t="s">
        <v>89</v>
      </c>
      <c r="C47" s="64">
        <v>194556</v>
      </c>
      <c r="D47" s="57">
        <v>3.7715017201376044E-2</v>
      </c>
      <c r="E47" s="64">
        <v>62977</v>
      </c>
      <c r="F47" s="57">
        <v>0.13954582466298748</v>
      </c>
      <c r="G47" s="64">
        <v>102713</v>
      </c>
      <c r="H47" s="57">
        <v>9.3750921294430967E-3</v>
      </c>
      <c r="I47" s="64">
        <v>11036</v>
      </c>
      <c r="J47" s="57">
        <v>0.16919165165801453</v>
      </c>
      <c r="K47" s="64">
        <v>17830</v>
      </c>
      <c r="L47" s="57">
        <v>-0.15184092855104181</v>
      </c>
      <c r="M47" s="64">
        <v>0</v>
      </c>
      <c r="N47" s="57" t="s">
        <v>143</v>
      </c>
    </row>
    <row r="48" spans="2:16" hidden="1" outlineLevel="1">
      <c r="B48" s="63" t="s">
        <v>88</v>
      </c>
      <c r="C48" s="64">
        <v>123064</v>
      </c>
      <c r="D48" s="57">
        <v>5.1047511679349622E-2</v>
      </c>
      <c r="E48" s="64">
        <v>35554</v>
      </c>
      <c r="F48" s="57">
        <v>-4.3527386204670226E-2</v>
      </c>
      <c r="G48" s="64">
        <v>70969</v>
      </c>
      <c r="H48" s="57">
        <v>0.10807688104048596</v>
      </c>
      <c r="I48" s="64">
        <v>7211</v>
      </c>
      <c r="J48" s="57">
        <v>9.7731770436900511E-2</v>
      </c>
      <c r="K48" s="64">
        <v>9330</v>
      </c>
      <c r="L48" s="57">
        <v>3.3336917948165734E-3</v>
      </c>
      <c r="M48" s="64">
        <v>0</v>
      </c>
      <c r="N48" s="57" t="s">
        <v>143</v>
      </c>
    </row>
    <row r="49" spans="2:14" hidden="1" outlineLevel="1">
      <c r="B49" s="63" t="s">
        <v>87</v>
      </c>
      <c r="C49" s="64">
        <v>20240</v>
      </c>
      <c r="D49" s="57">
        <v>6.6722883946453093E-2</v>
      </c>
      <c r="E49" s="64">
        <v>4918</v>
      </c>
      <c r="F49" s="57">
        <v>0.16072692943120126</v>
      </c>
      <c r="G49" s="64">
        <v>13406</v>
      </c>
      <c r="H49" s="57">
        <v>2.7043591511529907E-2</v>
      </c>
      <c r="I49" s="64">
        <v>178</v>
      </c>
      <c r="J49" s="57" t="s">
        <v>143</v>
      </c>
      <c r="K49" s="64">
        <v>1738</v>
      </c>
      <c r="L49" s="57">
        <v>3.2066508313539188E-2</v>
      </c>
      <c r="M49" s="64">
        <v>0</v>
      </c>
      <c r="N49" s="57" t="s">
        <v>143</v>
      </c>
    </row>
    <row r="50" spans="2:14" hidden="1" outlineLevel="1">
      <c r="B50" s="63" t="s">
        <v>86</v>
      </c>
      <c r="C50" s="64">
        <v>17937</v>
      </c>
      <c r="D50" s="57">
        <v>1.3676179711783032E-2</v>
      </c>
      <c r="E50" s="64">
        <v>3821</v>
      </c>
      <c r="F50" s="57">
        <v>0.17100827459393186</v>
      </c>
      <c r="G50" s="64">
        <v>12023</v>
      </c>
      <c r="H50" s="57">
        <v>-6.2680283776409107E-2</v>
      </c>
      <c r="I50" s="64">
        <v>0</v>
      </c>
      <c r="J50" s="57" t="s">
        <v>143</v>
      </c>
      <c r="K50" s="64">
        <v>2093</v>
      </c>
      <c r="L50" s="57">
        <v>0.30404984423676007</v>
      </c>
      <c r="M50" s="64">
        <v>0</v>
      </c>
      <c r="N50" s="57" t="s">
        <v>143</v>
      </c>
    </row>
    <row r="51" spans="2:14" hidden="1" outlineLevel="1">
      <c r="B51" s="63" t="s">
        <v>85</v>
      </c>
      <c r="C51" s="64">
        <v>24039</v>
      </c>
      <c r="D51" s="57">
        <v>0.24457675381827593</v>
      </c>
      <c r="E51" s="64">
        <v>5057</v>
      </c>
      <c r="F51" s="57">
        <v>0.18016336056009341</v>
      </c>
      <c r="G51" s="64">
        <v>17191</v>
      </c>
      <c r="H51" s="57">
        <v>0.28367682198327349</v>
      </c>
      <c r="I51" s="64">
        <v>0</v>
      </c>
      <c r="J51" s="57" t="s">
        <v>143</v>
      </c>
      <c r="K51" s="64">
        <v>1791</v>
      </c>
      <c r="L51" s="57">
        <v>9.3406593406593297E-2</v>
      </c>
      <c r="M51" s="64">
        <v>0</v>
      </c>
      <c r="N51" s="57" t="s">
        <v>143</v>
      </c>
    </row>
    <row r="52" spans="2:14" hidden="1" outlineLevel="1">
      <c r="B52" s="63" t="s">
        <v>84</v>
      </c>
      <c r="C52" s="64">
        <v>18227</v>
      </c>
      <c r="D52" s="57">
        <v>0.17829206800698172</v>
      </c>
      <c r="E52" s="64">
        <v>3535</v>
      </c>
      <c r="F52" s="57">
        <v>0.61784897025171626</v>
      </c>
      <c r="G52" s="64">
        <v>13116</v>
      </c>
      <c r="H52" s="57">
        <v>0.13020249892287805</v>
      </c>
      <c r="I52" s="64">
        <v>0</v>
      </c>
      <c r="J52" s="57" t="s">
        <v>143</v>
      </c>
      <c r="K52" s="64">
        <v>1576</v>
      </c>
      <c r="L52" s="57">
        <v>-6.1346039309112532E-2</v>
      </c>
      <c r="M52" s="64">
        <v>0</v>
      </c>
      <c r="N52" s="57" t="s">
        <v>143</v>
      </c>
    </row>
    <row r="53" spans="2:14" hidden="1" outlineLevel="1">
      <c r="B53" s="63" t="s">
        <v>83</v>
      </c>
      <c r="C53" s="64">
        <v>16832</v>
      </c>
      <c r="D53" s="57">
        <v>1.0384776997418799E-2</v>
      </c>
      <c r="E53" s="64">
        <v>2800</v>
      </c>
      <c r="F53" s="57">
        <v>0.70627666057282146</v>
      </c>
      <c r="G53" s="64">
        <v>12314</v>
      </c>
      <c r="H53" s="57">
        <v>-0.10755181910421796</v>
      </c>
      <c r="I53" s="64">
        <v>0</v>
      </c>
      <c r="J53" s="57" t="s">
        <v>143</v>
      </c>
      <c r="K53" s="64">
        <v>1718</v>
      </c>
      <c r="L53" s="57">
        <v>0.40819672131147544</v>
      </c>
      <c r="M53" s="64">
        <v>0</v>
      </c>
      <c r="N53" s="57" t="s">
        <v>143</v>
      </c>
    </row>
    <row r="54" spans="2:14" hidden="1" outlineLevel="1">
      <c r="B54" s="63" t="s">
        <v>82</v>
      </c>
      <c r="C54" s="64">
        <v>64335</v>
      </c>
      <c r="D54" s="57">
        <v>-8.3834126057360958E-2</v>
      </c>
      <c r="E54" s="64">
        <v>19981</v>
      </c>
      <c r="F54" s="57">
        <v>-0.22814540116660875</v>
      </c>
      <c r="G54" s="64">
        <v>36489</v>
      </c>
      <c r="H54" s="57">
        <v>3.0064363143631478E-2</v>
      </c>
      <c r="I54" s="64">
        <v>1579</v>
      </c>
      <c r="J54" s="57">
        <v>-0.3724165341812401</v>
      </c>
      <c r="K54" s="64">
        <v>6286</v>
      </c>
      <c r="L54" s="57">
        <v>-1.704456606724003E-2</v>
      </c>
      <c r="M54" s="64">
        <v>0</v>
      </c>
      <c r="N54" s="57" t="s">
        <v>143</v>
      </c>
    </row>
    <row r="55" spans="2:14" hidden="1" outlineLevel="1">
      <c r="B55" s="63" t="s">
        <v>81</v>
      </c>
      <c r="C55" s="64">
        <v>202800</v>
      </c>
      <c r="D55" s="57">
        <v>9.2937404004203694E-2</v>
      </c>
      <c r="E55" s="64">
        <v>62805</v>
      </c>
      <c r="F55" s="57">
        <v>0.17943661971830993</v>
      </c>
      <c r="G55" s="64">
        <v>108564</v>
      </c>
      <c r="H55" s="57">
        <v>2.9725884473110087E-2</v>
      </c>
      <c r="I55" s="64">
        <v>11212</v>
      </c>
      <c r="J55" s="57">
        <v>0.41619300239989898</v>
      </c>
      <c r="K55" s="64">
        <v>20219</v>
      </c>
      <c r="L55" s="57">
        <v>6.6515455216795027E-2</v>
      </c>
      <c r="M55" s="64">
        <v>0</v>
      </c>
      <c r="N55" s="57" t="s">
        <v>143</v>
      </c>
    </row>
    <row r="56" spans="2:14" hidden="1" outlineLevel="1">
      <c r="B56" s="63" t="s">
        <v>80</v>
      </c>
      <c r="C56" s="64">
        <v>195969</v>
      </c>
      <c r="D56" s="57">
        <v>0.1555184735309032</v>
      </c>
      <c r="E56" s="64">
        <v>56308</v>
      </c>
      <c r="F56" s="57">
        <v>6.6580796696531719E-2</v>
      </c>
      <c r="G56" s="64">
        <v>107085</v>
      </c>
      <c r="H56" s="57">
        <v>0.14261782562767422</v>
      </c>
      <c r="I56" s="64">
        <v>9308</v>
      </c>
      <c r="J56" s="57">
        <v>0.28315412186379918</v>
      </c>
      <c r="K56" s="64">
        <v>23268</v>
      </c>
      <c r="L56" s="57">
        <v>0.47005307050796064</v>
      </c>
      <c r="M56" s="64">
        <v>0</v>
      </c>
      <c r="N56" s="57" t="s">
        <v>143</v>
      </c>
    </row>
    <row r="57" spans="2:14" hidden="1" outlineLevel="1">
      <c r="B57" s="63" t="s">
        <v>79</v>
      </c>
      <c r="C57" s="64">
        <v>194816</v>
      </c>
      <c r="D57" s="57">
        <v>8.7555545631154752E-2</v>
      </c>
      <c r="E57" s="64">
        <v>58282</v>
      </c>
      <c r="F57" s="57">
        <v>3.5277817251669674E-2</v>
      </c>
      <c r="G57" s="64">
        <v>106141</v>
      </c>
      <c r="H57" s="57">
        <v>9.7257399232940189E-2</v>
      </c>
      <c r="I57" s="64">
        <v>9667</v>
      </c>
      <c r="J57" s="57">
        <v>5.615645143668746E-2</v>
      </c>
      <c r="K57" s="64">
        <v>20726</v>
      </c>
      <c r="L57" s="57">
        <v>0.22277286135693219</v>
      </c>
      <c r="M57" s="64">
        <v>0</v>
      </c>
      <c r="N57" s="57" t="s">
        <v>143</v>
      </c>
    </row>
    <row r="58" spans="2:14" collapsed="1">
      <c r="B58" s="65">
        <v>2008</v>
      </c>
      <c r="C58" s="66">
        <v>1258543</v>
      </c>
      <c r="D58" s="67">
        <v>5.0349102914838184E-2</v>
      </c>
      <c r="E58" s="66">
        <v>371859</v>
      </c>
      <c r="F58" s="67">
        <v>3.5948795810059719E-2</v>
      </c>
      <c r="G58" s="66">
        <v>697811</v>
      </c>
      <c r="H58" s="67">
        <v>4.4153624927615098E-2</v>
      </c>
      <c r="I58" s="66">
        <v>63493</v>
      </c>
      <c r="J58" s="67">
        <v>0.17981641147614091</v>
      </c>
      <c r="K58" s="66">
        <v>125380</v>
      </c>
      <c r="L58" s="67">
        <v>7.0343179101929332E-2</v>
      </c>
      <c r="M58" s="66">
        <v>0</v>
      </c>
      <c r="N58" s="67" t="s">
        <v>143</v>
      </c>
    </row>
    <row r="59" spans="2:14" hidden="1" outlineLevel="1">
      <c r="B59" s="63" t="s">
        <v>90</v>
      </c>
      <c r="C59" s="64">
        <v>201027</v>
      </c>
      <c r="D59" s="57">
        <v>9.0038064872954404E-2</v>
      </c>
      <c r="E59" s="64">
        <v>62681</v>
      </c>
      <c r="F59" s="57">
        <v>8.3846313459676303E-2</v>
      </c>
      <c r="G59" s="64">
        <v>106516</v>
      </c>
      <c r="H59" s="57">
        <v>5.3925157817663605E-2</v>
      </c>
      <c r="I59" s="64">
        <v>10968</v>
      </c>
      <c r="J59" s="57">
        <v>0.54023311332677992</v>
      </c>
      <c r="K59" s="64">
        <v>20862</v>
      </c>
      <c r="L59" s="57">
        <v>0.13361951855675702</v>
      </c>
      <c r="M59" s="64">
        <v>0</v>
      </c>
      <c r="N59" s="57" t="s">
        <v>143</v>
      </c>
    </row>
    <row r="60" spans="2:14" hidden="1" outlineLevel="1">
      <c r="B60" s="63" t="s">
        <v>89</v>
      </c>
      <c r="C60" s="64">
        <v>187485</v>
      </c>
      <c r="D60" s="57">
        <v>0.12450967455585804</v>
      </c>
      <c r="E60" s="64">
        <v>55265</v>
      </c>
      <c r="F60" s="57">
        <v>7.6786688488816202E-2</v>
      </c>
      <c r="G60" s="64">
        <v>101759</v>
      </c>
      <c r="H60" s="57">
        <v>0.11110019217330547</v>
      </c>
      <c r="I60" s="64">
        <v>9439</v>
      </c>
      <c r="J60" s="57">
        <v>0.3184802346696467</v>
      </c>
      <c r="K60" s="64">
        <v>21022</v>
      </c>
      <c r="L60" s="57">
        <v>0.26190047421814033</v>
      </c>
      <c r="M60" s="64">
        <v>0</v>
      </c>
      <c r="N60" s="57" t="s">
        <v>143</v>
      </c>
    </row>
    <row r="61" spans="2:14" hidden="1" outlineLevel="1">
      <c r="B61" s="63" t="s">
        <v>88</v>
      </c>
      <c r="C61" s="64">
        <v>117087</v>
      </c>
      <c r="D61" s="57">
        <v>0.13590678903354747</v>
      </c>
      <c r="E61" s="64">
        <v>37172</v>
      </c>
      <c r="F61" s="57">
        <v>5.644290342749958E-2</v>
      </c>
      <c r="G61" s="64">
        <v>64047</v>
      </c>
      <c r="H61" s="57">
        <v>0.22540466077373433</v>
      </c>
      <c r="I61" s="64">
        <v>6569</v>
      </c>
      <c r="J61" s="57">
        <v>0.45751053916130457</v>
      </c>
      <c r="K61" s="64">
        <v>9299</v>
      </c>
      <c r="L61" s="57">
        <v>-0.16368378451299581</v>
      </c>
      <c r="M61" s="64">
        <v>0</v>
      </c>
      <c r="N61" s="57" t="s">
        <v>143</v>
      </c>
    </row>
    <row r="62" spans="2:14" hidden="1" outlineLevel="1">
      <c r="B62" s="63" t="s">
        <v>87</v>
      </c>
      <c r="C62" s="64">
        <v>18974</v>
      </c>
      <c r="D62" s="57">
        <v>-6.8257709683755663E-2</v>
      </c>
      <c r="E62" s="64">
        <v>4237</v>
      </c>
      <c r="F62" s="57">
        <v>0.19587919841941859</v>
      </c>
      <c r="G62" s="64">
        <v>13053</v>
      </c>
      <c r="H62" s="57">
        <v>-1.1435928506513204E-2</v>
      </c>
      <c r="I62" s="64">
        <v>0</v>
      </c>
      <c r="J62" s="57" t="s">
        <v>143</v>
      </c>
      <c r="K62" s="64">
        <v>1684</v>
      </c>
      <c r="L62" s="57">
        <v>-0.53442079071053361</v>
      </c>
      <c r="M62" s="64">
        <v>0</v>
      </c>
      <c r="N62" s="57" t="s">
        <v>143</v>
      </c>
    </row>
    <row r="63" spans="2:14" hidden="1" outlineLevel="1">
      <c r="B63" s="63" t="s">
        <v>86</v>
      </c>
      <c r="C63" s="64">
        <v>17695</v>
      </c>
      <c r="D63" s="57">
        <v>-7.7760983999583089E-2</v>
      </c>
      <c r="E63" s="64">
        <v>3263</v>
      </c>
      <c r="F63" s="57">
        <v>7.1592775041050993E-2</v>
      </c>
      <c r="G63" s="64">
        <v>12827</v>
      </c>
      <c r="H63" s="57">
        <v>2.2316091495975243E-2</v>
      </c>
      <c r="I63" s="64">
        <v>0</v>
      </c>
      <c r="J63" s="57" t="s">
        <v>143</v>
      </c>
      <c r="K63" s="64">
        <v>1605</v>
      </c>
      <c r="L63" s="57">
        <v>-0.55354659248956883</v>
      </c>
      <c r="M63" s="64">
        <v>0</v>
      </c>
      <c r="N63" s="57" t="s">
        <v>143</v>
      </c>
    </row>
    <row r="64" spans="2:14" hidden="1" outlineLevel="1">
      <c r="B64" s="63" t="s">
        <v>85</v>
      </c>
      <c r="C64" s="64">
        <v>19315</v>
      </c>
      <c r="D64" s="57">
        <v>-2.8860173965508551E-2</v>
      </c>
      <c r="E64" s="64">
        <v>4285</v>
      </c>
      <c r="F64" s="57">
        <v>0.26177856301531222</v>
      </c>
      <c r="G64" s="64">
        <v>13392</v>
      </c>
      <c r="H64" s="57">
        <v>4.5351650924986275E-2</v>
      </c>
      <c r="I64" s="64">
        <v>0</v>
      </c>
      <c r="J64" s="57" t="s">
        <v>143</v>
      </c>
      <c r="K64" s="64">
        <v>1638</v>
      </c>
      <c r="L64" s="57">
        <v>-0.55513307984790883</v>
      </c>
      <c r="M64" s="64">
        <v>0</v>
      </c>
      <c r="N64" s="57" t="s">
        <v>143</v>
      </c>
    </row>
    <row r="65" spans="2:14" hidden="1" outlineLevel="1">
      <c r="B65" s="63" t="s">
        <v>84</v>
      </c>
      <c r="C65" s="64">
        <v>15469</v>
      </c>
      <c r="D65" s="57">
        <v>-0.16361178696945122</v>
      </c>
      <c r="E65" s="64">
        <v>2185</v>
      </c>
      <c r="F65" s="57">
        <v>-0.30963665086887837</v>
      </c>
      <c r="G65" s="64">
        <v>11605</v>
      </c>
      <c r="H65" s="57">
        <v>-1.8062962325821053E-3</v>
      </c>
      <c r="I65" s="64">
        <v>0</v>
      </c>
      <c r="J65" s="57" t="s">
        <v>143</v>
      </c>
      <c r="K65" s="64">
        <v>1679</v>
      </c>
      <c r="L65" s="57">
        <v>-0.54670626349892015</v>
      </c>
      <c r="M65" s="64">
        <v>0</v>
      </c>
      <c r="N65" s="57" t="s">
        <v>143</v>
      </c>
    </row>
    <row r="66" spans="2:14" hidden="1" outlineLevel="1">
      <c r="B66" s="63" t="s">
        <v>83</v>
      </c>
      <c r="C66" s="64">
        <v>16659</v>
      </c>
      <c r="D66" s="57">
        <v>-9.4914701727697448E-2</v>
      </c>
      <c r="E66" s="64">
        <v>1641</v>
      </c>
      <c r="F66" s="57">
        <v>-0.26047769265434884</v>
      </c>
      <c r="G66" s="64">
        <v>13798</v>
      </c>
      <c r="H66" s="57">
        <v>5.626578886932565E-2</v>
      </c>
      <c r="I66" s="64">
        <v>0</v>
      </c>
      <c r="J66" s="57" t="s">
        <v>143</v>
      </c>
      <c r="K66" s="64">
        <v>1220</v>
      </c>
      <c r="L66" s="57">
        <v>-0.60947503201024333</v>
      </c>
      <c r="M66" s="64">
        <v>0</v>
      </c>
      <c r="N66" s="57" t="s">
        <v>143</v>
      </c>
    </row>
    <row r="67" spans="2:14" hidden="1" outlineLevel="1">
      <c r="B67" s="63" t="s">
        <v>82</v>
      </c>
      <c r="C67" s="64">
        <v>70222</v>
      </c>
      <c r="D67" s="57">
        <v>-0.21529143572322551</v>
      </c>
      <c r="E67" s="64">
        <v>25887</v>
      </c>
      <c r="F67" s="57">
        <v>-0.11114544705397611</v>
      </c>
      <c r="G67" s="64">
        <v>35424</v>
      </c>
      <c r="H67" s="57">
        <v>-0.27435114816559802</v>
      </c>
      <c r="I67" s="64">
        <v>2516</v>
      </c>
      <c r="J67" s="57">
        <v>-7.8050567973616758E-2</v>
      </c>
      <c r="K67" s="64">
        <v>6395</v>
      </c>
      <c r="L67" s="57">
        <v>-0.27477886141982311</v>
      </c>
      <c r="M67" s="64">
        <v>0</v>
      </c>
      <c r="N67" s="57" t="s">
        <v>143</v>
      </c>
    </row>
    <row r="68" spans="2:14" hidden="1" outlineLevel="1">
      <c r="B68" s="63" t="s">
        <v>81</v>
      </c>
      <c r="C68" s="64">
        <v>185555</v>
      </c>
      <c r="D68" s="57">
        <v>-6.3989290495314322E-3</v>
      </c>
      <c r="E68" s="64">
        <v>53250</v>
      </c>
      <c r="F68" s="57">
        <v>-2.5135931750361551E-2</v>
      </c>
      <c r="G68" s="64">
        <v>105430</v>
      </c>
      <c r="H68" s="57">
        <v>1.7251693328959261E-2</v>
      </c>
      <c r="I68" s="64">
        <v>7917</v>
      </c>
      <c r="J68" s="57">
        <v>-5.5813953488372148E-2</v>
      </c>
      <c r="K68" s="64">
        <v>18958</v>
      </c>
      <c r="L68" s="57">
        <v>-5.6815920398009978E-2</v>
      </c>
      <c r="M68" s="64">
        <v>0</v>
      </c>
      <c r="N68" s="57" t="s">
        <v>143</v>
      </c>
    </row>
    <row r="69" spans="2:14" hidden="1" outlineLevel="1">
      <c r="B69" s="63" t="s">
        <v>80</v>
      </c>
      <c r="C69" s="64">
        <v>169594</v>
      </c>
      <c r="D69" s="57">
        <v>-1.0767615492300542E-2</v>
      </c>
      <c r="E69" s="64">
        <v>52793</v>
      </c>
      <c r="F69" s="57">
        <v>-2.3581415994673338E-2</v>
      </c>
      <c r="G69" s="64">
        <v>93719</v>
      </c>
      <c r="H69" s="57">
        <v>2.3208059720647434E-3</v>
      </c>
      <c r="I69" s="64">
        <v>7254</v>
      </c>
      <c r="J69" s="57">
        <v>0.15491163827416021</v>
      </c>
      <c r="K69" s="64">
        <v>15828</v>
      </c>
      <c r="L69" s="57">
        <v>-0.10011939280231963</v>
      </c>
      <c r="M69" s="64">
        <v>0</v>
      </c>
      <c r="N69" s="57" t="s">
        <v>143</v>
      </c>
    </row>
    <row r="70" spans="2:14" hidden="1" outlineLevel="1">
      <c r="B70" s="63" t="s">
        <v>79</v>
      </c>
      <c r="C70" s="64">
        <v>179132</v>
      </c>
      <c r="D70" s="57">
        <v>-3.8925219093376429E-3</v>
      </c>
      <c r="E70" s="64">
        <v>56296</v>
      </c>
      <c r="F70" s="57">
        <v>-0.11193841494194856</v>
      </c>
      <c r="G70" s="64">
        <v>96733</v>
      </c>
      <c r="H70" s="57">
        <v>5.1537090181754897E-2</v>
      </c>
      <c r="I70" s="64">
        <v>9153</v>
      </c>
      <c r="J70" s="57">
        <v>0.47320135200386293</v>
      </c>
      <c r="K70" s="64">
        <v>16950</v>
      </c>
      <c r="L70" s="57">
        <v>-7.0468878530298928E-2</v>
      </c>
      <c r="M70" s="64">
        <v>0</v>
      </c>
      <c r="N70" s="57" t="s">
        <v>143</v>
      </c>
    </row>
    <row r="71" spans="2:14" collapsed="1">
      <c r="B71" s="65">
        <v>2007</v>
      </c>
      <c r="C71" s="66">
        <v>1198214</v>
      </c>
      <c r="D71" s="67">
        <v>1.7093110212660134E-2</v>
      </c>
      <c r="E71" s="66">
        <v>358955</v>
      </c>
      <c r="F71" s="67">
        <v>-5.4361529105029227E-3</v>
      </c>
      <c r="G71" s="66">
        <v>668303</v>
      </c>
      <c r="H71" s="67">
        <v>3.4332631709280026E-2</v>
      </c>
      <c r="I71" s="66">
        <v>53816</v>
      </c>
      <c r="J71" s="67">
        <v>0.26939497582262062</v>
      </c>
      <c r="K71" s="66">
        <v>117140</v>
      </c>
      <c r="L71" s="67">
        <v>-8.9432158264992845E-2</v>
      </c>
      <c r="M71" s="66">
        <v>0</v>
      </c>
      <c r="N71" s="67" t="s">
        <v>143</v>
      </c>
    </row>
    <row r="72" spans="2:14" hidden="1" outlineLevel="1">
      <c r="B72" s="63" t="s">
        <v>90</v>
      </c>
      <c r="C72" s="64">
        <v>184422</v>
      </c>
      <c r="D72" s="57">
        <v>3.744248056433741E-2</v>
      </c>
      <c r="E72" s="64">
        <v>57832</v>
      </c>
      <c r="F72" s="57">
        <v>0.16158836644103891</v>
      </c>
      <c r="G72" s="64">
        <v>101066</v>
      </c>
      <c r="H72" s="57">
        <v>-2.6573561281001634E-2</v>
      </c>
      <c r="I72" s="64">
        <v>7121</v>
      </c>
      <c r="J72" s="57">
        <v>0.12000629128656803</v>
      </c>
      <c r="K72" s="64">
        <v>18403</v>
      </c>
      <c r="L72" s="57">
        <v>3.4108788491795883E-2</v>
      </c>
      <c r="M72" s="64">
        <v>0</v>
      </c>
      <c r="N72" s="57" t="s">
        <v>143</v>
      </c>
    </row>
    <row r="73" spans="2:14" hidden="1" outlineLevel="1">
      <c r="B73" s="63" t="s">
        <v>89</v>
      </c>
      <c r="C73" s="64">
        <v>166726</v>
      </c>
      <c r="D73" s="57">
        <v>-6.4503821077083634E-2</v>
      </c>
      <c r="E73" s="64">
        <v>51324</v>
      </c>
      <c r="F73" s="57">
        <v>-7.8067181605891878E-2</v>
      </c>
      <c r="G73" s="64">
        <v>91584</v>
      </c>
      <c r="H73" s="57">
        <v>-7.639246059359206E-2</v>
      </c>
      <c r="I73" s="64">
        <v>7159</v>
      </c>
      <c r="J73" s="57">
        <v>0.23431034482758628</v>
      </c>
      <c r="K73" s="64">
        <v>16659</v>
      </c>
      <c r="L73" s="57">
        <v>-5.3089296879440639E-2</v>
      </c>
      <c r="M73" s="64">
        <v>0</v>
      </c>
      <c r="N73" s="57" t="s">
        <v>143</v>
      </c>
    </row>
    <row r="74" spans="2:14" hidden="1" outlineLevel="1">
      <c r="B74" s="63" t="s">
        <v>88</v>
      </c>
      <c r="C74" s="64">
        <v>103078</v>
      </c>
      <c r="D74" s="57">
        <v>-4.5715449563027755E-2</v>
      </c>
      <c r="E74" s="64">
        <v>35186</v>
      </c>
      <c r="F74" s="57">
        <v>-8.9009069911554217E-3</v>
      </c>
      <c r="G74" s="64">
        <v>52266</v>
      </c>
      <c r="H74" s="57">
        <v>-9.8628955764421877E-2</v>
      </c>
      <c r="I74" s="64">
        <v>4507</v>
      </c>
      <c r="J74" s="57">
        <v>0.33185579196217496</v>
      </c>
      <c r="K74" s="64">
        <v>11119</v>
      </c>
      <c r="L74" s="57">
        <v>-2.3328847016599319E-3</v>
      </c>
      <c r="M74" s="64">
        <v>0</v>
      </c>
      <c r="N74" s="57" t="s">
        <v>143</v>
      </c>
    </row>
    <row r="75" spans="2:14" hidden="1" outlineLevel="1">
      <c r="B75" s="63" t="s">
        <v>87</v>
      </c>
      <c r="C75" s="64">
        <v>20364</v>
      </c>
      <c r="D75" s="57">
        <v>9.9211918384972453E-2</v>
      </c>
      <c r="E75" s="64">
        <v>3543</v>
      </c>
      <c r="F75" s="57">
        <v>0.13267263427109977</v>
      </c>
      <c r="G75" s="64">
        <v>13204</v>
      </c>
      <c r="H75" s="57">
        <v>0.18082632802718646</v>
      </c>
      <c r="I75" s="64">
        <v>0</v>
      </c>
      <c r="J75" s="57" t="s">
        <v>143</v>
      </c>
      <c r="K75" s="64">
        <v>3617</v>
      </c>
      <c r="L75" s="57">
        <v>-0.14207779886148009</v>
      </c>
      <c r="M75" s="64">
        <v>0</v>
      </c>
      <c r="N75" s="57" t="s">
        <v>143</v>
      </c>
    </row>
    <row r="76" spans="2:14" hidden="1" outlineLevel="1">
      <c r="B76" s="63" t="s">
        <v>86</v>
      </c>
      <c r="C76" s="64">
        <v>19187</v>
      </c>
      <c r="D76" s="57">
        <v>-3.4956241826778034E-2</v>
      </c>
      <c r="E76" s="64">
        <v>3045</v>
      </c>
      <c r="F76" s="57">
        <v>-0.10572687224669608</v>
      </c>
      <c r="G76" s="64">
        <v>12547</v>
      </c>
      <c r="H76" s="57">
        <v>8.6823699654312581E-3</v>
      </c>
      <c r="I76" s="64">
        <v>0</v>
      </c>
      <c r="J76" s="57" t="s">
        <v>143</v>
      </c>
      <c r="K76" s="64">
        <v>3595</v>
      </c>
      <c r="L76" s="57">
        <v>-0.1097077761267955</v>
      </c>
      <c r="M76" s="64">
        <v>0</v>
      </c>
      <c r="N76" s="57" t="s">
        <v>143</v>
      </c>
    </row>
    <row r="77" spans="2:14" hidden="1" outlineLevel="1">
      <c r="B77" s="63" t="s">
        <v>85</v>
      </c>
      <c r="C77" s="64">
        <v>19889</v>
      </c>
      <c r="D77" s="57">
        <v>3.4861335137103877E-2</v>
      </c>
      <c r="E77" s="64">
        <v>3396</v>
      </c>
      <c r="F77" s="57">
        <v>0.29174591099277292</v>
      </c>
      <c r="G77" s="64">
        <v>12811</v>
      </c>
      <c r="H77" s="57">
        <v>0.13532435306628865</v>
      </c>
      <c r="I77" s="64">
        <v>0</v>
      </c>
      <c r="J77" s="57" t="s">
        <v>143</v>
      </c>
      <c r="K77" s="64">
        <v>3682</v>
      </c>
      <c r="L77" s="57">
        <v>-0.30606860158311344</v>
      </c>
      <c r="M77" s="64">
        <v>0</v>
      </c>
      <c r="N77" s="57" t="s">
        <v>143</v>
      </c>
    </row>
    <row r="78" spans="2:14" hidden="1" outlineLevel="1">
      <c r="B78" s="63" t="s">
        <v>84</v>
      </c>
      <c r="C78" s="64">
        <v>18495</v>
      </c>
      <c r="D78" s="57">
        <v>-4.5074349442379202E-2</v>
      </c>
      <c r="E78" s="64">
        <v>3165</v>
      </c>
      <c r="F78" s="57">
        <v>9.3264248704663322E-2</v>
      </c>
      <c r="G78" s="64">
        <v>11626</v>
      </c>
      <c r="H78" s="57">
        <v>-0.10286287522185356</v>
      </c>
      <c r="I78" s="64">
        <v>0</v>
      </c>
      <c r="J78" s="57" t="s">
        <v>143</v>
      </c>
      <c r="K78" s="64">
        <v>3704</v>
      </c>
      <c r="L78" s="57">
        <v>5.4069436539555982E-2</v>
      </c>
      <c r="M78" s="64">
        <v>0</v>
      </c>
      <c r="N78" s="57" t="s">
        <v>143</v>
      </c>
    </row>
    <row r="79" spans="2:14" hidden="1" outlineLevel="1">
      <c r="B79" s="63" t="s">
        <v>83</v>
      </c>
      <c r="C79" s="64">
        <v>18406</v>
      </c>
      <c r="D79" s="57">
        <v>6.3500317790489369E-2</v>
      </c>
      <c r="E79" s="64">
        <v>2219</v>
      </c>
      <c r="F79" s="57">
        <v>-0.37351778656126478</v>
      </c>
      <c r="G79" s="64">
        <v>13063</v>
      </c>
      <c r="H79" s="57">
        <v>0.24338473253379012</v>
      </c>
      <c r="I79" s="64">
        <v>0</v>
      </c>
      <c r="J79" s="57" t="s">
        <v>143</v>
      </c>
      <c r="K79" s="64">
        <v>3124</v>
      </c>
      <c r="L79" s="57">
        <v>-4.1423749616446792E-2</v>
      </c>
      <c r="M79" s="64">
        <v>0</v>
      </c>
      <c r="N79" s="57" t="s">
        <v>143</v>
      </c>
    </row>
    <row r="80" spans="2:14" hidden="1" outlineLevel="1">
      <c r="B80" s="63" t="s">
        <v>82</v>
      </c>
      <c r="C80" s="64">
        <v>89488</v>
      </c>
      <c r="D80" s="57">
        <v>0.20919925411453133</v>
      </c>
      <c r="E80" s="64">
        <v>29124</v>
      </c>
      <c r="F80" s="57">
        <v>0.32309649282209696</v>
      </c>
      <c r="G80" s="64">
        <v>48817</v>
      </c>
      <c r="H80" s="57">
        <v>0.14712378982987118</v>
      </c>
      <c r="I80" s="64">
        <v>2729</v>
      </c>
      <c r="J80" s="57">
        <v>0.99488304093567259</v>
      </c>
      <c r="K80" s="64">
        <v>8818</v>
      </c>
      <c r="L80" s="57">
        <v>9.2688971499380379E-2</v>
      </c>
      <c r="M80" s="64">
        <v>0</v>
      </c>
      <c r="N80" s="57" t="s">
        <v>143</v>
      </c>
    </row>
    <row r="81" spans="2:14" hidden="1" outlineLevel="1">
      <c r="B81" s="63" t="s">
        <v>81</v>
      </c>
      <c r="C81" s="64">
        <v>186750</v>
      </c>
      <c r="D81" s="57">
        <v>7.5971975755340981E-2</v>
      </c>
      <c r="E81" s="64">
        <v>54623</v>
      </c>
      <c r="F81" s="57">
        <v>-1.3562321667208388E-2</v>
      </c>
      <c r="G81" s="64">
        <v>103642</v>
      </c>
      <c r="H81" s="57">
        <v>8.4041963454558832E-2</v>
      </c>
      <c r="I81" s="64">
        <v>8385</v>
      </c>
      <c r="J81" s="57">
        <v>0.83118584843852372</v>
      </c>
      <c r="K81" s="64">
        <v>20100</v>
      </c>
      <c r="L81" s="57">
        <v>0.11641857365029984</v>
      </c>
      <c r="M81" s="64">
        <v>0</v>
      </c>
      <c r="N81" s="57" t="s">
        <v>143</v>
      </c>
    </row>
    <row r="82" spans="2:14" hidden="1" outlineLevel="1">
      <c r="B82" s="63" t="s">
        <v>80</v>
      </c>
      <c r="C82" s="64">
        <v>171440</v>
      </c>
      <c r="D82" s="57">
        <v>1.7762158054711152E-2</v>
      </c>
      <c r="E82" s="64">
        <v>54068</v>
      </c>
      <c r="F82" s="57">
        <v>1.6105692432015983E-2</v>
      </c>
      <c r="G82" s="64">
        <v>93502</v>
      </c>
      <c r="H82" s="57">
        <v>-3.4956836832569227E-3</v>
      </c>
      <c r="I82" s="64">
        <v>6281</v>
      </c>
      <c r="J82" s="57">
        <v>0.55201383741042753</v>
      </c>
      <c r="K82" s="64">
        <v>17589</v>
      </c>
      <c r="L82" s="57">
        <v>1.3191244239631361E-2</v>
      </c>
      <c r="M82" s="64">
        <v>0</v>
      </c>
      <c r="N82" s="57" t="s">
        <v>143</v>
      </c>
    </row>
    <row r="83" spans="2:14" hidden="1" outlineLevel="1">
      <c r="B83" s="63" t="s">
        <v>79</v>
      </c>
      <c r="C83" s="64">
        <v>179832</v>
      </c>
      <c r="D83" s="57">
        <v>-2.0074543908978004E-2</v>
      </c>
      <c r="E83" s="64">
        <v>63392</v>
      </c>
      <c r="F83" s="57">
        <v>4.8755066589461604E-2</v>
      </c>
      <c r="G83" s="64">
        <v>91992</v>
      </c>
      <c r="H83" s="57">
        <v>-9.18227320742796E-2</v>
      </c>
      <c r="I83" s="64">
        <v>6213</v>
      </c>
      <c r="J83" s="57">
        <v>0.40948275862068972</v>
      </c>
      <c r="K83" s="64">
        <v>18235</v>
      </c>
      <c r="L83" s="57">
        <v>4.9798503166378794E-2</v>
      </c>
      <c r="M83" s="64">
        <v>0</v>
      </c>
      <c r="N83" s="57" t="s">
        <v>143</v>
      </c>
    </row>
    <row r="84" spans="2:14" collapsed="1">
      <c r="B84" s="65">
        <v>2006</v>
      </c>
      <c r="C84" s="66">
        <v>1178077</v>
      </c>
      <c r="D84" s="67">
        <v>1.7478235334761338E-2</v>
      </c>
      <c r="E84" s="66">
        <v>360917</v>
      </c>
      <c r="F84" s="67">
        <v>3.8311277330264737E-2</v>
      </c>
      <c r="G84" s="66">
        <v>646120</v>
      </c>
      <c r="H84" s="67">
        <v>-9.9674391878949997E-3</v>
      </c>
      <c r="I84" s="66">
        <v>42395</v>
      </c>
      <c r="J84" s="67">
        <v>0.41580951108736297</v>
      </c>
      <c r="K84" s="66">
        <v>128645</v>
      </c>
      <c r="L84" s="67">
        <v>7.6289838726100179E-3</v>
      </c>
      <c r="M84" s="66">
        <v>0</v>
      </c>
      <c r="N84" s="67" t="s">
        <v>143</v>
      </c>
    </row>
    <row r="85" spans="2:14" hidden="1" outlineLevel="1">
      <c r="B85" s="63" t="s">
        <v>90</v>
      </c>
      <c r="C85" s="64">
        <v>177766</v>
      </c>
      <c r="D85" s="57">
        <v>5.1857374468941231E-2</v>
      </c>
      <c r="E85" s="64">
        <v>49787</v>
      </c>
      <c r="F85" s="57">
        <v>-7.7329347284503802E-3</v>
      </c>
      <c r="G85" s="64">
        <v>103825</v>
      </c>
      <c r="H85" s="57">
        <v>7.9913045287179463E-2</v>
      </c>
      <c r="I85" s="64">
        <v>6358</v>
      </c>
      <c r="J85" s="57">
        <v>0.34789060843756614</v>
      </c>
      <c r="K85" s="64">
        <v>17796</v>
      </c>
      <c r="L85" s="57">
        <v>-9.5725734639359183E-3</v>
      </c>
      <c r="M85" s="64">
        <v>0</v>
      </c>
      <c r="N85" s="57" t="s">
        <v>143</v>
      </c>
    </row>
    <row r="86" spans="2:14" hidden="1" outlineLevel="1">
      <c r="B86" s="63" t="s">
        <v>89</v>
      </c>
      <c r="C86" s="64">
        <v>178222</v>
      </c>
      <c r="D86" s="57">
        <v>7.287678489730065E-2</v>
      </c>
      <c r="E86" s="64">
        <v>55670</v>
      </c>
      <c r="F86" s="57">
        <v>1.7007983339118349E-2</v>
      </c>
      <c r="G86" s="64">
        <v>99159</v>
      </c>
      <c r="H86" s="57">
        <v>0.10929756457729689</v>
      </c>
      <c r="I86" s="64">
        <v>5800</v>
      </c>
      <c r="J86" s="57">
        <v>0.23614663256606994</v>
      </c>
      <c r="K86" s="64">
        <v>17593</v>
      </c>
      <c r="L86" s="57">
        <v>1.717160037002774E-2</v>
      </c>
      <c r="M86" s="64">
        <v>0</v>
      </c>
      <c r="N86" s="57" t="s">
        <v>143</v>
      </c>
    </row>
    <row r="87" spans="2:14" hidden="1" outlineLevel="1">
      <c r="B87" s="63" t="s">
        <v>88</v>
      </c>
      <c r="C87" s="64">
        <v>108016</v>
      </c>
      <c r="D87" s="57">
        <v>-1.8589522269266467E-2</v>
      </c>
      <c r="E87" s="64">
        <v>35502</v>
      </c>
      <c r="F87" s="57">
        <v>-7.0628272251308855E-2</v>
      </c>
      <c r="G87" s="64">
        <v>57985</v>
      </c>
      <c r="H87" s="57">
        <v>-2.2669812910837694E-2</v>
      </c>
      <c r="I87" s="64">
        <v>3384</v>
      </c>
      <c r="J87" s="57">
        <v>0.46875</v>
      </c>
      <c r="K87" s="64">
        <v>11145</v>
      </c>
      <c r="L87" s="57">
        <v>8.9655846695346098E-2</v>
      </c>
      <c r="M87" s="64">
        <v>0</v>
      </c>
      <c r="N87" s="57" t="s">
        <v>143</v>
      </c>
    </row>
    <row r="88" spans="2:14" hidden="1" outlineLevel="1">
      <c r="B88" s="63" t="s">
        <v>87</v>
      </c>
      <c r="C88" s="64">
        <v>18526</v>
      </c>
      <c r="D88" s="57">
        <v>-0.11663169940873541</v>
      </c>
      <c r="E88" s="64">
        <v>3128</v>
      </c>
      <c r="F88" s="57">
        <v>0.13374411018484955</v>
      </c>
      <c r="G88" s="64">
        <v>11182</v>
      </c>
      <c r="H88" s="57">
        <v>-0.21203579733633993</v>
      </c>
      <c r="I88" s="64">
        <v>0</v>
      </c>
      <c r="J88" s="57" t="s">
        <v>143</v>
      </c>
      <c r="K88" s="64">
        <v>4216</v>
      </c>
      <c r="L88" s="57">
        <v>6.9779243846739503E-2</v>
      </c>
      <c r="M88" s="64">
        <v>0</v>
      </c>
      <c r="N88" s="57">
        <v>-1</v>
      </c>
    </row>
    <row r="89" spans="2:14" hidden="1" outlineLevel="1">
      <c r="B89" s="63" t="s">
        <v>86</v>
      </c>
      <c r="C89" s="64">
        <v>19882</v>
      </c>
      <c r="D89" s="57">
        <v>5.2681738762111463E-2</v>
      </c>
      <c r="E89" s="64">
        <v>3405</v>
      </c>
      <c r="F89" s="57">
        <v>1.4903129657227954E-2</v>
      </c>
      <c r="G89" s="64">
        <v>12439</v>
      </c>
      <c r="H89" s="57">
        <v>0.11811235955056176</v>
      </c>
      <c r="I89" s="64">
        <v>0</v>
      </c>
      <c r="J89" s="57" t="s">
        <v>143</v>
      </c>
      <c r="K89" s="64">
        <v>4038</v>
      </c>
      <c r="L89" s="57">
        <v>-8.3730428863172279E-2</v>
      </c>
      <c r="M89" s="64">
        <v>0</v>
      </c>
      <c r="N89" s="57" t="s">
        <v>143</v>
      </c>
    </row>
    <row r="90" spans="2:14" hidden="1" outlineLevel="1">
      <c r="B90" s="63" t="s">
        <v>85</v>
      </c>
      <c r="C90" s="64">
        <v>19219</v>
      </c>
      <c r="D90" s="57">
        <v>-9.1255929057537655E-3</v>
      </c>
      <c r="E90" s="64">
        <v>2629</v>
      </c>
      <c r="F90" s="57">
        <v>-0.21709350804050032</v>
      </c>
      <c r="G90" s="64">
        <v>11284</v>
      </c>
      <c r="H90" s="57">
        <v>-5.1286362872036362E-2</v>
      </c>
      <c r="I90" s="64">
        <v>0</v>
      </c>
      <c r="J90" s="57" t="s">
        <v>143</v>
      </c>
      <c r="K90" s="64">
        <v>5306</v>
      </c>
      <c r="L90" s="57">
        <v>0.28040540540540548</v>
      </c>
      <c r="M90" s="64">
        <v>0</v>
      </c>
      <c r="N90" s="57" t="s">
        <v>143</v>
      </c>
    </row>
    <row r="91" spans="2:14" hidden="1" outlineLevel="1">
      <c r="B91" s="63" t="s">
        <v>84</v>
      </c>
      <c r="C91" s="64">
        <v>19368</v>
      </c>
      <c r="D91" s="57">
        <v>-7.824100513992005E-2</v>
      </c>
      <c r="E91" s="64">
        <v>2895</v>
      </c>
      <c r="F91" s="57">
        <v>4.5107564191533278E-3</v>
      </c>
      <c r="G91" s="64">
        <v>12959</v>
      </c>
      <c r="H91" s="57">
        <v>-6.5950699149488257E-2</v>
      </c>
      <c r="I91" s="64">
        <v>0</v>
      </c>
      <c r="J91" s="57" t="s">
        <v>143</v>
      </c>
      <c r="K91" s="64">
        <v>3514</v>
      </c>
      <c r="L91" s="57">
        <v>-0.17434210526315785</v>
      </c>
      <c r="M91" s="64">
        <v>0</v>
      </c>
      <c r="N91" s="57" t="s">
        <v>143</v>
      </c>
    </row>
    <row r="92" spans="2:14" hidden="1" outlineLevel="1">
      <c r="B92" s="63" t="s">
        <v>83</v>
      </c>
      <c r="C92" s="64">
        <v>17307</v>
      </c>
      <c r="D92" s="57">
        <v>2.4507192328183214E-2</v>
      </c>
      <c r="E92" s="64">
        <v>3542</v>
      </c>
      <c r="F92" s="57">
        <v>2.2948837209302324</v>
      </c>
      <c r="G92" s="64">
        <v>10506</v>
      </c>
      <c r="H92" s="57">
        <v>-8.6514216155116896E-2</v>
      </c>
      <c r="I92" s="64">
        <v>0</v>
      </c>
      <c r="J92" s="57" t="s">
        <v>143</v>
      </c>
      <c r="K92" s="64">
        <v>3259</v>
      </c>
      <c r="L92" s="57">
        <v>-0.24507760018531388</v>
      </c>
      <c r="M92" s="64">
        <v>0</v>
      </c>
      <c r="N92" s="57" t="s">
        <v>143</v>
      </c>
    </row>
    <row r="93" spans="2:14" hidden="1" outlineLevel="1">
      <c r="B93" s="63" t="s">
        <v>82</v>
      </c>
      <c r="C93" s="64">
        <v>74006</v>
      </c>
      <c r="D93" s="57">
        <v>-8.5148465893638559E-2</v>
      </c>
      <c r="E93" s="64">
        <v>22012</v>
      </c>
      <c r="F93" s="57">
        <v>-0.10232046001386563</v>
      </c>
      <c r="G93" s="64">
        <v>42556</v>
      </c>
      <c r="H93" s="57">
        <v>-4.92403932082216E-2</v>
      </c>
      <c r="I93" s="64">
        <v>1368</v>
      </c>
      <c r="J93" s="57">
        <v>-0.3666666666666667</v>
      </c>
      <c r="K93" s="64">
        <v>8070</v>
      </c>
      <c r="L93" s="57">
        <v>-0.14630276102824502</v>
      </c>
      <c r="M93" s="64">
        <v>0</v>
      </c>
      <c r="N93" s="57" t="s">
        <v>143</v>
      </c>
    </row>
    <row r="94" spans="2:14" hidden="1" outlineLevel="1">
      <c r="B94" s="63" t="s">
        <v>81</v>
      </c>
      <c r="C94" s="64">
        <v>173564</v>
      </c>
      <c r="D94" s="57">
        <v>0.10796611576051229</v>
      </c>
      <c r="E94" s="64">
        <v>55374</v>
      </c>
      <c r="F94" s="57">
        <v>0.12869955156950663</v>
      </c>
      <c r="G94" s="64">
        <v>95607</v>
      </c>
      <c r="H94" s="57">
        <v>0.11885173959345119</v>
      </c>
      <c r="I94" s="64">
        <v>4579</v>
      </c>
      <c r="J94" s="57">
        <v>-0.20059357541899436</v>
      </c>
      <c r="K94" s="64">
        <v>18004</v>
      </c>
      <c r="L94" s="57">
        <v>9.7002193516938728E-2</v>
      </c>
      <c r="M94" s="64">
        <v>0</v>
      </c>
      <c r="N94" s="57" t="s">
        <v>143</v>
      </c>
    </row>
    <row r="95" spans="2:14" hidden="1" outlineLevel="1">
      <c r="B95" s="63" t="s">
        <v>80</v>
      </c>
      <c r="C95" s="64">
        <v>168448</v>
      </c>
      <c r="D95" s="57">
        <v>8.029346878046284E-2</v>
      </c>
      <c r="E95" s="64">
        <v>53211</v>
      </c>
      <c r="F95" s="57">
        <v>1.3735949704705597E-2</v>
      </c>
      <c r="G95" s="64">
        <v>93830</v>
      </c>
      <c r="H95" s="57">
        <v>0.14309731494566535</v>
      </c>
      <c r="I95" s="64">
        <v>4047</v>
      </c>
      <c r="J95" s="57">
        <v>-0.38251449496490697</v>
      </c>
      <c r="K95" s="64">
        <v>17360</v>
      </c>
      <c r="L95" s="57">
        <v>0.17297297297297298</v>
      </c>
      <c r="M95" s="64">
        <v>0</v>
      </c>
      <c r="N95" s="57" t="s">
        <v>143</v>
      </c>
    </row>
    <row r="96" spans="2:14" hidden="1" outlineLevel="1">
      <c r="B96" s="63" t="s">
        <v>79</v>
      </c>
      <c r="C96" s="64">
        <v>183516</v>
      </c>
      <c r="D96" s="57">
        <v>9.3359388963693002E-2</v>
      </c>
      <c r="E96" s="64">
        <v>60445</v>
      </c>
      <c r="F96" s="57">
        <v>0.26477788704986294</v>
      </c>
      <c r="G96" s="64">
        <v>101293</v>
      </c>
      <c r="H96" s="57">
        <v>6.3354258959877452E-2</v>
      </c>
      <c r="I96" s="64">
        <v>4408</v>
      </c>
      <c r="J96" s="57">
        <v>-0.43732448302272142</v>
      </c>
      <c r="K96" s="64">
        <v>17370</v>
      </c>
      <c r="L96" s="57">
        <v>2.399339739432893E-2</v>
      </c>
      <c r="M96" s="64">
        <v>0</v>
      </c>
      <c r="N96" s="57" t="s">
        <v>143</v>
      </c>
    </row>
    <row r="97" spans="2:14" collapsed="1">
      <c r="B97" s="65">
        <v>2005</v>
      </c>
      <c r="C97" s="66">
        <v>1157840</v>
      </c>
      <c r="D97" s="67">
        <v>4.9092156182299007E-2</v>
      </c>
      <c r="E97" s="66">
        <v>347600</v>
      </c>
      <c r="F97" s="67">
        <v>5.2042190644814745E-2</v>
      </c>
      <c r="G97" s="66">
        <v>652625</v>
      </c>
      <c r="H97" s="67">
        <v>6.1180587285507793E-2</v>
      </c>
      <c r="I97" s="66">
        <v>29944</v>
      </c>
      <c r="J97" s="67">
        <v>-0.11900909117655711</v>
      </c>
      <c r="K97" s="66">
        <v>127671</v>
      </c>
      <c r="L97" s="67">
        <v>2.8071023070419088E-2</v>
      </c>
      <c r="M97" s="66">
        <v>0</v>
      </c>
      <c r="N97" s="67">
        <v>-1</v>
      </c>
    </row>
    <row r="98" spans="2:14" hidden="1" outlineLevel="1">
      <c r="B98" s="63" t="s">
        <v>90</v>
      </c>
      <c r="C98" s="64">
        <v>169002</v>
      </c>
      <c r="D98" s="57">
        <v>0.10479041916167664</v>
      </c>
      <c r="E98" s="64">
        <v>50175</v>
      </c>
      <c r="F98" s="57">
        <v>7.383627608346699E-2</v>
      </c>
      <c r="G98" s="64">
        <v>96142</v>
      </c>
      <c r="H98" s="57">
        <v>0.14962513003862288</v>
      </c>
      <c r="I98" s="64">
        <v>4717</v>
      </c>
      <c r="J98" s="57">
        <v>-0.30045973602254195</v>
      </c>
      <c r="K98" s="64">
        <v>17968</v>
      </c>
      <c r="L98" s="57">
        <v>0.13184251968503946</v>
      </c>
      <c r="M98" s="64">
        <v>0</v>
      </c>
      <c r="N98" s="57" t="s">
        <v>143</v>
      </c>
    </row>
    <row r="99" spans="2:14" hidden="1" outlineLevel="1">
      <c r="B99" s="63" t="s">
        <v>89</v>
      </c>
      <c r="C99" s="64">
        <v>166116</v>
      </c>
      <c r="D99" s="57">
        <v>7.8003322604091041E-2</v>
      </c>
      <c r="E99" s="64">
        <v>54739</v>
      </c>
      <c r="F99" s="57">
        <v>0.12898834691141592</v>
      </c>
      <c r="G99" s="64">
        <v>89389</v>
      </c>
      <c r="H99" s="57">
        <v>6.4674424421443888E-2</v>
      </c>
      <c r="I99" s="64">
        <v>4692</v>
      </c>
      <c r="J99" s="57">
        <v>-0.27715298105068553</v>
      </c>
      <c r="K99" s="64">
        <v>17296</v>
      </c>
      <c r="L99" s="57">
        <v>0.14082184552470145</v>
      </c>
      <c r="M99" s="64">
        <v>0</v>
      </c>
      <c r="N99" s="57" t="s">
        <v>143</v>
      </c>
    </row>
    <row r="100" spans="2:14" hidden="1" outlineLevel="1">
      <c r="B100" s="63" t="s">
        <v>88</v>
      </c>
      <c r="C100" s="64">
        <v>110062</v>
      </c>
      <c r="D100" s="57">
        <v>0.19479363425172069</v>
      </c>
      <c r="E100" s="64">
        <v>38200</v>
      </c>
      <c r="F100" s="57">
        <v>0.43668434314942273</v>
      </c>
      <c r="G100" s="64">
        <v>59330</v>
      </c>
      <c r="H100" s="57">
        <v>0.16326490598592236</v>
      </c>
      <c r="I100" s="64">
        <v>2304</v>
      </c>
      <c r="J100" s="57">
        <v>-0.38147651006711414</v>
      </c>
      <c r="K100" s="64">
        <v>10228</v>
      </c>
      <c r="L100" s="57">
        <v>-5.3050643458938951E-2</v>
      </c>
      <c r="M100" s="64">
        <v>0</v>
      </c>
      <c r="N100" s="57" t="s">
        <v>143</v>
      </c>
    </row>
    <row r="101" spans="2:14" hidden="1" outlineLevel="1">
      <c r="B101" s="63" t="s">
        <v>87</v>
      </c>
      <c r="C101" s="64">
        <v>20972</v>
      </c>
      <c r="D101" s="57">
        <v>-6.5371861676930543E-3</v>
      </c>
      <c r="E101" s="64">
        <v>2759</v>
      </c>
      <c r="F101" s="57">
        <v>-0.13020176544766704</v>
      </c>
      <c r="G101" s="64">
        <v>14191</v>
      </c>
      <c r="H101" s="57">
        <v>0.28193315266486008</v>
      </c>
      <c r="I101" s="64">
        <v>0</v>
      </c>
      <c r="J101" s="57">
        <v>-1</v>
      </c>
      <c r="K101" s="64">
        <v>3941</v>
      </c>
      <c r="L101" s="57">
        <v>-0.34643449419568828</v>
      </c>
      <c r="M101" s="64">
        <v>81</v>
      </c>
      <c r="N101" s="57" t="s">
        <v>143</v>
      </c>
    </row>
    <row r="102" spans="2:14" hidden="1" outlineLevel="1">
      <c r="B102" s="63" t="s">
        <v>86</v>
      </c>
      <c r="C102" s="64">
        <v>18887</v>
      </c>
      <c r="D102" s="57">
        <v>6.3636875598355624E-2</v>
      </c>
      <c r="E102" s="64">
        <v>3355</v>
      </c>
      <c r="F102" s="57">
        <v>0.30952380952380953</v>
      </c>
      <c r="G102" s="64">
        <v>11125</v>
      </c>
      <c r="H102" s="57">
        <v>6.3778925224708294E-2</v>
      </c>
      <c r="I102" s="64">
        <v>0</v>
      </c>
      <c r="J102" s="57" t="s">
        <v>143</v>
      </c>
      <c r="K102" s="64">
        <v>4407</v>
      </c>
      <c r="L102" s="57">
        <v>-6.966434452184922E-2</v>
      </c>
      <c r="M102" s="64">
        <v>0</v>
      </c>
      <c r="N102" s="57" t="s">
        <v>143</v>
      </c>
    </row>
    <row r="103" spans="2:14" hidden="1" outlineLevel="1">
      <c r="B103" s="63" t="s">
        <v>85</v>
      </c>
      <c r="C103" s="64">
        <v>19396</v>
      </c>
      <c r="D103" s="57">
        <v>-0.19778310861113413</v>
      </c>
      <c r="E103" s="64">
        <v>3358</v>
      </c>
      <c r="F103" s="57">
        <v>-0.36220322886989553</v>
      </c>
      <c r="G103" s="64">
        <v>11894</v>
      </c>
      <c r="H103" s="57">
        <v>-7.1579111700882048E-2</v>
      </c>
      <c r="I103" s="64">
        <v>0</v>
      </c>
      <c r="J103" s="57" t="s">
        <v>143</v>
      </c>
      <c r="K103" s="64">
        <v>4144</v>
      </c>
      <c r="L103" s="57">
        <v>-0.32087840052441818</v>
      </c>
      <c r="M103" s="64">
        <v>0</v>
      </c>
      <c r="N103" s="57" t="s">
        <v>143</v>
      </c>
    </row>
    <row r="104" spans="2:14" hidden="1" outlineLevel="1">
      <c r="B104" s="63" t="s">
        <v>84</v>
      </c>
      <c r="C104" s="64">
        <v>21012</v>
      </c>
      <c r="D104" s="57">
        <v>5.8325778180719157E-2</v>
      </c>
      <c r="E104" s="64">
        <v>2882</v>
      </c>
      <c r="F104" s="57">
        <v>-0.27533316570279109</v>
      </c>
      <c r="G104" s="64">
        <v>13874</v>
      </c>
      <c r="H104" s="57">
        <v>0.29918531697724515</v>
      </c>
      <c r="I104" s="64">
        <v>0</v>
      </c>
      <c r="J104" s="57" t="s">
        <v>143</v>
      </c>
      <c r="K104" s="64">
        <v>4256</v>
      </c>
      <c r="L104" s="57">
        <v>-0.1812235475182763</v>
      </c>
      <c r="M104" s="64">
        <v>0</v>
      </c>
      <c r="N104" s="57" t="s">
        <v>143</v>
      </c>
    </row>
    <row r="105" spans="2:14" hidden="1" outlineLevel="1">
      <c r="B105" s="63" t="s">
        <v>83</v>
      </c>
      <c r="C105" s="64">
        <v>16893</v>
      </c>
      <c r="D105" s="57">
        <v>-0.13079495755081039</v>
      </c>
      <c r="E105" s="64">
        <v>1075</v>
      </c>
      <c r="F105" s="57">
        <v>-0.72019781363872981</v>
      </c>
      <c r="G105" s="64">
        <v>11501</v>
      </c>
      <c r="H105" s="57">
        <v>5.1279707495429649E-2</v>
      </c>
      <c r="I105" s="64">
        <v>0</v>
      </c>
      <c r="J105" s="57" t="s">
        <v>143</v>
      </c>
      <c r="K105" s="64">
        <v>4317</v>
      </c>
      <c r="L105" s="57">
        <v>-7.2211476466795599E-2</v>
      </c>
      <c r="M105" s="64">
        <v>0</v>
      </c>
      <c r="N105" s="57" t="s">
        <v>143</v>
      </c>
    </row>
    <row r="106" spans="2:14" hidden="1" outlineLevel="1">
      <c r="B106" s="63" t="s">
        <v>82</v>
      </c>
      <c r="C106" s="64">
        <v>80894</v>
      </c>
      <c r="D106" s="57">
        <v>-3.7892483349191264E-2</v>
      </c>
      <c r="E106" s="64">
        <v>24521</v>
      </c>
      <c r="F106" s="57">
        <v>5.3352807251170642E-2</v>
      </c>
      <c r="G106" s="64">
        <v>44760</v>
      </c>
      <c r="H106" s="57">
        <v>-3.2048786817179153E-2</v>
      </c>
      <c r="I106" s="64">
        <v>2160</v>
      </c>
      <c r="J106" s="57">
        <v>-0.54754922496857983</v>
      </c>
      <c r="K106" s="64">
        <v>9453</v>
      </c>
      <c r="L106" s="57">
        <v>-3.3929483903934576E-2</v>
      </c>
      <c r="M106" s="64">
        <v>0</v>
      </c>
      <c r="N106" s="57" t="s">
        <v>143</v>
      </c>
    </row>
    <row r="107" spans="2:14" hidden="1" outlineLevel="1">
      <c r="B107" s="63" t="s">
        <v>81</v>
      </c>
      <c r="C107" s="64">
        <v>156651</v>
      </c>
      <c r="D107" s="57">
        <v>-3.3221422664379108E-2</v>
      </c>
      <c r="E107" s="64">
        <v>49060</v>
      </c>
      <c r="F107" s="57">
        <v>-3.2328053807767376E-2</v>
      </c>
      <c r="G107" s="64">
        <v>85451</v>
      </c>
      <c r="H107" s="57">
        <v>1.5484622332081477E-2</v>
      </c>
      <c r="I107" s="64">
        <v>5728</v>
      </c>
      <c r="J107" s="57">
        <v>-0.43914618623323221</v>
      </c>
      <c r="K107" s="64">
        <v>16412</v>
      </c>
      <c r="L107" s="57">
        <v>-3.3109461529397866E-2</v>
      </c>
      <c r="M107" s="64">
        <v>0</v>
      </c>
      <c r="N107" s="57" t="s">
        <v>143</v>
      </c>
    </row>
    <row r="108" spans="2:14" hidden="1" outlineLevel="1">
      <c r="B108" s="63" t="s">
        <v>80</v>
      </c>
      <c r="C108" s="64">
        <v>155928</v>
      </c>
      <c r="D108" s="57">
        <v>4.4512771045597921E-2</v>
      </c>
      <c r="E108" s="64">
        <v>52490</v>
      </c>
      <c r="F108" s="57">
        <v>0.15935946990612915</v>
      </c>
      <c r="G108" s="64">
        <v>82084</v>
      </c>
      <c r="H108" s="57">
        <v>4.1265492001877346E-2</v>
      </c>
      <c r="I108" s="64">
        <v>6554</v>
      </c>
      <c r="J108" s="57">
        <v>-0.36430649854510189</v>
      </c>
      <c r="K108" s="64">
        <v>14800</v>
      </c>
      <c r="L108" s="57">
        <v>-4.5066254119863203E-3</v>
      </c>
      <c r="M108" s="64">
        <v>0</v>
      </c>
      <c r="N108" s="57" t="s">
        <v>143</v>
      </c>
    </row>
    <row r="109" spans="2:14" hidden="1" outlineLevel="1">
      <c r="B109" s="63" t="s">
        <v>79</v>
      </c>
      <c r="C109" s="64">
        <v>167846</v>
      </c>
      <c r="D109" s="57">
        <v>-3.6802678285232648E-3</v>
      </c>
      <c r="E109" s="64">
        <v>47791</v>
      </c>
      <c r="F109" s="57">
        <v>8.8448872751836216E-3</v>
      </c>
      <c r="G109" s="64">
        <v>95258</v>
      </c>
      <c r="H109" s="57">
        <v>3.5199252328323549E-2</v>
      </c>
      <c r="I109" s="64">
        <v>7834</v>
      </c>
      <c r="J109" s="57">
        <v>-0.38173782653302812</v>
      </c>
      <c r="K109" s="64">
        <v>16963</v>
      </c>
      <c r="L109" s="57">
        <v>3.4077054376981275E-2</v>
      </c>
      <c r="M109" s="64">
        <v>0</v>
      </c>
      <c r="N109" s="57" t="s">
        <v>143</v>
      </c>
    </row>
    <row r="110" spans="2:14" collapsed="1">
      <c r="B110" s="65">
        <v>2004</v>
      </c>
      <c r="C110" s="66">
        <v>1103659</v>
      </c>
      <c r="D110" s="67">
        <v>3.5926985882072549E-2</v>
      </c>
      <c r="E110" s="66">
        <v>330405</v>
      </c>
      <c r="F110" s="67">
        <v>7.5390083387036899E-2</v>
      </c>
      <c r="G110" s="66">
        <v>614999</v>
      </c>
      <c r="H110" s="67">
        <v>6.8097862237729512E-2</v>
      </c>
      <c r="I110" s="66">
        <v>33989</v>
      </c>
      <c r="J110" s="67">
        <v>-0.39049583071819238</v>
      </c>
      <c r="K110" s="66">
        <v>124185</v>
      </c>
      <c r="L110" s="67">
        <v>-1.8975092229059909E-2</v>
      </c>
      <c r="M110" s="66">
        <v>81</v>
      </c>
      <c r="N110" s="67" t="s">
        <v>143</v>
      </c>
    </row>
    <row r="111" spans="2:14" hidden="1" outlineLevel="1">
      <c r="B111" s="63" t="s">
        <v>90</v>
      </c>
      <c r="C111" s="64">
        <v>152972</v>
      </c>
      <c r="D111" s="57">
        <v>-8.100087110630505E-2</v>
      </c>
      <c r="E111" s="64">
        <v>46725</v>
      </c>
      <c r="F111" s="57">
        <v>-0.17739124311191701</v>
      </c>
      <c r="G111" s="64">
        <v>83629</v>
      </c>
      <c r="H111" s="57">
        <v>1.1429055198103555E-2</v>
      </c>
      <c r="I111" s="64">
        <v>6743</v>
      </c>
      <c r="J111" s="57">
        <v>-0.34559394409937894</v>
      </c>
      <c r="K111" s="64">
        <v>15875</v>
      </c>
      <c r="L111" s="57">
        <v>-4.7461898475939068E-2</v>
      </c>
      <c r="M111" s="64">
        <v>0</v>
      </c>
      <c r="N111" s="57" t="s">
        <v>143</v>
      </c>
    </row>
    <row r="112" spans="2:14" hidden="1" outlineLevel="1">
      <c r="B112" s="63" t="s">
        <v>89</v>
      </c>
      <c r="C112" s="64">
        <v>154096</v>
      </c>
      <c r="D112" s="57">
        <v>-0.11999451766909563</v>
      </c>
      <c r="E112" s="64">
        <v>48485</v>
      </c>
      <c r="F112" s="57">
        <v>-1.9058409371396245E-2</v>
      </c>
      <c r="G112" s="64">
        <v>83959</v>
      </c>
      <c r="H112" s="57">
        <v>-0.13363945929212673</v>
      </c>
      <c r="I112" s="64">
        <v>6491</v>
      </c>
      <c r="J112" s="57">
        <v>-0.39708341073750697</v>
      </c>
      <c r="K112" s="64">
        <v>15161</v>
      </c>
      <c r="L112" s="57">
        <v>-0.1579561232990836</v>
      </c>
      <c r="M112" s="64">
        <v>0</v>
      </c>
      <c r="N112" s="57" t="s">
        <v>143</v>
      </c>
    </row>
    <row r="113" spans="2:14" hidden="1" outlineLevel="1">
      <c r="B113" s="63" t="s">
        <v>88</v>
      </c>
      <c r="C113" s="64">
        <v>92118</v>
      </c>
      <c r="D113" s="57">
        <v>-8.2115206408991726E-2</v>
      </c>
      <c r="E113" s="64">
        <v>26589</v>
      </c>
      <c r="F113" s="57">
        <v>-0.13973728484534753</v>
      </c>
      <c r="G113" s="64">
        <v>51003</v>
      </c>
      <c r="H113" s="57">
        <v>-1.2431019459773429E-2</v>
      </c>
      <c r="I113" s="64">
        <v>3725</v>
      </c>
      <c r="J113" s="57">
        <v>-0.43320146074254418</v>
      </c>
      <c r="K113" s="64">
        <v>10801</v>
      </c>
      <c r="L113" s="57">
        <v>-3.8543706604949213E-2</v>
      </c>
      <c r="M113" s="64">
        <v>0</v>
      </c>
      <c r="N113" s="57" t="s">
        <v>143</v>
      </c>
    </row>
    <row r="114" spans="2:14" hidden="1" outlineLevel="1">
      <c r="B114" s="63" t="s">
        <v>87</v>
      </c>
      <c r="C114" s="64">
        <v>21110</v>
      </c>
      <c r="D114" s="57">
        <v>-0.17863118166608305</v>
      </c>
      <c r="E114" s="64">
        <v>3172</v>
      </c>
      <c r="F114" s="57">
        <v>-0.39175455417066152</v>
      </c>
      <c r="G114" s="64">
        <v>11070</v>
      </c>
      <c r="H114" s="57">
        <v>-0.23576113220573003</v>
      </c>
      <c r="I114" s="64">
        <v>838</v>
      </c>
      <c r="J114" s="57" t="s">
        <v>143</v>
      </c>
      <c r="K114" s="64">
        <v>6030</v>
      </c>
      <c r="L114" s="57">
        <v>4.8325279120147169E-3</v>
      </c>
      <c r="M114" s="64">
        <v>0</v>
      </c>
      <c r="N114" s="57" t="s">
        <v>143</v>
      </c>
    </row>
    <row r="115" spans="2:14" hidden="1" outlineLevel="1">
      <c r="B115" s="63" t="s">
        <v>86</v>
      </c>
      <c r="C115" s="64">
        <v>17757</v>
      </c>
      <c r="D115" s="57">
        <v>-0.25390756302521011</v>
      </c>
      <c r="E115" s="64">
        <v>2562</v>
      </c>
      <c r="F115" s="57">
        <v>-0.47895057962172061</v>
      </c>
      <c r="G115" s="64">
        <v>10458</v>
      </c>
      <c r="H115" s="57">
        <v>-0.24518224467701188</v>
      </c>
      <c r="I115" s="64">
        <v>0</v>
      </c>
      <c r="J115" s="57" t="s">
        <v>143</v>
      </c>
      <c r="K115" s="64">
        <v>4737</v>
      </c>
      <c r="L115" s="57">
        <v>-5.7875894988066778E-2</v>
      </c>
      <c r="M115" s="64">
        <v>0</v>
      </c>
      <c r="N115" s="57" t="s">
        <v>143</v>
      </c>
    </row>
    <row r="116" spans="2:14" hidden="1" outlineLevel="1">
      <c r="B116" s="63" t="s">
        <v>85</v>
      </c>
      <c r="C116" s="64">
        <v>24178</v>
      </c>
      <c r="D116" s="57">
        <v>-0.27268898715519052</v>
      </c>
      <c r="E116" s="64">
        <v>5265</v>
      </c>
      <c r="F116" s="57">
        <v>-0.3162337662337662</v>
      </c>
      <c r="G116" s="64">
        <v>12811</v>
      </c>
      <c r="H116" s="57">
        <v>-0.31179156594144508</v>
      </c>
      <c r="I116" s="64">
        <v>0</v>
      </c>
      <c r="J116" s="57" t="s">
        <v>143</v>
      </c>
      <c r="K116" s="64">
        <v>6102</v>
      </c>
      <c r="L116" s="57">
        <v>-0.11922632794457277</v>
      </c>
      <c r="M116" s="64">
        <v>0</v>
      </c>
      <c r="N116" s="57" t="s">
        <v>143</v>
      </c>
    </row>
    <row r="117" spans="2:14" hidden="1" outlineLevel="1">
      <c r="B117" s="63" t="s">
        <v>84</v>
      </c>
      <c r="C117" s="64">
        <v>19854</v>
      </c>
      <c r="D117" s="57">
        <v>-0.18541008493004552</v>
      </c>
      <c r="E117" s="64">
        <v>3977</v>
      </c>
      <c r="F117" s="57">
        <v>-0.25732959850606907</v>
      </c>
      <c r="G117" s="64">
        <v>10679</v>
      </c>
      <c r="H117" s="57">
        <v>-0.24875131902919456</v>
      </c>
      <c r="I117" s="64">
        <v>0</v>
      </c>
      <c r="J117" s="57" t="s">
        <v>143</v>
      </c>
      <c r="K117" s="64">
        <v>5198</v>
      </c>
      <c r="L117" s="57">
        <v>8.2240266500104076E-2</v>
      </c>
      <c r="M117" s="64">
        <v>0</v>
      </c>
      <c r="N117" s="57" t="s">
        <v>143</v>
      </c>
    </row>
    <row r="118" spans="2:14" hidden="1" outlineLevel="1">
      <c r="B118" s="63" t="s">
        <v>83</v>
      </c>
      <c r="C118" s="64">
        <v>19435</v>
      </c>
      <c r="D118" s="57">
        <v>-0.272397139755157</v>
      </c>
      <c r="E118" s="64">
        <v>3842</v>
      </c>
      <c r="F118" s="57">
        <v>-0.16857822982038517</v>
      </c>
      <c r="G118" s="64">
        <v>10940</v>
      </c>
      <c r="H118" s="57">
        <v>-0.39487803528956245</v>
      </c>
      <c r="I118" s="64">
        <v>0</v>
      </c>
      <c r="J118" s="57" t="s">
        <v>143</v>
      </c>
      <c r="K118" s="64">
        <v>4653</v>
      </c>
      <c r="L118" s="57">
        <v>0.16005983545250557</v>
      </c>
      <c r="M118" s="64">
        <v>0</v>
      </c>
      <c r="N118" s="57" t="s">
        <v>143</v>
      </c>
    </row>
    <row r="119" spans="2:14" hidden="1" outlineLevel="1">
      <c r="B119" s="63" t="s">
        <v>82</v>
      </c>
      <c r="C119" s="64">
        <v>84080</v>
      </c>
      <c r="D119" s="57">
        <v>0.11215460112961462</v>
      </c>
      <c r="E119" s="64">
        <v>23279</v>
      </c>
      <c r="F119" s="57">
        <v>-7.2074377345615614E-3</v>
      </c>
      <c r="G119" s="64">
        <v>46242</v>
      </c>
      <c r="H119" s="57">
        <v>0.25620059221428382</v>
      </c>
      <c r="I119" s="64">
        <v>4774</v>
      </c>
      <c r="J119" s="57">
        <v>0.11126629422718803</v>
      </c>
      <c r="K119" s="64">
        <v>9785</v>
      </c>
      <c r="L119" s="57">
        <v>-0.11415897157342025</v>
      </c>
      <c r="M119" s="64">
        <v>0</v>
      </c>
      <c r="N119" s="57" t="s">
        <v>143</v>
      </c>
    </row>
    <row r="120" spans="2:14" hidden="1" outlineLevel="1">
      <c r="B120" s="63" t="s">
        <v>81</v>
      </c>
      <c r="C120" s="64">
        <v>162034</v>
      </c>
      <c r="D120" s="57">
        <v>-0.11150469652188699</v>
      </c>
      <c r="E120" s="64">
        <v>50699</v>
      </c>
      <c r="F120" s="57">
        <v>-0.14715629047723178</v>
      </c>
      <c r="G120" s="64">
        <v>84148</v>
      </c>
      <c r="H120" s="57">
        <v>-8.9465027700830979E-2</v>
      </c>
      <c r="I120" s="64">
        <v>10213</v>
      </c>
      <c r="J120" s="57">
        <v>-0.15567129629629628</v>
      </c>
      <c r="K120" s="64">
        <v>16974</v>
      </c>
      <c r="L120" s="57">
        <v>-7.8001086366105365E-2</v>
      </c>
      <c r="M120" s="64">
        <v>0</v>
      </c>
      <c r="N120" s="57" t="s">
        <v>143</v>
      </c>
    </row>
    <row r="121" spans="2:14" hidden="1" outlineLevel="1">
      <c r="B121" s="63" t="s">
        <v>80</v>
      </c>
      <c r="C121" s="64">
        <v>149283</v>
      </c>
      <c r="D121" s="57">
        <v>-0.10774610005379237</v>
      </c>
      <c r="E121" s="64">
        <v>45275</v>
      </c>
      <c r="F121" s="57">
        <v>-0.18633071545387558</v>
      </c>
      <c r="G121" s="64">
        <v>78831</v>
      </c>
      <c r="H121" s="57">
        <v>-4.5918305597579478E-2</v>
      </c>
      <c r="I121" s="64">
        <v>10310</v>
      </c>
      <c r="J121" s="57">
        <v>-0.1576797385620915</v>
      </c>
      <c r="K121" s="64">
        <v>14867</v>
      </c>
      <c r="L121" s="57">
        <v>-0.11516486132603265</v>
      </c>
      <c r="M121" s="64">
        <v>0</v>
      </c>
      <c r="N121" s="57" t="s">
        <v>143</v>
      </c>
    </row>
    <row r="122" spans="2:14" hidden="1" outlineLevel="1">
      <c r="B122" s="63" t="s">
        <v>79</v>
      </c>
      <c r="C122" s="64">
        <v>168466</v>
      </c>
      <c r="D122" s="57">
        <v>-6.9315463530243648E-2</v>
      </c>
      <c r="E122" s="64">
        <v>47372</v>
      </c>
      <c r="F122" s="57">
        <v>-0.21150485194493918</v>
      </c>
      <c r="G122" s="64">
        <v>92019</v>
      </c>
      <c r="H122" s="57">
        <v>4.0856493264108007E-2</v>
      </c>
      <c r="I122" s="64">
        <v>12671</v>
      </c>
      <c r="J122" s="57">
        <v>-0.17715436067277091</v>
      </c>
      <c r="K122" s="64">
        <v>16404</v>
      </c>
      <c r="L122" s="57">
        <v>-4.2269967304997658E-2</v>
      </c>
      <c r="M122" s="64">
        <v>0</v>
      </c>
      <c r="N122" s="57" t="s">
        <v>143</v>
      </c>
    </row>
    <row r="123" spans="2:14" collapsed="1">
      <c r="B123" s="65">
        <v>2003</v>
      </c>
      <c r="C123" s="66">
        <v>1065383</v>
      </c>
      <c r="D123" s="67">
        <v>-9.8693533145579271E-2</v>
      </c>
      <c r="E123" s="66">
        <v>307242</v>
      </c>
      <c r="F123" s="67">
        <v>-0.1549093549638163</v>
      </c>
      <c r="G123" s="66">
        <v>575789</v>
      </c>
      <c r="H123" s="67">
        <v>-5.7238103502759707E-2</v>
      </c>
      <c r="I123" s="66">
        <v>55765</v>
      </c>
      <c r="J123" s="67">
        <v>-0.22195247861816858</v>
      </c>
      <c r="K123" s="66">
        <v>126587</v>
      </c>
      <c r="L123" s="67">
        <v>-6.963737119842428E-2</v>
      </c>
      <c r="M123" s="66">
        <v>0</v>
      </c>
      <c r="N123" s="67" t="s">
        <v>143</v>
      </c>
    </row>
    <row r="124" spans="2:14" hidden="1" outlineLevel="1">
      <c r="B124" s="63" t="s">
        <v>90</v>
      </c>
      <c r="C124" s="64">
        <v>166455</v>
      </c>
      <c r="D124" s="57">
        <v>-8.4904260056404945E-2</v>
      </c>
      <c r="E124" s="64">
        <v>56801</v>
      </c>
      <c r="F124" s="57">
        <v>-8.8222546832110726E-2</v>
      </c>
      <c r="G124" s="64">
        <v>82684</v>
      </c>
      <c r="H124" s="57">
        <v>-6.4914502849904965E-2</v>
      </c>
      <c r="I124" s="64">
        <v>10304</v>
      </c>
      <c r="J124" s="57">
        <v>-0.17310007222534307</v>
      </c>
      <c r="K124" s="64">
        <v>16666</v>
      </c>
      <c r="L124" s="57">
        <v>-0.10957952663354165</v>
      </c>
      <c r="M124" s="64">
        <v>0</v>
      </c>
      <c r="N124" s="57" t="s">
        <v>143</v>
      </c>
    </row>
    <row r="125" spans="2:14" hidden="1" outlineLevel="1">
      <c r="B125" s="63" t="s">
        <v>89</v>
      </c>
      <c r="C125" s="64">
        <v>175108</v>
      </c>
      <c r="D125" s="57">
        <v>-1.8898370134636133E-2</v>
      </c>
      <c r="E125" s="64">
        <v>49427</v>
      </c>
      <c r="F125" s="57">
        <v>-0.13592182091535265</v>
      </c>
      <c r="G125" s="64">
        <v>96910</v>
      </c>
      <c r="H125" s="57">
        <v>0.11953143952959122</v>
      </c>
      <c r="I125" s="64">
        <v>10766</v>
      </c>
      <c r="J125" s="57">
        <v>-0.30195163068144981</v>
      </c>
      <c r="K125" s="64">
        <v>18005</v>
      </c>
      <c r="L125" s="57">
        <v>-6.6759964754055878E-2</v>
      </c>
      <c r="M125" s="64">
        <v>0</v>
      </c>
      <c r="N125" s="57" t="s">
        <v>143</v>
      </c>
    </row>
    <row r="126" spans="2:14" hidden="1" outlineLevel="1">
      <c r="B126" s="63" t="s">
        <v>88</v>
      </c>
      <c r="C126" s="64">
        <v>100359</v>
      </c>
      <c r="D126" s="57">
        <v>-3.8835788304250385E-2</v>
      </c>
      <c r="E126" s="64">
        <v>30908</v>
      </c>
      <c r="F126" s="57">
        <v>-9.9049728910394652E-2</v>
      </c>
      <c r="G126" s="64">
        <v>51645</v>
      </c>
      <c r="H126" s="57">
        <v>-7.6349393711771629E-2</v>
      </c>
      <c r="I126" s="64">
        <v>6572</v>
      </c>
      <c r="J126" s="57">
        <v>0.48553345388788416</v>
      </c>
      <c r="K126" s="64">
        <v>11234</v>
      </c>
      <c r="L126" s="57">
        <v>0.1559991767853468</v>
      </c>
      <c r="M126" s="64">
        <v>0</v>
      </c>
      <c r="N126" s="57">
        <v>-1</v>
      </c>
    </row>
    <row r="127" spans="2:14" hidden="1" outlineLevel="1">
      <c r="B127" s="63" t="s">
        <v>87</v>
      </c>
      <c r="C127" s="64">
        <v>25701</v>
      </c>
      <c r="D127" s="57">
        <v>-0.10763515155723757</v>
      </c>
      <c r="E127" s="64">
        <v>5215</v>
      </c>
      <c r="F127" s="57">
        <v>-0.35249565433325059</v>
      </c>
      <c r="G127" s="64">
        <v>14485</v>
      </c>
      <c r="H127" s="57">
        <v>-0.13299814449033343</v>
      </c>
      <c r="I127" s="64">
        <v>0</v>
      </c>
      <c r="J127" s="57" t="s">
        <v>143</v>
      </c>
      <c r="K127" s="64">
        <v>6001</v>
      </c>
      <c r="L127" s="57">
        <v>0.48539603960396049</v>
      </c>
      <c r="M127" s="64">
        <v>0</v>
      </c>
      <c r="N127" s="57" t="s">
        <v>143</v>
      </c>
    </row>
    <row r="128" spans="2:14" hidden="1" outlineLevel="1">
      <c r="B128" s="63" t="s">
        <v>86</v>
      </c>
      <c r="C128" s="64">
        <v>23800</v>
      </c>
      <c r="D128" s="57">
        <v>-0.2409746141089425</v>
      </c>
      <c r="E128" s="64">
        <v>4917</v>
      </c>
      <c r="F128" s="57">
        <v>-0.38652526512788521</v>
      </c>
      <c r="G128" s="64">
        <v>13855</v>
      </c>
      <c r="H128" s="57">
        <v>-0.26712509918011107</v>
      </c>
      <c r="I128" s="64">
        <v>0</v>
      </c>
      <c r="J128" s="57" t="s">
        <v>143</v>
      </c>
      <c r="K128" s="64">
        <v>5028</v>
      </c>
      <c r="L128" s="57">
        <v>0.13345356176735801</v>
      </c>
      <c r="M128" s="64">
        <v>0</v>
      </c>
      <c r="N128" s="57" t="s">
        <v>143</v>
      </c>
    </row>
    <row r="129" spans="2:14" hidden="1" outlineLevel="1">
      <c r="B129" s="63" t="s">
        <v>85</v>
      </c>
      <c r="C129" s="64">
        <v>33243</v>
      </c>
      <c r="D129" s="57">
        <v>3.9233462548455611E-2</v>
      </c>
      <c r="E129" s="64">
        <v>7700</v>
      </c>
      <c r="F129" s="57">
        <v>-0.20405209840810423</v>
      </c>
      <c r="G129" s="64">
        <v>18615</v>
      </c>
      <c r="H129" s="57">
        <v>8.554933519944008E-2</v>
      </c>
      <c r="I129" s="64">
        <v>0</v>
      </c>
      <c r="J129" s="57" t="s">
        <v>143</v>
      </c>
      <c r="K129" s="64">
        <v>6928</v>
      </c>
      <c r="L129" s="57">
        <v>0.34107626790553613</v>
      </c>
      <c r="M129" s="64">
        <v>0</v>
      </c>
      <c r="N129" s="57" t="s">
        <v>143</v>
      </c>
    </row>
    <row r="130" spans="2:14" hidden="1" outlineLevel="1">
      <c r="B130" s="63" t="s">
        <v>84</v>
      </c>
      <c r="C130" s="64">
        <v>24373</v>
      </c>
      <c r="D130" s="57">
        <v>-9.1576593365635506E-2</v>
      </c>
      <c r="E130" s="64">
        <v>5355</v>
      </c>
      <c r="F130" s="57">
        <v>-0.2531380753138075</v>
      </c>
      <c r="G130" s="64">
        <v>14215</v>
      </c>
      <c r="H130" s="57">
        <v>-9.7403009714902566E-2</v>
      </c>
      <c r="I130" s="64">
        <v>0</v>
      </c>
      <c r="J130" s="57" t="s">
        <v>143</v>
      </c>
      <c r="K130" s="64">
        <v>4803</v>
      </c>
      <c r="L130" s="57">
        <v>0.22807466121196618</v>
      </c>
      <c r="M130" s="64">
        <v>0</v>
      </c>
      <c r="N130" s="57" t="s">
        <v>143</v>
      </c>
    </row>
    <row r="131" spans="2:14" hidden="1" outlineLevel="1">
      <c r="B131" s="63" t="s">
        <v>83</v>
      </c>
      <c r="C131" s="64">
        <v>26711</v>
      </c>
      <c r="D131" s="57">
        <v>-0.12094385572303035</v>
      </c>
      <c r="E131" s="64">
        <v>4621</v>
      </c>
      <c r="F131" s="57">
        <v>-0.42157967204906743</v>
      </c>
      <c r="G131" s="64">
        <v>18079</v>
      </c>
      <c r="H131" s="57">
        <v>-7.0536219217520957E-2</v>
      </c>
      <c r="I131" s="64">
        <v>0</v>
      </c>
      <c r="J131" s="57" t="s">
        <v>143</v>
      </c>
      <c r="K131" s="64">
        <v>4011</v>
      </c>
      <c r="L131" s="57">
        <v>0.36150712830957232</v>
      </c>
      <c r="M131" s="64">
        <v>0</v>
      </c>
      <c r="N131" s="57" t="s">
        <v>143</v>
      </c>
    </row>
    <row r="132" spans="2:14" hidden="1" outlineLevel="1">
      <c r="B132" s="63" t="s">
        <v>82</v>
      </c>
      <c r="C132" s="64">
        <v>75601</v>
      </c>
      <c r="D132" s="57">
        <v>-0.22919831567785809</v>
      </c>
      <c r="E132" s="64">
        <v>23448</v>
      </c>
      <c r="F132" s="57">
        <v>-0.32422618018329585</v>
      </c>
      <c r="G132" s="64">
        <v>36811</v>
      </c>
      <c r="H132" s="57">
        <v>-0.18292195684986234</v>
      </c>
      <c r="I132" s="64">
        <v>4296</v>
      </c>
      <c r="J132" s="57">
        <v>-0.26739427012278305</v>
      </c>
      <c r="K132" s="64">
        <v>11046</v>
      </c>
      <c r="L132" s="57">
        <v>-0.11398090960134755</v>
      </c>
      <c r="M132" s="64">
        <v>0</v>
      </c>
      <c r="N132" s="57" t="s">
        <v>143</v>
      </c>
    </row>
    <row r="133" spans="2:14" hidden="1" outlineLevel="1">
      <c r="B133" s="63" t="s">
        <v>81</v>
      </c>
      <c r="C133" s="64">
        <v>182369</v>
      </c>
      <c r="D133" s="57">
        <v>-8.4883458363650077E-2</v>
      </c>
      <c r="E133" s="64">
        <v>59447</v>
      </c>
      <c r="F133" s="57">
        <v>-1.3442421627362755E-2</v>
      </c>
      <c r="G133" s="64">
        <v>92416</v>
      </c>
      <c r="H133" s="57">
        <v>-5.9292963223094186E-2</v>
      </c>
      <c r="I133" s="64">
        <v>12096</v>
      </c>
      <c r="J133" s="57">
        <v>-0.31463539010708819</v>
      </c>
      <c r="K133" s="64">
        <v>18410</v>
      </c>
      <c r="L133" s="57">
        <v>-0.20433918229751924</v>
      </c>
      <c r="M133" s="64">
        <v>0</v>
      </c>
      <c r="N133" s="57" t="s">
        <v>143</v>
      </c>
    </row>
    <row r="134" spans="2:14" hidden="1" outlineLevel="1">
      <c r="B134" s="63" t="s">
        <v>80</v>
      </c>
      <c r="C134" s="64">
        <v>167310</v>
      </c>
      <c r="D134" s="57">
        <v>-8.2508938559740286E-2</v>
      </c>
      <c r="E134" s="64">
        <v>55643</v>
      </c>
      <c r="F134" s="57">
        <v>-6.7409704181681018E-2</v>
      </c>
      <c r="G134" s="64">
        <v>82625</v>
      </c>
      <c r="H134" s="57">
        <v>-4.5426713033030253E-2</v>
      </c>
      <c r="I134" s="64">
        <v>12240</v>
      </c>
      <c r="J134" s="57">
        <v>-0.16416279704998638</v>
      </c>
      <c r="K134" s="64">
        <v>16802</v>
      </c>
      <c r="L134" s="57">
        <v>-0.21814797580269896</v>
      </c>
      <c r="M134" s="64">
        <v>0</v>
      </c>
      <c r="N134" s="57" t="s">
        <v>143</v>
      </c>
    </row>
    <row r="135" spans="2:14" hidden="1" outlineLevel="1">
      <c r="B135" s="63" t="s">
        <v>79</v>
      </c>
      <c r="C135" s="64">
        <v>181013</v>
      </c>
      <c r="D135" s="57">
        <v>-8.7709660511249066E-2</v>
      </c>
      <c r="E135" s="64">
        <v>60079</v>
      </c>
      <c r="F135" s="57">
        <v>-7.6247732095082843E-2</v>
      </c>
      <c r="G135" s="64">
        <v>88407</v>
      </c>
      <c r="H135" s="57">
        <v>-5.8969418927693251E-2</v>
      </c>
      <c r="I135" s="64">
        <v>15399</v>
      </c>
      <c r="J135" s="57">
        <v>2.5574425574425685E-2</v>
      </c>
      <c r="K135" s="64">
        <v>17128</v>
      </c>
      <c r="L135" s="57">
        <v>-0.29849279161205766</v>
      </c>
      <c r="M135" s="64">
        <v>0</v>
      </c>
      <c r="N135" s="57" t="s">
        <v>143</v>
      </c>
    </row>
    <row r="136" spans="2:14" collapsed="1">
      <c r="B136" s="65">
        <v>2002</v>
      </c>
      <c r="C136" s="66">
        <v>1182043</v>
      </c>
      <c r="D136" s="67">
        <v>-8.5313469932902231E-2</v>
      </c>
      <c r="E136" s="66">
        <v>363561</v>
      </c>
      <c r="F136" s="67">
        <v>-0.12260688040737033</v>
      </c>
      <c r="G136" s="66">
        <v>610747</v>
      </c>
      <c r="H136" s="67">
        <v>-4.9654715260682991E-2</v>
      </c>
      <c r="I136" s="66">
        <v>71673</v>
      </c>
      <c r="J136" s="67">
        <v>-0.16152316331305572</v>
      </c>
      <c r="K136" s="66">
        <v>136062</v>
      </c>
      <c r="L136" s="67">
        <v>-9.1332861397908305E-2</v>
      </c>
      <c r="M136" s="66">
        <v>0</v>
      </c>
      <c r="N136" s="67">
        <v>-1</v>
      </c>
    </row>
    <row r="137" spans="2:14" hidden="1" outlineLevel="1">
      <c r="B137" s="63" t="s">
        <v>90</v>
      </c>
      <c r="C137" s="64">
        <v>181899</v>
      </c>
      <c r="D137" s="57">
        <v>-9.9121899035723326E-2</v>
      </c>
      <c r="E137" s="64">
        <v>62297</v>
      </c>
      <c r="F137" s="57">
        <v>-5.4974894191532342E-2</v>
      </c>
      <c r="G137" s="64">
        <v>88424</v>
      </c>
      <c r="H137" s="57">
        <v>-0.10597941479788886</v>
      </c>
      <c r="I137" s="64">
        <v>12461</v>
      </c>
      <c r="J137" s="57">
        <v>-0.12357574905049939</v>
      </c>
      <c r="K137" s="64">
        <v>18717</v>
      </c>
      <c r="L137" s="57">
        <v>-0.1815200279867063</v>
      </c>
      <c r="M137" s="64">
        <v>0</v>
      </c>
      <c r="N137" s="57" t="s">
        <v>143</v>
      </c>
    </row>
    <row r="138" spans="2:14" hidden="1" outlineLevel="1">
      <c r="B138" s="63" t="s">
        <v>89</v>
      </c>
      <c r="C138" s="64">
        <v>178481</v>
      </c>
      <c r="D138" s="57">
        <v>-5.2090138032492628E-2</v>
      </c>
      <c r="E138" s="64">
        <v>57202</v>
      </c>
      <c r="F138" s="57">
        <v>-1.1833399554304069E-2</v>
      </c>
      <c r="G138" s="64">
        <v>86563</v>
      </c>
      <c r="H138" s="57">
        <v>-4.231756427844402E-2</v>
      </c>
      <c r="I138" s="64">
        <v>15423</v>
      </c>
      <c r="J138" s="57">
        <v>-0.14288096032010666</v>
      </c>
      <c r="K138" s="64">
        <v>19293</v>
      </c>
      <c r="L138" s="57">
        <v>-0.123841961852861</v>
      </c>
      <c r="M138" s="64">
        <v>0</v>
      </c>
      <c r="N138" s="57" t="s">
        <v>143</v>
      </c>
    </row>
    <row r="139" spans="2:14" hidden="1" outlineLevel="1">
      <c r="B139" s="63" t="s">
        <v>88</v>
      </c>
      <c r="C139" s="64">
        <v>104414</v>
      </c>
      <c r="D139" s="57">
        <v>2.7120611467975619E-2</v>
      </c>
      <c r="E139" s="64">
        <v>34306</v>
      </c>
      <c r="F139" s="57">
        <v>-3.0876578434419044E-2</v>
      </c>
      <c r="G139" s="64">
        <v>55914</v>
      </c>
      <c r="H139" s="57">
        <v>0.15496157977360991</v>
      </c>
      <c r="I139" s="64">
        <v>4424</v>
      </c>
      <c r="J139" s="57">
        <v>-6.0522403907411371E-2</v>
      </c>
      <c r="K139" s="64">
        <v>9718</v>
      </c>
      <c r="L139" s="57">
        <v>-0.2602572885742559</v>
      </c>
      <c r="M139" s="64">
        <v>52</v>
      </c>
      <c r="N139" s="57" t="s">
        <v>143</v>
      </c>
    </row>
    <row r="140" spans="2:14" hidden="1" outlineLevel="1">
      <c r="B140" s="63" t="s">
        <v>87</v>
      </c>
      <c r="C140" s="64">
        <v>28801</v>
      </c>
      <c r="D140" s="57">
        <v>-9.0533030188202579E-2</v>
      </c>
      <c r="E140" s="64">
        <v>8054</v>
      </c>
      <c r="F140" s="57">
        <v>6.8311447141530701E-2</v>
      </c>
      <c r="G140" s="64">
        <v>16707</v>
      </c>
      <c r="H140" s="57">
        <v>-3.9385924563017483E-2</v>
      </c>
      <c r="I140" s="64">
        <v>0</v>
      </c>
      <c r="J140" s="57" t="s">
        <v>143</v>
      </c>
      <c r="K140" s="64">
        <v>4040</v>
      </c>
      <c r="L140" s="57">
        <v>-0.40032655484637081</v>
      </c>
      <c r="M140" s="64">
        <v>0</v>
      </c>
      <c r="N140" s="57" t="s">
        <v>143</v>
      </c>
    </row>
    <row r="141" spans="2:14" hidden="1" outlineLevel="1">
      <c r="B141" s="63" t="s">
        <v>86</v>
      </c>
      <c r="C141" s="64">
        <v>31356</v>
      </c>
      <c r="D141" s="57">
        <v>-0.1086727877426874</v>
      </c>
      <c r="E141" s="64">
        <v>8015</v>
      </c>
      <c r="F141" s="57">
        <v>-0.10904846598488216</v>
      </c>
      <c r="G141" s="64">
        <v>18905</v>
      </c>
      <c r="H141" s="57">
        <v>-5.1572768775397626E-2</v>
      </c>
      <c r="I141" s="64">
        <v>0</v>
      </c>
      <c r="J141" s="57">
        <v>-1</v>
      </c>
      <c r="K141" s="64">
        <v>4436</v>
      </c>
      <c r="L141" s="57">
        <v>-0.28955797565663033</v>
      </c>
      <c r="M141" s="64">
        <v>0</v>
      </c>
      <c r="N141" s="57" t="s">
        <v>143</v>
      </c>
    </row>
    <row r="142" spans="2:14" hidden="1" outlineLevel="1">
      <c r="B142" s="63" t="s">
        <v>85</v>
      </c>
      <c r="C142" s="64">
        <v>31988</v>
      </c>
      <c r="D142" s="57">
        <v>2.2503516174402272E-2</v>
      </c>
      <c r="E142" s="64">
        <v>9674</v>
      </c>
      <c r="F142" s="57">
        <v>0.29539367970005359</v>
      </c>
      <c r="G142" s="64">
        <v>17148</v>
      </c>
      <c r="H142" s="57">
        <v>-1.9610085186667403E-2</v>
      </c>
      <c r="I142" s="64">
        <v>0</v>
      </c>
      <c r="J142" s="57" t="s">
        <v>143</v>
      </c>
      <c r="K142" s="64">
        <v>5166</v>
      </c>
      <c r="L142" s="57">
        <v>-0.18324110671936755</v>
      </c>
      <c r="M142" s="64">
        <v>0</v>
      </c>
      <c r="N142" s="57" t="s">
        <v>143</v>
      </c>
    </row>
    <row r="143" spans="2:14" hidden="1" outlineLevel="1">
      <c r="B143" s="63" t="s">
        <v>84</v>
      </c>
      <c r="C143" s="64">
        <v>26830</v>
      </c>
      <c r="D143" s="57">
        <v>-6.7982075242296824E-2</v>
      </c>
      <c r="E143" s="64">
        <v>7170</v>
      </c>
      <c r="F143" s="57">
        <v>4.412407164700749E-2</v>
      </c>
      <c r="G143" s="64">
        <v>15749</v>
      </c>
      <c r="H143" s="57">
        <v>-3.7347188264058695E-2</v>
      </c>
      <c r="I143" s="64">
        <v>0</v>
      </c>
      <c r="J143" s="57" t="s">
        <v>143</v>
      </c>
      <c r="K143" s="64">
        <v>3911</v>
      </c>
      <c r="L143" s="57">
        <v>-0.29658273381294964</v>
      </c>
      <c r="M143" s="64">
        <v>0</v>
      </c>
      <c r="N143" s="57" t="s">
        <v>143</v>
      </c>
    </row>
    <row r="144" spans="2:14" hidden="1" outlineLevel="1">
      <c r="B144" s="63" t="s">
        <v>83</v>
      </c>
      <c r="C144" s="64">
        <v>30386</v>
      </c>
      <c r="D144" s="57">
        <v>-1.7047843949147601E-2</v>
      </c>
      <c r="E144" s="64">
        <v>7989</v>
      </c>
      <c r="F144" s="57">
        <v>5.6646525679757698E-3</v>
      </c>
      <c r="G144" s="64">
        <v>19451</v>
      </c>
      <c r="H144" s="57">
        <v>5.0667098795440957E-2</v>
      </c>
      <c r="I144" s="64">
        <v>0</v>
      </c>
      <c r="J144" s="57" t="s">
        <v>143</v>
      </c>
      <c r="K144" s="64">
        <v>2946</v>
      </c>
      <c r="L144" s="57">
        <v>-0.3388689407540395</v>
      </c>
      <c r="M144" s="64">
        <v>0</v>
      </c>
      <c r="N144" s="57" t="s">
        <v>143</v>
      </c>
    </row>
    <row r="145" spans="2:14" hidden="1" outlineLevel="1">
      <c r="B145" s="63" t="s">
        <v>82</v>
      </c>
      <c r="C145" s="64">
        <v>98081</v>
      </c>
      <c r="D145" s="57">
        <v>-0.11970238202085837</v>
      </c>
      <c r="E145" s="64">
        <v>34698</v>
      </c>
      <c r="F145" s="57">
        <v>-1.841090846326443E-3</v>
      </c>
      <c r="G145" s="64">
        <v>45052</v>
      </c>
      <c r="H145" s="57">
        <v>-0.15818976792854744</v>
      </c>
      <c r="I145" s="64">
        <v>5864</v>
      </c>
      <c r="J145" s="57">
        <v>-0.28661800486618005</v>
      </c>
      <c r="K145" s="64">
        <v>12467</v>
      </c>
      <c r="L145" s="57">
        <v>-0.16429816329266655</v>
      </c>
      <c r="M145" s="64">
        <v>0</v>
      </c>
      <c r="N145" s="57" t="s">
        <v>143</v>
      </c>
    </row>
    <row r="146" spans="2:14" hidden="1" outlineLevel="1">
      <c r="B146" s="63" t="s">
        <v>81</v>
      </c>
      <c r="C146" s="64">
        <v>199285</v>
      </c>
      <c r="D146" s="57">
        <v>7.0825989769161435E-2</v>
      </c>
      <c r="E146" s="64">
        <v>60257</v>
      </c>
      <c r="F146" s="57">
        <v>0.10255800336675702</v>
      </c>
      <c r="G146" s="64">
        <v>98241</v>
      </c>
      <c r="H146" s="57">
        <v>8.1627709821969319E-2</v>
      </c>
      <c r="I146" s="64">
        <v>17649</v>
      </c>
      <c r="J146" s="57">
        <v>3.7688146754468521E-2</v>
      </c>
      <c r="K146" s="64">
        <v>23138</v>
      </c>
      <c r="L146" s="57">
        <v>-2.0282000254054244E-2</v>
      </c>
      <c r="M146" s="64">
        <v>0</v>
      </c>
      <c r="N146" s="57" t="s">
        <v>143</v>
      </c>
    </row>
    <row r="147" spans="2:14" hidden="1" outlineLevel="1">
      <c r="B147" s="63" t="s">
        <v>80</v>
      </c>
      <c r="C147" s="64">
        <v>182356</v>
      </c>
      <c r="D147" s="57">
        <v>1.852100089365516E-2</v>
      </c>
      <c r="E147" s="64">
        <v>59665</v>
      </c>
      <c r="F147" s="57">
        <v>-7.1718583599573726E-3</v>
      </c>
      <c r="G147" s="64">
        <v>86557</v>
      </c>
      <c r="H147" s="57">
        <v>6.1762469026765743E-2</v>
      </c>
      <c r="I147" s="64">
        <v>14644</v>
      </c>
      <c r="J147" s="57">
        <v>-6.892166836215663E-2</v>
      </c>
      <c r="K147" s="64">
        <v>21490</v>
      </c>
      <c r="L147" s="57">
        <v>-9.4035217110721714E-3</v>
      </c>
      <c r="M147" s="64">
        <v>0</v>
      </c>
      <c r="N147" s="57" t="s">
        <v>143</v>
      </c>
    </row>
    <row r="148" spans="2:14" hidden="1" outlineLevel="1">
      <c r="B148" s="63" t="s">
        <v>79</v>
      </c>
      <c r="C148" s="64">
        <v>198416</v>
      </c>
      <c r="D148" s="57">
        <v>1.5679308738540065E-2</v>
      </c>
      <c r="E148" s="64">
        <v>65038</v>
      </c>
      <c r="F148" s="57">
        <v>3.0500847685896781E-2</v>
      </c>
      <c r="G148" s="64">
        <v>93947</v>
      </c>
      <c r="H148" s="57">
        <v>4.4215229690226732E-2</v>
      </c>
      <c r="I148" s="64">
        <v>15015</v>
      </c>
      <c r="J148" s="57">
        <v>-6.565028002489115E-2</v>
      </c>
      <c r="K148" s="64">
        <v>24416</v>
      </c>
      <c r="L148" s="57">
        <v>-6.8127170718674912E-2</v>
      </c>
      <c r="M148" s="64">
        <v>0</v>
      </c>
      <c r="N148" s="57" t="s">
        <v>143</v>
      </c>
    </row>
    <row r="149" spans="2:14" collapsed="1">
      <c r="B149" s="65">
        <v>2001</v>
      </c>
      <c r="C149" s="66">
        <v>1292293</v>
      </c>
      <c r="D149" s="67">
        <v>-2.2179092845441728E-2</v>
      </c>
      <c r="E149" s="66">
        <v>414365</v>
      </c>
      <c r="F149" s="67">
        <v>9.0613767643019649E-3</v>
      </c>
      <c r="G149" s="66">
        <v>642658</v>
      </c>
      <c r="H149" s="67">
        <v>-8.9081527476131406E-4</v>
      </c>
      <c r="I149" s="66">
        <v>85480</v>
      </c>
      <c r="J149" s="67">
        <v>-9.0183389567124017E-2</v>
      </c>
      <c r="K149" s="66">
        <v>149738</v>
      </c>
      <c r="L149" s="67">
        <v>-0.13833246056727877</v>
      </c>
      <c r="M149" s="66">
        <v>52</v>
      </c>
      <c r="N149" s="67" t="s">
        <v>143</v>
      </c>
    </row>
    <row r="150" spans="2:14" hidden="1" outlineLevel="1">
      <c r="B150" s="63" t="s">
        <v>90</v>
      </c>
      <c r="C150" s="64">
        <v>201913</v>
      </c>
      <c r="D150" s="57">
        <v>0.1506063230835859</v>
      </c>
      <c r="E150" s="64">
        <v>65921</v>
      </c>
      <c r="F150" s="57">
        <v>0.26676146736101769</v>
      </c>
      <c r="G150" s="64">
        <v>98906</v>
      </c>
      <c r="H150" s="57">
        <v>0.14647038367914678</v>
      </c>
      <c r="I150" s="64">
        <v>14218</v>
      </c>
      <c r="J150" s="57">
        <v>-0.19499490431434718</v>
      </c>
      <c r="K150" s="64">
        <v>22868</v>
      </c>
      <c r="L150" s="57">
        <v>0.17193665761287358</v>
      </c>
      <c r="M150" s="64">
        <v>0</v>
      </c>
      <c r="N150" s="57" t="s">
        <v>143</v>
      </c>
    </row>
    <row r="151" spans="2:14" hidden="1" outlineLevel="1">
      <c r="B151" s="63" t="s">
        <v>89</v>
      </c>
      <c r="C151" s="64">
        <v>188289</v>
      </c>
      <c r="D151" s="57">
        <v>-1.632073056688943E-2</v>
      </c>
      <c r="E151" s="64">
        <v>57887</v>
      </c>
      <c r="F151" s="57">
        <v>-9.2082562188274375E-2</v>
      </c>
      <c r="G151" s="64">
        <v>90388</v>
      </c>
      <c r="H151" s="57">
        <v>7.9053553947902477E-2</v>
      </c>
      <c r="I151" s="64">
        <v>17994</v>
      </c>
      <c r="J151" s="57">
        <v>6.9988701908782813E-2</v>
      </c>
      <c r="K151" s="64">
        <v>22020</v>
      </c>
      <c r="L151" s="57">
        <v>-0.18661347517730498</v>
      </c>
      <c r="M151" s="64">
        <v>0</v>
      </c>
      <c r="N151" s="57" t="s">
        <v>143</v>
      </c>
    </row>
    <row r="152" spans="2:14" hidden="1" outlineLevel="1">
      <c r="B152" s="63" t="s">
        <v>88</v>
      </c>
      <c r="C152" s="64">
        <v>101657</v>
      </c>
      <c r="D152" s="57">
        <v>5.5420010589810831E-2</v>
      </c>
      <c r="E152" s="64">
        <v>35399</v>
      </c>
      <c r="F152" s="57">
        <v>0.17261825891082538</v>
      </c>
      <c r="G152" s="64">
        <v>48412</v>
      </c>
      <c r="H152" s="57">
        <v>-3.4675280652429641E-2</v>
      </c>
      <c r="I152" s="64">
        <v>4709</v>
      </c>
      <c r="J152" s="57">
        <v>-0.25549407114624501</v>
      </c>
      <c r="K152" s="64">
        <v>13137</v>
      </c>
      <c r="L152" s="57">
        <v>0.36064215432418445</v>
      </c>
      <c r="M152" s="64">
        <v>0</v>
      </c>
      <c r="N152" s="57" t="s">
        <v>143</v>
      </c>
    </row>
    <row r="153" spans="2:14" hidden="1" outlineLevel="1">
      <c r="B153" s="63" t="s">
        <v>87</v>
      </c>
      <c r="C153" s="64">
        <v>31668</v>
      </c>
      <c r="D153" s="57">
        <v>4.0273306615859594E-2</v>
      </c>
      <c r="E153" s="64">
        <v>7539</v>
      </c>
      <c r="F153" s="57">
        <v>0.6140012845215157</v>
      </c>
      <c r="G153" s="64">
        <v>17392</v>
      </c>
      <c r="H153" s="57">
        <v>-0.14648868822692251</v>
      </c>
      <c r="I153" s="64">
        <v>0</v>
      </c>
      <c r="J153" s="57" t="s">
        <v>143</v>
      </c>
      <c r="K153" s="64">
        <v>6737</v>
      </c>
      <c r="L153" s="57">
        <v>0.24898034853540962</v>
      </c>
      <c r="M153" s="64">
        <v>0</v>
      </c>
      <c r="N153" s="57" t="s">
        <v>143</v>
      </c>
    </row>
    <row r="154" spans="2:14" hidden="1" outlineLevel="1">
      <c r="B154" s="63" t="s">
        <v>86</v>
      </c>
      <c r="C154" s="64">
        <v>35179</v>
      </c>
      <c r="D154" s="57">
        <v>0.19995224613705354</v>
      </c>
      <c r="E154" s="64">
        <v>8996</v>
      </c>
      <c r="F154" s="57">
        <v>0.75326447086337955</v>
      </c>
      <c r="G154" s="64">
        <v>19933</v>
      </c>
      <c r="H154" s="57">
        <v>0.20237664374472186</v>
      </c>
      <c r="I154" s="64">
        <v>6</v>
      </c>
      <c r="J154" s="57">
        <v>-0.9971830985915493</v>
      </c>
      <c r="K154" s="64">
        <v>6244</v>
      </c>
      <c r="L154" s="57">
        <v>0.13983205549470612</v>
      </c>
      <c r="M154" s="64">
        <v>0</v>
      </c>
      <c r="N154" s="57" t="s">
        <v>143</v>
      </c>
    </row>
    <row r="155" spans="2:14" hidden="1" outlineLevel="1">
      <c r="B155" s="63" t="s">
        <v>85</v>
      </c>
      <c r="C155" s="64">
        <v>31284</v>
      </c>
      <c r="D155" s="57">
        <v>0.12398950885639359</v>
      </c>
      <c r="E155" s="64">
        <v>7468</v>
      </c>
      <c r="F155" s="57">
        <v>0.68122467357046368</v>
      </c>
      <c r="G155" s="64">
        <v>17491</v>
      </c>
      <c r="H155" s="57">
        <v>1.0281291515046531E-2</v>
      </c>
      <c r="I155" s="64">
        <v>0</v>
      </c>
      <c r="J155" s="57" t="s">
        <v>143</v>
      </c>
      <c r="K155" s="64">
        <v>6325</v>
      </c>
      <c r="L155" s="57">
        <v>4.0638367884172411E-2</v>
      </c>
      <c r="M155" s="64">
        <v>0</v>
      </c>
      <c r="N155" s="57" t="s">
        <v>143</v>
      </c>
    </row>
    <row r="156" spans="2:14" hidden="1" outlineLevel="1">
      <c r="B156" s="63" t="s">
        <v>84</v>
      </c>
      <c r="C156" s="64">
        <v>28787</v>
      </c>
      <c r="D156" s="57">
        <v>-4.3923358926472034E-3</v>
      </c>
      <c r="E156" s="64">
        <v>6867</v>
      </c>
      <c r="F156" s="57">
        <v>0.31350420811017599</v>
      </c>
      <c r="G156" s="64">
        <v>16360</v>
      </c>
      <c r="H156" s="57">
        <v>-0.15821970671468999</v>
      </c>
      <c r="I156" s="64">
        <v>0</v>
      </c>
      <c r="J156" s="57" t="s">
        <v>143</v>
      </c>
      <c r="K156" s="64">
        <v>5560</v>
      </c>
      <c r="L156" s="57">
        <v>0.30792754645965648</v>
      </c>
      <c r="M156" s="64">
        <v>0</v>
      </c>
      <c r="N156" s="57" t="s">
        <v>143</v>
      </c>
    </row>
    <row r="157" spans="2:14" hidden="1" outlineLevel="1">
      <c r="B157" s="63" t="s">
        <v>83</v>
      </c>
      <c r="C157" s="64">
        <v>30913</v>
      </c>
      <c r="D157" s="57">
        <v>0.32078615680410172</v>
      </c>
      <c r="E157" s="64">
        <v>7944</v>
      </c>
      <c r="F157" s="57">
        <v>1.1189650573486265</v>
      </c>
      <c r="G157" s="64">
        <v>18513</v>
      </c>
      <c r="H157" s="57">
        <v>0.11215907725579721</v>
      </c>
      <c r="I157" s="64">
        <v>0</v>
      </c>
      <c r="J157" s="57" t="s">
        <v>143</v>
      </c>
      <c r="K157" s="64">
        <v>4456</v>
      </c>
      <c r="L157" s="57">
        <v>0.48039867109634549</v>
      </c>
      <c r="M157" s="64">
        <v>0</v>
      </c>
      <c r="N157" s="57" t="s">
        <v>143</v>
      </c>
    </row>
    <row r="158" spans="2:14" hidden="1" outlineLevel="1">
      <c r="B158" s="63" t="s">
        <v>82</v>
      </c>
      <c r="C158" s="64">
        <v>111418</v>
      </c>
      <c r="D158" s="57">
        <v>0.45207871758112872</v>
      </c>
      <c r="E158" s="64">
        <v>34762</v>
      </c>
      <c r="F158" s="57">
        <v>0.5179249814418585</v>
      </c>
      <c r="G158" s="64">
        <v>53518</v>
      </c>
      <c r="H158" s="57">
        <v>0.39184936672648307</v>
      </c>
      <c r="I158" s="64">
        <v>8220</v>
      </c>
      <c r="J158" s="57">
        <v>0.34007173133355062</v>
      </c>
      <c r="K158" s="64">
        <v>14918</v>
      </c>
      <c r="L158" s="57">
        <v>0.61380354824751193</v>
      </c>
      <c r="M158" s="64">
        <v>0</v>
      </c>
      <c r="N158" s="57" t="s">
        <v>143</v>
      </c>
    </row>
    <row r="159" spans="2:14" hidden="1" outlineLevel="1">
      <c r="B159" s="63" t="s">
        <v>81</v>
      </c>
      <c r="C159" s="64">
        <v>186104</v>
      </c>
      <c r="D159" s="57">
        <v>8.1637296380765445E-3</v>
      </c>
      <c r="E159" s="64">
        <v>54652</v>
      </c>
      <c r="F159" s="57">
        <v>-9.5749433312927068E-2</v>
      </c>
      <c r="G159" s="64">
        <v>90827</v>
      </c>
      <c r="H159" s="57">
        <v>7.6111038707154854E-2</v>
      </c>
      <c r="I159" s="64">
        <v>17008</v>
      </c>
      <c r="J159" s="57">
        <v>0.19061953097654882</v>
      </c>
      <c r="K159" s="64">
        <v>23617</v>
      </c>
      <c r="L159" s="57">
        <v>-7.275225755791126E-2</v>
      </c>
      <c r="M159" s="64">
        <v>0</v>
      </c>
      <c r="N159" s="57" t="s">
        <v>143</v>
      </c>
    </row>
    <row r="160" spans="2:14" hidden="1" outlineLevel="1">
      <c r="B160" s="63" t="s">
        <v>80</v>
      </c>
      <c r="C160" s="64">
        <v>179040</v>
      </c>
      <c r="D160" s="57">
        <v>5.1833835633338543E-2</v>
      </c>
      <c r="E160" s="64">
        <v>60096</v>
      </c>
      <c r="F160" s="57">
        <v>9.8225544123828223E-2</v>
      </c>
      <c r="G160" s="64">
        <v>81522</v>
      </c>
      <c r="H160" s="57">
        <v>8.1745217100950285E-3</v>
      </c>
      <c r="I160" s="64">
        <v>15728</v>
      </c>
      <c r="J160" s="57">
        <v>0.12399056671192743</v>
      </c>
      <c r="K160" s="64">
        <v>21694</v>
      </c>
      <c r="L160" s="57">
        <v>5.0964053870748982E-2</v>
      </c>
      <c r="M160" s="64">
        <v>0</v>
      </c>
      <c r="N160" s="57" t="s">
        <v>143</v>
      </c>
    </row>
    <row r="161" spans="2:14" hidden="1" outlineLevel="1">
      <c r="B161" s="63" t="s">
        <v>79</v>
      </c>
      <c r="C161" s="64">
        <v>195353</v>
      </c>
      <c r="D161" s="57">
        <v>1.6589909713007112E-2</v>
      </c>
      <c r="E161" s="64">
        <v>63113</v>
      </c>
      <c r="F161" s="57">
        <v>8.0872791855624016E-4</v>
      </c>
      <c r="G161" s="64">
        <v>89969</v>
      </c>
      <c r="H161" s="57">
        <v>-5.5869791065450758E-2</v>
      </c>
      <c r="I161" s="64">
        <v>16070</v>
      </c>
      <c r="J161" s="57">
        <v>0.14564767947529766</v>
      </c>
      <c r="K161" s="64">
        <v>26201</v>
      </c>
      <c r="L161" s="57">
        <v>0.32441995652833233</v>
      </c>
      <c r="M161" s="64">
        <v>0</v>
      </c>
      <c r="N161" s="57" t="s">
        <v>143</v>
      </c>
    </row>
    <row r="162" spans="2:14" collapsed="1">
      <c r="B162" s="65">
        <v>2000</v>
      </c>
      <c r="C162" s="66">
        <v>1321605</v>
      </c>
      <c r="D162" s="67">
        <v>7.7246673557019863E-2</v>
      </c>
      <c r="E162" s="66">
        <v>410644</v>
      </c>
      <c r="F162" s="67">
        <v>0.10886265995911737</v>
      </c>
      <c r="G162" s="66">
        <v>643231</v>
      </c>
      <c r="H162" s="67">
        <v>5.5265903691940288E-2</v>
      </c>
      <c r="I162" s="66">
        <v>93953</v>
      </c>
      <c r="J162" s="67">
        <v>2.8235912140347708E-2</v>
      </c>
      <c r="K162" s="66">
        <v>173777</v>
      </c>
      <c r="L162" s="67">
        <v>0.11689054566488855</v>
      </c>
      <c r="M162" s="66">
        <v>0</v>
      </c>
      <c r="N162" s="67" t="s">
        <v>143</v>
      </c>
    </row>
    <row r="163" spans="2:14" hidden="1" outlineLevel="1">
      <c r="B163" s="63" t="s">
        <v>90</v>
      </c>
      <c r="C163" s="64">
        <v>175484</v>
      </c>
      <c r="D163" s="57">
        <v>-5.8001277584827871E-2</v>
      </c>
      <c r="E163" s="64">
        <v>52039</v>
      </c>
      <c r="F163" s="57">
        <v>-0.14274182920400635</v>
      </c>
      <c r="G163" s="64">
        <v>86270</v>
      </c>
      <c r="H163" s="57">
        <v>-3.5805035805035468E-3</v>
      </c>
      <c r="I163" s="64">
        <v>17662</v>
      </c>
      <c r="J163" s="57">
        <v>3.8513553242782494E-2</v>
      </c>
      <c r="K163" s="64">
        <v>19513</v>
      </c>
      <c r="L163" s="57">
        <v>-0.11296481498318034</v>
      </c>
      <c r="M163" s="64">
        <v>0</v>
      </c>
      <c r="N163" s="57" t="s">
        <v>143</v>
      </c>
    </row>
    <row r="164" spans="2:14" hidden="1" outlineLevel="1">
      <c r="B164" s="63" t="s">
        <v>89</v>
      </c>
      <c r="C164" s="64">
        <v>191413</v>
      </c>
      <c r="D164" s="57">
        <v>1.3705812260029093E-2</v>
      </c>
      <c r="E164" s="64">
        <v>63758</v>
      </c>
      <c r="F164" s="57">
        <v>-6.9775410397782123E-3</v>
      </c>
      <c r="G164" s="64">
        <v>83766</v>
      </c>
      <c r="H164" s="57">
        <v>-5.1189472308990069E-3</v>
      </c>
      <c r="I164" s="64">
        <v>16817</v>
      </c>
      <c r="J164" s="57">
        <v>0.18080325796938634</v>
      </c>
      <c r="K164" s="64">
        <v>27072</v>
      </c>
      <c r="L164" s="57">
        <v>3.4071810542398717E-2</v>
      </c>
      <c r="M164" s="64">
        <v>0</v>
      </c>
      <c r="N164" s="57" t="s">
        <v>143</v>
      </c>
    </row>
    <row r="165" spans="2:14" hidden="1" outlineLevel="1">
      <c r="B165" s="63" t="s">
        <v>88</v>
      </c>
      <c r="C165" s="64">
        <v>96319</v>
      </c>
      <c r="D165" s="57">
        <v>-2.609479036149609E-3</v>
      </c>
      <c r="E165" s="64">
        <v>30188</v>
      </c>
      <c r="F165" s="57">
        <v>0.14348484848484855</v>
      </c>
      <c r="G165" s="64">
        <v>50151</v>
      </c>
      <c r="H165" s="57">
        <v>-7.5353073490910472E-2</v>
      </c>
      <c r="I165" s="64">
        <v>6325</v>
      </c>
      <c r="J165" s="57">
        <v>8.1936366746493405E-2</v>
      </c>
      <c r="K165" s="64">
        <v>9655</v>
      </c>
      <c r="L165" s="57">
        <v>-4.2827401606027604E-2</v>
      </c>
      <c r="M165" s="64">
        <v>0</v>
      </c>
      <c r="N165" s="57" t="s">
        <v>143</v>
      </c>
    </row>
    <row r="166" spans="2:14" hidden="1" outlineLevel="1">
      <c r="B166" s="63" t="s">
        <v>87</v>
      </c>
      <c r="C166" s="64">
        <v>30442</v>
      </c>
      <c r="D166" s="57">
        <v>0.13264129181084194</v>
      </c>
      <c r="E166" s="64">
        <v>4671</v>
      </c>
      <c r="F166" s="57">
        <v>0.1304453049370764</v>
      </c>
      <c r="G166" s="64">
        <v>20377</v>
      </c>
      <c r="H166" s="57">
        <v>7.7179256753185044E-2</v>
      </c>
      <c r="I166" s="64">
        <v>0</v>
      </c>
      <c r="J166" s="57" t="s">
        <v>143</v>
      </c>
      <c r="K166" s="64">
        <v>5394</v>
      </c>
      <c r="L166" s="57">
        <v>0.40909090909090917</v>
      </c>
      <c r="M166" s="64">
        <v>0</v>
      </c>
      <c r="N166" s="57" t="s">
        <v>143</v>
      </c>
    </row>
    <row r="167" spans="2:14" hidden="1" outlineLevel="1">
      <c r="B167" s="63" t="s">
        <v>86</v>
      </c>
      <c r="C167" s="64">
        <v>29317</v>
      </c>
      <c r="D167" s="57">
        <v>0.17305537772087076</v>
      </c>
      <c r="E167" s="64">
        <v>5131</v>
      </c>
      <c r="F167" s="57">
        <v>0.55673543689320382</v>
      </c>
      <c r="G167" s="64">
        <v>16578</v>
      </c>
      <c r="H167" s="57">
        <v>4.9905003166561102E-2</v>
      </c>
      <c r="I167" s="64">
        <v>2130</v>
      </c>
      <c r="J167" s="57" t="s">
        <v>143</v>
      </c>
      <c r="K167" s="64">
        <v>5478</v>
      </c>
      <c r="L167" s="57">
        <v>-7.2468675922790382E-2</v>
      </c>
      <c r="M167" s="64">
        <v>0</v>
      </c>
      <c r="N167" s="57" t="s">
        <v>143</v>
      </c>
    </row>
    <row r="168" spans="2:14" hidden="1" outlineLevel="1">
      <c r="B168" s="63" t="s">
        <v>85</v>
      </c>
      <c r="C168" s="64">
        <v>27833</v>
      </c>
      <c r="D168" s="57">
        <v>-6.5724547682185941E-2</v>
      </c>
      <c r="E168" s="64">
        <v>4442</v>
      </c>
      <c r="F168" s="57">
        <v>0.34810318664643392</v>
      </c>
      <c r="G168" s="64">
        <v>17313</v>
      </c>
      <c r="H168" s="57">
        <v>-0.12147967727203535</v>
      </c>
      <c r="I168" s="64">
        <v>0</v>
      </c>
      <c r="J168" s="57" t="s">
        <v>143</v>
      </c>
      <c r="K168" s="64">
        <v>6078</v>
      </c>
      <c r="L168" s="57">
        <v>-0.104728236853734</v>
      </c>
      <c r="M168" s="64">
        <v>0</v>
      </c>
      <c r="N168" s="57" t="s">
        <v>143</v>
      </c>
    </row>
    <row r="169" spans="2:14" hidden="1" outlineLevel="1">
      <c r="B169" s="63" t="s">
        <v>84</v>
      </c>
      <c r="C169" s="64">
        <v>28914</v>
      </c>
      <c r="D169" s="57">
        <v>0.22818791946308714</v>
      </c>
      <c r="E169" s="64">
        <v>5228</v>
      </c>
      <c r="F169" s="57">
        <v>0.45505148900640124</v>
      </c>
      <c r="G169" s="64">
        <v>19435</v>
      </c>
      <c r="H169" s="57">
        <v>0.32798086778271274</v>
      </c>
      <c r="I169" s="64">
        <v>0</v>
      </c>
      <c r="J169" s="57" t="s">
        <v>143</v>
      </c>
      <c r="K169" s="64">
        <v>4251</v>
      </c>
      <c r="L169" s="57">
        <v>-0.20003763643206629</v>
      </c>
      <c r="M169" s="64">
        <v>0</v>
      </c>
      <c r="N169" s="57" t="s">
        <v>143</v>
      </c>
    </row>
    <row r="170" spans="2:14" hidden="1" outlineLevel="1">
      <c r="B170" s="63" t="s">
        <v>83</v>
      </c>
      <c r="C170" s="64">
        <v>23405</v>
      </c>
      <c r="D170" s="57">
        <v>0.22789990032002527</v>
      </c>
      <c r="E170" s="64">
        <v>3749</v>
      </c>
      <c r="F170" s="57">
        <v>0.64646464646464641</v>
      </c>
      <c r="G170" s="64">
        <v>16646</v>
      </c>
      <c r="H170" s="57">
        <v>0.27253268098769201</v>
      </c>
      <c r="I170" s="64">
        <v>0</v>
      </c>
      <c r="J170" s="57" t="s">
        <v>143</v>
      </c>
      <c r="K170" s="64">
        <v>3010</v>
      </c>
      <c r="L170" s="57">
        <v>-0.18714555765595464</v>
      </c>
      <c r="M170" s="64">
        <v>0</v>
      </c>
      <c r="N170" s="57" t="s">
        <v>143</v>
      </c>
    </row>
    <row r="171" spans="2:14" hidden="1" outlineLevel="1">
      <c r="B171" s="63" t="s">
        <v>82</v>
      </c>
      <c r="C171" s="64">
        <v>76730</v>
      </c>
      <c r="D171" s="57">
        <v>-1.8534389030302245E-2</v>
      </c>
      <c r="E171" s="64">
        <v>22901</v>
      </c>
      <c r="F171" s="57">
        <v>3.129784742862296E-2</v>
      </c>
      <c r="G171" s="64">
        <v>38451</v>
      </c>
      <c r="H171" s="57">
        <v>-7.1344040574809808E-2</v>
      </c>
      <c r="I171" s="64">
        <v>6134</v>
      </c>
      <c r="J171" s="57">
        <v>2.3698264352469911E-2</v>
      </c>
      <c r="K171" s="64">
        <v>9244</v>
      </c>
      <c r="L171" s="57">
        <v>9.6820123398196456E-2</v>
      </c>
      <c r="M171" s="64">
        <v>0</v>
      </c>
      <c r="N171" s="57">
        <v>-1</v>
      </c>
    </row>
    <row r="172" spans="2:14" hidden="1" outlineLevel="1">
      <c r="B172" s="63" t="s">
        <v>81</v>
      </c>
      <c r="C172" s="64">
        <v>184597</v>
      </c>
      <c r="D172" s="57">
        <v>7.0015882400677132E-2</v>
      </c>
      <c r="E172" s="64">
        <v>60439</v>
      </c>
      <c r="F172" s="57">
        <v>-1.8050365556458114E-2</v>
      </c>
      <c r="G172" s="64">
        <v>84403</v>
      </c>
      <c r="H172" s="57">
        <v>0.11449585380024296</v>
      </c>
      <c r="I172" s="64">
        <v>14285</v>
      </c>
      <c r="J172" s="57">
        <v>0.11427457098283922</v>
      </c>
      <c r="K172" s="64">
        <v>25470</v>
      </c>
      <c r="L172" s="57">
        <v>0.15615070358601901</v>
      </c>
      <c r="M172" s="64">
        <v>0</v>
      </c>
      <c r="N172" s="57">
        <v>-1</v>
      </c>
    </row>
    <row r="173" spans="2:14" hidden="1" outlineLevel="1">
      <c r="B173" s="63" t="s">
        <v>80</v>
      </c>
      <c r="C173" s="64">
        <v>170217</v>
      </c>
      <c r="D173" s="57">
        <v>5.8846582108399659E-2</v>
      </c>
      <c r="E173" s="64">
        <v>54721</v>
      </c>
      <c r="F173" s="57">
        <v>4.6450699915857152E-2</v>
      </c>
      <c r="G173" s="64">
        <v>80861</v>
      </c>
      <c r="H173" s="57">
        <v>6.020794818340347E-2</v>
      </c>
      <c r="I173" s="64">
        <v>13993</v>
      </c>
      <c r="J173" s="57">
        <v>0.10137741046831961</v>
      </c>
      <c r="K173" s="64">
        <v>20642</v>
      </c>
      <c r="L173" s="57">
        <v>7.4544508068714155E-2</v>
      </c>
      <c r="M173" s="64">
        <v>0</v>
      </c>
      <c r="N173" s="57">
        <v>-1</v>
      </c>
    </row>
    <row r="174" spans="2:14" hidden="1" outlineLevel="1">
      <c r="B174" s="63" t="s">
        <v>79</v>
      </c>
      <c r="C174" s="64">
        <v>192165</v>
      </c>
      <c r="D174" s="57">
        <v>7.2516911124506089E-2</v>
      </c>
      <c r="E174" s="64">
        <v>63062</v>
      </c>
      <c r="F174" s="57">
        <v>0.15124961206345722</v>
      </c>
      <c r="G174" s="64">
        <v>95293</v>
      </c>
      <c r="H174" s="57">
        <v>7.5517482675334646E-2</v>
      </c>
      <c r="I174" s="64">
        <v>14027</v>
      </c>
      <c r="J174" s="57">
        <v>-0.11120263591433277</v>
      </c>
      <c r="K174" s="64">
        <v>19783</v>
      </c>
      <c r="L174" s="57">
        <v>1.3110052747477896E-2</v>
      </c>
      <c r="M174" s="64">
        <v>0</v>
      </c>
      <c r="N174" s="57">
        <v>-1</v>
      </c>
    </row>
    <row r="175" spans="2:14" collapsed="1">
      <c r="B175" s="65">
        <v>1999</v>
      </c>
      <c r="C175" s="66">
        <v>1226836</v>
      </c>
      <c r="D175" s="67">
        <v>3.3931301376905365E-2</v>
      </c>
      <c r="E175" s="66">
        <v>370329</v>
      </c>
      <c r="F175" s="67">
        <v>3.2339265404428996E-2</v>
      </c>
      <c r="G175" s="66">
        <v>609544</v>
      </c>
      <c r="H175" s="67">
        <v>3.4610703840937784E-2</v>
      </c>
      <c r="I175" s="66">
        <v>91373</v>
      </c>
      <c r="J175" s="67">
        <v>8.2695452283337634E-2</v>
      </c>
      <c r="K175" s="66">
        <v>155590</v>
      </c>
      <c r="L175" s="67">
        <v>1.6928104575163472E-2</v>
      </c>
      <c r="M175" s="66">
        <v>0</v>
      </c>
      <c r="N175" s="67">
        <v>-1</v>
      </c>
    </row>
    <row r="176" spans="2:14" hidden="1" outlineLevel="1">
      <c r="B176" s="63" t="s">
        <v>90</v>
      </c>
      <c r="C176" s="64">
        <v>186289</v>
      </c>
      <c r="D176" s="57">
        <v>9.5031800707727321E-2</v>
      </c>
      <c r="E176" s="64">
        <v>60704</v>
      </c>
      <c r="F176" s="57">
        <v>0.10966090850927701</v>
      </c>
      <c r="G176" s="64">
        <v>86580</v>
      </c>
      <c r="H176" s="57">
        <v>7.8596255185559016E-2</v>
      </c>
      <c r="I176" s="64">
        <v>17007</v>
      </c>
      <c r="J176" s="57">
        <v>0.3544918763937559</v>
      </c>
      <c r="K176" s="64">
        <v>21998</v>
      </c>
      <c r="L176" s="57">
        <v>-9.81274756931938E-3</v>
      </c>
      <c r="M176" s="64">
        <v>0</v>
      </c>
      <c r="N176" s="57">
        <v>-1</v>
      </c>
    </row>
    <row r="177" spans="2:14" hidden="1" outlineLevel="1">
      <c r="B177" s="63" t="s">
        <v>89</v>
      </c>
      <c r="C177" s="64">
        <v>188825</v>
      </c>
      <c r="D177" s="57">
        <v>7.9758916266861934E-2</v>
      </c>
      <c r="E177" s="64">
        <v>64206</v>
      </c>
      <c r="F177" s="57">
        <v>0.10399257195914569</v>
      </c>
      <c r="G177" s="64">
        <v>84197</v>
      </c>
      <c r="H177" s="57">
        <v>-7.5087818563311926E-3</v>
      </c>
      <c r="I177" s="64">
        <v>14242</v>
      </c>
      <c r="J177" s="57">
        <v>0.12212417270721709</v>
      </c>
      <c r="K177" s="64">
        <v>26180</v>
      </c>
      <c r="L177" s="57">
        <v>0.39159092117153027</v>
      </c>
      <c r="M177" s="64">
        <v>0</v>
      </c>
      <c r="N177" s="57">
        <v>-1</v>
      </c>
    </row>
    <row r="178" spans="2:14" hidden="1" outlineLevel="1">
      <c r="B178" s="63" t="s">
        <v>88</v>
      </c>
      <c r="C178" s="64">
        <v>96571</v>
      </c>
      <c r="D178" s="57">
        <v>9.5157632116126045E-2</v>
      </c>
      <c r="E178" s="64">
        <v>26400</v>
      </c>
      <c r="F178" s="57">
        <v>1.4019589014787837E-2</v>
      </c>
      <c r="G178" s="64">
        <v>54238</v>
      </c>
      <c r="H178" s="57">
        <v>0.13461498232328517</v>
      </c>
      <c r="I178" s="64">
        <v>5846</v>
      </c>
      <c r="J178" s="57">
        <v>6.952067325283573E-2</v>
      </c>
      <c r="K178" s="64">
        <v>10087</v>
      </c>
      <c r="L178" s="57">
        <v>0.13643533123028395</v>
      </c>
      <c r="M178" s="64">
        <v>0</v>
      </c>
      <c r="N178" s="57" t="s">
        <v>143</v>
      </c>
    </row>
    <row r="179" spans="2:14" hidden="1" outlineLevel="1">
      <c r="B179" s="63" t="s">
        <v>87</v>
      </c>
      <c r="C179" s="64">
        <v>26877</v>
      </c>
      <c r="D179" s="57">
        <v>0.39955217662986886</v>
      </c>
      <c r="E179" s="64">
        <v>4132</v>
      </c>
      <c r="F179" s="57">
        <v>0.54814537279880104</v>
      </c>
      <c r="G179" s="64">
        <v>18917</v>
      </c>
      <c r="H179" s="57">
        <v>0.48601728201099759</v>
      </c>
      <c r="I179" s="64">
        <v>0</v>
      </c>
      <c r="J179" s="57" t="s">
        <v>143</v>
      </c>
      <c r="K179" s="64">
        <v>3828</v>
      </c>
      <c r="L179" s="57">
        <v>6.0446780551905999E-3</v>
      </c>
      <c r="M179" s="64">
        <v>0</v>
      </c>
      <c r="N179" s="57" t="s">
        <v>143</v>
      </c>
    </row>
    <row r="180" spans="2:14" hidden="1" outlineLevel="1">
      <c r="B180" s="63" t="s">
        <v>86</v>
      </c>
      <c r="C180" s="64">
        <v>24992</v>
      </c>
      <c r="D180" s="57">
        <v>0.32274796231607916</v>
      </c>
      <c r="E180" s="64">
        <v>3296</v>
      </c>
      <c r="F180" s="57">
        <v>0.34695545565999186</v>
      </c>
      <c r="G180" s="64">
        <v>15790</v>
      </c>
      <c r="H180" s="57">
        <v>0.27164371426270439</v>
      </c>
      <c r="I180" s="64">
        <v>0</v>
      </c>
      <c r="J180" s="57" t="s">
        <v>143</v>
      </c>
      <c r="K180" s="64">
        <v>5906</v>
      </c>
      <c r="L180" s="57">
        <v>0.46550868486352348</v>
      </c>
      <c r="M180" s="64">
        <v>0</v>
      </c>
      <c r="N180" s="57" t="s">
        <v>143</v>
      </c>
    </row>
    <row r="181" spans="2:14" hidden="1" outlineLevel="1">
      <c r="B181" s="63" t="s">
        <v>85</v>
      </c>
      <c r="C181" s="64">
        <v>29791</v>
      </c>
      <c r="D181" s="57">
        <v>0.17998178001346687</v>
      </c>
      <c r="E181" s="64">
        <v>3295</v>
      </c>
      <c r="F181" s="57">
        <v>6.9457968192145447E-2</v>
      </c>
      <c r="G181" s="64">
        <v>19707</v>
      </c>
      <c r="H181" s="57">
        <v>0.1663017103627864</v>
      </c>
      <c r="I181" s="64">
        <v>0</v>
      </c>
      <c r="J181" s="57" t="s">
        <v>143</v>
      </c>
      <c r="K181" s="64">
        <v>6789</v>
      </c>
      <c r="L181" s="57">
        <v>0.28847978743594616</v>
      </c>
      <c r="M181" s="64">
        <v>0</v>
      </c>
      <c r="N181" s="57" t="s">
        <v>143</v>
      </c>
    </row>
    <row r="182" spans="2:14" hidden="1" outlineLevel="1">
      <c r="B182" s="63" t="s">
        <v>84</v>
      </c>
      <c r="C182" s="64">
        <v>23542</v>
      </c>
      <c r="D182" s="57">
        <v>0.4283460745055212</v>
      </c>
      <c r="E182" s="64">
        <v>3593</v>
      </c>
      <c r="F182" s="57">
        <v>0.76647000983284164</v>
      </c>
      <c r="G182" s="64">
        <v>14635</v>
      </c>
      <c r="H182" s="57">
        <v>0.30227798540665596</v>
      </c>
      <c r="I182" s="64">
        <v>0</v>
      </c>
      <c r="J182" s="57" t="s">
        <v>143</v>
      </c>
      <c r="K182" s="64">
        <v>5314</v>
      </c>
      <c r="L182" s="57">
        <v>0.65545171339563857</v>
      </c>
      <c r="M182" s="64">
        <v>0</v>
      </c>
      <c r="N182" s="57" t="s">
        <v>143</v>
      </c>
    </row>
    <row r="183" spans="2:14" hidden="1" outlineLevel="1">
      <c r="B183" s="63" t="s">
        <v>83</v>
      </c>
      <c r="C183" s="64">
        <v>19061</v>
      </c>
      <c r="D183" s="57">
        <v>0.49933139306221985</v>
      </c>
      <c r="E183" s="64">
        <v>2277</v>
      </c>
      <c r="F183" s="57">
        <v>0.23682781097229766</v>
      </c>
      <c r="G183" s="64">
        <v>13081</v>
      </c>
      <c r="H183" s="57">
        <v>0.55190414046743386</v>
      </c>
      <c r="I183" s="64">
        <v>0</v>
      </c>
      <c r="J183" s="57" t="s">
        <v>143</v>
      </c>
      <c r="K183" s="64">
        <v>3703</v>
      </c>
      <c r="L183" s="57">
        <v>0.51575931232091698</v>
      </c>
      <c r="M183" s="64">
        <v>0</v>
      </c>
      <c r="N183" s="57" t="s">
        <v>143</v>
      </c>
    </row>
    <row r="184" spans="2:14" hidden="1" outlineLevel="1">
      <c r="B184" s="63" t="s">
        <v>82</v>
      </c>
      <c r="C184" s="64">
        <v>78179</v>
      </c>
      <c r="D184" s="57">
        <v>0.35297578872678814</v>
      </c>
      <c r="E184" s="64">
        <v>22206</v>
      </c>
      <c r="F184" s="57">
        <v>0.27051150017164427</v>
      </c>
      <c r="G184" s="64">
        <v>41405</v>
      </c>
      <c r="H184" s="57">
        <v>0.39204545454545459</v>
      </c>
      <c r="I184" s="64">
        <v>5992</v>
      </c>
      <c r="J184" s="57">
        <v>0.51274930573087607</v>
      </c>
      <c r="K184" s="64">
        <v>8428</v>
      </c>
      <c r="L184" s="57">
        <v>0.27696969696969687</v>
      </c>
      <c r="M184" s="64">
        <v>148</v>
      </c>
      <c r="N184" s="57" t="s">
        <v>143</v>
      </c>
    </row>
    <row r="185" spans="2:14" hidden="1" outlineLevel="1">
      <c r="B185" s="63" t="s">
        <v>81</v>
      </c>
      <c r="C185" s="64">
        <v>172518</v>
      </c>
      <c r="D185" s="57">
        <v>-1.4817044231192344E-3</v>
      </c>
      <c r="E185" s="64">
        <v>61550</v>
      </c>
      <c r="F185" s="57">
        <v>0.12867438065024839</v>
      </c>
      <c r="G185" s="64">
        <v>75732</v>
      </c>
      <c r="H185" s="57">
        <v>-0.1034025525063339</v>
      </c>
      <c r="I185" s="64">
        <v>12820</v>
      </c>
      <c r="J185" s="57">
        <v>1.5284707373089512E-2</v>
      </c>
      <c r="K185" s="64">
        <v>22030</v>
      </c>
      <c r="L185" s="57">
        <v>4.1706071496122599E-2</v>
      </c>
      <c r="M185" s="64">
        <v>386</v>
      </c>
      <c r="N185" s="57" t="s">
        <v>143</v>
      </c>
    </row>
    <row r="186" spans="2:14" hidden="1" outlineLevel="1">
      <c r="B186" s="63" t="s">
        <v>80</v>
      </c>
      <c r="C186" s="64">
        <v>160757</v>
      </c>
      <c r="D186" s="57">
        <v>2.9714702981078478E-2</v>
      </c>
      <c r="E186" s="64">
        <v>52292</v>
      </c>
      <c r="F186" s="57">
        <v>8.6338706996842207E-2</v>
      </c>
      <c r="G186" s="64">
        <v>76269</v>
      </c>
      <c r="H186" s="57">
        <v>-1.6328109885857978E-2</v>
      </c>
      <c r="I186" s="64">
        <v>12705</v>
      </c>
      <c r="J186" s="57">
        <v>7.8706062149770828E-2</v>
      </c>
      <c r="K186" s="64">
        <v>19210</v>
      </c>
      <c r="L186" s="57">
        <v>2.897852054207517E-2</v>
      </c>
      <c r="M186" s="64">
        <v>281</v>
      </c>
      <c r="N186" s="57" t="s">
        <v>143</v>
      </c>
    </row>
    <row r="187" spans="2:14" hidden="1" outlineLevel="1">
      <c r="B187" s="63" t="s">
        <v>79</v>
      </c>
      <c r="C187" s="64">
        <v>179172</v>
      </c>
      <c r="D187" s="57">
        <v>4.3998112119146171E-2</v>
      </c>
      <c r="E187" s="64">
        <v>54777</v>
      </c>
      <c r="F187" s="57">
        <v>8.1438047855958207E-2</v>
      </c>
      <c r="G187" s="64">
        <v>88602</v>
      </c>
      <c r="H187" s="57">
        <v>9.3758188177126556E-3</v>
      </c>
      <c r="I187" s="64">
        <v>15782</v>
      </c>
      <c r="J187" s="57">
        <v>0.11651927838698262</v>
      </c>
      <c r="K187" s="64">
        <v>19527</v>
      </c>
      <c r="L187" s="57">
        <v>2.4770401469430547E-2</v>
      </c>
      <c r="M187" s="64">
        <v>484</v>
      </c>
      <c r="N187" s="57" t="s">
        <v>143</v>
      </c>
    </row>
    <row r="188" spans="2:14" collapsed="1">
      <c r="B188" s="65">
        <v>1998</v>
      </c>
      <c r="C188" s="66">
        <v>1186574</v>
      </c>
      <c r="D188" s="67">
        <v>9.4610314432918452E-2</v>
      </c>
      <c r="E188" s="66">
        <v>358728</v>
      </c>
      <c r="F188" s="67">
        <v>0.1148619040367469</v>
      </c>
      <c r="G188" s="66">
        <v>589153</v>
      </c>
      <c r="H188" s="67">
        <v>6.3178638004991461E-2</v>
      </c>
      <c r="I188" s="66">
        <v>84394</v>
      </c>
      <c r="J188" s="67">
        <v>0.15268729085569888</v>
      </c>
      <c r="K188" s="66">
        <v>153000</v>
      </c>
      <c r="L188" s="67">
        <v>0.14065039438173765</v>
      </c>
      <c r="M188" s="66">
        <v>1299</v>
      </c>
      <c r="N188" s="67">
        <v>0.72281167108753319</v>
      </c>
    </row>
    <row r="189" spans="2:14" hidden="1" outlineLevel="1">
      <c r="B189" s="63" t="s">
        <v>90</v>
      </c>
      <c r="C189" s="64">
        <v>170122</v>
      </c>
      <c r="D189" s="57">
        <v>-4.1036628557044041E-3</v>
      </c>
      <c r="E189" s="64">
        <v>54705</v>
      </c>
      <c r="F189" s="57">
        <v>-3.6120165624174083E-2</v>
      </c>
      <c r="G189" s="64">
        <v>80271</v>
      </c>
      <c r="H189" s="57">
        <v>-9.5258072874893074E-3</v>
      </c>
      <c r="I189" s="64">
        <v>12556</v>
      </c>
      <c r="J189" s="57">
        <v>0.11420711686928753</v>
      </c>
      <c r="K189" s="64">
        <v>22216</v>
      </c>
      <c r="L189" s="57">
        <v>2.1143592572163916E-2</v>
      </c>
      <c r="M189" s="64">
        <v>374</v>
      </c>
      <c r="N189" s="57" t="s">
        <v>143</v>
      </c>
    </row>
    <row r="190" spans="2:14" hidden="1" outlineLevel="1">
      <c r="B190" s="63" t="s">
        <v>89</v>
      </c>
      <c r="C190" s="64">
        <v>174877</v>
      </c>
      <c r="D190" s="57">
        <v>3.0834797165863126E-2</v>
      </c>
      <c r="E190" s="64">
        <v>58158</v>
      </c>
      <c r="F190" s="57">
        <v>0.18493918216825245</v>
      </c>
      <c r="G190" s="64">
        <v>84834</v>
      </c>
      <c r="H190" s="57">
        <v>-4.2570480554364298E-2</v>
      </c>
      <c r="I190" s="64">
        <v>12692</v>
      </c>
      <c r="J190" s="57">
        <v>0.10135369663311344</v>
      </c>
      <c r="K190" s="64">
        <v>18813</v>
      </c>
      <c r="L190" s="57">
        <v>-7.9373623684854455E-2</v>
      </c>
      <c r="M190" s="64">
        <v>380</v>
      </c>
      <c r="N190" s="57" t="s">
        <v>143</v>
      </c>
    </row>
    <row r="191" spans="2:14" hidden="1" outlineLevel="1">
      <c r="B191" s="63" t="s">
        <v>88</v>
      </c>
      <c r="C191" s="64">
        <v>88180</v>
      </c>
      <c r="D191" s="57">
        <v>0.12744847338004406</v>
      </c>
      <c r="E191" s="64">
        <v>26035</v>
      </c>
      <c r="F191" s="57">
        <v>0.13784362571565922</v>
      </c>
      <c r="G191" s="64">
        <v>47803</v>
      </c>
      <c r="H191" s="57">
        <v>0.14693250797763868</v>
      </c>
      <c r="I191" s="64">
        <v>5466</v>
      </c>
      <c r="J191" s="57">
        <v>0.10379644588045234</v>
      </c>
      <c r="K191" s="64">
        <v>8876</v>
      </c>
      <c r="L191" s="57">
        <v>2.0229885057471364E-2</v>
      </c>
      <c r="M191" s="64">
        <v>0</v>
      </c>
      <c r="N191" s="57" t="s">
        <v>143</v>
      </c>
    </row>
    <row r="192" spans="2:14" hidden="1" outlineLevel="1">
      <c r="B192" s="63" t="s">
        <v>87</v>
      </c>
      <c r="C192" s="64">
        <v>19204</v>
      </c>
      <c r="D192" s="57">
        <v>0.15777416048712856</v>
      </c>
      <c r="E192" s="64">
        <v>2669</v>
      </c>
      <c r="F192" s="57">
        <v>0.31348425196850394</v>
      </c>
      <c r="G192" s="64">
        <v>12730</v>
      </c>
      <c r="H192" s="57">
        <v>0.11705861705861698</v>
      </c>
      <c r="I192" s="64">
        <v>0</v>
      </c>
      <c r="J192" s="57" t="s">
        <v>143</v>
      </c>
      <c r="K192" s="64">
        <v>3805</v>
      </c>
      <c r="L192" s="57">
        <v>0.2044950933839822</v>
      </c>
      <c r="M192" s="64">
        <v>0</v>
      </c>
      <c r="N192" s="57" t="s">
        <v>143</v>
      </c>
    </row>
    <row r="193" spans="2:14" hidden="1" outlineLevel="1">
      <c r="B193" s="63" t="s">
        <v>86</v>
      </c>
      <c r="C193" s="64">
        <v>18894</v>
      </c>
      <c r="D193" s="57">
        <v>0.13036195034400233</v>
      </c>
      <c r="E193" s="64">
        <v>2447</v>
      </c>
      <c r="F193" s="57">
        <v>0.37471910112359552</v>
      </c>
      <c r="G193" s="64">
        <v>12417</v>
      </c>
      <c r="H193" s="57">
        <v>0.10197018104366351</v>
      </c>
      <c r="I193" s="64">
        <v>0</v>
      </c>
      <c r="J193" s="57" t="s">
        <v>143</v>
      </c>
      <c r="K193" s="64">
        <v>4030</v>
      </c>
      <c r="L193" s="57">
        <v>9.8991000818107411E-2</v>
      </c>
      <c r="M193" s="64">
        <v>0</v>
      </c>
      <c r="N193" s="57" t="s">
        <v>143</v>
      </c>
    </row>
    <row r="194" spans="2:14" hidden="1" outlineLevel="1">
      <c r="B194" s="63" t="s">
        <v>85</v>
      </c>
      <c r="C194" s="64">
        <v>25247</v>
      </c>
      <c r="D194" s="57">
        <v>0.19258384506376958</v>
      </c>
      <c r="E194" s="64">
        <v>3081</v>
      </c>
      <c r="F194" s="57">
        <v>0.13105726872246692</v>
      </c>
      <c r="G194" s="64">
        <v>16897</v>
      </c>
      <c r="H194" s="57">
        <v>0.12714295243812956</v>
      </c>
      <c r="I194" s="64">
        <v>0</v>
      </c>
      <c r="J194" s="57" t="s">
        <v>143</v>
      </c>
      <c r="K194" s="64">
        <v>5269</v>
      </c>
      <c r="L194" s="57">
        <v>0.52503617945007242</v>
      </c>
      <c r="M194" s="64">
        <v>0</v>
      </c>
      <c r="N194" s="57" t="s">
        <v>143</v>
      </c>
    </row>
    <row r="195" spans="2:14" hidden="1" outlineLevel="1">
      <c r="B195" s="63" t="s">
        <v>84</v>
      </c>
      <c r="C195" s="64">
        <v>16482</v>
      </c>
      <c r="D195" s="57">
        <v>0.21324990798675003</v>
      </c>
      <c r="E195" s="64">
        <v>2034</v>
      </c>
      <c r="F195" s="57">
        <v>0.53047404063205428</v>
      </c>
      <c r="G195" s="64">
        <v>11238</v>
      </c>
      <c r="H195" s="57">
        <v>0.15368032029565759</v>
      </c>
      <c r="I195" s="64">
        <v>0</v>
      </c>
      <c r="J195" s="57" t="s">
        <v>143</v>
      </c>
      <c r="K195" s="64">
        <v>3210</v>
      </c>
      <c r="L195" s="57">
        <v>0.27634194831013925</v>
      </c>
      <c r="M195" s="64">
        <v>0</v>
      </c>
      <c r="N195" s="57" t="s">
        <v>143</v>
      </c>
    </row>
    <row r="196" spans="2:14" hidden="1" outlineLevel="1">
      <c r="B196" s="63" t="s">
        <v>83</v>
      </c>
      <c r="C196" s="64">
        <v>12713</v>
      </c>
      <c r="D196" s="57">
        <v>-3.1169029111415947E-2</v>
      </c>
      <c r="E196" s="64">
        <v>1841</v>
      </c>
      <c r="F196" s="57">
        <v>1.2127403846153846</v>
      </c>
      <c r="G196" s="64">
        <v>8429</v>
      </c>
      <c r="H196" s="57">
        <v>-0.17484092021536957</v>
      </c>
      <c r="I196" s="64">
        <v>0</v>
      </c>
      <c r="J196" s="57" t="s">
        <v>143</v>
      </c>
      <c r="K196" s="64">
        <v>2443</v>
      </c>
      <c r="L196" s="57">
        <v>0.1773493975903615</v>
      </c>
      <c r="M196" s="64">
        <v>0</v>
      </c>
      <c r="N196" s="57" t="s">
        <v>143</v>
      </c>
    </row>
    <row r="197" spans="2:14" hidden="1" outlineLevel="1">
      <c r="B197" s="63" t="s">
        <v>82</v>
      </c>
      <c r="C197" s="64">
        <v>57783</v>
      </c>
      <c r="D197" s="57">
        <v>3.3444816053511683E-2</v>
      </c>
      <c r="E197" s="64">
        <v>17478</v>
      </c>
      <c r="F197" s="57">
        <v>8.3772555341973032E-2</v>
      </c>
      <c r="G197" s="64">
        <v>29744</v>
      </c>
      <c r="H197" s="57">
        <v>-2.526626249385544E-2</v>
      </c>
      <c r="I197" s="64">
        <v>3961</v>
      </c>
      <c r="J197" s="57">
        <v>0.59911182882519176</v>
      </c>
      <c r="K197" s="64">
        <v>6600</v>
      </c>
      <c r="L197" s="57">
        <v>-2.8554607006181953E-2</v>
      </c>
      <c r="M197" s="64">
        <v>0</v>
      </c>
      <c r="N197" s="57" t="s">
        <v>143</v>
      </c>
    </row>
    <row r="198" spans="2:14" hidden="1" outlineLevel="1">
      <c r="B198" s="63" t="s">
        <v>81</v>
      </c>
      <c r="C198" s="64">
        <v>172774</v>
      </c>
      <c r="D198" s="57">
        <v>0.17372046575454148</v>
      </c>
      <c r="E198" s="64">
        <v>54533</v>
      </c>
      <c r="F198" s="57">
        <v>0.18490754622688654</v>
      </c>
      <c r="G198" s="64">
        <v>84466</v>
      </c>
      <c r="H198" s="57">
        <v>6.9298156775369657E-2</v>
      </c>
      <c r="I198" s="64">
        <v>12627</v>
      </c>
      <c r="J198" s="57">
        <v>0.86514032496307247</v>
      </c>
      <c r="K198" s="64">
        <v>21148</v>
      </c>
      <c r="L198" s="57">
        <v>0.37173250308101435</v>
      </c>
      <c r="M198" s="64">
        <v>0</v>
      </c>
      <c r="N198" s="57" t="s">
        <v>143</v>
      </c>
    </row>
    <row r="199" spans="2:14" hidden="1" outlineLevel="1">
      <c r="B199" s="63" t="s">
        <v>80</v>
      </c>
      <c r="C199" s="64">
        <v>156118</v>
      </c>
      <c r="D199" s="57">
        <v>0.17672153883260977</v>
      </c>
      <c r="E199" s="64">
        <v>48136</v>
      </c>
      <c r="F199" s="57">
        <v>0.15836842738539292</v>
      </c>
      <c r="G199" s="64">
        <v>77535</v>
      </c>
      <c r="H199" s="57">
        <v>0.11683279557501725</v>
      </c>
      <c r="I199" s="64">
        <v>11778</v>
      </c>
      <c r="J199" s="57">
        <v>0.53179867342957476</v>
      </c>
      <c r="K199" s="64">
        <v>18669</v>
      </c>
      <c r="L199" s="57">
        <v>0.33311910882604967</v>
      </c>
      <c r="M199" s="64">
        <v>0</v>
      </c>
      <c r="N199" s="57" t="s">
        <v>143</v>
      </c>
    </row>
    <row r="200" spans="2:14" hidden="1" outlineLevel="1">
      <c r="B200" s="63" t="s">
        <v>79</v>
      </c>
      <c r="C200" s="64">
        <v>171621</v>
      </c>
      <c r="D200" s="57">
        <v>0.20116322202702985</v>
      </c>
      <c r="E200" s="64">
        <v>50652</v>
      </c>
      <c r="F200" s="57">
        <v>0.14173654314308903</v>
      </c>
      <c r="G200" s="64">
        <v>87779</v>
      </c>
      <c r="H200" s="57">
        <v>0.19088578056953698</v>
      </c>
      <c r="I200" s="64">
        <v>14135</v>
      </c>
      <c r="J200" s="57">
        <v>0.76071250622820119</v>
      </c>
      <c r="K200" s="64">
        <v>19055</v>
      </c>
      <c r="L200" s="57">
        <v>0.13571343425914884</v>
      </c>
      <c r="M200" s="64">
        <v>0</v>
      </c>
      <c r="N200" s="57" t="s">
        <v>143</v>
      </c>
    </row>
    <row r="201" spans="2:14" collapsed="1">
      <c r="B201" s="65">
        <v>1997</v>
      </c>
      <c r="C201" s="66">
        <v>1084015</v>
      </c>
      <c r="D201" s="67">
        <v>0.10780398272503744</v>
      </c>
      <c r="E201" s="66">
        <v>321769</v>
      </c>
      <c r="F201" s="67">
        <v>0.12710389059944016</v>
      </c>
      <c r="G201" s="66">
        <v>554143</v>
      </c>
      <c r="H201" s="67">
        <v>6.2433495213572554E-2</v>
      </c>
      <c r="I201" s="66">
        <v>73215</v>
      </c>
      <c r="J201" s="67">
        <v>0.38904171963042367</v>
      </c>
      <c r="K201" s="66">
        <v>134134</v>
      </c>
      <c r="L201" s="67">
        <v>0.1295019157088122</v>
      </c>
      <c r="M201" s="66">
        <v>754</v>
      </c>
      <c r="N201" s="67" t="s">
        <v>143</v>
      </c>
    </row>
    <row r="202" spans="2:14" hidden="1" outlineLevel="1">
      <c r="B202" s="63" t="s">
        <v>90</v>
      </c>
      <c r="C202" s="64">
        <v>170823</v>
      </c>
      <c r="D202" s="57">
        <v>0.16285228046290001</v>
      </c>
      <c r="E202" s="64">
        <v>56755</v>
      </c>
      <c r="F202" s="57">
        <v>0.25968261014315841</v>
      </c>
      <c r="G202" s="64">
        <v>81043</v>
      </c>
      <c r="H202" s="57">
        <v>1.729743300069031E-2</v>
      </c>
      <c r="I202" s="64">
        <v>11269</v>
      </c>
      <c r="J202" s="57">
        <v>0.51322680273935806</v>
      </c>
      <c r="K202" s="64">
        <v>21756</v>
      </c>
      <c r="L202" s="57">
        <v>0.47668499287314203</v>
      </c>
      <c r="M202" s="64">
        <v>0</v>
      </c>
      <c r="N202" s="57" t="s">
        <v>143</v>
      </c>
    </row>
    <row r="203" spans="2:14" hidden="1" outlineLevel="1">
      <c r="B203" s="63" t="s">
        <v>89</v>
      </c>
      <c r="C203" s="64">
        <v>169646</v>
      </c>
      <c r="D203" s="57">
        <v>0.32056202078387108</v>
      </c>
      <c r="E203" s="64">
        <v>49081</v>
      </c>
      <c r="F203" s="57">
        <v>0.25797108878408848</v>
      </c>
      <c r="G203" s="64">
        <v>88606</v>
      </c>
      <c r="H203" s="57">
        <v>0.28898328508459281</v>
      </c>
      <c r="I203" s="64">
        <v>11524</v>
      </c>
      <c r="J203" s="57">
        <v>0.5751776927282668</v>
      </c>
      <c r="K203" s="64">
        <v>20435</v>
      </c>
      <c r="L203" s="57">
        <v>0.52591099163679811</v>
      </c>
      <c r="M203" s="64">
        <v>0</v>
      </c>
      <c r="N203" s="57" t="s">
        <v>143</v>
      </c>
    </row>
    <row r="204" spans="2:14" hidden="1" outlineLevel="1">
      <c r="B204" s="63" t="s">
        <v>88</v>
      </c>
      <c r="C204" s="64">
        <v>78212</v>
      </c>
      <c r="D204" s="57">
        <v>0.16182893134080034</v>
      </c>
      <c r="E204" s="64">
        <v>22881</v>
      </c>
      <c r="F204" s="57">
        <v>6.1418564735352676E-2</v>
      </c>
      <c r="G204" s="64">
        <v>41679</v>
      </c>
      <c r="H204" s="57">
        <v>0.13908171631593325</v>
      </c>
      <c r="I204" s="64">
        <v>4952</v>
      </c>
      <c r="J204" s="57">
        <v>2.0213544844417326</v>
      </c>
      <c r="K204" s="64">
        <v>8700</v>
      </c>
      <c r="L204" s="57">
        <v>0.15507169410515131</v>
      </c>
      <c r="M204" s="64">
        <v>0</v>
      </c>
      <c r="N204" s="57" t="s">
        <v>143</v>
      </c>
    </row>
    <row r="205" spans="2:14" hidden="1" outlineLevel="1">
      <c r="B205" s="63" t="s">
        <v>87</v>
      </c>
      <c r="C205" s="64">
        <v>16587</v>
      </c>
      <c r="D205" s="57">
        <v>0.20378837361201829</v>
      </c>
      <c r="E205" s="64">
        <v>2032</v>
      </c>
      <c r="F205" s="57">
        <v>1.6527415143603132</v>
      </c>
      <c r="G205" s="64">
        <v>11396</v>
      </c>
      <c r="H205" s="57">
        <v>9.766904257368525E-2</v>
      </c>
      <c r="I205" s="64">
        <v>0</v>
      </c>
      <c r="J205" s="57" t="s">
        <v>143</v>
      </c>
      <c r="K205" s="64">
        <v>3159</v>
      </c>
      <c r="L205" s="57">
        <v>0.20068415051311295</v>
      </c>
      <c r="M205" s="64">
        <v>0</v>
      </c>
      <c r="N205" s="57" t="s">
        <v>143</v>
      </c>
    </row>
    <row r="206" spans="2:14" hidden="1" outlineLevel="1">
      <c r="B206" s="63" t="s">
        <v>86</v>
      </c>
      <c r="C206" s="64">
        <v>16715</v>
      </c>
      <c r="D206" s="57">
        <v>5.8246280468502665E-2</v>
      </c>
      <c r="E206" s="64">
        <v>1780</v>
      </c>
      <c r="F206" s="57">
        <v>0.97777777777777786</v>
      </c>
      <c r="G206" s="64">
        <v>11268</v>
      </c>
      <c r="H206" s="57">
        <v>-4.5003813882532384E-2</v>
      </c>
      <c r="I206" s="64">
        <v>0</v>
      </c>
      <c r="J206" s="57" t="s">
        <v>143</v>
      </c>
      <c r="K206" s="64">
        <v>3667</v>
      </c>
      <c r="L206" s="57">
        <v>0.18443152454780365</v>
      </c>
      <c r="M206" s="64">
        <v>0</v>
      </c>
      <c r="N206" s="57" t="s">
        <v>143</v>
      </c>
    </row>
    <row r="207" spans="2:14" hidden="1" outlineLevel="1">
      <c r="B207" s="63" t="s">
        <v>85</v>
      </c>
      <c r="C207" s="64">
        <v>21170</v>
      </c>
      <c r="D207" s="57">
        <v>0.41284036305392413</v>
      </c>
      <c r="E207" s="64">
        <v>2724</v>
      </c>
      <c r="F207" s="57">
        <v>2.9535558780841802</v>
      </c>
      <c r="G207" s="64">
        <v>14991</v>
      </c>
      <c r="H207" s="57">
        <v>0.34027715690657123</v>
      </c>
      <c r="I207" s="64">
        <v>0</v>
      </c>
      <c r="J207" s="57" t="s">
        <v>143</v>
      </c>
      <c r="K207" s="64">
        <v>3455</v>
      </c>
      <c r="L207" s="57">
        <v>0.11093247588424426</v>
      </c>
      <c r="M207" s="64">
        <v>0</v>
      </c>
      <c r="N207" s="57" t="s">
        <v>143</v>
      </c>
    </row>
    <row r="208" spans="2:14" hidden="1" outlineLevel="1">
      <c r="B208" s="63" t="s">
        <v>84</v>
      </c>
      <c r="C208" s="64">
        <v>13585</v>
      </c>
      <c r="D208" s="57">
        <v>0.29739279915958372</v>
      </c>
      <c r="E208" s="64">
        <v>1329</v>
      </c>
      <c r="F208" s="57">
        <v>1.8704103671706265</v>
      </c>
      <c r="G208" s="64">
        <v>9741</v>
      </c>
      <c r="H208" s="57">
        <v>0.22497484909456733</v>
      </c>
      <c r="I208" s="64">
        <v>0</v>
      </c>
      <c r="J208" s="57" t="s">
        <v>143</v>
      </c>
      <c r="K208" s="64">
        <v>2515</v>
      </c>
      <c r="L208" s="57">
        <v>0.22324902723735418</v>
      </c>
      <c r="M208" s="64">
        <v>0</v>
      </c>
      <c r="N208" s="57" t="s">
        <v>143</v>
      </c>
    </row>
    <row r="209" spans="2:14" hidden="1" outlineLevel="1">
      <c r="B209" s="63" t="s">
        <v>83</v>
      </c>
      <c r="C209" s="64">
        <v>13122</v>
      </c>
      <c r="D209" s="57">
        <v>0.66586263806017509</v>
      </c>
      <c r="E209" s="64">
        <v>832</v>
      </c>
      <c r="F209" s="57">
        <v>12.419354838709678</v>
      </c>
      <c r="G209" s="64">
        <v>10215</v>
      </c>
      <c r="H209" s="57">
        <v>0.51895910780669152</v>
      </c>
      <c r="I209" s="64">
        <v>0</v>
      </c>
      <c r="J209" s="57" t="s">
        <v>143</v>
      </c>
      <c r="K209" s="64">
        <v>2075</v>
      </c>
      <c r="L209" s="57">
        <v>0.90366972477064222</v>
      </c>
      <c r="M209" s="64">
        <v>0</v>
      </c>
      <c r="N209" s="57" t="s">
        <v>143</v>
      </c>
    </row>
    <row r="210" spans="2:14" hidden="1" outlineLevel="1">
      <c r="B210" s="63" t="s">
        <v>82</v>
      </c>
      <c r="C210" s="64">
        <v>55913</v>
      </c>
      <c r="D210" s="57">
        <v>3.9719582721237767E-2</v>
      </c>
      <c r="E210" s="64">
        <v>16127</v>
      </c>
      <c r="F210" s="57">
        <v>0.14124973462599955</v>
      </c>
      <c r="G210" s="64">
        <v>30515</v>
      </c>
      <c r="H210" s="57">
        <v>-9.3353537154232447E-2</v>
      </c>
      <c r="I210" s="64">
        <v>2477</v>
      </c>
      <c r="J210" s="57">
        <v>2.1434010152284264</v>
      </c>
      <c r="K210" s="64">
        <v>6794</v>
      </c>
      <c r="L210" s="57">
        <v>0.30628725245145172</v>
      </c>
      <c r="M210" s="64">
        <v>0</v>
      </c>
      <c r="N210" s="57" t="s">
        <v>143</v>
      </c>
    </row>
    <row r="211" spans="2:14" hidden="1" outlineLevel="1">
      <c r="B211" s="63" t="s">
        <v>81</v>
      </c>
      <c r="C211" s="64">
        <v>147202</v>
      </c>
      <c r="D211" s="57">
        <v>0.32908969427740753</v>
      </c>
      <c r="E211" s="64">
        <v>46023</v>
      </c>
      <c r="F211" s="57">
        <v>0.46504743108168323</v>
      </c>
      <c r="G211" s="64">
        <v>78992</v>
      </c>
      <c r="H211" s="57">
        <v>0.20489940359065884</v>
      </c>
      <c r="I211" s="64">
        <v>6770</v>
      </c>
      <c r="J211" s="57">
        <v>2.3564700049578584</v>
      </c>
      <c r="K211" s="64">
        <v>15417</v>
      </c>
      <c r="L211" s="57">
        <v>0.31052363141788497</v>
      </c>
      <c r="M211" s="64">
        <v>0</v>
      </c>
      <c r="N211" s="57" t="s">
        <v>143</v>
      </c>
    </row>
    <row r="212" spans="2:14" hidden="1" outlineLevel="1">
      <c r="B212" s="63" t="s">
        <v>80</v>
      </c>
      <c r="C212" s="64">
        <v>132672</v>
      </c>
      <c r="D212" s="57">
        <v>0.24325995895532881</v>
      </c>
      <c r="E212" s="64">
        <v>41555</v>
      </c>
      <c r="F212" s="57">
        <v>0.30405447812715747</v>
      </c>
      <c r="G212" s="64">
        <v>69424</v>
      </c>
      <c r="H212" s="57">
        <v>0.14511925576485329</v>
      </c>
      <c r="I212" s="64">
        <v>7689</v>
      </c>
      <c r="J212" s="57">
        <v>3.7580445544554459</v>
      </c>
      <c r="K212" s="64">
        <v>14004</v>
      </c>
      <c r="L212" s="57">
        <v>0.11098770329234431</v>
      </c>
      <c r="M212" s="64">
        <v>0</v>
      </c>
      <c r="N212" s="57" t="s">
        <v>143</v>
      </c>
    </row>
    <row r="213" spans="2:14" hidden="1" outlineLevel="1">
      <c r="B213" s="63" t="s">
        <v>79</v>
      </c>
      <c r="C213" s="64">
        <v>142879</v>
      </c>
      <c r="D213" s="57">
        <v>0.23660864974338103</v>
      </c>
      <c r="E213" s="64">
        <v>44364</v>
      </c>
      <c r="F213" s="57">
        <v>0.15081712062256813</v>
      </c>
      <c r="G213" s="64">
        <v>73709</v>
      </c>
      <c r="H213" s="57">
        <v>0.21664135745411328</v>
      </c>
      <c r="I213" s="64">
        <v>8028</v>
      </c>
      <c r="J213" s="57">
        <v>3.9647495361781075</v>
      </c>
      <c r="K213" s="64">
        <v>16778</v>
      </c>
      <c r="L213" s="57">
        <v>0.13441514536849231</v>
      </c>
      <c r="M213" s="64">
        <v>0</v>
      </c>
      <c r="N213" s="57" t="s">
        <v>143</v>
      </c>
    </row>
    <row r="214" spans="2:14" collapsed="1">
      <c r="B214" s="65">
        <v>1996</v>
      </c>
      <c r="C214" s="66">
        <v>978526</v>
      </c>
      <c r="D214" s="67">
        <v>0.23492946512631652</v>
      </c>
      <c r="E214" s="66">
        <v>285483</v>
      </c>
      <c r="F214" s="67">
        <v>0.27181481629980087</v>
      </c>
      <c r="G214" s="66">
        <v>521579</v>
      </c>
      <c r="H214" s="67">
        <v>0.15020784404529564</v>
      </c>
      <c r="I214" s="66">
        <v>52709</v>
      </c>
      <c r="J214" s="67">
        <v>1.3488859180035653</v>
      </c>
      <c r="K214" s="66">
        <v>118755</v>
      </c>
      <c r="L214" s="67">
        <v>0.29081521739130434</v>
      </c>
      <c r="M214" s="66">
        <v>0</v>
      </c>
      <c r="N214" s="67" t="s">
        <v>143</v>
      </c>
    </row>
    <row r="215" spans="2:14" hidden="1" outlineLevel="1">
      <c r="B215" s="63" t="s">
        <v>90</v>
      </c>
      <c r="C215" s="64">
        <v>146900</v>
      </c>
      <c r="D215" s="57">
        <v>0.30568492907171052</v>
      </c>
      <c r="E215" s="64">
        <v>45055</v>
      </c>
      <c r="F215" s="57">
        <v>0.40375747756729807</v>
      </c>
      <c r="G215" s="64">
        <v>79665</v>
      </c>
      <c r="H215" s="57">
        <v>0.19824020455741898</v>
      </c>
      <c r="I215" s="64">
        <v>7447</v>
      </c>
      <c r="J215" s="57">
        <v>3.8263123784834736</v>
      </c>
      <c r="K215" s="64">
        <v>14733</v>
      </c>
      <c r="L215" s="57">
        <v>0.18968023255813948</v>
      </c>
      <c r="M215" s="64">
        <v>0</v>
      </c>
      <c r="N215" s="57" t="s">
        <v>143</v>
      </c>
    </row>
    <row r="216" spans="2:14" hidden="1" outlineLevel="1">
      <c r="B216" s="63" t="s">
        <v>89</v>
      </c>
      <c r="C216" s="64">
        <v>128465</v>
      </c>
      <c r="D216" s="57">
        <v>0.15354914021460964</v>
      </c>
      <c r="E216" s="64">
        <v>39016</v>
      </c>
      <c r="F216" s="57">
        <v>0.12408885303523576</v>
      </c>
      <c r="G216" s="64">
        <v>68741</v>
      </c>
      <c r="H216" s="57">
        <v>9.6207820373795938E-2</v>
      </c>
      <c r="I216" s="64">
        <v>7316</v>
      </c>
      <c r="J216" s="57">
        <v>3.4993849938499384</v>
      </c>
      <c r="K216" s="64">
        <v>13392</v>
      </c>
      <c r="L216" s="57">
        <v>8.6836552507709719E-2</v>
      </c>
      <c r="M216" s="64">
        <v>0</v>
      </c>
      <c r="N216" s="57" t="s">
        <v>143</v>
      </c>
    </row>
    <row r="217" spans="2:14" hidden="1" outlineLevel="1">
      <c r="B217" s="63" t="s">
        <v>88</v>
      </c>
      <c r="C217" s="64">
        <v>67318</v>
      </c>
      <c r="D217" s="57">
        <v>2.4673881607988113E-2</v>
      </c>
      <c r="E217" s="64">
        <v>21557</v>
      </c>
      <c r="F217" s="57">
        <v>0.16272923408845741</v>
      </c>
      <c r="G217" s="64">
        <v>36590</v>
      </c>
      <c r="H217" s="57">
        <v>-3.1421235143076487E-2</v>
      </c>
      <c r="I217" s="64">
        <v>1639</v>
      </c>
      <c r="J217" s="57">
        <v>1.7225913621262459</v>
      </c>
      <c r="K217" s="64">
        <v>7532</v>
      </c>
      <c r="L217" s="57">
        <v>-0.14194577352472093</v>
      </c>
      <c r="M217" s="64">
        <v>0</v>
      </c>
      <c r="N217" s="57" t="s">
        <v>143</v>
      </c>
    </row>
    <row r="218" spans="2:14" hidden="1" outlineLevel="1">
      <c r="B218" s="63" t="s">
        <v>87</v>
      </c>
      <c r="C218" s="64">
        <v>13779</v>
      </c>
      <c r="D218" s="57">
        <v>-5.8232519991798237E-2</v>
      </c>
      <c r="E218" s="64">
        <v>766</v>
      </c>
      <c r="F218" s="57">
        <v>-0.33506944444444442</v>
      </c>
      <c r="G218" s="64">
        <v>10382</v>
      </c>
      <c r="H218" s="57">
        <v>0.12774277645014132</v>
      </c>
      <c r="I218" s="64">
        <v>0</v>
      </c>
      <c r="J218" s="57" t="s">
        <v>143</v>
      </c>
      <c r="K218" s="64">
        <v>2631</v>
      </c>
      <c r="L218" s="57">
        <v>-0.38427334425462201</v>
      </c>
      <c r="M218" s="64">
        <v>0</v>
      </c>
      <c r="N218" s="57" t="s">
        <v>143</v>
      </c>
    </row>
    <row r="219" spans="2:14" hidden="1" outlineLevel="1">
      <c r="B219" s="63" t="s">
        <v>86</v>
      </c>
      <c r="C219" s="64">
        <v>15795</v>
      </c>
      <c r="D219" s="57">
        <v>5.1177958205776752E-2</v>
      </c>
      <c r="E219" s="64">
        <v>900</v>
      </c>
      <c r="F219" s="57">
        <v>-0.21942758022549869</v>
      </c>
      <c r="G219" s="64">
        <v>11799</v>
      </c>
      <c r="H219" s="57">
        <v>0.13017241379310351</v>
      </c>
      <c r="I219" s="64">
        <v>0</v>
      </c>
      <c r="J219" s="57" t="s">
        <v>143</v>
      </c>
      <c r="K219" s="64">
        <v>3096</v>
      </c>
      <c r="L219" s="57">
        <v>-9.8164870375764601E-2</v>
      </c>
      <c r="M219" s="64">
        <v>0</v>
      </c>
      <c r="N219" s="57" t="s">
        <v>143</v>
      </c>
    </row>
    <row r="220" spans="2:14" hidden="1" outlineLevel="1">
      <c r="B220" s="63" t="s">
        <v>85</v>
      </c>
      <c r="C220" s="64">
        <v>14984</v>
      </c>
      <c r="D220" s="57">
        <v>-7.4433257149916665E-2</v>
      </c>
      <c r="E220" s="64">
        <v>689</v>
      </c>
      <c r="F220" s="57">
        <v>-0.53789403085177734</v>
      </c>
      <c r="G220" s="64">
        <v>11185</v>
      </c>
      <c r="H220" s="57">
        <v>3.9111854329245688E-2</v>
      </c>
      <c r="I220" s="64">
        <v>0</v>
      </c>
      <c r="J220" s="57" t="s">
        <v>143</v>
      </c>
      <c r="K220" s="64">
        <v>3110</v>
      </c>
      <c r="L220" s="57">
        <v>-0.20945602440264366</v>
      </c>
      <c r="M220" s="64">
        <v>0</v>
      </c>
      <c r="N220" s="57" t="s">
        <v>143</v>
      </c>
    </row>
    <row r="221" spans="2:14" hidden="1" outlineLevel="1">
      <c r="B221" s="63" t="s">
        <v>84</v>
      </c>
      <c r="C221" s="64">
        <v>10471</v>
      </c>
      <c r="D221" s="57">
        <v>-4.8955495004541327E-2</v>
      </c>
      <c r="E221" s="64">
        <v>463</v>
      </c>
      <c r="F221" s="57">
        <v>-0.66833810888252154</v>
      </c>
      <c r="G221" s="64">
        <v>7952</v>
      </c>
      <c r="H221" s="57">
        <v>0.11591355599214137</v>
      </c>
      <c r="I221" s="64">
        <v>0</v>
      </c>
      <c r="J221" s="57" t="s">
        <v>143</v>
      </c>
      <c r="K221" s="64">
        <v>2056</v>
      </c>
      <c r="L221" s="57">
        <v>-0.17363344051446949</v>
      </c>
      <c r="M221" s="64">
        <v>0</v>
      </c>
      <c r="N221" s="57" t="s">
        <v>143</v>
      </c>
    </row>
    <row r="222" spans="2:14" hidden="1" outlineLevel="1">
      <c r="B222" s="63" t="s">
        <v>83</v>
      </c>
      <c r="C222" s="64">
        <v>7877</v>
      </c>
      <c r="D222" s="57">
        <v>0.60952186350633419</v>
      </c>
      <c r="E222" s="64">
        <v>62</v>
      </c>
      <c r="F222" s="57">
        <v>-0.93514644351464438</v>
      </c>
      <c r="G222" s="64">
        <v>6725</v>
      </c>
      <c r="H222" s="57">
        <v>0.90942646223736512</v>
      </c>
      <c r="I222" s="64">
        <v>0</v>
      </c>
      <c r="J222" s="57" t="s">
        <v>143</v>
      </c>
      <c r="K222" s="64">
        <v>1090</v>
      </c>
      <c r="L222" s="57">
        <v>1.6201923076923075</v>
      </c>
      <c r="M222" s="64">
        <v>0</v>
      </c>
      <c r="N222" s="57" t="s">
        <v>143</v>
      </c>
    </row>
    <row r="223" spans="2:14" hidden="1" outlineLevel="1">
      <c r="B223" s="63" t="s">
        <v>82</v>
      </c>
      <c r="C223" s="64">
        <v>53777</v>
      </c>
      <c r="D223" s="57">
        <v>0.3249809052159558</v>
      </c>
      <c r="E223" s="64">
        <v>14131</v>
      </c>
      <c r="F223" s="57">
        <v>0.30661118816458632</v>
      </c>
      <c r="G223" s="64">
        <v>33657</v>
      </c>
      <c r="H223" s="57">
        <v>0.37409161427288318</v>
      </c>
      <c r="I223" s="64">
        <v>788</v>
      </c>
      <c r="J223" s="57">
        <v>0.8368298368298368</v>
      </c>
      <c r="K223" s="64">
        <v>5201</v>
      </c>
      <c r="L223" s="57">
        <v>7.2592287069498829E-2</v>
      </c>
      <c r="M223" s="64">
        <v>0</v>
      </c>
      <c r="N223" s="57" t="s">
        <v>143</v>
      </c>
    </row>
    <row r="224" spans="2:14" hidden="1" outlineLevel="1">
      <c r="B224" s="63" t="s">
        <v>81</v>
      </c>
      <c r="C224" s="64">
        <v>110754</v>
      </c>
      <c r="D224" s="57">
        <v>7.4728537742714929E-2</v>
      </c>
      <c r="E224" s="64">
        <v>31414</v>
      </c>
      <c r="F224" s="57">
        <v>-2.6254610830414471E-2</v>
      </c>
      <c r="G224" s="64">
        <v>65559</v>
      </c>
      <c r="H224" s="57">
        <v>0.13410140640406865</v>
      </c>
      <c r="I224" s="64">
        <v>2017</v>
      </c>
      <c r="J224" s="57">
        <v>0.36838534599728634</v>
      </c>
      <c r="K224" s="64">
        <v>11764</v>
      </c>
      <c r="L224" s="57">
        <v>2.197897663104853E-2</v>
      </c>
      <c r="M224" s="64">
        <v>0</v>
      </c>
      <c r="N224" s="57" t="s">
        <v>143</v>
      </c>
    </row>
    <row r="225" spans="2:14" hidden="1" outlineLevel="1">
      <c r="B225" s="63" t="s">
        <v>80</v>
      </c>
      <c r="C225" s="64">
        <v>106713</v>
      </c>
      <c r="D225" s="57">
        <v>0.13189715522179091</v>
      </c>
      <c r="E225" s="64">
        <v>31866</v>
      </c>
      <c r="F225" s="57">
        <v>6.7609220048244545E-2</v>
      </c>
      <c r="G225" s="64">
        <v>60626</v>
      </c>
      <c r="H225" s="57">
        <v>0.1664902930367691</v>
      </c>
      <c r="I225" s="64">
        <v>1616</v>
      </c>
      <c r="J225" s="57">
        <v>0.24691358024691357</v>
      </c>
      <c r="K225" s="64">
        <v>12605</v>
      </c>
      <c r="L225" s="57">
        <v>0.1293790878953498</v>
      </c>
      <c r="M225" s="64">
        <v>0</v>
      </c>
      <c r="N225" s="57" t="s">
        <v>143</v>
      </c>
    </row>
    <row r="226" spans="2:14" hidden="1" outlineLevel="1">
      <c r="B226" s="63" t="s">
        <v>79</v>
      </c>
      <c r="C226" s="64">
        <v>115541</v>
      </c>
      <c r="D226" s="57">
        <v>6.2494827348383852E-2</v>
      </c>
      <c r="E226" s="64">
        <v>38550</v>
      </c>
      <c r="F226" s="57">
        <v>0.106868037211439</v>
      </c>
      <c r="G226" s="64">
        <v>60584</v>
      </c>
      <c r="H226" s="57">
        <v>2.564797101694638E-2</v>
      </c>
      <c r="I226" s="64">
        <v>1617</v>
      </c>
      <c r="J226" s="57">
        <v>0.22500000000000009</v>
      </c>
      <c r="K226" s="64">
        <v>14790</v>
      </c>
      <c r="L226" s="57">
        <v>9.32879952690715E-2</v>
      </c>
      <c r="M226" s="64">
        <v>0</v>
      </c>
      <c r="N226" s="57" t="s">
        <v>143</v>
      </c>
    </row>
    <row r="227" spans="2:14" collapsed="1">
      <c r="B227" s="65">
        <v>1995</v>
      </c>
      <c r="C227" s="66">
        <v>792374</v>
      </c>
      <c r="D227" s="67">
        <v>0.1352339526893922</v>
      </c>
      <c r="E227" s="66">
        <v>224469</v>
      </c>
      <c r="F227" s="67">
        <v>0.12659790709929997</v>
      </c>
      <c r="G227" s="66">
        <v>453465</v>
      </c>
      <c r="H227" s="67">
        <v>0.12979014428047875</v>
      </c>
      <c r="I227" s="66">
        <v>22440</v>
      </c>
      <c r="J227" s="67">
        <v>1.7068757539203858</v>
      </c>
      <c r="K227" s="66">
        <v>92000</v>
      </c>
      <c r="L227" s="67">
        <v>3.281430672339658E-2</v>
      </c>
      <c r="M227" s="66">
        <v>0</v>
      </c>
      <c r="N227" s="67" t="s">
        <v>143</v>
      </c>
    </row>
    <row r="228" spans="2:14" hidden="1" outlineLevel="1">
      <c r="B228" s="63" t="s">
        <v>90</v>
      </c>
      <c r="C228" s="64">
        <v>112508</v>
      </c>
      <c r="D228" s="57">
        <v>0.14161052033444266</v>
      </c>
      <c r="E228" s="64">
        <v>32096</v>
      </c>
      <c r="F228" s="57">
        <v>0.10144131777625254</v>
      </c>
      <c r="G228" s="64">
        <v>66485</v>
      </c>
      <c r="H228" s="57">
        <v>0.18888809413111129</v>
      </c>
      <c r="I228" s="64">
        <v>1543</v>
      </c>
      <c r="J228" s="57">
        <v>-0.19256933542647825</v>
      </c>
      <c r="K228" s="64">
        <v>12384</v>
      </c>
      <c r="L228" s="57">
        <v>6.9522411261766948E-2</v>
      </c>
      <c r="M228" s="64">
        <v>0</v>
      </c>
      <c r="N228" s="57" t="s">
        <v>143</v>
      </c>
    </row>
    <row r="229" spans="2:14" hidden="1" outlineLevel="1">
      <c r="B229" s="63" t="s">
        <v>89</v>
      </c>
      <c r="C229" s="64">
        <v>111365</v>
      </c>
      <c r="D229" s="57">
        <v>0.13787536655393318</v>
      </c>
      <c r="E229" s="64">
        <v>34709</v>
      </c>
      <c r="F229" s="57">
        <v>0.11877900979886546</v>
      </c>
      <c r="G229" s="64">
        <v>62708</v>
      </c>
      <c r="H229" s="57">
        <v>0.203123501084016</v>
      </c>
      <c r="I229" s="64">
        <v>1626</v>
      </c>
      <c r="J229" s="57">
        <v>-1.8416206261510082E-3</v>
      </c>
      <c r="K229" s="64">
        <v>12322</v>
      </c>
      <c r="L229" s="57">
        <v>-5.917385660838359E-2</v>
      </c>
      <c r="M229" s="64">
        <v>0</v>
      </c>
      <c r="N229" s="57" t="s">
        <v>143</v>
      </c>
    </row>
    <row r="230" spans="2:14" hidden="1" outlineLevel="1">
      <c r="B230" s="63" t="s">
        <v>88</v>
      </c>
      <c r="C230" s="64">
        <v>65697</v>
      </c>
      <c r="D230" s="57">
        <v>0.21292740565689394</v>
      </c>
      <c r="E230" s="64">
        <v>18540</v>
      </c>
      <c r="F230" s="57">
        <v>0.28517953694717879</v>
      </c>
      <c r="G230" s="64">
        <v>37777</v>
      </c>
      <c r="H230" s="57">
        <v>0.13721063246937004</v>
      </c>
      <c r="I230" s="64">
        <v>602</v>
      </c>
      <c r="J230" s="57" t="s">
        <v>143</v>
      </c>
      <c r="K230" s="64">
        <v>8778</v>
      </c>
      <c r="L230" s="57">
        <v>0.34652554072710529</v>
      </c>
      <c r="M230" s="64">
        <v>0</v>
      </c>
      <c r="N230" s="57" t="s">
        <v>143</v>
      </c>
    </row>
    <row r="231" spans="2:14" hidden="1" outlineLevel="1">
      <c r="B231" s="63" t="s">
        <v>87</v>
      </c>
      <c r="C231" s="64">
        <v>14631</v>
      </c>
      <c r="D231" s="57">
        <v>0.12029096477794798</v>
      </c>
      <c r="E231" s="64">
        <v>1152</v>
      </c>
      <c r="F231" s="57">
        <v>0.6294200848656295</v>
      </c>
      <c r="G231" s="64">
        <v>9206</v>
      </c>
      <c r="H231" s="57">
        <v>0.19403372243839168</v>
      </c>
      <c r="I231" s="64">
        <v>0</v>
      </c>
      <c r="J231" s="57" t="s">
        <v>143</v>
      </c>
      <c r="K231" s="64">
        <v>4273</v>
      </c>
      <c r="L231" s="57">
        <v>-7.9689855696747802E-2</v>
      </c>
      <c r="M231" s="64">
        <v>0</v>
      </c>
      <c r="N231" s="57" t="s">
        <v>143</v>
      </c>
    </row>
    <row r="232" spans="2:14" hidden="1" outlineLevel="1">
      <c r="B232" s="63" t="s">
        <v>86</v>
      </c>
      <c r="C232" s="64">
        <v>15026</v>
      </c>
      <c r="D232" s="57">
        <v>0.36861280626650883</v>
      </c>
      <c r="E232" s="64">
        <v>1153</v>
      </c>
      <c r="F232" s="57">
        <v>0.41299019607843146</v>
      </c>
      <c r="G232" s="64">
        <v>10440</v>
      </c>
      <c r="H232" s="57">
        <v>0.75020955574182735</v>
      </c>
      <c r="I232" s="64">
        <v>0</v>
      </c>
      <c r="J232" s="57" t="s">
        <v>143</v>
      </c>
      <c r="K232" s="64">
        <v>3433</v>
      </c>
      <c r="L232" s="57">
        <v>-0.18222963315864693</v>
      </c>
      <c r="M232" s="64">
        <v>0</v>
      </c>
      <c r="N232" s="57" t="s">
        <v>143</v>
      </c>
    </row>
    <row r="233" spans="2:14" hidden="1" outlineLevel="1">
      <c r="B233" s="63" t="s">
        <v>85</v>
      </c>
      <c r="C233" s="64">
        <v>16189</v>
      </c>
      <c r="D233" s="57">
        <v>0.23533002670736369</v>
      </c>
      <c r="E233" s="64">
        <v>1491</v>
      </c>
      <c r="F233" s="57">
        <v>0.46751968503937014</v>
      </c>
      <c r="G233" s="64">
        <v>10764</v>
      </c>
      <c r="H233" s="57">
        <v>0.50988918501893665</v>
      </c>
      <c r="I233" s="64">
        <v>0</v>
      </c>
      <c r="J233" s="57" t="s">
        <v>143</v>
      </c>
      <c r="K233" s="64">
        <v>3934</v>
      </c>
      <c r="L233" s="57">
        <v>-0.20685483870967747</v>
      </c>
      <c r="M233" s="64">
        <v>0</v>
      </c>
      <c r="N233" s="57" t="s">
        <v>143</v>
      </c>
    </row>
    <row r="234" spans="2:14" hidden="1" outlineLevel="1">
      <c r="B234" s="63" t="s">
        <v>84</v>
      </c>
      <c r="C234" s="64">
        <v>11010</v>
      </c>
      <c r="D234" s="57">
        <v>0.24350576010842562</v>
      </c>
      <c r="E234" s="64">
        <v>1396</v>
      </c>
      <c r="F234" s="57">
        <v>0.72558714462299134</v>
      </c>
      <c r="G234" s="64">
        <v>7126</v>
      </c>
      <c r="H234" s="57">
        <v>0.29422448238285503</v>
      </c>
      <c r="I234" s="64">
        <v>0</v>
      </c>
      <c r="J234" s="57" t="s">
        <v>143</v>
      </c>
      <c r="K234" s="64">
        <v>2488</v>
      </c>
      <c r="L234" s="57">
        <v>-2.0086648286727016E-2</v>
      </c>
      <c r="M234" s="64">
        <v>0</v>
      </c>
      <c r="N234" s="57" t="s">
        <v>143</v>
      </c>
    </row>
    <row r="235" spans="2:14" hidden="1" outlineLevel="1">
      <c r="B235" s="63" t="s">
        <v>83</v>
      </c>
      <c r="C235" s="64">
        <v>4894</v>
      </c>
      <c r="D235" s="57">
        <v>0.31171267756633614</v>
      </c>
      <c r="E235" s="64">
        <v>956</v>
      </c>
      <c r="F235" s="57">
        <v>1.064794816414687</v>
      </c>
      <c r="G235" s="64">
        <v>3522</v>
      </c>
      <c r="H235" s="57">
        <v>0.37578124999999996</v>
      </c>
      <c r="I235" s="64">
        <v>0</v>
      </c>
      <c r="J235" s="57" t="s">
        <v>143</v>
      </c>
      <c r="K235" s="64">
        <v>416</v>
      </c>
      <c r="L235" s="57">
        <v>-0.41242937853107342</v>
      </c>
      <c r="M235" s="64">
        <v>0</v>
      </c>
      <c r="N235" s="57" t="s">
        <v>143</v>
      </c>
    </row>
    <row r="236" spans="2:14" hidden="1" outlineLevel="1">
      <c r="B236" s="63" t="s">
        <v>82</v>
      </c>
      <c r="C236" s="64">
        <v>40587</v>
      </c>
      <c r="D236" s="57">
        <v>0.21155223880597007</v>
      </c>
      <c r="E236" s="64">
        <v>10815</v>
      </c>
      <c r="F236" s="57">
        <v>0.17388472810159561</v>
      </c>
      <c r="G236" s="64">
        <v>24494</v>
      </c>
      <c r="H236" s="57">
        <v>0.2424042607151915</v>
      </c>
      <c r="I236" s="64">
        <v>429</v>
      </c>
      <c r="J236" s="57" t="s">
        <v>143</v>
      </c>
      <c r="K236" s="64">
        <v>4849</v>
      </c>
      <c r="L236" s="57">
        <v>6.0586176727909002E-2</v>
      </c>
      <c r="M236" s="64">
        <v>0</v>
      </c>
      <c r="N236" s="57" t="s">
        <v>143</v>
      </c>
    </row>
    <row r="237" spans="2:14" hidden="1" outlineLevel="1">
      <c r="B237" s="63" t="s">
        <v>81</v>
      </c>
      <c r="C237" s="64">
        <v>103053</v>
      </c>
      <c r="D237" s="57">
        <v>0.1644538356365608</v>
      </c>
      <c r="E237" s="64">
        <v>32261</v>
      </c>
      <c r="F237" s="57">
        <v>0.18502057008521899</v>
      </c>
      <c r="G237" s="64">
        <v>57807</v>
      </c>
      <c r="H237" s="57">
        <v>0.18270352108353616</v>
      </c>
      <c r="I237" s="64">
        <v>1474</v>
      </c>
      <c r="J237" s="57">
        <v>4.4191176470588234</v>
      </c>
      <c r="K237" s="64">
        <v>11511</v>
      </c>
      <c r="L237" s="57">
        <v>-5.0717466600692762E-2</v>
      </c>
      <c r="M237" s="64">
        <v>0</v>
      </c>
      <c r="N237" s="57" t="s">
        <v>143</v>
      </c>
    </row>
    <row r="238" spans="2:14" hidden="1" outlineLevel="1">
      <c r="B238" s="63" t="s">
        <v>80</v>
      </c>
      <c r="C238" s="64">
        <v>94278</v>
      </c>
      <c r="D238" s="57">
        <v>5.6963799230915768E-2</v>
      </c>
      <c r="E238" s="64">
        <v>29848</v>
      </c>
      <c r="F238" s="57">
        <v>2.6480500722195544E-2</v>
      </c>
      <c r="G238" s="64">
        <v>51973</v>
      </c>
      <c r="H238" s="57">
        <v>7.8837571354436919E-2</v>
      </c>
      <c r="I238" s="64">
        <v>1296</v>
      </c>
      <c r="J238" s="57">
        <v>3.0123839009287927</v>
      </c>
      <c r="K238" s="64">
        <v>11161</v>
      </c>
      <c r="L238" s="57">
        <v>-3.9583512606488291E-2</v>
      </c>
      <c r="M238" s="64">
        <v>0</v>
      </c>
      <c r="N238" s="57" t="s">
        <v>143</v>
      </c>
    </row>
    <row r="239" spans="2:14" hidden="1" outlineLevel="1">
      <c r="B239" s="63" t="s">
        <v>79</v>
      </c>
      <c r="C239" s="64">
        <v>108745</v>
      </c>
      <c r="D239" s="57">
        <v>4.6007194936611429E-2</v>
      </c>
      <c r="E239" s="64">
        <v>34828</v>
      </c>
      <c r="F239" s="57">
        <v>1.4240368094586398E-2</v>
      </c>
      <c r="G239" s="64">
        <v>59069</v>
      </c>
      <c r="H239" s="57">
        <v>7.0924814620084486E-2</v>
      </c>
      <c r="I239" s="64">
        <v>1320</v>
      </c>
      <c r="J239" s="57">
        <v>2.1961259079903148</v>
      </c>
      <c r="K239" s="64">
        <v>13528</v>
      </c>
      <c r="L239" s="57">
        <v>-3.7358571123603523E-2</v>
      </c>
      <c r="M239" s="64">
        <v>0</v>
      </c>
      <c r="N239" s="57" t="s">
        <v>143</v>
      </c>
    </row>
    <row r="240" spans="2:14" collapsed="1">
      <c r="B240" s="65">
        <v>1994</v>
      </c>
      <c r="C240" s="66">
        <v>697983</v>
      </c>
      <c r="D240" s="67">
        <v>0.13405765312588347</v>
      </c>
      <c r="E240" s="66">
        <v>199245</v>
      </c>
      <c r="F240" s="67">
        <v>0.11775265770946119</v>
      </c>
      <c r="G240" s="66">
        <v>401371</v>
      </c>
      <c r="H240" s="67">
        <v>0.1734072783403886</v>
      </c>
      <c r="I240" s="66">
        <v>8290</v>
      </c>
      <c r="J240" s="67">
        <v>0.8227792436235708</v>
      </c>
      <c r="K240" s="66">
        <v>89077</v>
      </c>
      <c r="L240" s="67">
        <v>-1.6972907355294331E-2</v>
      </c>
      <c r="M240" s="66">
        <v>0</v>
      </c>
      <c r="N240" s="67" t="s">
        <v>143</v>
      </c>
    </row>
    <row r="241" spans="2:14" hidden="1" outlineLevel="1">
      <c r="B241" s="63" t="s">
        <v>90</v>
      </c>
      <c r="C241" s="64">
        <v>98552</v>
      </c>
      <c r="D241" s="68"/>
      <c r="E241" s="64">
        <v>29140</v>
      </c>
      <c r="F241" s="68"/>
      <c r="G241" s="64">
        <v>55922</v>
      </c>
      <c r="H241" s="68"/>
      <c r="I241" s="64">
        <v>1911</v>
      </c>
      <c r="J241" s="68"/>
      <c r="K241" s="64">
        <v>11579</v>
      </c>
      <c r="L241" s="68"/>
      <c r="M241" s="64">
        <v>0</v>
      </c>
      <c r="N241" s="68"/>
    </row>
    <row r="242" spans="2:14" hidden="1" outlineLevel="1">
      <c r="B242" s="63" t="s">
        <v>89</v>
      </c>
      <c r="C242" s="64">
        <v>97871</v>
      </c>
      <c r="D242" s="68"/>
      <c r="E242" s="64">
        <v>31024</v>
      </c>
      <c r="F242" s="68"/>
      <c r="G242" s="64">
        <v>52121</v>
      </c>
      <c r="H242" s="68"/>
      <c r="I242" s="64">
        <v>1629</v>
      </c>
      <c r="J242" s="68"/>
      <c r="K242" s="64">
        <v>13097</v>
      </c>
      <c r="L242" s="68"/>
      <c r="M242" s="64">
        <v>0</v>
      </c>
      <c r="N242" s="68"/>
    </row>
    <row r="243" spans="2:14" hidden="1" outlineLevel="1">
      <c r="B243" s="63" t="s">
        <v>88</v>
      </c>
      <c r="C243" s="64">
        <v>54164</v>
      </c>
      <c r="D243" s="68"/>
      <c r="E243" s="64">
        <v>14426</v>
      </c>
      <c r="F243" s="68"/>
      <c r="G243" s="64">
        <v>33219</v>
      </c>
      <c r="H243" s="68"/>
      <c r="I243" s="64">
        <v>0</v>
      </c>
      <c r="J243" s="68"/>
      <c r="K243" s="64">
        <v>6519</v>
      </c>
      <c r="L243" s="68"/>
      <c r="M243" s="64">
        <v>0</v>
      </c>
      <c r="N243" s="68"/>
    </row>
    <row r="244" spans="2:14" hidden="1" outlineLevel="1">
      <c r="B244" s="63" t="s">
        <v>87</v>
      </c>
      <c r="C244" s="64">
        <v>13060</v>
      </c>
      <c r="D244" s="68"/>
      <c r="E244" s="64">
        <v>707</v>
      </c>
      <c r="F244" s="68"/>
      <c r="G244" s="64">
        <v>7710</v>
      </c>
      <c r="H244" s="68"/>
      <c r="I244" s="64">
        <v>0</v>
      </c>
      <c r="J244" s="68"/>
      <c r="K244" s="64">
        <v>4643</v>
      </c>
      <c r="L244" s="68"/>
      <c r="M244" s="64">
        <v>0</v>
      </c>
      <c r="N244" s="68"/>
    </row>
    <row r="245" spans="2:14" hidden="1" outlineLevel="1">
      <c r="B245" s="63" t="s">
        <v>86</v>
      </c>
      <c r="C245" s="64">
        <v>10979</v>
      </c>
      <c r="D245" s="68"/>
      <c r="E245" s="64">
        <v>816</v>
      </c>
      <c r="F245" s="68"/>
      <c r="G245" s="64">
        <v>5965</v>
      </c>
      <c r="H245" s="68"/>
      <c r="I245" s="64">
        <v>0</v>
      </c>
      <c r="J245" s="68"/>
      <c r="K245" s="64">
        <v>4198</v>
      </c>
      <c r="L245" s="68"/>
      <c r="M245" s="64">
        <v>0</v>
      </c>
      <c r="N245" s="68"/>
    </row>
    <row r="246" spans="2:14" hidden="1" outlineLevel="1">
      <c r="B246" s="63" t="s">
        <v>85</v>
      </c>
      <c r="C246" s="64">
        <v>13105</v>
      </c>
      <c r="D246" s="68"/>
      <c r="E246" s="64">
        <v>1016</v>
      </c>
      <c r="F246" s="68"/>
      <c r="G246" s="64">
        <v>7129</v>
      </c>
      <c r="H246" s="68"/>
      <c r="I246" s="64">
        <v>0</v>
      </c>
      <c r="J246" s="68"/>
      <c r="K246" s="64">
        <v>4960</v>
      </c>
      <c r="L246" s="68"/>
      <c r="M246" s="64">
        <v>0</v>
      </c>
      <c r="N246" s="68"/>
    </row>
    <row r="247" spans="2:14" hidden="1" outlineLevel="1">
      <c r="B247" s="63" t="s">
        <v>84</v>
      </c>
      <c r="C247" s="64">
        <v>8854</v>
      </c>
      <c r="D247" s="68"/>
      <c r="E247" s="64">
        <v>809</v>
      </c>
      <c r="F247" s="68"/>
      <c r="G247" s="64">
        <v>5506</v>
      </c>
      <c r="H247" s="68"/>
      <c r="I247" s="64">
        <v>0</v>
      </c>
      <c r="J247" s="68"/>
      <c r="K247" s="64">
        <v>2539</v>
      </c>
      <c r="L247" s="68"/>
      <c r="M247" s="64">
        <v>0</v>
      </c>
      <c r="N247" s="68"/>
    </row>
    <row r="248" spans="2:14" hidden="1" outlineLevel="1">
      <c r="B248" s="63" t="s">
        <v>83</v>
      </c>
      <c r="C248" s="64">
        <v>3731</v>
      </c>
      <c r="D248" s="68"/>
      <c r="E248" s="64">
        <v>463</v>
      </c>
      <c r="F248" s="68"/>
      <c r="G248" s="64">
        <v>2560</v>
      </c>
      <c r="H248" s="68"/>
      <c r="I248" s="64">
        <v>0</v>
      </c>
      <c r="J248" s="68"/>
      <c r="K248" s="64">
        <v>708</v>
      </c>
      <c r="L248" s="68"/>
      <c r="M248" s="64">
        <v>0</v>
      </c>
      <c r="N248" s="68"/>
    </row>
    <row r="249" spans="2:14" hidden="1" outlineLevel="1">
      <c r="B249" s="63" t="s">
        <v>82</v>
      </c>
      <c r="C249" s="64">
        <v>33500</v>
      </c>
      <c r="D249" s="68"/>
      <c r="E249" s="64">
        <v>9213</v>
      </c>
      <c r="F249" s="68"/>
      <c r="G249" s="64">
        <v>19715</v>
      </c>
      <c r="H249" s="68"/>
      <c r="I249" s="64">
        <v>0</v>
      </c>
      <c r="J249" s="68"/>
      <c r="K249" s="64">
        <v>4572</v>
      </c>
      <c r="L249" s="68"/>
      <c r="M249" s="64">
        <v>0</v>
      </c>
      <c r="N249" s="68"/>
    </row>
    <row r="250" spans="2:14" hidden="1" outlineLevel="1">
      <c r="B250" s="63" t="s">
        <v>81</v>
      </c>
      <c r="C250" s="64">
        <v>88499</v>
      </c>
      <c r="D250" s="68"/>
      <c r="E250" s="64">
        <v>27224</v>
      </c>
      <c r="F250" s="68"/>
      <c r="G250" s="64">
        <v>48877</v>
      </c>
      <c r="H250" s="68"/>
      <c r="I250" s="64">
        <v>272</v>
      </c>
      <c r="J250" s="68"/>
      <c r="K250" s="64">
        <v>12126</v>
      </c>
      <c r="L250" s="68"/>
      <c r="M250" s="64">
        <v>0</v>
      </c>
      <c r="N250" s="68"/>
    </row>
    <row r="251" spans="2:14" hidden="1" outlineLevel="1">
      <c r="B251" s="63" t="s">
        <v>80</v>
      </c>
      <c r="C251" s="64">
        <v>89197</v>
      </c>
      <c r="D251" s="68"/>
      <c r="E251" s="64">
        <v>29078</v>
      </c>
      <c r="F251" s="68"/>
      <c r="G251" s="64">
        <v>48175</v>
      </c>
      <c r="H251" s="68"/>
      <c r="I251" s="64">
        <v>323</v>
      </c>
      <c r="J251" s="68"/>
      <c r="K251" s="64">
        <v>11621</v>
      </c>
      <c r="L251" s="68"/>
      <c r="M251" s="64">
        <v>0</v>
      </c>
      <c r="N251" s="68"/>
    </row>
    <row r="252" spans="2:14" hidden="1" outlineLevel="1">
      <c r="B252" s="63" t="s">
        <v>79</v>
      </c>
      <c r="C252" s="64">
        <v>103962</v>
      </c>
      <c r="D252" s="68"/>
      <c r="E252" s="64">
        <v>34339</v>
      </c>
      <c r="F252" s="68"/>
      <c r="G252" s="64">
        <v>55157</v>
      </c>
      <c r="H252" s="68"/>
      <c r="I252" s="64">
        <v>413</v>
      </c>
      <c r="J252" s="68"/>
      <c r="K252" s="64">
        <v>14053</v>
      </c>
      <c r="L252" s="68"/>
      <c r="M252" s="64">
        <v>0</v>
      </c>
      <c r="N252" s="68"/>
    </row>
    <row r="253" spans="2:14" collapsed="1">
      <c r="B253" s="65">
        <v>1993</v>
      </c>
      <c r="C253" s="66">
        <v>615474</v>
      </c>
      <c r="D253" s="67"/>
      <c r="E253" s="66">
        <v>178255</v>
      </c>
      <c r="F253" s="67"/>
      <c r="G253" s="66">
        <v>342056</v>
      </c>
      <c r="H253" s="67"/>
      <c r="I253" s="66">
        <v>4548</v>
      </c>
      <c r="J253" s="67"/>
      <c r="K253" s="66">
        <v>90615</v>
      </c>
      <c r="L253" s="67"/>
      <c r="M253" s="66">
        <v>0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0.23768697352921575</v>
      </c>
      <c r="D7" s="72">
        <v>0.23105390185036212</v>
      </c>
      <c r="E7" s="72">
        <v>0.24136361102335857</v>
      </c>
      <c r="F7" s="72">
        <v>0.19306692344727971</v>
      </c>
      <c r="G7" s="72">
        <v>0.27015766685728293</v>
      </c>
      <c r="H7" s="72" t="s">
        <v>143</v>
      </c>
    </row>
    <row r="8" spans="2:10" ht="15" customHeight="1">
      <c r="B8" s="63" t="s">
        <v>89</v>
      </c>
      <c r="C8" s="72">
        <v>0.1966436183102005</v>
      </c>
      <c r="D8" s="72">
        <v>0.25392680360135644</v>
      </c>
      <c r="E8" s="72">
        <v>0.19039759497774766</v>
      </c>
      <c r="F8" s="72">
        <v>0.11164565361645651</v>
      </c>
      <c r="G8" s="72">
        <v>9.2631750162654569E-2</v>
      </c>
      <c r="H8" s="72" t="s">
        <v>143</v>
      </c>
    </row>
    <row r="9" spans="2:10" ht="15" customHeight="1">
      <c r="B9" s="63" t="s">
        <v>88</v>
      </c>
      <c r="C9" s="72">
        <v>0.25389577897708993</v>
      </c>
      <c r="D9" s="72">
        <v>0.317881010594947</v>
      </c>
      <c r="E9" s="72">
        <v>0.16822967353799867</v>
      </c>
      <c r="F9" s="72">
        <v>0.68617433039170139</v>
      </c>
      <c r="G9" s="72">
        <v>0.40537047673750726</v>
      </c>
      <c r="H9" s="72" t="s">
        <v>143</v>
      </c>
    </row>
    <row r="10" spans="2:10" ht="15" customHeight="1">
      <c r="B10" s="63" t="s">
        <v>87</v>
      </c>
      <c r="C10" s="72">
        <v>-1.3211701793016672E-2</v>
      </c>
      <c r="D10" s="72">
        <v>0.68746139592340949</v>
      </c>
      <c r="E10" s="72">
        <v>-0.16990592370515867</v>
      </c>
      <c r="F10" s="72">
        <v>0.29113110539845755</v>
      </c>
      <c r="G10" s="72">
        <v>0.21052631578947367</v>
      </c>
      <c r="H10" s="72" t="s">
        <v>143</v>
      </c>
    </row>
    <row r="11" spans="2:10" ht="15" customHeight="1">
      <c r="B11" s="63" t="s">
        <v>86</v>
      </c>
      <c r="C11" s="72">
        <v>0.227864527012414</v>
      </c>
      <c r="D11" s="72">
        <v>0.43101686254471128</v>
      </c>
      <c r="E11" s="72">
        <v>0.16642771804062129</v>
      </c>
      <c r="F11" s="72">
        <v>0.9285714285714286</v>
      </c>
      <c r="G11" s="72">
        <v>-0.20577069096431289</v>
      </c>
      <c r="H11" s="72" t="s">
        <v>143</v>
      </c>
    </row>
    <row r="12" spans="2:10" ht="15" customHeight="1">
      <c r="B12" s="63" t="s">
        <v>85</v>
      </c>
      <c r="C12" s="72">
        <v>0.27899880417302381</v>
      </c>
      <c r="D12" s="72">
        <v>0.85459103729238484</v>
      </c>
      <c r="E12" s="72">
        <v>0.23318589089259389</v>
      </c>
      <c r="F12" s="72">
        <v>0.13046010483401282</v>
      </c>
      <c r="G12" s="72">
        <v>-0.17378583967232297</v>
      </c>
      <c r="H12" s="72" t="s">
        <v>143</v>
      </c>
    </row>
    <row r="13" spans="2:10" ht="15" customHeight="1">
      <c r="B13" s="63" t="s">
        <v>84</v>
      </c>
      <c r="C13" s="72">
        <v>2.4527918781725999E-2</v>
      </c>
      <c r="D13" s="72">
        <v>0.42189500640204858</v>
      </c>
      <c r="E13" s="72">
        <v>-4.3827611395178545E-3</v>
      </c>
      <c r="F13" s="72">
        <v>-0.34693877551020413</v>
      </c>
      <c r="G13" s="72">
        <v>-0.2140221402214022</v>
      </c>
      <c r="H13" s="72" t="s">
        <v>143</v>
      </c>
    </row>
    <row r="14" spans="2:10" ht="15" customHeight="1">
      <c r="B14" s="63" t="s">
        <v>83</v>
      </c>
      <c r="C14" s="72">
        <v>6.3423067424055235E-2</v>
      </c>
      <c r="D14" s="72">
        <v>1.3716960352422909</v>
      </c>
      <c r="E14" s="72">
        <v>-3.8424359594006807E-2</v>
      </c>
      <c r="F14" s="72">
        <v>-0.61594202898550732</v>
      </c>
      <c r="G14" s="72">
        <v>-0.17433962264150948</v>
      </c>
      <c r="H14" s="72" t="s">
        <v>143</v>
      </c>
    </row>
    <row r="15" spans="2:10" ht="15" customHeight="1">
      <c r="B15" s="63" t="s">
        <v>82</v>
      </c>
      <c r="C15" s="72">
        <v>1.3527487403173648</v>
      </c>
      <c r="D15" s="72">
        <v>1.8237654320987655</v>
      </c>
      <c r="E15" s="72">
        <v>1.0493944281061252</v>
      </c>
      <c r="F15" s="72">
        <v>1.9320441988950274</v>
      </c>
      <c r="G15" s="72">
        <v>1.6318956870611836</v>
      </c>
      <c r="H15" s="72" t="s">
        <v>143</v>
      </c>
    </row>
    <row r="16" spans="2:10" ht="15" customHeight="1">
      <c r="B16" s="63" t="s">
        <v>81</v>
      </c>
      <c r="C16" s="72">
        <v>0.28176899849018611</v>
      </c>
      <c r="D16" s="72">
        <v>0.42797503955000882</v>
      </c>
      <c r="E16" s="72">
        <v>0.20491011403814552</v>
      </c>
      <c r="F16" s="72">
        <v>0.38324732036522424</v>
      </c>
      <c r="G16" s="72">
        <v>0.26860009789525208</v>
      </c>
      <c r="H16" s="72" t="s">
        <v>143</v>
      </c>
      <c r="J16" s="73"/>
    </row>
    <row r="17" spans="2:10" ht="15" customHeight="1">
      <c r="B17" s="63" t="s">
        <v>80</v>
      </c>
      <c r="C17" s="72">
        <v>0.26296300770773429</v>
      </c>
      <c r="D17" s="72">
        <v>0.31602287052043931</v>
      </c>
      <c r="E17" s="72">
        <v>0.1972758631470346</v>
      </c>
      <c r="F17" s="72">
        <v>0.51216902915217966</v>
      </c>
      <c r="G17" s="72">
        <v>0.34544802867383506</v>
      </c>
      <c r="H17" s="72" t="s">
        <v>143</v>
      </c>
    </row>
    <row r="18" spans="2:10" ht="15" customHeight="1">
      <c r="B18" s="63" t="s">
        <v>79</v>
      </c>
      <c r="C18" s="72">
        <v>7.5712104459537688E-2</v>
      </c>
      <c r="D18" s="72">
        <v>0.12473952303774016</v>
      </c>
      <c r="E18" s="72">
        <v>9.0291084953006751E-2</v>
      </c>
      <c r="F18" s="72">
        <v>2.8357845128788473E-2</v>
      </c>
      <c r="G18" s="72">
        <v>-0.14372107374267207</v>
      </c>
      <c r="H18" s="72" t="s">
        <v>143</v>
      </c>
    </row>
    <row r="19" spans="2:10" ht="30" customHeight="1">
      <c r="B19" s="58" t="s">
        <v>290</v>
      </c>
      <c r="C19" s="27">
        <v>0.25527216187469826</v>
      </c>
      <c r="D19" s="27">
        <v>0.35906614166964967</v>
      </c>
      <c r="E19" s="27">
        <v>0.20197687165243861</v>
      </c>
      <c r="F19" s="27">
        <v>0.35876501501501501</v>
      </c>
      <c r="G19" s="27">
        <v>0.23856728493159829</v>
      </c>
      <c r="H19" s="27" t="s">
        <v>143</v>
      </c>
    </row>
    <row r="20" spans="2:10" ht="15" customHeight="1" outlineLevel="1">
      <c r="B20" s="63" t="s">
        <v>90</v>
      </c>
      <c r="C20" s="72">
        <v>9.720960573564108E-2</v>
      </c>
      <c r="D20" s="72">
        <v>9.6700194106229098E-2</v>
      </c>
      <c r="E20" s="72">
        <v>0.16626030796571412</v>
      </c>
      <c r="F20" s="72">
        <v>-0.10273025747364783</v>
      </c>
      <c r="G20" s="72">
        <v>-0.17480113253336926</v>
      </c>
      <c r="H20" s="72" t="s">
        <v>143</v>
      </c>
    </row>
    <row r="21" spans="2:10" ht="15" customHeight="1" outlineLevel="1">
      <c r="B21" s="63" t="s">
        <v>89</v>
      </c>
      <c r="C21" s="72">
        <v>4.815092645642971E-2</v>
      </c>
      <c r="D21" s="72">
        <v>4.6690464048954716E-2</v>
      </c>
      <c r="E21" s="72">
        <v>0.14519250241893755</v>
      </c>
      <c r="F21" s="72">
        <v>-0.15301391035548684</v>
      </c>
      <c r="G21" s="72">
        <v>-0.28344988344988342</v>
      </c>
      <c r="H21" s="72" t="s">
        <v>143</v>
      </c>
    </row>
    <row r="22" spans="2:10" ht="15" customHeight="1" outlineLevel="1">
      <c r="B22" s="63" t="s">
        <v>88</v>
      </c>
      <c r="C22" s="72">
        <v>-1.1185524199961105E-2</v>
      </c>
      <c r="D22" s="72">
        <v>0.15510619069136911</v>
      </c>
      <c r="E22" s="72">
        <v>-3.3463500840863136E-2</v>
      </c>
      <c r="F22" s="72">
        <v>-9.3728076329451349E-2</v>
      </c>
      <c r="G22" s="72">
        <v>-0.25383049394621238</v>
      </c>
      <c r="H22" s="72" t="s">
        <v>143</v>
      </c>
    </row>
    <row r="23" spans="2:10" ht="15" customHeight="1" outlineLevel="1">
      <c r="B23" s="63" t="s">
        <v>87</v>
      </c>
      <c r="C23" s="72">
        <v>1.2259194395796813E-2</v>
      </c>
      <c r="D23" s="72">
        <v>-0.23614059919792407</v>
      </c>
      <c r="E23" s="72">
        <v>2.931630752859804E-2</v>
      </c>
      <c r="F23" s="72">
        <v>1.2748538011695905</v>
      </c>
      <c r="G23" s="72">
        <v>-8.108108108108103E-2</v>
      </c>
      <c r="H23" s="72" t="s">
        <v>143</v>
      </c>
    </row>
    <row r="24" spans="2:10" ht="15" customHeight="1" outlineLevel="1">
      <c r="B24" s="63" t="s">
        <v>86</v>
      </c>
      <c r="C24" s="72">
        <v>0.23969113625395466</v>
      </c>
      <c r="D24" s="72">
        <v>0.40740740740740744</v>
      </c>
      <c r="E24" s="72">
        <v>0.19179837676206746</v>
      </c>
      <c r="F24" s="72">
        <v>1.2076923076923078</v>
      </c>
      <c r="G24" s="72">
        <v>1.1520737327188835E-2</v>
      </c>
      <c r="H24" s="72" t="s">
        <v>143</v>
      </c>
    </row>
    <row r="25" spans="2:10" ht="15" customHeight="1" outlineLevel="1">
      <c r="B25" s="63" t="s">
        <v>85</v>
      </c>
      <c r="C25" s="72">
        <v>9.6486865307229719E-2</v>
      </c>
      <c r="D25" s="72">
        <v>0.13882940756602435</v>
      </c>
      <c r="E25" s="72">
        <v>4.262992963992196E-2</v>
      </c>
      <c r="F25" s="72">
        <v>1.4528571428571428</v>
      </c>
      <c r="G25" s="72">
        <v>4.1128084606345539E-3</v>
      </c>
      <c r="H25" s="72" t="s">
        <v>143</v>
      </c>
    </row>
    <row r="26" spans="2:10" ht="15" customHeight="1" outlineLevel="1">
      <c r="B26" s="63" t="s">
        <v>84</v>
      </c>
      <c r="C26" s="72">
        <v>0.35637565408978245</v>
      </c>
      <c r="D26" s="72">
        <v>0.12333692916217198</v>
      </c>
      <c r="E26" s="72">
        <v>0.36802284082797998</v>
      </c>
      <c r="F26" s="72" t="s">
        <v>143</v>
      </c>
      <c r="G26" s="72">
        <v>-6.5982404692082053E-3</v>
      </c>
      <c r="H26" s="72" t="s">
        <v>143</v>
      </c>
    </row>
    <row r="27" spans="2:10" ht="15" customHeight="1" outlineLevel="1">
      <c r="B27" s="63" t="s">
        <v>83</v>
      </c>
      <c r="C27" s="72">
        <v>0.22585528307599145</v>
      </c>
      <c r="D27" s="72">
        <v>9.3975903614457845E-2</v>
      </c>
      <c r="E27" s="72">
        <v>0.24694892270604196</v>
      </c>
      <c r="F27" s="72" t="s">
        <v>143</v>
      </c>
      <c r="G27" s="72">
        <v>-0.16192283364958882</v>
      </c>
      <c r="H27" s="72" t="s">
        <v>143</v>
      </c>
    </row>
    <row r="28" spans="2:10" ht="15" customHeight="1" outlineLevel="1">
      <c r="B28" s="63" t="s">
        <v>82</v>
      </c>
      <c r="C28" s="72">
        <v>-0.28776882080398514</v>
      </c>
      <c r="D28" s="72">
        <v>-0.36842105263157898</v>
      </c>
      <c r="E28" s="72">
        <v>-0.29354600898063132</v>
      </c>
      <c r="F28" s="72">
        <v>0.83383991894630194</v>
      </c>
      <c r="G28" s="72">
        <v>-0.32825764721735617</v>
      </c>
      <c r="H28" s="72" t="s">
        <v>143</v>
      </c>
    </row>
    <row r="29" spans="2:10" ht="15" customHeight="1" outlineLevel="1">
      <c r="B29" s="63" t="s">
        <v>81</v>
      </c>
      <c r="C29" s="72">
        <v>-2.9952012426839758E-2</v>
      </c>
      <c r="D29" s="72">
        <v>-0.25083127572016461</v>
      </c>
      <c r="E29" s="72">
        <v>0.10900636211009984</v>
      </c>
      <c r="F29" s="72">
        <v>7.3376512698142049E-2</v>
      </c>
      <c r="G29" s="72">
        <v>-5.1697127937336829E-2</v>
      </c>
      <c r="H29" s="72" t="s">
        <v>143</v>
      </c>
      <c r="J29" s="73"/>
    </row>
    <row r="30" spans="2:10" ht="15" customHeight="1" outlineLevel="1">
      <c r="B30" s="63" t="s">
        <v>80</v>
      </c>
      <c r="C30" s="72">
        <v>-6.6404245360161984E-2</v>
      </c>
      <c r="D30" s="72">
        <v>-0.16980003737619132</v>
      </c>
      <c r="E30" s="72">
        <v>-1.0742378787410134E-2</v>
      </c>
      <c r="F30" s="72">
        <v>9.295527623501898E-2</v>
      </c>
      <c r="G30" s="72">
        <v>-0.15715062533985857</v>
      </c>
      <c r="H30" s="72" t="s">
        <v>143</v>
      </c>
    </row>
    <row r="31" spans="2:10" ht="15" customHeight="1" outlineLevel="1">
      <c r="B31" s="63" t="s">
        <v>79</v>
      </c>
      <c r="C31" s="72">
        <v>-1.5008505165332142E-2</v>
      </c>
      <c r="D31" s="72">
        <v>-4.201401083159273E-2</v>
      </c>
      <c r="E31" s="72">
        <v>4.4360530126665854E-3</v>
      </c>
      <c r="F31" s="72">
        <v>0.17668993211588102</v>
      </c>
      <c r="G31" s="72">
        <v>-0.1541392629710826</v>
      </c>
      <c r="H31" s="72" t="s">
        <v>143</v>
      </c>
    </row>
    <row r="32" spans="2:10" ht="15" customHeight="1">
      <c r="B32" s="60">
        <v>2010</v>
      </c>
      <c r="C32" s="62">
        <v>-1.3778100072516786E-3</v>
      </c>
      <c r="D32" s="62">
        <v>-6.8953067478036534E-2</v>
      </c>
      <c r="E32" s="62">
        <v>5.1466690953502203E-2</v>
      </c>
      <c r="F32" s="62">
        <v>7.6845342072211276E-2</v>
      </c>
      <c r="G32" s="62">
        <v>-0.17482369987253199</v>
      </c>
      <c r="H32" s="62" t="s">
        <v>143</v>
      </c>
    </row>
    <row r="33" spans="2:8" ht="15" hidden="1" customHeight="1" outlineLevel="1">
      <c r="B33" s="63" t="s">
        <v>90</v>
      </c>
      <c r="C33" s="72">
        <v>-0.11684291006202618</v>
      </c>
      <c r="D33" s="72">
        <v>-0.18783253614231199</v>
      </c>
      <c r="E33" s="72">
        <v>-5.6411042944785272E-2</v>
      </c>
      <c r="F33" s="72">
        <v>-0.1299052774018945</v>
      </c>
      <c r="G33" s="72">
        <v>-0.21116724275458654</v>
      </c>
      <c r="H33" s="72" t="s">
        <v>143</v>
      </c>
    </row>
    <row r="34" spans="2:8" ht="15" hidden="1" customHeight="1" outlineLevel="1">
      <c r="B34" s="63" t="s">
        <v>89</v>
      </c>
      <c r="C34" s="72">
        <v>-0.12980838421842555</v>
      </c>
      <c r="D34" s="72">
        <v>-0.22154119758006896</v>
      </c>
      <c r="E34" s="72">
        <v>-0.13465676204570021</v>
      </c>
      <c r="F34" s="72">
        <v>0.28977890540050733</v>
      </c>
      <c r="G34" s="72">
        <v>-3.7577117218171585E-2</v>
      </c>
      <c r="H34" s="72" t="s">
        <v>143</v>
      </c>
    </row>
    <row r="35" spans="2:8" ht="15" hidden="1" customHeight="1" outlineLevel="1">
      <c r="B35" s="63" t="s">
        <v>88</v>
      </c>
      <c r="C35" s="72">
        <v>-8.0299681466553974E-2</v>
      </c>
      <c r="D35" s="72">
        <v>-0.25307982224222314</v>
      </c>
      <c r="E35" s="72">
        <v>-1.1314799419464783E-2</v>
      </c>
      <c r="F35" s="72">
        <v>-1.1648869782277083E-2</v>
      </c>
      <c r="G35" s="72">
        <v>3.215434083601032E-4</v>
      </c>
      <c r="H35" s="72" t="s">
        <v>143</v>
      </c>
    </row>
    <row r="36" spans="2:8" ht="15" hidden="1" customHeight="1" outlineLevel="1">
      <c r="B36" s="63" t="s">
        <v>87</v>
      </c>
      <c r="C36" s="72">
        <v>0.24130434782608701</v>
      </c>
      <c r="D36" s="72">
        <v>-0.13806425376169174</v>
      </c>
      <c r="E36" s="72">
        <v>0.40198418618529019</v>
      </c>
      <c r="F36" s="72">
        <v>2.8426966292134832</v>
      </c>
      <c r="G36" s="72">
        <v>-0.19102416570770997</v>
      </c>
      <c r="H36" s="72" t="s">
        <v>143</v>
      </c>
    </row>
    <row r="37" spans="2:8" ht="15" hidden="1" customHeight="1" outlineLevel="1">
      <c r="B37" s="63" t="s">
        <v>86</v>
      </c>
      <c r="C37" s="72">
        <v>3.969448625745664E-2</v>
      </c>
      <c r="D37" s="72">
        <v>-0.27218005757655062</v>
      </c>
      <c r="E37" s="72">
        <v>0.16826083340264497</v>
      </c>
      <c r="F37" s="72" t="s">
        <v>143</v>
      </c>
      <c r="G37" s="72">
        <v>-0.37792642140468224</v>
      </c>
      <c r="H37" s="72" t="s">
        <v>143</v>
      </c>
    </row>
    <row r="38" spans="2:8" ht="15" hidden="1" customHeight="1" outlineLevel="1">
      <c r="B38" s="63" t="s">
        <v>85</v>
      </c>
      <c r="C38" s="72">
        <v>-7.9953409043637458E-2</v>
      </c>
      <c r="D38" s="72">
        <v>-0.44591655131500885</v>
      </c>
      <c r="E38" s="72">
        <v>-1.6171252399511338E-2</v>
      </c>
      <c r="F38" s="72" t="s">
        <v>143</v>
      </c>
      <c r="G38" s="72">
        <v>-4.9692908989391382E-2</v>
      </c>
      <c r="H38" s="72" t="s">
        <v>143</v>
      </c>
    </row>
    <row r="39" spans="2:8" ht="15" hidden="1" customHeight="1" outlineLevel="1">
      <c r="B39" s="63" t="s">
        <v>84</v>
      </c>
      <c r="C39" s="72">
        <v>-3.9501837932737205E-3</v>
      </c>
      <c r="D39" s="72">
        <v>-0.21329561527581331</v>
      </c>
      <c r="E39" s="72">
        <v>6.8161024702653172E-2</v>
      </c>
      <c r="F39" s="72" t="s">
        <v>143</v>
      </c>
      <c r="G39" s="72">
        <v>-0.13451776649746194</v>
      </c>
      <c r="H39" s="72" t="s">
        <v>143</v>
      </c>
    </row>
    <row r="40" spans="2:8" ht="15" hidden="1" customHeight="1" outlineLevel="1">
      <c r="B40" s="63" t="s">
        <v>83</v>
      </c>
      <c r="C40" s="72">
        <v>-1.8833174904942962E-2</v>
      </c>
      <c r="D40" s="72">
        <v>-0.40714285714285714</v>
      </c>
      <c r="E40" s="72">
        <v>7.7960045476693107E-2</v>
      </c>
      <c r="F40" s="72" t="s">
        <v>143</v>
      </c>
      <c r="G40" s="72">
        <v>-7.9743888242142069E-2</v>
      </c>
      <c r="H40" s="72" t="s">
        <v>143</v>
      </c>
    </row>
    <row r="41" spans="2:8" ht="15" hidden="1" customHeight="1" outlineLevel="1">
      <c r="B41" s="63" t="s">
        <v>82</v>
      </c>
      <c r="C41" s="72">
        <v>0.16076785575503227</v>
      </c>
      <c r="D41" s="72">
        <v>2.6975626845503253E-2</v>
      </c>
      <c r="E41" s="72">
        <v>0.22675326810819696</v>
      </c>
      <c r="F41" s="72">
        <v>0.25015832805573157</v>
      </c>
      <c r="G41" s="72">
        <v>0.18055997454661155</v>
      </c>
      <c r="H41" s="72" t="s">
        <v>143</v>
      </c>
    </row>
    <row r="42" spans="2:8" ht="15" hidden="1" customHeight="1" outlineLevel="1">
      <c r="B42" s="63" t="s">
        <v>81</v>
      </c>
      <c r="C42" s="72">
        <v>-0.11116863905325447</v>
      </c>
      <c r="D42" s="72">
        <v>-3.2720324814903279E-2</v>
      </c>
      <c r="E42" s="72">
        <v>-0.16605873033418073</v>
      </c>
      <c r="F42" s="72">
        <v>4.6557260078487372E-2</v>
      </c>
      <c r="G42" s="72">
        <v>-0.14758395568524652</v>
      </c>
      <c r="H42" s="72" t="s">
        <v>143</v>
      </c>
    </row>
    <row r="43" spans="2:8" ht="15" hidden="1" customHeight="1" outlineLevel="1">
      <c r="B43" s="63" t="s">
        <v>80</v>
      </c>
      <c r="C43" s="72">
        <v>-9.5147701932448481E-2</v>
      </c>
      <c r="D43" s="72">
        <v>-4.969098529516236E-2</v>
      </c>
      <c r="E43" s="72">
        <v>-9.4186860904888592E-2</v>
      </c>
      <c r="F43" s="72">
        <v>0.10259991405242808</v>
      </c>
      <c r="G43" s="72">
        <v>-0.28867973182052609</v>
      </c>
      <c r="H43" s="72" t="s">
        <v>143</v>
      </c>
    </row>
    <row r="44" spans="2:8" ht="15" hidden="1" customHeight="1" outlineLevel="1">
      <c r="B44" s="63" t="s">
        <v>79</v>
      </c>
      <c r="C44" s="72">
        <v>-1.0225032851511218E-2</v>
      </c>
      <c r="D44" s="72">
        <v>-7.1737414639168162E-2</v>
      </c>
      <c r="E44" s="72">
        <v>2.7934539904466593E-2</v>
      </c>
      <c r="F44" s="72">
        <v>8.1928209372090555E-2</v>
      </c>
      <c r="G44" s="72">
        <v>-7.5653768213837735E-2</v>
      </c>
      <c r="H44" s="72" t="s">
        <v>143</v>
      </c>
    </row>
    <row r="45" spans="2:8" ht="15" customHeight="1" collapsed="1">
      <c r="B45" s="65">
        <v>2009</v>
      </c>
      <c r="C45" s="67">
        <v>-6.8645250897267696E-2</v>
      </c>
      <c r="D45" s="67">
        <v>-0.12853796734783884</v>
      </c>
      <c r="E45" s="67">
        <v>-4.0179934108232729E-2</v>
      </c>
      <c r="F45" s="67">
        <v>9.0970658182791819E-2</v>
      </c>
      <c r="G45" s="67">
        <v>-0.13026798532461314</v>
      </c>
      <c r="H45" s="67" t="s">
        <v>143</v>
      </c>
    </row>
    <row r="46" spans="2:8" ht="15" hidden="1" customHeight="1" outlineLevel="1">
      <c r="B46" s="63" t="s">
        <v>90</v>
      </c>
      <c r="C46" s="72">
        <v>-7.6104204907798456E-2</v>
      </c>
      <c r="D46" s="72">
        <v>-0.10944305291874734</v>
      </c>
      <c r="E46" s="72">
        <v>-8.1828082166059524E-2</v>
      </c>
      <c r="F46" s="72">
        <v>0.21280087527352287</v>
      </c>
      <c r="G46" s="72">
        <v>-9.8600325951490708E-2</v>
      </c>
      <c r="H46" s="72" t="s">
        <v>143</v>
      </c>
    </row>
    <row r="47" spans="2:8" ht="15" hidden="1" customHeight="1" outlineLevel="1">
      <c r="B47" s="63" t="s">
        <v>89</v>
      </c>
      <c r="C47" s="72">
        <v>3.7715017201376044E-2</v>
      </c>
      <c r="D47" s="72">
        <v>0.13954582466298748</v>
      </c>
      <c r="E47" s="72">
        <v>9.3750921294430967E-3</v>
      </c>
      <c r="F47" s="72">
        <v>0.16919165165801453</v>
      </c>
      <c r="G47" s="72">
        <v>-0.15184092855104181</v>
      </c>
      <c r="H47" s="72" t="s">
        <v>143</v>
      </c>
    </row>
    <row r="48" spans="2:8" ht="15" hidden="1" customHeight="1" outlineLevel="1">
      <c r="B48" s="63" t="s">
        <v>88</v>
      </c>
      <c r="C48" s="72">
        <v>5.1047511679349622E-2</v>
      </c>
      <c r="D48" s="72">
        <v>-4.3527386204670226E-2</v>
      </c>
      <c r="E48" s="72">
        <v>0.10807688104048596</v>
      </c>
      <c r="F48" s="72">
        <v>9.7731770436900511E-2</v>
      </c>
      <c r="G48" s="72">
        <v>3.3336917948165734E-3</v>
      </c>
      <c r="H48" s="72" t="s">
        <v>143</v>
      </c>
    </row>
    <row r="49" spans="2:8" ht="15" hidden="1" customHeight="1" outlineLevel="1">
      <c r="B49" s="63" t="s">
        <v>87</v>
      </c>
      <c r="C49" s="72">
        <v>6.6722883946453093E-2</v>
      </c>
      <c r="D49" s="72">
        <v>0.16072692943120126</v>
      </c>
      <c r="E49" s="72">
        <v>2.7043591511529907E-2</v>
      </c>
      <c r="F49" s="72" t="s">
        <v>143</v>
      </c>
      <c r="G49" s="72">
        <v>3.2066508313539188E-2</v>
      </c>
      <c r="H49" s="72" t="s">
        <v>143</v>
      </c>
    </row>
    <row r="50" spans="2:8" ht="15" hidden="1" customHeight="1" outlineLevel="1">
      <c r="B50" s="63" t="s">
        <v>86</v>
      </c>
      <c r="C50" s="72">
        <v>1.3676179711783032E-2</v>
      </c>
      <c r="D50" s="72">
        <v>0.17100827459393186</v>
      </c>
      <c r="E50" s="72">
        <v>-6.2680283776409107E-2</v>
      </c>
      <c r="F50" s="72" t="s">
        <v>143</v>
      </c>
      <c r="G50" s="72">
        <v>0.30404984423676007</v>
      </c>
      <c r="H50" s="72" t="s">
        <v>143</v>
      </c>
    </row>
    <row r="51" spans="2:8" ht="15" hidden="1" customHeight="1" outlineLevel="1">
      <c r="B51" s="63" t="s">
        <v>85</v>
      </c>
      <c r="C51" s="72">
        <v>0.24457675381827593</v>
      </c>
      <c r="D51" s="72">
        <v>0.18016336056009341</v>
      </c>
      <c r="E51" s="72">
        <v>0.28367682198327349</v>
      </c>
      <c r="F51" s="72" t="s">
        <v>143</v>
      </c>
      <c r="G51" s="72">
        <v>9.3406593406593297E-2</v>
      </c>
      <c r="H51" s="72" t="s">
        <v>143</v>
      </c>
    </row>
    <row r="52" spans="2:8" ht="15" hidden="1" customHeight="1" outlineLevel="1">
      <c r="B52" s="63" t="s">
        <v>84</v>
      </c>
      <c r="C52" s="72">
        <v>0.17829206800698172</v>
      </c>
      <c r="D52" s="72">
        <v>0.61784897025171626</v>
      </c>
      <c r="E52" s="72">
        <v>0.13020249892287805</v>
      </c>
      <c r="F52" s="72" t="s">
        <v>143</v>
      </c>
      <c r="G52" s="72">
        <v>-6.1346039309112532E-2</v>
      </c>
      <c r="H52" s="72" t="s">
        <v>143</v>
      </c>
    </row>
    <row r="53" spans="2:8" ht="15" hidden="1" customHeight="1" outlineLevel="1">
      <c r="B53" s="63" t="s">
        <v>83</v>
      </c>
      <c r="C53" s="72">
        <v>1.0384776997418799E-2</v>
      </c>
      <c r="D53" s="72">
        <v>0.70627666057282146</v>
      </c>
      <c r="E53" s="72">
        <v>-0.10755181910421796</v>
      </c>
      <c r="F53" s="72" t="s">
        <v>143</v>
      </c>
      <c r="G53" s="72">
        <v>0.40819672131147544</v>
      </c>
      <c r="H53" s="72" t="s">
        <v>143</v>
      </c>
    </row>
    <row r="54" spans="2:8" ht="15" hidden="1" customHeight="1" outlineLevel="1">
      <c r="B54" s="63" t="s">
        <v>82</v>
      </c>
      <c r="C54" s="72">
        <v>-8.3834126057360958E-2</v>
      </c>
      <c r="D54" s="72">
        <v>-0.22814540116660875</v>
      </c>
      <c r="E54" s="72">
        <v>3.0064363143631478E-2</v>
      </c>
      <c r="F54" s="72">
        <v>-0.3724165341812401</v>
      </c>
      <c r="G54" s="72">
        <v>-1.704456606724003E-2</v>
      </c>
      <c r="H54" s="72" t="s">
        <v>143</v>
      </c>
    </row>
    <row r="55" spans="2:8" ht="15" hidden="1" customHeight="1" outlineLevel="1">
      <c r="B55" s="63" t="s">
        <v>81</v>
      </c>
      <c r="C55" s="72">
        <v>9.2937404004203694E-2</v>
      </c>
      <c r="D55" s="72">
        <v>0.17943661971830993</v>
      </c>
      <c r="E55" s="72">
        <v>2.9725884473110087E-2</v>
      </c>
      <c r="F55" s="72">
        <v>0.41619300239989898</v>
      </c>
      <c r="G55" s="72">
        <v>6.6515455216795027E-2</v>
      </c>
      <c r="H55" s="72" t="s">
        <v>143</v>
      </c>
    </row>
    <row r="56" spans="2:8" ht="15" hidden="1" customHeight="1" outlineLevel="1">
      <c r="B56" s="63" t="s">
        <v>80</v>
      </c>
      <c r="C56" s="72">
        <v>0.1555184735309032</v>
      </c>
      <c r="D56" s="72">
        <v>6.6580796696531719E-2</v>
      </c>
      <c r="E56" s="72">
        <v>0.14261782562767422</v>
      </c>
      <c r="F56" s="72">
        <v>0.28315412186379918</v>
      </c>
      <c r="G56" s="72">
        <v>0.47005307050796064</v>
      </c>
      <c r="H56" s="72" t="s">
        <v>143</v>
      </c>
    </row>
    <row r="57" spans="2:8" ht="15" hidden="1" customHeight="1" outlineLevel="1">
      <c r="B57" s="63" t="s">
        <v>79</v>
      </c>
      <c r="C57" s="72">
        <v>8.7555545631154752E-2</v>
      </c>
      <c r="D57" s="72">
        <v>3.5277817251669674E-2</v>
      </c>
      <c r="E57" s="72">
        <v>9.7257399232940189E-2</v>
      </c>
      <c r="F57" s="72">
        <v>5.615645143668746E-2</v>
      </c>
      <c r="G57" s="72">
        <v>0.22277286135693219</v>
      </c>
      <c r="H57" s="72" t="s">
        <v>143</v>
      </c>
    </row>
    <row r="58" spans="2:8" ht="15" customHeight="1" collapsed="1">
      <c r="B58" s="65">
        <v>2008</v>
      </c>
      <c r="C58" s="67">
        <v>5.0349102914838184E-2</v>
      </c>
      <c r="D58" s="67">
        <v>3.5948795810059719E-2</v>
      </c>
      <c r="E58" s="67">
        <v>4.4153624927615098E-2</v>
      </c>
      <c r="F58" s="67">
        <v>0.17981641147614091</v>
      </c>
      <c r="G58" s="67">
        <v>7.0343179101929332E-2</v>
      </c>
      <c r="H58" s="67" t="s">
        <v>143</v>
      </c>
    </row>
    <row r="59" spans="2:8" ht="15" hidden="1" customHeight="1" outlineLevel="1">
      <c r="B59" s="63" t="s">
        <v>90</v>
      </c>
      <c r="C59" s="72">
        <v>9.0038064872954404E-2</v>
      </c>
      <c r="D59" s="72">
        <v>8.3846313459676303E-2</v>
      </c>
      <c r="E59" s="72">
        <v>5.3925157817663605E-2</v>
      </c>
      <c r="F59" s="72">
        <v>0.54023311332677992</v>
      </c>
      <c r="G59" s="72">
        <v>0.13361951855675702</v>
      </c>
      <c r="H59" s="72" t="s">
        <v>143</v>
      </c>
    </row>
    <row r="60" spans="2:8" ht="15" hidden="1" customHeight="1" outlineLevel="1">
      <c r="B60" s="63" t="s">
        <v>89</v>
      </c>
      <c r="C60" s="72">
        <v>0.12450967455585804</v>
      </c>
      <c r="D60" s="72">
        <v>7.6786688488816202E-2</v>
      </c>
      <c r="E60" s="72">
        <v>0.11110019217330547</v>
      </c>
      <c r="F60" s="72">
        <v>0.3184802346696467</v>
      </c>
      <c r="G60" s="72">
        <v>0.26190047421814033</v>
      </c>
      <c r="H60" s="72" t="s">
        <v>143</v>
      </c>
    </row>
    <row r="61" spans="2:8" ht="15" hidden="1" customHeight="1" outlineLevel="1">
      <c r="B61" s="63" t="s">
        <v>88</v>
      </c>
      <c r="C61" s="72">
        <v>0.13590678903354747</v>
      </c>
      <c r="D61" s="72">
        <v>5.644290342749958E-2</v>
      </c>
      <c r="E61" s="72">
        <v>0.22540466077373433</v>
      </c>
      <c r="F61" s="72">
        <v>0.45751053916130457</v>
      </c>
      <c r="G61" s="72">
        <v>-0.16368378451299581</v>
      </c>
      <c r="H61" s="72" t="s">
        <v>143</v>
      </c>
    </row>
    <row r="62" spans="2:8" ht="15" hidden="1" customHeight="1" outlineLevel="1">
      <c r="B62" s="63" t="s">
        <v>87</v>
      </c>
      <c r="C62" s="72">
        <v>-6.8257709683755663E-2</v>
      </c>
      <c r="D62" s="72">
        <v>0.19587919841941859</v>
      </c>
      <c r="E62" s="72">
        <v>-1.1435928506513204E-2</v>
      </c>
      <c r="F62" s="72" t="s">
        <v>143</v>
      </c>
      <c r="G62" s="72">
        <v>-0.53442079071053361</v>
      </c>
      <c r="H62" s="72" t="s">
        <v>143</v>
      </c>
    </row>
    <row r="63" spans="2:8" ht="15" hidden="1" customHeight="1" outlineLevel="1">
      <c r="B63" s="63" t="s">
        <v>86</v>
      </c>
      <c r="C63" s="72">
        <v>-7.7760983999583089E-2</v>
      </c>
      <c r="D63" s="72">
        <v>7.1592775041050993E-2</v>
      </c>
      <c r="E63" s="72">
        <v>2.2316091495975243E-2</v>
      </c>
      <c r="F63" s="72" t="s">
        <v>143</v>
      </c>
      <c r="G63" s="72">
        <v>-0.55354659248956883</v>
      </c>
      <c r="H63" s="72" t="s">
        <v>143</v>
      </c>
    </row>
    <row r="64" spans="2:8" ht="15" hidden="1" customHeight="1" outlineLevel="1">
      <c r="B64" s="63" t="s">
        <v>85</v>
      </c>
      <c r="C64" s="72">
        <v>-2.8860173965508551E-2</v>
      </c>
      <c r="D64" s="72">
        <v>0.26177856301531222</v>
      </c>
      <c r="E64" s="72">
        <v>4.5351650924986275E-2</v>
      </c>
      <c r="F64" s="72" t="s">
        <v>143</v>
      </c>
      <c r="G64" s="72">
        <v>-0.55513307984790883</v>
      </c>
      <c r="H64" s="72" t="s">
        <v>143</v>
      </c>
    </row>
    <row r="65" spans="2:8" ht="15" hidden="1" customHeight="1" outlineLevel="1">
      <c r="B65" s="63" t="s">
        <v>84</v>
      </c>
      <c r="C65" s="72">
        <v>-0.16361178696945122</v>
      </c>
      <c r="D65" s="72">
        <v>-0.30963665086887837</v>
      </c>
      <c r="E65" s="72">
        <v>-1.8062962325821053E-3</v>
      </c>
      <c r="F65" s="72" t="s">
        <v>143</v>
      </c>
      <c r="G65" s="72">
        <v>-0.54670626349892015</v>
      </c>
      <c r="H65" s="72" t="s">
        <v>143</v>
      </c>
    </row>
    <row r="66" spans="2:8" ht="15" hidden="1" customHeight="1" outlineLevel="1">
      <c r="B66" s="63" t="s">
        <v>83</v>
      </c>
      <c r="C66" s="72">
        <v>-9.4914701727697448E-2</v>
      </c>
      <c r="D66" s="72">
        <v>-0.26047769265434884</v>
      </c>
      <c r="E66" s="72">
        <v>5.626578886932565E-2</v>
      </c>
      <c r="F66" s="72" t="s">
        <v>143</v>
      </c>
      <c r="G66" s="72">
        <v>-0.60947503201024333</v>
      </c>
      <c r="H66" s="72" t="s">
        <v>143</v>
      </c>
    </row>
    <row r="67" spans="2:8" ht="15" hidden="1" customHeight="1" outlineLevel="1">
      <c r="B67" s="63" t="s">
        <v>82</v>
      </c>
      <c r="C67" s="72">
        <v>-0.21529143572322551</v>
      </c>
      <c r="D67" s="72">
        <v>-0.11114544705397611</v>
      </c>
      <c r="E67" s="72">
        <v>-0.27435114816559802</v>
      </c>
      <c r="F67" s="72">
        <v>-7.8050567973616758E-2</v>
      </c>
      <c r="G67" s="72">
        <v>-0.27477886141982311</v>
      </c>
      <c r="H67" s="72" t="s">
        <v>143</v>
      </c>
    </row>
    <row r="68" spans="2:8" ht="15" hidden="1" customHeight="1" outlineLevel="1">
      <c r="B68" s="63" t="s">
        <v>81</v>
      </c>
      <c r="C68" s="72">
        <v>-6.3989290495314322E-3</v>
      </c>
      <c r="D68" s="72">
        <v>-2.5135931750361551E-2</v>
      </c>
      <c r="E68" s="72">
        <v>1.7251693328959261E-2</v>
      </c>
      <c r="F68" s="72">
        <v>-5.5813953488372148E-2</v>
      </c>
      <c r="G68" s="72">
        <v>-5.6815920398009978E-2</v>
      </c>
      <c r="H68" s="72" t="s">
        <v>143</v>
      </c>
    </row>
    <row r="69" spans="2:8" ht="15" hidden="1" customHeight="1" outlineLevel="1">
      <c r="B69" s="63" t="s">
        <v>80</v>
      </c>
      <c r="C69" s="72">
        <v>-1.0767615492300542E-2</v>
      </c>
      <c r="D69" s="72">
        <v>-2.3581415994673338E-2</v>
      </c>
      <c r="E69" s="72">
        <v>2.3208059720647434E-3</v>
      </c>
      <c r="F69" s="72">
        <v>0.15491163827416021</v>
      </c>
      <c r="G69" s="72">
        <v>-0.10011939280231963</v>
      </c>
      <c r="H69" s="72" t="s">
        <v>143</v>
      </c>
    </row>
    <row r="70" spans="2:8" ht="15" hidden="1" customHeight="1" outlineLevel="1">
      <c r="B70" s="63" t="s">
        <v>79</v>
      </c>
      <c r="C70" s="72">
        <v>-3.8925219093376429E-3</v>
      </c>
      <c r="D70" s="72">
        <v>-0.11193841494194856</v>
      </c>
      <c r="E70" s="72">
        <v>5.1537090181754897E-2</v>
      </c>
      <c r="F70" s="72">
        <v>0.47320135200386293</v>
      </c>
      <c r="G70" s="72">
        <v>-7.0468878530298928E-2</v>
      </c>
      <c r="H70" s="72" t="s">
        <v>143</v>
      </c>
    </row>
    <row r="71" spans="2:8" ht="15" customHeight="1" collapsed="1">
      <c r="B71" s="65">
        <v>2007</v>
      </c>
      <c r="C71" s="67">
        <v>1.7093110212660134E-2</v>
      </c>
      <c r="D71" s="67">
        <v>-5.4361529105029227E-3</v>
      </c>
      <c r="E71" s="67">
        <v>3.4332631709280026E-2</v>
      </c>
      <c r="F71" s="67">
        <v>0.26939497582262062</v>
      </c>
      <c r="G71" s="67">
        <v>-8.9432158264992845E-2</v>
      </c>
      <c r="H71" s="67" t="s">
        <v>143</v>
      </c>
    </row>
    <row r="72" spans="2:8" ht="15" hidden="1" customHeight="1" outlineLevel="1">
      <c r="B72" s="63" t="s">
        <v>90</v>
      </c>
      <c r="C72" s="72">
        <v>3.744248056433741E-2</v>
      </c>
      <c r="D72" s="72">
        <v>0.16158836644103891</v>
      </c>
      <c r="E72" s="72">
        <v>-2.6573561281001634E-2</v>
      </c>
      <c r="F72" s="72">
        <v>0.12000629128656803</v>
      </c>
      <c r="G72" s="72">
        <v>3.4108788491795883E-2</v>
      </c>
      <c r="H72" s="72" t="s">
        <v>143</v>
      </c>
    </row>
    <row r="73" spans="2:8" ht="15" hidden="1" customHeight="1" outlineLevel="1">
      <c r="B73" s="63" t="s">
        <v>89</v>
      </c>
      <c r="C73" s="72">
        <v>-6.4503821077083634E-2</v>
      </c>
      <c r="D73" s="72">
        <v>-7.8067181605891878E-2</v>
      </c>
      <c r="E73" s="72">
        <v>-7.639246059359206E-2</v>
      </c>
      <c r="F73" s="72">
        <v>0.23431034482758628</v>
      </c>
      <c r="G73" s="72">
        <v>-5.3089296879440639E-2</v>
      </c>
      <c r="H73" s="72" t="s">
        <v>143</v>
      </c>
    </row>
    <row r="74" spans="2:8" ht="15" hidden="1" customHeight="1" outlineLevel="1">
      <c r="B74" s="63" t="s">
        <v>88</v>
      </c>
      <c r="C74" s="72">
        <v>-4.5715449563027755E-2</v>
      </c>
      <c r="D74" s="72">
        <v>-8.9009069911554217E-3</v>
      </c>
      <c r="E74" s="72">
        <v>-9.8628955764421877E-2</v>
      </c>
      <c r="F74" s="72">
        <v>0.33185579196217496</v>
      </c>
      <c r="G74" s="72">
        <v>-2.3328847016599319E-3</v>
      </c>
      <c r="H74" s="72" t="s">
        <v>143</v>
      </c>
    </row>
    <row r="75" spans="2:8" ht="15" hidden="1" customHeight="1" outlineLevel="1">
      <c r="B75" s="63" t="s">
        <v>87</v>
      </c>
      <c r="C75" s="72">
        <v>9.9211918384972453E-2</v>
      </c>
      <c r="D75" s="72">
        <v>0.13267263427109977</v>
      </c>
      <c r="E75" s="72">
        <v>0.18082632802718646</v>
      </c>
      <c r="F75" s="72" t="s">
        <v>143</v>
      </c>
      <c r="G75" s="72">
        <v>-0.14207779886148009</v>
      </c>
      <c r="H75" s="72" t="s">
        <v>143</v>
      </c>
    </row>
    <row r="76" spans="2:8" ht="15" hidden="1" customHeight="1" outlineLevel="1">
      <c r="B76" s="63" t="s">
        <v>86</v>
      </c>
      <c r="C76" s="72">
        <v>-3.4956241826778034E-2</v>
      </c>
      <c r="D76" s="72">
        <v>-0.10572687224669608</v>
      </c>
      <c r="E76" s="72">
        <v>8.6823699654312581E-3</v>
      </c>
      <c r="F76" s="72" t="s">
        <v>143</v>
      </c>
      <c r="G76" s="72">
        <v>-0.1097077761267955</v>
      </c>
      <c r="H76" s="72" t="s">
        <v>143</v>
      </c>
    </row>
    <row r="77" spans="2:8" ht="15" hidden="1" customHeight="1" outlineLevel="1">
      <c r="B77" s="63" t="s">
        <v>85</v>
      </c>
      <c r="C77" s="72">
        <v>3.4861335137103877E-2</v>
      </c>
      <c r="D77" s="72">
        <v>0.29174591099277292</v>
      </c>
      <c r="E77" s="72">
        <v>0.13532435306628865</v>
      </c>
      <c r="F77" s="72" t="s">
        <v>143</v>
      </c>
      <c r="G77" s="72">
        <v>-0.30606860158311344</v>
      </c>
      <c r="H77" s="72" t="s">
        <v>143</v>
      </c>
    </row>
    <row r="78" spans="2:8" ht="15" hidden="1" customHeight="1" outlineLevel="1">
      <c r="B78" s="63" t="s">
        <v>84</v>
      </c>
      <c r="C78" s="72">
        <v>-4.5074349442379202E-2</v>
      </c>
      <c r="D78" s="72">
        <v>9.3264248704663322E-2</v>
      </c>
      <c r="E78" s="72">
        <v>-0.10286287522185356</v>
      </c>
      <c r="F78" s="72" t="s">
        <v>143</v>
      </c>
      <c r="G78" s="72">
        <v>5.4069436539555982E-2</v>
      </c>
      <c r="H78" s="72" t="s">
        <v>143</v>
      </c>
    </row>
    <row r="79" spans="2:8" ht="15" hidden="1" customHeight="1" outlineLevel="1">
      <c r="B79" s="63" t="s">
        <v>83</v>
      </c>
      <c r="C79" s="72">
        <v>6.3500317790489369E-2</v>
      </c>
      <c r="D79" s="72">
        <v>-0.37351778656126478</v>
      </c>
      <c r="E79" s="72">
        <v>0.24338473253379012</v>
      </c>
      <c r="F79" s="72" t="s">
        <v>143</v>
      </c>
      <c r="G79" s="72">
        <v>-4.1423749616446792E-2</v>
      </c>
      <c r="H79" s="72" t="s">
        <v>143</v>
      </c>
    </row>
    <row r="80" spans="2:8" ht="15" hidden="1" customHeight="1" outlineLevel="1">
      <c r="B80" s="63" t="s">
        <v>82</v>
      </c>
      <c r="C80" s="72">
        <v>0.20919925411453133</v>
      </c>
      <c r="D80" s="72">
        <v>0.32309649282209696</v>
      </c>
      <c r="E80" s="72">
        <v>0.14712378982987118</v>
      </c>
      <c r="F80" s="72">
        <v>0.99488304093567259</v>
      </c>
      <c r="G80" s="72">
        <v>9.2688971499380379E-2</v>
      </c>
      <c r="H80" s="72" t="s">
        <v>143</v>
      </c>
    </row>
    <row r="81" spans="2:8" ht="15" hidden="1" customHeight="1" outlineLevel="1">
      <c r="B81" s="63" t="s">
        <v>81</v>
      </c>
      <c r="C81" s="72">
        <v>7.5971975755340981E-2</v>
      </c>
      <c r="D81" s="72">
        <v>-1.3562321667208388E-2</v>
      </c>
      <c r="E81" s="72">
        <v>8.4041963454558832E-2</v>
      </c>
      <c r="F81" s="72">
        <v>0.83118584843852372</v>
      </c>
      <c r="G81" s="72">
        <v>0.11641857365029984</v>
      </c>
      <c r="H81" s="72" t="s">
        <v>143</v>
      </c>
    </row>
    <row r="82" spans="2:8" ht="15" hidden="1" customHeight="1" outlineLevel="1">
      <c r="B82" s="63" t="s">
        <v>80</v>
      </c>
      <c r="C82" s="72">
        <v>1.7762158054711152E-2</v>
      </c>
      <c r="D82" s="72">
        <v>1.6105692432015983E-2</v>
      </c>
      <c r="E82" s="72">
        <v>-3.4956836832569227E-3</v>
      </c>
      <c r="F82" s="72">
        <v>0.55201383741042753</v>
      </c>
      <c r="G82" s="72">
        <v>1.3191244239631361E-2</v>
      </c>
      <c r="H82" s="72" t="s">
        <v>143</v>
      </c>
    </row>
    <row r="83" spans="2:8" ht="15" hidden="1" customHeight="1" outlineLevel="1">
      <c r="B83" s="63" t="s">
        <v>79</v>
      </c>
      <c r="C83" s="72">
        <v>-2.0074543908978004E-2</v>
      </c>
      <c r="D83" s="72">
        <v>4.8755066589461604E-2</v>
      </c>
      <c r="E83" s="72">
        <v>-9.18227320742796E-2</v>
      </c>
      <c r="F83" s="72">
        <v>0.40948275862068972</v>
      </c>
      <c r="G83" s="72">
        <v>4.9798503166378794E-2</v>
      </c>
      <c r="H83" s="72" t="s">
        <v>143</v>
      </c>
    </row>
    <row r="84" spans="2:8" ht="15" customHeight="1" collapsed="1">
      <c r="B84" s="65">
        <v>2006</v>
      </c>
      <c r="C84" s="67">
        <v>1.7478235334761338E-2</v>
      </c>
      <c r="D84" s="67">
        <v>3.8311277330264737E-2</v>
      </c>
      <c r="E84" s="67">
        <v>-9.9674391878949997E-3</v>
      </c>
      <c r="F84" s="67">
        <v>0.41580951108736297</v>
      </c>
      <c r="G84" s="67">
        <v>7.6289838726100179E-3</v>
      </c>
      <c r="H84" s="67" t="s">
        <v>143</v>
      </c>
    </row>
    <row r="85" spans="2:8" ht="15" hidden="1" customHeight="1" outlineLevel="1">
      <c r="B85" s="63" t="s">
        <v>90</v>
      </c>
      <c r="C85" s="72">
        <v>5.1857374468941231E-2</v>
      </c>
      <c r="D85" s="72">
        <v>-7.7329347284503802E-3</v>
      </c>
      <c r="E85" s="72">
        <v>7.9913045287179463E-2</v>
      </c>
      <c r="F85" s="72">
        <v>0.34789060843756614</v>
      </c>
      <c r="G85" s="72">
        <v>-9.5725734639359183E-3</v>
      </c>
      <c r="H85" s="72" t="s">
        <v>143</v>
      </c>
    </row>
    <row r="86" spans="2:8" ht="15" hidden="1" customHeight="1" outlineLevel="1">
      <c r="B86" s="63" t="s">
        <v>89</v>
      </c>
      <c r="C86" s="72">
        <v>7.287678489730065E-2</v>
      </c>
      <c r="D86" s="72">
        <v>1.7007983339118349E-2</v>
      </c>
      <c r="E86" s="72">
        <v>0.10929756457729689</v>
      </c>
      <c r="F86" s="72">
        <v>0.23614663256606994</v>
      </c>
      <c r="G86" s="72">
        <v>1.717160037002774E-2</v>
      </c>
      <c r="H86" s="72" t="s">
        <v>143</v>
      </c>
    </row>
    <row r="87" spans="2:8" ht="15" hidden="1" customHeight="1" outlineLevel="1">
      <c r="B87" s="63" t="s">
        <v>88</v>
      </c>
      <c r="C87" s="72">
        <v>-1.8589522269266467E-2</v>
      </c>
      <c r="D87" s="72">
        <v>-7.0628272251308855E-2</v>
      </c>
      <c r="E87" s="72">
        <v>-2.2669812910837694E-2</v>
      </c>
      <c r="F87" s="72">
        <v>0.46875</v>
      </c>
      <c r="G87" s="72">
        <v>8.9655846695346098E-2</v>
      </c>
      <c r="H87" s="72" t="s">
        <v>143</v>
      </c>
    </row>
    <row r="88" spans="2:8" ht="15" hidden="1" customHeight="1" outlineLevel="1">
      <c r="B88" s="63" t="s">
        <v>87</v>
      </c>
      <c r="C88" s="72">
        <v>-0.11663169940873541</v>
      </c>
      <c r="D88" s="72">
        <v>0.13374411018484955</v>
      </c>
      <c r="E88" s="72">
        <v>-0.21203579733633993</v>
      </c>
      <c r="F88" s="72" t="s">
        <v>143</v>
      </c>
      <c r="G88" s="72">
        <v>6.9779243846739503E-2</v>
      </c>
      <c r="H88" s="72">
        <v>-1</v>
      </c>
    </row>
    <row r="89" spans="2:8" ht="15" hidden="1" customHeight="1" outlineLevel="1">
      <c r="B89" s="63" t="s">
        <v>86</v>
      </c>
      <c r="C89" s="72">
        <v>5.2681738762111463E-2</v>
      </c>
      <c r="D89" s="72">
        <v>1.4903129657227954E-2</v>
      </c>
      <c r="E89" s="72">
        <v>0.11811235955056176</v>
      </c>
      <c r="F89" s="72" t="s">
        <v>143</v>
      </c>
      <c r="G89" s="72">
        <v>-8.3730428863172279E-2</v>
      </c>
      <c r="H89" s="72" t="s">
        <v>143</v>
      </c>
    </row>
    <row r="90" spans="2:8" ht="15" hidden="1" customHeight="1" outlineLevel="1">
      <c r="B90" s="63" t="s">
        <v>85</v>
      </c>
      <c r="C90" s="72">
        <v>-9.1255929057537655E-3</v>
      </c>
      <c r="D90" s="72">
        <v>-0.21709350804050032</v>
      </c>
      <c r="E90" s="72">
        <v>-5.1286362872036362E-2</v>
      </c>
      <c r="F90" s="72" t="s">
        <v>143</v>
      </c>
      <c r="G90" s="72">
        <v>0.28040540540540548</v>
      </c>
      <c r="H90" s="72" t="s">
        <v>143</v>
      </c>
    </row>
    <row r="91" spans="2:8" ht="15" hidden="1" customHeight="1" outlineLevel="1">
      <c r="B91" s="63" t="s">
        <v>84</v>
      </c>
      <c r="C91" s="72">
        <v>-7.824100513992005E-2</v>
      </c>
      <c r="D91" s="72">
        <v>4.5107564191533278E-3</v>
      </c>
      <c r="E91" s="72">
        <v>-6.5950699149488257E-2</v>
      </c>
      <c r="F91" s="72" t="s">
        <v>143</v>
      </c>
      <c r="G91" s="72">
        <v>-0.17434210526315785</v>
      </c>
      <c r="H91" s="72" t="s">
        <v>143</v>
      </c>
    </row>
    <row r="92" spans="2:8" ht="15" hidden="1" customHeight="1" outlineLevel="1">
      <c r="B92" s="63" t="s">
        <v>83</v>
      </c>
      <c r="C92" s="72">
        <v>2.4507192328183214E-2</v>
      </c>
      <c r="D92" s="72">
        <v>2.2948837209302324</v>
      </c>
      <c r="E92" s="72">
        <v>-8.6514216155116896E-2</v>
      </c>
      <c r="F92" s="72" t="s">
        <v>143</v>
      </c>
      <c r="G92" s="72">
        <v>-0.24507760018531388</v>
      </c>
      <c r="H92" s="72" t="s">
        <v>143</v>
      </c>
    </row>
    <row r="93" spans="2:8" ht="15" hidden="1" customHeight="1" outlineLevel="1">
      <c r="B93" s="63" t="s">
        <v>82</v>
      </c>
      <c r="C93" s="72">
        <v>-8.5148465893638559E-2</v>
      </c>
      <c r="D93" s="72">
        <v>-0.10232046001386563</v>
      </c>
      <c r="E93" s="72">
        <v>-4.92403932082216E-2</v>
      </c>
      <c r="F93" s="72">
        <v>-0.3666666666666667</v>
      </c>
      <c r="G93" s="72">
        <v>-0.14630276102824502</v>
      </c>
      <c r="H93" s="72" t="s">
        <v>143</v>
      </c>
    </row>
    <row r="94" spans="2:8" ht="15" hidden="1" customHeight="1" outlineLevel="1">
      <c r="B94" s="63" t="s">
        <v>81</v>
      </c>
      <c r="C94" s="72">
        <v>0.10796611576051229</v>
      </c>
      <c r="D94" s="72">
        <v>0.12869955156950663</v>
      </c>
      <c r="E94" s="72">
        <v>0.11885173959345119</v>
      </c>
      <c r="F94" s="72">
        <v>-0.20059357541899436</v>
      </c>
      <c r="G94" s="72">
        <v>9.7002193516938728E-2</v>
      </c>
      <c r="H94" s="72" t="s">
        <v>143</v>
      </c>
    </row>
    <row r="95" spans="2:8" ht="15" hidden="1" customHeight="1" outlineLevel="1">
      <c r="B95" s="63" t="s">
        <v>80</v>
      </c>
      <c r="C95" s="72">
        <v>8.029346878046284E-2</v>
      </c>
      <c r="D95" s="72">
        <v>1.3735949704705597E-2</v>
      </c>
      <c r="E95" s="72">
        <v>0.14309731494566535</v>
      </c>
      <c r="F95" s="72">
        <v>-0.38251449496490697</v>
      </c>
      <c r="G95" s="72">
        <v>0.17297297297297298</v>
      </c>
      <c r="H95" s="72" t="s">
        <v>143</v>
      </c>
    </row>
    <row r="96" spans="2:8" ht="15" hidden="1" customHeight="1" outlineLevel="1">
      <c r="B96" s="63" t="s">
        <v>79</v>
      </c>
      <c r="C96" s="72">
        <v>9.3359388963693002E-2</v>
      </c>
      <c r="D96" s="72">
        <v>0.26477788704986294</v>
      </c>
      <c r="E96" s="72">
        <v>6.3354258959877452E-2</v>
      </c>
      <c r="F96" s="72">
        <v>-0.43732448302272142</v>
      </c>
      <c r="G96" s="72">
        <v>2.399339739432893E-2</v>
      </c>
      <c r="H96" s="72" t="s">
        <v>143</v>
      </c>
    </row>
    <row r="97" spans="2:8" ht="15" customHeight="1" collapsed="1">
      <c r="B97" s="65">
        <v>2005</v>
      </c>
      <c r="C97" s="67">
        <v>4.9092156182299007E-2</v>
      </c>
      <c r="D97" s="67">
        <v>5.2042190644814745E-2</v>
      </c>
      <c r="E97" s="67">
        <v>6.1180587285507793E-2</v>
      </c>
      <c r="F97" s="67">
        <v>-0.11900909117655711</v>
      </c>
      <c r="G97" s="67">
        <v>2.8071023070419088E-2</v>
      </c>
      <c r="H97" s="67">
        <v>-1</v>
      </c>
    </row>
    <row r="98" spans="2:8" ht="15" hidden="1" customHeight="1" outlineLevel="1">
      <c r="B98" s="63" t="s">
        <v>90</v>
      </c>
      <c r="C98" s="72">
        <v>0.10479041916167664</v>
      </c>
      <c r="D98" s="72">
        <v>7.383627608346699E-2</v>
      </c>
      <c r="E98" s="72">
        <v>0.14962513003862288</v>
      </c>
      <c r="F98" s="72">
        <v>-0.30045973602254195</v>
      </c>
      <c r="G98" s="72">
        <v>0.13184251968503946</v>
      </c>
      <c r="H98" s="72" t="s">
        <v>143</v>
      </c>
    </row>
    <row r="99" spans="2:8" ht="15" hidden="1" customHeight="1" outlineLevel="1">
      <c r="B99" s="63" t="s">
        <v>89</v>
      </c>
      <c r="C99" s="72">
        <v>7.8003322604091041E-2</v>
      </c>
      <c r="D99" s="72">
        <v>0.12898834691141592</v>
      </c>
      <c r="E99" s="72">
        <v>6.4674424421443888E-2</v>
      </c>
      <c r="F99" s="72">
        <v>-0.27715298105068553</v>
      </c>
      <c r="G99" s="72">
        <v>0.14082184552470145</v>
      </c>
      <c r="H99" s="72" t="s">
        <v>143</v>
      </c>
    </row>
    <row r="100" spans="2:8" ht="15" hidden="1" customHeight="1" outlineLevel="1">
      <c r="B100" s="63" t="s">
        <v>88</v>
      </c>
      <c r="C100" s="72">
        <v>0.19479363425172069</v>
      </c>
      <c r="D100" s="72">
        <v>0.43668434314942273</v>
      </c>
      <c r="E100" s="72">
        <v>0.16326490598592236</v>
      </c>
      <c r="F100" s="72">
        <v>-0.38147651006711414</v>
      </c>
      <c r="G100" s="72">
        <v>-5.3050643458938951E-2</v>
      </c>
      <c r="H100" s="72" t="s">
        <v>143</v>
      </c>
    </row>
    <row r="101" spans="2:8" ht="15" hidden="1" customHeight="1" outlineLevel="1">
      <c r="B101" s="63" t="s">
        <v>87</v>
      </c>
      <c r="C101" s="72">
        <v>-6.5371861676930543E-3</v>
      </c>
      <c r="D101" s="72">
        <v>-0.13020176544766704</v>
      </c>
      <c r="E101" s="72">
        <v>0.28193315266486008</v>
      </c>
      <c r="F101" s="72">
        <v>-1</v>
      </c>
      <c r="G101" s="72">
        <v>-0.34643449419568828</v>
      </c>
      <c r="H101" s="72" t="s">
        <v>143</v>
      </c>
    </row>
    <row r="102" spans="2:8" ht="15" hidden="1" customHeight="1" outlineLevel="1">
      <c r="B102" s="63" t="s">
        <v>86</v>
      </c>
      <c r="C102" s="72">
        <v>6.3636875598355624E-2</v>
      </c>
      <c r="D102" s="72">
        <v>0.30952380952380953</v>
      </c>
      <c r="E102" s="72">
        <v>6.3778925224708294E-2</v>
      </c>
      <c r="F102" s="72" t="s">
        <v>143</v>
      </c>
      <c r="G102" s="72">
        <v>-6.966434452184922E-2</v>
      </c>
      <c r="H102" s="72" t="s">
        <v>143</v>
      </c>
    </row>
    <row r="103" spans="2:8" ht="15" hidden="1" customHeight="1" outlineLevel="1">
      <c r="B103" s="63" t="s">
        <v>85</v>
      </c>
      <c r="C103" s="72">
        <v>-0.19778310861113413</v>
      </c>
      <c r="D103" s="72">
        <v>-0.36220322886989553</v>
      </c>
      <c r="E103" s="72">
        <v>-7.1579111700882048E-2</v>
      </c>
      <c r="F103" s="72" t="s">
        <v>143</v>
      </c>
      <c r="G103" s="72">
        <v>-0.32087840052441818</v>
      </c>
      <c r="H103" s="72" t="s">
        <v>143</v>
      </c>
    </row>
    <row r="104" spans="2:8" ht="15" hidden="1" customHeight="1" outlineLevel="1">
      <c r="B104" s="63" t="s">
        <v>84</v>
      </c>
      <c r="C104" s="72">
        <v>5.8325778180719157E-2</v>
      </c>
      <c r="D104" s="72">
        <v>-0.27533316570279109</v>
      </c>
      <c r="E104" s="72">
        <v>0.29918531697724515</v>
      </c>
      <c r="F104" s="72" t="s">
        <v>143</v>
      </c>
      <c r="G104" s="72">
        <v>-0.1812235475182763</v>
      </c>
      <c r="H104" s="72" t="s">
        <v>143</v>
      </c>
    </row>
    <row r="105" spans="2:8" ht="15" hidden="1" customHeight="1" outlineLevel="1">
      <c r="B105" s="63" t="s">
        <v>83</v>
      </c>
      <c r="C105" s="72">
        <v>-0.13079495755081039</v>
      </c>
      <c r="D105" s="72">
        <v>-0.72019781363872981</v>
      </c>
      <c r="E105" s="72">
        <v>5.1279707495429649E-2</v>
      </c>
      <c r="F105" s="72" t="s">
        <v>143</v>
      </c>
      <c r="G105" s="72">
        <v>-7.2211476466795599E-2</v>
      </c>
      <c r="H105" s="72" t="s">
        <v>143</v>
      </c>
    </row>
    <row r="106" spans="2:8" ht="15" hidden="1" customHeight="1" outlineLevel="1">
      <c r="B106" s="63" t="s">
        <v>82</v>
      </c>
      <c r="C106" s="72">
        <v>-3.7892483349191264E-2</v>
      </c>
      <c r="D106" s="72">
        <v>5.3352807251170642E-2</v>
      </c>
      <c r="E106" s="72">
        <v>-3.2048786817179153E-2</v>
      </c>
      <c r="F106" s="72">
        <v>-0.54754922496857983</v>
      </c>
      <c r="G106" s="72">
        <v>-3.3929483903934576E-2</v>
      </c>
      <c r="H106" s="72" t="s">
        <v>143</v>
      </c>
    </row>
    <row r="107" spans="2:8" ht="15" hidden="1" customHeight="1" outlineLevel="1">
      <c r="B107" s="63" t="s">
        <v>81</v>
      </c>
      <c r="C107" s="72">
        <v>-3.3221422664379108E-2</v>
      </c>
      <c r="D107" s="72">
        <v>-3.2328053807767376E-2</v>
      </c>
      <c r="E107" s="72">
        <v>1.5484622332081477E-2</v>
      </c>
      <c r="F107" s="72">
        <v>-0.43914618623323221</v>
      </c>
      <c r="G107" s="72">
        <v>-3.3109461529397866E-2</v>
      </c>
      <c r="H107" s="72" t="s">
        <v>143</v>
      </c>
    </row>
    <row r="108" spans="2:8" ht="15" hidden="1" customHeight="1" outlineLevel="1">
      <c r="B108" s="63" t="s">
        <v>80</v>
      </c>
      <c r="C108" s="72">
        <v>4.4512771045597921E-2</v>
      </c>
      <c r="D108" s="72">
        <v>0.15935946990612915</v>
      </c>
      <c r="E108" s="72">
        <v>4.1265492001877346E-2</v>
      </c>
      <c r="F108" s="72">
        <v>-0.36430649854510189</v>
      </c>
      <c r="G108" s="72">
        <v>-4.5066254119863203E-3</v>
      </c>
      <c r="H108" s="72" t="s">
        <v>143</v>
      </c>
    </row>
    <row r="109" spans="2:8" ht="15" hidden="1" customHeight="1" outlineLevel="1">
      <c r="B109" s="63" t="s">
        <v>79</v>
      </c>
      <c r="C109" s="72">
        <v>-3.6802678285232648E-3</v>
      </c>
      <c r="D109" s="72">
        <v>8.8448872751836216E-3</v>
      </c>
      <c r="E109" s="72">
        <v>3.5199252328323549E-2</v>
      </c>
      <c r="F109" s="72">
        <v>-0.38173782653302812</v>
      </c>
      <c r="G109" s="72">
        <v>3.4077054376981275E-2</v>
      </c>
      <c r="H109" s="72" t="s">
        <v>143</v>
      </c>
    </row>
    <row r="110" spans="2:8" ht="15" customHeight="1" collapsed="1">
      <c r="B110" s="65">
        <v>2004</v>
      </c>
      <c r="C110" s="67">
        <v>3.5926985882072549E-2</v>
      </c>
      <c r="D110" s="67">
        <v>7.5390083387036899E-2</v>
      </c>
      <c r="E110" s="67">
        <v>6.8097862237729512E-2</v>
      </c>
      <c r="F110" s="67">
        <v>-0.39049583071819238</v>
      </c>
      <c r="G110" s="67">
        <v>-1.8975092229059909E-2</v>
      </c>
      <c r="H110" s="67" t="s">
        <v>143</v>
      </c>
    </row>
    <row r="111" spans="2:8" ht="15" hidden="1" customHeight="1" outlineLevel="1">
      <c r="B111" s="63" t="s">
        <v>90</v>
      </c>
      <c r="C111" s="72">
        <v>-8.100087110630505E-2</v>
      </c>
      <c r="D111" s="72">
        <v>-0.17739124311191701</v>
      </c>
      <c r="E111" s="72">
        <v>1.1429055198103555E-2</v>
      </c>
      <c r="F111" s="72">
        <v>-0.34559394409937894</v>
      </c>
      <c r="G111" s="72">
        <v>-4.7461898475939068E-2</v>
      </c>
      <c r="H111" s="72" t="s">
        <v>143</v>
      </c>
    </row>
    <row r="112" spans="2:8" ht="15" hidden="1" customHeight="1" outlineLevel="1">
      <c r="B112" s="63" t="s">
        <v>89</v>
      </c>
      <c r="C112" s="72">
        <v>-0.11999451766909563</v>
      </c>
      <c r="D112" s="72">
        <v>-1.9058409371396245E-2</v>
      </c>
      <c r="E112" s="72">
        <v>-0.13363945929212673</v>
      </c>
      <c r="F112" s="72">
        <v>-0.39708341073750697</v>
      </c>
      <c r="G112" s="72">
        <v>-0.1579561232990836</v>
      </c>
      <c r="H112" s="72" t="s">
        <v>143</v>
      </c>
    </row>
    <row r="113" spans="2:8" ht="15" hidden="1" customHeight="1" outlineLevel="1">
      <c r="B113" s="63" t="s">
        <v>88</v>
      </c>
      <c r="C113" s="72">
        <v>-8.2115206408991726E-2</v>
      </c>
      <c r="D113" s="72">
        <v>-0.13973728484534753</v>
      </c>
      <c r="E113" s="72">
        <v>-1.2431019459773429E-2</v>
      </c>
      <c r="F113" s="72">
        <v>-0.43320146074254418</v>
      </c>
      <c r="G113" s="72">
        <v>-3.8543706604949213E-2</v>
      </c>
      <c r="H113" s="72" t="s">
        <v>143</v>
      </c>
    </row>
    <row r="114" spans="2:8" ht="15" hidden="1" customHeight="1" outlineLevel="1">
      <c r="B114" s="63" t="s">
        <v>87</v>
      </c>
      <c r="C114" s="72">
        <v>-0.17863118166608305</v>
      </c>
      <c r="D114" s="72">
        <v>-0.39175455417066152</v>
      </c>
      <c r="E114" s="72">
        <v>-0.23576113220573003</v>
      </c>
      <c r="F114" s="72" t="s">
        <v>143</v>
      </c>
      <c r="G114" s="72">
        <v>4.8325279120147169E-3</v>
      </c>
      <c r="H114" s="72" t="s">
        <v>143</v>
      </c>
    </row>
    <row r="115" spans="2:8" ht="15" hidden="1" customHeight="1" outlineLevel="1">
      <c r="B115" s="63" t="s">
        <v>86</v>
      </c>
      <c r="C115" s="72">
        <v>-0.25390756302521011</v>
      </c>
      <c r="D115" s="72">
        <v>-0.47895057962172061</v>
      </c>
      <c r="E115" s="72">
        <v>-0.24518224467701188</v>
      </c>
      <c r="F115" s="72" t="s">
        <v>143</v>
      </c>
      <c r="G115" s="72">
        <v>-5.7875894988066778E-2</v>
      </c>
      <c r="H115" s="72" t="s">
        <v>143</v>
      </c>
    </row>
    <row r="116" spans="2:8" ht="15" hidden="1" customHeight="1" outlineLevel="1">
      <c r="B116" s="63" t="s">
        <v>85</v>
      </c>
      <c r="C116" s="72">
        <v>-0.27268898715519052</v>
      </c>
      <c r="D116" s="72">
        <v>-0.3162337662337662</v>
      </c>
      <c r="E116" s="72">
        <v>-0.31179156594144508</v>
      </c>
      <c r="F116" s="72" t="s">
        <v>143</v>
      </c>
      <c r="G116" s="72">
        <v>-0.11922632794457277</v>
      </c>
      <c r="H116" s="72" t="s">
        <v>143</v>
      </c>
    </row>
    <row r="117" spans="2:8" ht="15" hidden="1" customHeight="1" outlineLevel="1">
      <c r="B117" s="63" t="s">
        <v>84</v>
      </c>
      <c r="C117" s="72">
        <v>-0.18541008493004552</v>
      </c>
      <c r="D117" s="72">
        <v>-0.25732959850606907</v>
      </c>
      <c r="E117" s="72">
        <v>-0.24875131902919456</v>
      </c>
      <c r="F117" s="72" t="s">
        <v>143</v>
      </c>
      <c r="G117" s="72">
        <v>8.2240266500104076E-2</v>
      </c>
      <c r="H117" s="72" t="s">
        <v>143</v>
      </c>
    </row>
    <row r="118" spans="2:8" ht="15" hidden="1" customHeight="1" outlineLevel="1">
      <c r="B118" s="63" t="s">
        <v>83</v>
      </c>
      <c r="C118" s="72">
        <v>-0.272397139755157</v>
      </c>
      <c r="D118" s="72">
        <v>-0.16857822982038517</v>
      </c>
      <c r="E118" s="72">
        <v>-0.39487803528956245</v>
      </c>
      <c r="F118" s="72" t="s">
        <v>143</v>
      </c>
      <c r="G118" s="72">
        <v>0.16005983545250557</v>
      </c>
      <c r="H118" s="72" t="s">
        <v>143</v>
      </c>
    </row>
    <row r="119" spans="2:8" ht="15" hidden="1" customHeight="1" outlineLevel="1">
      <c r="B119" s="63" t="s">
        <v>82</v>
      </c>
      <c r="C119" s="72">
        <v>0.11215460112961462</v>
      </c>
      <c r="D119" s="72">
        <v>-7.2074377345615614E-3</v>
      </c>
      <c r="E119" s="72">
        <v>0.25620059221428382</v>
      </c>
      <c r="F119" s="72">
        <v>0.11126629422718803</v>
      </c>
      <c r="G119" s="72">
        <v>-0.11415897157342025</v>
      </c>
      <c r="H119" s="72" t="s">
        <v>143</v>
      </c>
    </row>
    <row r="120" spans="2:8" ht="15" hidden="1" customHeight="1" outlineLevel="1">
      <c r="B120" s="63" t="s">
        <v>81</v>
      </c>
      <c r="C120" s="72">
        <v>-0.11150469652188699</v>
      </c>
      <c r="D120" s="72">
        <v>-0.14715629047723178</v>
      </c>
      <c r="E120" s="72">
        <v>-8.9465027700830979E-2</v>
      </c>
      <c r="F120" s="72">
        <v>-0.15567129629629628</v>
      </c>
      <c r="G120" s="72">
        <v>-7.8001086366105365E-2</v>
      </c>
      <c r="H120" s="72" t="s">
        <v>143</v>
      </c>
    </row>
    <row r="121" spans="2:8" ht="15" hidden="1" customHeight="1" outlineLevel="1">
      <c r="B121" s="63" t="s">
        <v>80</v>
      </c>
      <c r="C121" s="72">
        <v>-0.10774610005379237</v>
      </c>
      <c r="D121" s="72">
        <v>-0.18633071545387558</v>
      </c>
      <c r="E121" s="72">
        <v>-4.5918305597579478E-2</v>
      </c>
      <c r="F121" s="72">
        <v>-0.1576797385620915</v>
      </c>
      <c r="G121" s="72">
        <v>-0.11516486132603265</v>
      </c>
      <c r="H121" s="72" t="s">
        <v>143</v>
      </c>
    </row>
    <row r="122" spans="2:8" ht="15" hidden="1" customHeight="1" outlineLevel="1">
      <c r="B122" s="63" t="s">
        <v>79</v>
      </c>
      <c r="C122" s="72">
        <v>-6.9315463530243648E-2</v>
      </c>
      <c r="D122" s="72">
        <v>-0.21150485194493918</v>
      </c>
      <c r="E122" s="72">
        <v>4.0856493264108007E-2</v>
      </c>
      <c r="F122" s="72">
        <v>-0.17715436067277091</v>
      </c>
      <c r="G122" s="72">
        <v>-4.2269967304997658E-2</v>
      </c>
      <c r="H122" s="72" t="s">
        <v>143</v>
      </c>
    </row>
    <row r="123" spans="2:8" ht="15" customHeight="1" collapsed="1">
      <c r="B123" s="65">
        <v>2003</v>
      </c>
      <c r="C123" s="67">
        <v>-9.8693533145579271E-2</v>
      </c>
      <c r="D123" s="67">
        <v>-0.1549093549638163</v>
      </c>
      <c r="E123" s="67">
        <v>-5.7238103502759707E-2</v>
      </c>
      <c r="F123" s="67">
        <v>-0.22195247861816858</v>
      </c>
      <c r="G123" s="67">
        <v>-6.963737119842428E-2</v>
      </c>
      <c r="H123" s="67" t="s">
        <v>143</v>
      </c>
    </row>
    <row r="124" spans="2:8" ht="15" hidden="1" customHeight="1" outlineLevel="1">
      <c r="B124" s="63" t="s">
        <v>90</v>
      </c>
      <c r="C124" s="72">
        <v>-8.4904260056404945E-2</v>
      </c>
      <c r="D124" s="72">
        <v>-8.8222546832110726E-2</v>
      </c>
      <c r="E124" s="72">
        <v>-6.4914502849904965E-2</v>
      </c>
      <c r="F124" s="72">
        <v>-0.17310007222534307</v>
      </c>
      <c r="G124" s="72">
        <v>-0.10957952663354165</v>
      </c>
      <c r="H124" s="72" t="s">
        <v>143</v>
      </c>
    </row>
    <row r="125" spans="2:8" ht="15" hidden="1" customHeight="1" outlineLevel="1">
      <c r="B125" s="63" t="s">
        <v>89</v>
      </c>
      <c r="C125" s="72">
        <v>-1.8898370134636133E-2</v>
      </c>
      <c r="D125" s="72">
        <v>-0.13592182091535265</v>
      </c>
      <c r="E125" s="72">
        <v>0.11953143952959122</v>
      </c>
      <c r="F125" s="72">
        <v>-0.30195163068144981</v>
      </c>
      <c r="G125" s="72">
        <v>-6.6759964754055878E-2</v>
      </c>
      <c r="H125" s="72" t="s">
        <v>143</v>
      </c>
    </row>
    <row r="126" spans="2:8" ht="15" hidden="1" customHeight="1" outlineLevel="1">
      <c r="B126" s="63" t="s">
        <v>88</v>
      </c>
      <c r="C126" s="72">
        <v>-3.8835788304250385E-2</v>
      </c>
      <c r="D126" s="72">
        <v>-9.9049728910394652E-2</v>
      </c>
      <c r="E126" s="72">
        <v>-7.6349393711771629E-2</v>
      </c>
      <c r="F126" s="72">
        <v>0.48553345388788416</v>
      </c>
      <c r="G126" s="72">
        <v>0.1559991767853468</v>
      </c>
      <c r="H126" s="72">
        <v>-1</v>
      </c>
    </row>
    <row r="127" spans="2:8" ht="15" hidden="1" customHeight="1" outlineLevel="1">
      <c r="B127" s="63" t="s">
        <v>87</v>
      </c>
      <c r="C127" s="72">
        <v>-0.10763515155723757</v>
      </c>
      <c r="D127" s="72">
        <v>-0.35249565433325059</v>
      </c>
      <c r="E127" s="72">
        <v>-0.13299814449033343</v>
      </c>
      <c r="F127" s="72" t="s">
        <v>143</v>
      </c>
      <c r="G127" s="72">
        <v>0.48539603960396049</v>
      </c>
      <c r="H127" s="72" t="s">
        <v>143</v>
      </c>
    </row>
    <row r="128" spans="2:8" ht="15" hidden="1" customHeight="1" outlineLevel="1">
      <c r="B128" s="63" t="s">
        <v>86</v>
      </c>
      <c r="C128" s="72">
        <v>-0.2409746141089425</v>
      </c>
      <c r="D128" s="72">
        <v>-0.38652526512788521</v>
      </c>
      <c r="E128" s="72">
        <v>-0.26712509918011107</v>
      </c>
      <c r="F128" s="72" t="s">
        <v>143</v>
      </c>
      <c r="G128" s="72">
        <v>0.13345356176735801</v>
      </c>
      <c r="H128" s="72" t="s">
        <v>143</v>
      </c>
    </row>
    <row r="129" spans="2:8" ht="15" hidden="1" customHeight="1" outlineLevel="1">
      <c r="B129" s="63" t="s">
        <v>85</v>
      </c>
      <c r="C129" s="72">
        <v>3.9233462548455611E-2</v>
      </c>
      <c r="D129" s="72">
        <v>-0.20405209840810423</v>
      </c>
      <c r="E129" s="72">
        <v>8.554933519944008E-2</v>
      </c>
      <c r="F129" s="72" t="s">
        <v>143</v>
      </c>
      <c r="G129" s="72">
        <v>0.34107626790553613</v>
      </c>
      <c r="H129" s="72" t="s">
        <v>143</v>
      </c>
    </row>
    <row r="130" spans="2:8" ht="15" hidden="1" customHeight="1" outlineLevel="1">
      <c r="B130" s="63" t="s">
        <v>84</v>
      </c>
      <c r="C130" s="72">
        <v>-9.1576593365635506E-2</v>
      </c>
      <c r="D130" s="72">
        <v>-0.2531380753138075</v>
      </c>
      <c r="E130" s="72">
        <v>-9.7403009714902566E-2</v>
      </c>
      <c r="F130" s="72" t="s">
        <v>143</v>
      </c>
      <c r="G130" s="72">
        <v>0.22807466121196618</v>
      </c>
      <c r="H130" s="72" t="s">
        <v>143</v>
      </c>
    </row>
    <row r="131" spans="2:8" ht="15" hidden="1" customHeight="1" outlineLevel="1">
      <c r="B131" s="63" t="s">
        <v>83</v>
      </c>
      <c r="C131" s="72">
        <v>-0.12094385572303035</v>
      </c>
      <c r="D131" s="72">
        <v>-0.42157967204906743</v>
      </c>
      <c r="E131" s="72">
        <v>-7.0536219217520957E-2</v>
      </c>
      <c r="F131" s="72" t="s">
        <v>143</v>
      </c>
      <c r="G131" s="72">
        <v>0.36150712830957232</v>
      </c>
      <c r="H131" s="72" t="s">
        <v>143</v>
      </c>
    </row>
    <row r="132" spans="2:8" ht="15" hidden="1" customHeight="1" outlineLevel="1">
      <c r="B132" s="63" t="s">
        <v>82</v>
      </c>
      <c r="C132" s="72">
        <v>-0.22919831567785809</v>
      </c>
      <c r="D132" s="72">
        <v>-0.32422618018329585</v>
      </c>
      <c r="E132" s="72">
        <v>-0.18292195684986234</v>
      </c>
      <c r="F132" s="72">
        <v>-0.26739427012278305</v>
      </c>
      <c r="G132" s="72">
        <v>-0.11398090960134755</v>
      </c>
      <c r="H132" s="72" t="s">
        <v>143</v>
      </c>
    </row>
    <row r="133" spans="2:8" ht="15" hidden="1" customHeight="1" outlineLevel="1">
      <c r="B133" s="63" t="s">
        <v>81</v>
      </c>
      <c r="C133" s="72">
        <v>-8.4883458363650077E-2</v>
      </c>
      <c r="D133" s="72">
        <v>-1.3442421627362755E-2</v>
      </c>
      <c r="E133" s="72">
        <v>-5.9292963223094186E-2</v>
      </c>
      <c r="F133" s="72">
        <v>-0.31463539010708819</v>
      </c>
      <c r="G133" s="72">
        <v>-0.20433918229751924</v>
      </c>
      <c r="H133" s="72" t="s">
        <v>143</v>
      </c>
    </row>
    <row r="134" spans="2:8" ht="15" hidden="1" customHeight="1" outlineLevel="1">
      <c r="B134" s="63" t="s">
        <v>80</v>
      </c>
      <c r="C134" s="72">
        <v>-8.2508938559740286E-2</v>
      </c>
      <c r="D134" s="72">
        <v>-6.7409704181681018E-2</v>
      </c>
      <c r="E134" s="72">
        <v>-4.5426713033030253E-2</v>
      </c>
      <c r="F134" s="72">
        <v>-0.16416279704998638</v>
      </c>
      <c r="G134" s="72">
        <v>-0.21814797580269896</v>
      </c>
      <c r="H134" s="72" t="s">
        <v>143</v>
      </c>
    </row>
    <row r="135" spans="2:8" ht="15" hidden="1" customHeight="1" outlineLevel="1">
      <c r="B135" s="63" t="s">
        <v>79</v>
      </c>
      <c r="C135" s="72">
        <v>-8.7709660511249066E-2</v>
      </c>
      <c r="D135" s="72">
        <v>-7.6247732095082843E-2</v>
      </c>
      <c r="E135" s="72">
        <v>-5.8969418927693251E-2</v>
      </c>
      <c r="F135" s="72">
        <v>2.5574425574425685E-2</v>
      </c>
      <c r="G135" s="72">
        <v>-0.29849279161205766</v>
      </c>
      <c r="H135" s="72" t="s">
        <v>143</v>
      </c>
    </row>
    <row r="136" spans="2:8" ht="15" customHeight="1" collapsed="1">
      <c r="B136" s="65">
        <v>2002</v>
      </c>
      <c r="C136" s="67">
        <v>-8.5313469932902231E-2</v>
      </c>
      <c r="D136" s="67">
        <v>-0.12260688040737033</v>
      </c>
      <c r="E136" s="67">
        <v>-4.9654715260682991E-2</v>
      </c>
      <c r="F136" s="67">
        <v>-0.16152316331305572</v>
      </c>
      <c r="G136" s="67">
        <v>-9.1332861397908305E-2</v>
      </c>
      <c r="H136" s="67">
        <v>-1</v>
      </c>
    </row>
    <row r="137" spans="2:8" ht="15" hidden="1" customHeight="1" outlineLevel="1">
      <c r="B137" s="63" t="s">
        <v>90</v>
      </c>
      <c r="C137" s="72">
        <v>-9.9121899035723326E-2</v>
      </c>
      <c r="D137" s="72">
        <v>-5.4974894191532342E-2</v>
      </c>
      <c r="E137" s="72">
        <v>-0.10597941479788886</v>
      </c>
      <c r="F137" s="72">
        <v>-0.12357574905049939</v>
      </c>
      <c r="G137" s="72">
        <v>-0.1815200279867063</v>
      </c>
      <c r="H137" s="72" t="s">
        <v>143</v>
      </c>
    </row>
    <row r="138" spans="2:8" ht="15" hidden="1" customHeight="1" outlineLevel="1">
      <c r="B138" s="63" t="s">
        <v>89</v>
      </c>
      <c r="C138" s="72">
        <v>-5.2090138032492628E-2</v>
      </c>
      <c r="D138" s="72">
        <v>-1.1833399554304069E-2</v>
      </c>
      <c r="E138" s="72">
        <v>-4.231756427844402E-2</v>
      </c>
      <c r="F138" s="72">
        <v>-0.14288096032010666</v>
      </c>
      <c r="G138" s="72">
        <v>-0.123841961852861</v>
      </c>
      <c r="H138" s="72" t="s">
        <v>143</v>
      </c>
    </row>
    <row r="139" spans="2:8" ht="15" hidden="1" customHeight="1" outlineLevel="1">
      <c r="B139" s="63" t="s">
        <v>88</v>
      </c>
      <c r="C139" s="72">
        <v>2.7120611467975619E-2</v>
      </c>
      <c r="D139" s="72">
        <v>-3.0876578434419044E-2</v>
      </c>
      <c r="E139" s="72">
        <v>0.15496157977360991</v>
      </c>
      <c r="F139" s="72">
        <v>-6.0522403907411371E-2</v>
      </c>
      <c r="G139" s="72">
        <v>-0.2602572885742559</v>
      </c>
      <c r="H139" s="72" t="s">
        <v>143</v>
      </c>
    </row>
    <row r="140" spans="2:8" ht="15" hidden="1" customHeight="1" outlineLevel="1">
      <c r="B140" s="63" t="s">
        <v>87</v>
      </c>
      <c r="C140" s="72">
        <v>-9.0533030188202579E-2</v>
      </c>
      <c r="D140" s="72">
        <v>6.8311447141530701E-2</v>
      </c>
      <c r="E140" s="72">
        <v>-3.9385924563017483E-2</v>
      </c>
      <c r="F140" s="72" t="s">
        <v>143</v>
      </c>
      <c r="G140" s="72">
        <v>-0.40032655484637081</v>
      </c>
      <c r="H140" s="72" t="s">
        <v>143</v>
      </c>
    </row>
    <row r="141" spans="2:8" ht="15" hidden="1" customHeight="1" outlineLevel="1">
      <c r="B141" s="63" t="s">
        <v>86</v>
      </c>
      <c r="C141" s="72">
        <v>-0.1086727877426874</v>
      </c>
      <c r="D141" s="72">
        <v>-0.10904846598488216</v>
      </c>
      <c r="E141" s="72">
        <v>-5.1572768775397626E-2</v>
      </c>
      <c r="F141" s="72">
        <v>-1</v>
      </c>
      <c r="G141" s="72">
        <v>-0.28955797565663033</v>
      </c>
      <c r="H141" s="72" t="s">
        <v>143</v>
      </c>
    </row>
    <row r="142" spans="2:8" ht="15" hidden="1" customHeight="1" outlineLevel="1">
      <c r="B142" s="63" t="s">
        <v>85</v>
      </c>
      <c r="C142" s="72">
        <v>2.2503516174402272E-2</v>
      </c>
      <c r="D142" s="72">
        <v>0.29539367970005359</v>
      </c>
      <c r="E142" s="72">
        <v>-1.9610085186667403E-2</v>
      </c>
      <c r="F142" s="72" t="s">
        <v>143</v>
      </c>
      <c r="G142" s="72">
        <v>-0.18324110671936755</v>
      </c>
      <c r="H142" s="72" t="s">
        <v>143</v>
      </c>
    </row>
    <row r="143" spans="2:8" ht="15" hidden="1" customHeight="1" outlineLevel="1">
      <c r="B143" s="63" t="s">
        <v>84</v>
      </c>
      <c r="C143" s="72">
        <v>-6.7982075242296824E-2</v>
      </c>
      <c r="D143" s="72">
        <v>4.412407164700749E-2</v>
      </c>
      <c r="E143" s="72">
        <v>-3.7347188264058695E-2</v>
      </c>
      <c r="F143" s="72" t="s">
        <v>143</v>
      </c>
      <c r="G143" s="72">
        <v>-0.29658273381294964</v>
      </c>
      <c r="H143" s="72" t="s">
        <v>143</v>
      </c>
    </row>
    <row r="144" spans="2:8" ht="15" hidden="1" customHeight="1" outlineLevel="1">
      <c r="B144" s="63" t="s">
        <v>83</v>
      </c>
      <c r="C144" s="72">
        <v>-1.7047843949147601E-2</v>
      </c>
      <c r="D144" s="72">
        <v>5.6646525679757698E-3</v>
      </c>
      <c r="E144" s="72">
        <v>5.0667098795440957E-2</v>
      </c>
      <c r="F144" s="72" t="s">
        <v>143</v>
      </c>
      <c r="G144" s="72">
        <v>-0.3388689407540395</v>
      </c>
      <c r="H144" s="72" t="s">
        <v>143</v>
      </c>
    </row>
    <row r="145" spans="2:8" ht="15" hidden="1" customHeight="1" outlineLevel="1">
      <c r="B145" s="63" t="s">
        <v>82</v>
      </c>
      <c r="C145" s="72">
        <v>-0.11970238202085837</v>
      </c>
      <c r="D145" s="72">
        <v>-1.841090846326443E-3</v>
      </c>
      <c r="E145" s="72">
        <v>-0.15818976792854744</v>
      </c>
      <c r="F145" s="72">
        <v>-0.28661800486618005</v>
      </c>
      <c r="G145" s="72">
        <v>-0.16429816329266655</v>
      </c>
      <c r="H145" s="72" t="s">
        <v>143</v>
      </c>
    </row>
    <row r="146" spans="2:8" ht="15" hidden="1" customHeight="1" outlineLevel="1">
      <c r="B146" s="63" t="s">
        <v>81</v>
      </c>
      <c r="C146" s="72">
        <v>7.0825989769161435E-2</v>
      </c>
      <c r="D146" s="72">
        <v>0.10255800336675702</v>
      </c>
      <c r="E146" s="72">
        <v>8.1627709821969319E-2</v>
      </c>
      <c r="F146" s="72">
        <v>3.7688146754468521E-2</v>
      </c>
      <c r="G146" s="72">
        <v>-2.0282000254054244E-2</v>
      </c>
      <c r="H146" s="72" t="s">
        <v>143</v>
      </c>
    </row>
    <row r="147" spans="2:8" ht="15" hidden="1" customHeight="1" outlineLevel="1">
      <c r="B147" s="63" t="s">
        <v>80</v>
      </c>
      <c r="C147" s="72">
        <v>1.852100089365516E-2</v>
      </c>
      <c r="D147" s="72">
        <v>-7.1718583599573726E-3</v>
      </c>
      <c r="E147" s="72">
        <v>6.1762469026765743E-2</v>
      </c>
      <c r="F147" s="72">
        <v>-6.892166836215663E-2</v>
      </c>
      <c r="G147" s="72">
        <v>-9.4035217110721714E-3</v>
      </c>
      <c r="H147" s="72" t="s">
        <v>143</v>
      </c>
    </row>
    <row r="148" spans="2:8" ht="15" hidden="1" customHeight="1" outlineLevel="1">
      <c r="B148" s="63" t="s">
        <v>79</v>
      </c>
      <c r="C148" s="72">
        <v>1.5679308738540065E-2</v>
      </c>
      <c r="D148" s="72">
        <v>3.0500847685896781E-2</v>
      </c>
      <c r="E148" s="72">
        <v>4.4215229690226732E-2</v>
      </c>
      <c r="F148" s="72">
        <v>-6.565028002489115E-2</v>
      </c>
      <c r="G148" s="72">
        <v>-6.8127170718674912E-2</v>
      </c>
      <c r="H148" s="72" t="s">
        <v>143</v>
      </c>
    </row>
    <row r="149" spans="2:8" ht="15" customHeight="1" collapsed="1">
      <c r="B149" s="65">
        <v>2001</v>
      </c>
      <c r="C149" s="67">
        <v>-2.2179092845441728E-2</v>
      </c>
      <c r="D149" s="67">
        <v>9.0613767643019649E-3</v>
      </c>
      <c r="E149" s="67">
        <v>-8.9081527476131406E-4</v>
      </c>
      <c r="F149" s="67">
        <v>-9.0183389567124017E-2</v>
      </c>
      <c r="G149" s="67">
        <v>-0.13833246056727877</v>
      </c>
      <c r="H149" s="67" t="s">
        <v>143</v>
      </c>
    </row>
    <row r="150" spans="2:8" ht="15" hidden="1" customHeight="1" outlineLevel="1">
      <c r="B150" s="63" t="s">
        <v>90</v>
      </c>
      <c r="C150" s="72">
        <v>0.1506063230835859</v>
      </c>
      <c r="D150" s="72">
        <v>0.26676146736101769</v>
      </c>
      <c r="E150" s="72">
        <v>0.14647038367914678</v>
      </c>
      <c r="F150" s="72">
        <v>-0.19499490431434718</v>
      </c>
      <c r="G150" s="72">
        <v>0.17193665761287358</v>
      </c>
      <c r="H150" s="72" t="s">
        <v>143</v>
      </c>
    </row>
    <row r="151" spans="2:8" ht="15" hidden="1" customHeight="1" outlineLevel="1">
      <c r="B151" s="63" t="s">
        <v>89</v>
      </c>
      <c r="C151" s="72">
        <v>-1.632073056688943E-2</v>
      </c>
      <c r="D151" s="72">
        <v>-9.2082562188274375E-2</v>
      </c>
      <c r="E151" s="72">
        <v>7.9053553947902477E-2</v>
      </c>
      <c r="F151" s="72">
        <v>6.9988701908782813E-2</v>
      </c>
      <c r="G151" s="72">
        <v>-0.18661347517730498</v>
      </c>
      <c r="H151" s="72" t="s">
        <v>143</v>
      </c>
    </row>
    <row r="152" spans="2:8" ht="15" hidden="1" customHeight="1" outlineLevel="1">
      <c r="B152" s="63" t="s">
        <v>88</v>
      </c>
      <c r="C152" s="72">
        <v>5.5420010589810831E-2</v>
      </c>
      <c r="D152" s="72">
        <v>0.17261825891082538</v>
      </c>
      <c r="E152" s="72">
        <v>-3.4675280652429641E-2</v>
      </c>
      <c r="F152" s="72">
        <v>-0.25549407114624501</v>
      </c>
      <c r="G152" s="72">
        <v>0.36064215432418445</v>
      </c>
      <c r="H152" s="72" t="s">
        <v>143</v>
      </c>
    </row>
    <row r="153" spans="2:8" ht="15" hidden="1" customHeight="1" outlineLevel="1">
      <c r="B153" s="63" t="s">
        <v>87</v>
      </c>
      <c r="C153" s="72">
        <v>4.0273306615859594E-2</v>
      </c>
      <c r="D153" s="72">
        <v>0.6140012845215157</v>
      </c>
      <c r="E153" s="72">
        <v>-0.14648868822692251</v>
      </c>
      <c r="F153" s="72" t="s">
        <v>143</v>
      </c>
      <c r="G153" s="72">
        <v>0.24898034853540962</v>
      </c>
      <c r="H153" s="72" t="s">
        <v>143</v>
      </c>
    </row>
    <row r="154" spans="2:8" ht="15" hidden="1" customHeight="1" outlineLevel="1">
      <c r="B154" s="63" t="s">
        <v>86</v>
      </c>
      <c r="C154" s="72">
        <v>0.19995224613705354</v>
      </c>
      <c r="D154" s="72">
        <v>0.75326447086337955</v>
      </c>
      <c r="E154" s="72">
        <v>0.20237664374472186</v>
      </c>
      <c r="F154" s="72">
        <v>-0.9971830985915493</v>
      </c>
      <c r="G154" s="72">
        <v>0.13983205549470612</v>
      </c>
      <c r="H154" s="72" t="s">
        <v>143</v>
      </c>
    </row>
    <row r="155" spans="2:8" ht="15" hidden="1" customHeight="1" outlineLevel="1">
      <c r="B155" s="63" t="s">
        <v>85</v>
      </c>
      <c r="C155" s="72">
        <v>0.12398950885639359</v>
      </c>
      <c r="D155" s="72">
        <v>0.68122467357046368</v>
      </c>
      <c r="E155" s="72">
        <v>1.0281291515046531E-2</v>
      </c>
      <c r="F155" s="72" t="s">
        <v>143</v>
      </c>
      <c r="G155" s="72">
        <v>4.0638367884172411E-2</v>
      </c>
      <c r="H155" s="72" t="s">
        <v>143</v>
      </c>
    </row>
    <row r="156" spans="2:8" ht="15" hidden="1" customHeight="1" outlineLevel="1">
      <c r="B156" s="63" t="s">
        <v>84</v>
      </c>
      <c r="C156" s="72">
        <v>-4.3923358926472034E-3</v>
      </c>
      <c r="D156" s="72">
        <v>0.31350420811017599</v>
      </c>
      <c r="E156" s="72">
        <v>-0.15821970671468999</v>
      </c>
      <c r="F156" s="72" t="s">
        <v>143</v>
      </c>
      <c r="G156" s="72">
        <v>0.30792754645965648</v>
      </c>
      <c r="H156" s="72" t="s">
        <v>143</v>
      </c>
    </row>
    <row r="157" spans="2:8" ht="15" hidden="1" customHeight="1" outlineLevel="1">
      <c r="B157" s="63" t="s">
        <v>83</v>
      </c>
      <c r="C157" s="72">
        <v>0.32078615680410172</v>
      </c>
      <c r="D157" s="72">
        <v>1.1189650573486265</v>
      </c>
      <c r="E157" s="72">
        <v>0.11215907725579721</v>
      </c>
      <c r="F157" s="72" t="s">
        <v>143</v>
      </c>
      <c r="G157" s="72">
        <v>0.48039867109634549</v>
      </c>
      <c r="H157" s="72" t="s">
        <v>143</v>
      </c>
    </row>
    <row r="158" spans="2:8" ht="15" hidden="1" customHeight="1" outlineLevel="1">
      <c r="B158" s="63" t="s">
        <v>82</v>
      </c>
      <c r="C158" s="72">
        <v>0.45207871758112872</v>
      </c>
      <c r="D158" s="72">
        <v>0.5179249814418585</v>
      </c>
      <c r="E158" s="72">
        <v>0.39184936672648307</v>
      </c>
      <c r="F158" s="72">
        <v>0.34007173133355062</v>
      </c>
      <c r="G158" s="72">
        <v>0.61380354824751193</v>
      </c>
      <c r="H158" s="72" t="s">
        <v>143</v>
      </c>
    </row>
    <row r="159" spans="2:8" ht="15" hidden="1" customHeight="1" outlineLevel="1">
      <c r="B159" s="63" t="s">
        <v>81</v>
      </c>
      <c r="C159" s="72">
        <v>8.1637296380765445E-3</v>
      </c>
      <c r="D159" s="72">
        <v>-9.5749433312927068E-2</v>
      </c>
      <c r="E159" s="72">
        <v>7.6111038707154854E-2</v>
      </c>
      <c r="F159" s="72">
        <v>0.19061953097654882</v>
      </c>
      <c r="G159" s="72">
        <v>-7.275225755791126E-2</v>
      </c>
      <c r="H159" s="72" t="s">
        <v>143</v>
      </c>
    </row>
    <row r="160" spans="2:8" ht="15" hidden="1" customHeight="1" outlineLevel="1">
      <c r="B160" s="63" t="s">
        <v>80</v>
      </c>
      <c r="C160" s="72">
        <v>5.1833835633338543E-2</v>
      </c>
      <c r="D160" s="72">
        <v>9.8225544123828223E-2</v>
      </c>
      <c r="E160" s="72">
        <v>8.1745217100950285E-3</v>
      </c>
      <c r="F160" s="72">
        <v>0.12399056671192743</v>
      </c>
      <c r="G160" s="72">
        <v>5.0964053870748982E-2</v>
      </c>
      <c r="H160" s="72" t="s">
        <v>143</v>
      </c>
    </row>
    <row r="161" spans="2:8" ht="15" hidden="1" customHeight="1" outlineLevel="1">
      <c r="B161" s="63" t="s">
        <v>79</v>
      </c>
      <c r="C161" s="72">
        <v>1.6589909713007112E-2</v>
      </c>
      <c r="D161" s="72">
        <v>8.0872791855624016E-4</v>
      </c>
      <c r="E161" s="72">
        <v>-5.5869791065450758E-2</v>
      </c>
      <c r="F161" s="72">
        <v>0.14564767947529766</v>
      </c>
      <c r="G161" s="72">
        <v>0.32441995652833233</v>
      </c>
      <c r="H161" s="72" t="s">
        <v>143</v>
      </c>
    </row>
    <row r="162" spans="2:8" ht="15" customHeight="1" collapsed="1">
      <c r="B162" s="65">
        <v>2000</v>
      </c>
      <c r="C162" s="67">
        <v>7.7246673557019863E-2</v>
      </c>
      <c r="D162" s="67">
        <v>0.10886265995911737</v>
      </c>
      <c r="E162" s="67">
        <v>5.5265903691940288E-2</v>
      </c>
      <c r="F162" s="67">
        <v>2.8235912140347708E-2</v>
      </c>
      <c r="G162" s="67">
        <v>0.11689054566488855</v>
      </c>
      <c r="H162" s="67" t="s">
        <v>143</v>
      </c>
    </row>
    <row r="163" spans="2:8" ht="15" hidden="1" customHeight="1" outlineLevel="1">
      <c r="B163" s="63" t="s">
        <v>90</v>
      </c>
      <c r="C163" s="72">
        <v>-5.8001277584827871E-2</v>
      </c>
      <c r="D163" s="72">
        <v>-0.14274182920400635</v>
      </c>
      <c r="E163" s="72">
        <v>-3.5805035805035468E-3</v>
      </c>
      <c r="F163" s="72">
        <v>3.8513553242782494E-2</v>
      </c>
      <c r="G163" s="72">
        <v>-0.11296481498318034</v>
      </c>
      <c r="H163" s="72" t="s">
        <v>143</v>
      </c>
    </row>
    <row r="164" spans="2:8" ht="15" hidden="1" customHeight="1" outlineLevel="1">
      <c r="B164" s="63" t="s">
        <v>89</v>
      </c>
      <c r="C164" s="72">
        <v>1.3705812260029093E-2</v>
      </c>
      <c r="D164" s="72">
        <v>-6.9775410397782123E-3</v>
      </c>
      <c r="E164" s="72">
        <v>-5.1189472308990069E-3</v>
      </c>
      <c r="F164" s="72">
        <v>0.18080325796938634</v>
      </c>
      <c r="G164" s="72">
        <v>3.4071810542398717E-2</v>
      </c>
      <c r="H164" s="72" t="s">
        <v>143</v>
      </c>
    </row>
    <row r="165" spans="2:8" ht="15" hidden="1" customHeight="1" outlineLevel="1">
      <c r="B165" s="63" t="s">
        <v>88</v>
      </c>
      <c r="C165" s="72">
        <v>-2.609479036149609E-3</v>
      </c>
      <c r="D165" s="72">
        <v>0.14348484848484855</v>
      </c>
      <c r="E165" s="72">
        <v>-7.5353073490910472E-2</v>
      </c>
      <c r="F165" s="72">
        <v>8.1936366746493405E-2</v>
      </c>
      <c r="G165" s="72">
        <v>-4.2827401606027604E-2</v>
      </c>
      <c r="H165" s="72" t="s">
        <v>143</v>
      </c>
    </row>
    <row r="166" spans="2:8" ht="15" hidden="1" customHeight="1" outlineLevel="1">
      <c r="B166" s="63" t="s">
        <v>87</v>
      </c>
      <c r="C166" s="72">
        <v>0.13264129181084194</v>
      </c>
      <c r="D166" s="72">
        <v>0.1304453049370764</v>
      </c>
      <c r="E166" s="72">
        <v>7.7179256753185044E-2</v>
      </c>
      <c r="F166" s="72" t="s">
        <v>143</v>
      </c>
      <c r="G166" s="72">
        <v>0.40909090909090917</v>
      </c>
      <c r="H166" s="72" t="s">
        <v>143</v>
      </c>
    </row>
    <row r="167" spans="2:8" ht="15" hidden="1" customHeight="1" outlineLevel="1">
      <c r="B167" s="63" t="s">
        <v>86</v>
      </c>
      <c r="C167" s="72">
        <v>0.17305537772087076</v>
      </c>
      <c r="D167" s="72">
        <v>0.55673543689320382</v>
      </c>
      <c r="E167" s="72">
        <v>4.9905003166561102E-2</v>
      </c>
      <c r="F167" s="72" t="s">
        <v>143</v>
      </c>
      <c r="G167" s="72">
        <v>-7.2468675922790382E-2</v>
      </c>
      <c r="H167" s="72" t="s">
        <v>143</v>
      </c>
    </row>
    <row r="168" spans="2:8" ht="15" hidden="1" customHeight="1" outlineLevel="1">
      <c r="B168" s="63" t="s">
        <v>85</v>
      </c>
      <c r="C168" s="72">
        <v>-6.5724547682185941E-2</v>
      </c>
      <c r="D168" s="72">
        <v>0.34810318664643392</v>
      </c>
      <c r="E168" s="72">
        <v>-0.12147967727203535</v>
      </c>
      <c r="F168" s="72" t="s">
        <v>143</v>
      </c>
      <c r="G168" s="72">
        <v>-0.104728236853734</v>
      </c>
      <c r="H168" s="72" t="s">
        <v>143</v>
      </c>
    </row>
    <row r="169" spans="2:8" ht="15" hidden="1" customHeight="1" outlineLevel="1">
      <c r="B169" s="63" t="s">
        <v>84</v>
      </c>
      <c r="C169" s="72">
        <v>0.22818791946308714</v>
      </c>
      <c r="D169" s="72">
        <v>0.45505148900640124</v>
      </c>
      <c r="E169" s="72">
        <v>0.32798086778271274</v>
      </c>
      <c r="F169" s="72" t="s">
        <v>143</v>
      </c>
      <c r="G169" s="72">
        <v>-0.20003763643206629</v>
      </c>
      <c r="H169" s="72" t="s">
        <v>143</v>
      </c>
    </row>
    <row r="170" spans="2:8" ht="15" hidden="1" customHeight="1" outlineLevel="1">
      <c r="B170" s="63" t="s">
        <v>83</v>
      </c>
      <c r="C170" s="72">
        <v>0.22789990032002527</v>
      </c>
      <c r="D170" s="72">
        <v>0.64646464646464641</v>
      </c>
      <c r="E170" s="72">
        <v>0.27253268098769201</v>
      </c>
      <c r="F170" s="72" t="s">
        <v>143</v>
      </c>
      <c r="G170" s="72">
        <v>-0.18714555765595464</v>
      </c>
      <c r="H170" s="72" t="s">
        <v>143</v>
      </c>
    </row>
    <row r="171" spans="2:8" ht="15" hidden="1" customHeight="1" outlineLevel="1">
      <c r="B171" s="63" t="s">
        <v>82</v>
      </c>
      <c r="C171" s="72">
        <v>-1.8534389030302245E-2</v>
      </c>
      <c r="D171" s="72">
        <v>3.129784742862296E-2</v>
      </c>
      <c r="E171" s="72">
        <v>-7.1344040574809808E-2</v>
      </c>
      <c r="F171" s="72">
        <v>2.3698264352469911E-2</v>
      </c>
      <c r="G171" s="72">
        <v>9.6820123398196456E-2</v>
      </c>
      <c r="H171" s="72">
        <v>-1</v>
      </c>
    </row>
    <row r="172" spans="2:8" ht="15" hidden="1" customHeight="1" outlineLevel="1">
      <c r="B172" s="63" t="s">
        <v>81</v>
      </c>
      <c r="C172" s="72">
        <v>7.0015882400677132E-2</v>
      </c>
      <c r="D172" s="72">
        <v>-1.8050365556458114E-2</v>
      </c>
      <c r="E172" s="72">
        <v>0.11449585380024296</v>
      </c>
      <c r="F172" s="72">
        <v>0.11427457098283922</v>
      </c>
      <c r="G172" s="72">
        <v>0.15615070358601901</v>
      </c>
      <c r="H172" s="72">
        <v>-1</v>
      </c>
    </row>
    <row r="173" spans="2:8" ht="15" hidden="1" customHeight="1" outlineLevel="1">
      <c r="B173" s="63" t="s">
        <v>80</v>
      </c>
      <c r="C173" s="72">
        <v>5.8846582108399659E-2</v>
      </c>
      <c r="D173" s="72">
        <v>4.6450699915857152E-2</v>
      </c>
      <c r="E173" s="72">
        <v>6.020794818340347E-2</v>
      </c>
      <c r="F173" s="72">
        <v>0.10137741046831961</v>
      </c>
      <c r="G173" s="72">
        <v>7.4544508068714155E-2</v>
      </c>
      <c r="H173" s="72">
        <v>-1</v>
      </c>
    </row>
    <row r="174" spans="2:8" ht="15" hidden="1" customHeight="1" outlineLevel="1">
      <c r="B174" s="63" t="s">
        <v>79</v>
      </c>
      <c r="C174" s="72">
        <v>7.2516911124506089E-2</v>
      </c>
      <c r="D174" s="72">
        <v>0.15124961206345722</v>
      </c>
      <c r="E174" s="72">
        <v>7.5517482675334646E-2</v>
      </c>
      <c r="F174" s="72">
        <v>-0.11120263591433277</v>
      </c>
      <c r="G174" s="72">
        <v>1.3110052747477896E-2</v>
      </c>
      <c r="H174" s="72">
        <v>-1</v>
      </c>
    </row>
    <row r="175" spans="2:8" ht="15" customHeight="1" collapsed="1">
      <c r="B175" s="65">
        <v>1999</v>
      </c>
      <c r="C175" s="67">
        <v>3.3931301376905365E-2</v>
      </c>
      <c r="D175" s="67">
        <v>3.2339265404428996E-2</v>
      </c>
      <c r="E175" s="67">
        <v>3.4610703840937784E-2</v>
      </c>
      <c r="F175" s="67">
        <v>8.2695452283337634E-2</v>
      </c>
      <c r="G175" s="67">
        <v>1.6928104575163472E-2</v>
      </c>
      <c r="H175" s="67">
        <v>-1</v>
      </c>
    </row>
    <row r="176" spans="2:8" ht="15" hidden="1" customHeight="1" outlineLevel="1">
      <c r="B176" s="63" t="s">
        <v>90</v>
      </c>
      <c r="C176" s="72">
        <v>9.5031800707727321E-2</v>
      </c>
      <c r="D176" s="72">
        <v>0.10966090850927701</v>
      </c>
      <c r="E176" s="72">
        <v>7.8596255185559016E-2</v>
      </c>
      <c r="F176" s="72">
        <v>0.3544918763937559</v>
      </c>
      <c r="G176" s="72">
        <v>-9.81274756931938E-3</v>
      </c>
      <c r="H176" s="72">
        <v>-1</v>
      </c>
    </row>
    <row r="177" spans="2:8" ht="15" hidden="1" customHeight="1" outlineLevel="1">
      <c r="B177" s="63" t="s">
        <v>89</v>
      </c>
      <c r="C177" s="72">
        <v>7.9758916266861934E-2</v>
      </c>
      <c r="D177" s="72">
        <v>0.10399257195914569</v>
      </c>
      <c r="E177" s="72">
        <v>-7.5087818563311926E-3</v>
      </c>
      <c r="F177" s="72">
        <v>0.12212417270721709</v>
      </c>
      <c r="G177" s="72">
        <v>0.39159092117153027</v>
      </c>
      <c r="H177" s="72">
        <v>-1</v>
      </c>
    </row>
    <row r="178" spans="2:8" ht="15" hidden="1" customHeight="1" outlineLevel="1">
      <c r="B178" s="63" t="s">
        <v>88</v>
      </c>
      <c r="C178" s="72">
        <v>9.5157632116126045E-2</v>
      </c>
      <c r="D178" s="72">
        <v>1.4019589014787837E-2</v>
      </c>
      <c r="E178" s="72">
        <v>0.13461498232328517</v>
      </c>
      <c r="F178" s="72">
        <v>6.952067325283573E-2</v>
      </c>
      <c r="G178" s="72">
        <v>0.13643533123028395</v>
      </c>
      <c r="H178" s="72" t="s">
        <v>143</v>
      </c>
    </row>
    <row r="179" spans="2:8" ht="15" hidden="1" customHeight="1" outlineLevel="1">
      <c r="B179" s="63" t="s">
        <v>87</v>
      </c>
      <c r="C179" s="72">
        <v>0.39955217662986886</v>
      </c>
      <c r="D179" s="72">
        <v>0.54814537279880104</v>
      </c>
      <c r="E179" s="72">
        <v>0.48601728201099759</v>
      </c>
      <c r="F179" s="72" t="s">
        <v>143</v>
      </c>
      <c r="G179" s="72">
        <v>6.0446780551905999E-3</v>
      </c>
      <c r="H179" s="72" t="s">
        <v>143</v>
      </c>
    </row>
    <row r="180" spans="2:8" ht="15" hidden="1" customHeight="1" outlineLevel="1">
      <c r="B180" s="63" t="s">
        <v>86</v>
      </c>
      <c r="C180" s="72">
        <v>0.32274796231607916</v>
      </c>
      <c r="D180" s="72">
        <v>0.34695545565999186</v>
      </c>
      <c r="E180" s="72">
        <v>0.27164371426270439</v>
      </c>
      <c r="F180" s="72" t="s">
        <v>143</v>
      </c>
      <c r="G180" s="72">
        <v>0.46550868486352348</v>
      </c>
      <c r="H180" s="72" t="s">
        <v>143</v>
      </c>
    </row>
    <row r="181" spans="2:8" ht="15" hidden="1" customHeight="1" outlineLevel="1">
      <c r="B181" s="63" t="s">
        <v>85</v>
      </c>
      <c r="C181" s="72">
        <v>0.17998178001346687</v>
      </c>
      <c r="D181" s="72">
        <v>6.9457968192145447E-2</v>
      </c>
      <c r="E181" s="72">
        <v>0.1663017103627864</v>
      </c>
      <c r="F181" s="72" t="s">
        <v>143</v>
      </c>
      <c r="G181" s="72">
        <v>0.28847978743594616</v>
      </c>
      <c r="H181" s="72" t="s">
        <v>143</v>
      </c>
    </row>
    <row r="182" spans="2:8" ht="15" hidden="1" customHeight="1" outlineLevel="1">
      <c r="B182" s="63" t="s">
        <v>84</v>
      </c>
      <c r="C182" s="72">
        <v>0.4283460745055212</v>
      </c>
      <c r="D182" s="72">
        <v>0.76647000983284164</v>
      </c>
      <c r="E182" s="72">
        <v>0.30227798540665596</v>
      </c>
      <c r="F182" s="72" t="s">
        <v>143</v>
      </c>
      <c r="G182" s="72">
        <v>0.65545171339563857</v>
      </c>
      <c r="H182" s="72" t="s">
        <v>143</v>
      </c>
    </row>
    <row r="183" spans="2:8" ht="15" hidden="1" customHeight="1" outlineLevel="1">
      <c r="B183" s="63" t="s">
        <v>83</v>
      </c>
      <c r="C183" s="72">
        <v>0.49933139306221985</v>
      </c>
      <c r="D183" s="72">
        <v>0.23682781097229766</v>
      </c>
      <c r="E183" s="72">
        <v>0.55190414046743386</v>
      </c>
      <c r="F183" s="72" t="s">
        <v>143</v>
      </c>
      <c r="G183" s="72">
        <v>0.51575931232091698</v>
      </c>
      <c r="H183" s="72" t="s">
        <v>143</v>
      </c>
    </row>
    <row r="184" spans="2:8" ht="15" hidden="1" customHeight="1" outlineLevel="1">
      <c r="B184" s="63" t="s">
        <v>82</v>
      </c>
      <c r="C184" s="72">
        <v>0.35297578872678814</v>
      </c>
      <c r="D184" s="72">
        <v>0.27051150017164427</v>
      </c>
      <c r="E184" s="72">
        <v>0.39204545454545459</v>
      </c>
      <c r="F184" s="72">
        <v>0.51274930573087607</v>
      </c>
      <c r="G184" s="72">
        <v>0.27696969696969687</v>
      </c>
      <c r="H184" s="72" t="s">
        <v>143</v>
      </c>
    </row>
    <row r="185" spans="2:8" ht="15" hidden="1" customHeight="1" outlineLevel="1">
      <c r="B185" s="63" t="s">
        <v>81</v>
      </c>
      <c r="C185" s="72">
        <v>-1.4817044231192344E-3</v>
      </c>
      <c r="D185" s="72">
        <v>0.12867438065024839</v>
      </c>
      <c r="E185" s="72">
        <v>-0.1034025525063339</v>
      </c>
      <c r="F185" s="72">
        <v>1.5284707373089512E-2</v>
      </c>
      <c r="G185" s="72">
        <v>4.1706071496122599E-2</v>
      </c>
      <c r="H185" s="72" t="s">
        <v>143</v>
      </c>
    </row>
    <row r="186" spans="2:8" ht="15" hidden="1" customHeight="1" outlineLevel="1">
      <c r="B186" s="63" t="s">
        <v>80</v>
      </c>
      <c r="C186" s="72">
        <v>2.9714702981078478E-2</v>
      </c>
      <c r="D186" s="72">
        <v>8.6338706996842207E-2</v>
      </c>
      <c r="E186" s="72">
        <v>-1.6328109885857978E-2</v>
      </c>
      <c r="F186" s="72">
        <v>7.8706062149770828E-2</v>
      </c>
      <c r="G186" s="72">
        <v>2.897852054207517E-2</v>
      </c>
      <c r="H186" s="72" t="s">
        <v>143</v>
      </c>
    </row>
    <row r="187" spans="2:8" ht="15" hidden="1" customHeight="1" outlineLevel="1">
      <c r="B187" s="63" t="s">
        <v>79</v>
      </c>
      <c r="C187" s="72">
        <v>4.3998112119146171E-2</v>
      </c>
      <c r="D187" s="72">
        <v>8.1438047855958207E-2</v>
      </c>
      <c r="E187" s="72">
        <v>9.3758188177126556E-3</v>
      </c>
      <c r="F187" s="72">
        <v>0.11651927838698262</v>
      </c>
      <c r="G187" s="72">
        <v>2.4770401469430547E-2</v>
      </c>
      <c r="H187" s="72" t="s">
        <v>143</v>
      </c>
    </row>
    <row r="188" spans="2:8" ht="15" customHeight="1" collapsed="1">
      <c r="B188" s="65">
        <v>1998</v>
      </c>
      <c r="C188" s="67">
        <v>9.4610314432918452E-2</v>
      </c>
      <c r="D188" s="67">
        <v>0.1148619040367469</v>
      </c>
      <c r="E188" s="67">
        <v>6.3178638004991461E-2</v>
      </c>
      <c r="F188" s="67">
        <v>0.15268729085569888</v>
      </c>
      <c r="G188" s="67">
        <v>0.14065039438173765</v>
      </c>
      <c r="H188" s="67">
        <v>0.72281167108753319</v>
      </c>
    </row>
    <row r="189" spans="2:8" ht="15" hidden="1" customHeight="1" outlineLevel="1">
      <c r="B189" s="63" t="s">
        <v>90</v>
      </c>
      <c r="C189" s="72">
        <v>-4.1036628557044041E-3</v>
      </c>
      <c r="D189" s="72">
        <v>-3.6120165624174083E-2</v>
      </c>
      <c r="E189" s="72">
        <v>-9.5258072874893074E-3</v>
      </c>
      <c r="F189" s="72">
        <v>0.11420711686928753</v>
      </c>
      <c r="G189" s="72">
        <v>2.1143592572163916E-2</v>
      </c>
      <c r="H189" s="72" t="s">
        <v>143</v>
      </c>
    </row>
    <row r="190" spans="2:8" ht="15" hidden="1" customHeight="1" outlineLevel="1">
      <c r="B190" s="63" t="s">
        <v>89</v>
      </c>
      <c r="C190" s="72">
        <v>3.0834797165863126E-2</v>
      </c>
      <c r="D190" s="72">
        <v>0.18493918216825245</v>
      </c>
      <c r="E190" s="72">
        <v>-4.2570480554364298E-2</v>
      </c>
      <c r="F190" s="72">
        <v>0.10135369663311344</v>
      </c>
      <c r="G190" s="72">
        <v>-7.9373623684854455E-2</v>
      </c>
      <c r="H190" s="72" t="s">
        <v>143</v>
      </c>
    </row>
    <row r="191" spans="2:8" ht="15" hidden="1" customHeight="1" outlineLevel="1">
      <c r="B191" s="63" t="s">
        <v>88</v>
      </c>
      <c r="C191" s="72">
        <v>0.12744847338004406</v>
      </c>
      <c r="D191" s="72">
        <v>0.13784362571565922</v>
      </c>
      <c r="E191" s="72">
        <v>0.14693250797763868</v>
      </c>
      <c r="F191" s="72">
        <v>0.10379644588045234</v>
      </c>
      <c r="G191" s="72">
        <v>2.0229885057471364E-2</v>
      </c>
      <c r="H191" s="72" t="s">
        <v>143</v>
      </c>
    </row>
    <row r="192" spans="2:8" ht="15" hidden="1" customHeight="1" outlineLevel="1">
      <c r="B192" s="63" t="s">
        <v>87</v>
      </c>
      <c r="C192" s="72">
        <v>0.15777416048712856</v>
      </c>
      <c r="D192" s="72">
        <v>0.31348425196850394</v>
      </c>
      <c r="E192" s="72">
        <v>0.11705861705861698</v>
      </c>
      <c r="F192" s="72" t="s">
        <v>143</v>
      </c>
      <c r="G192" s="72">
        <v>0.2044950933839822</v>
      </c>
      <c r="H192" s="72" t="s">
        <v>143</v>
      </c>
    </row>
    <row r="193" spans="2:8" ht="15" hidden="1" customHeight="1" outlineLevel="1">
      <c r="B193" s="63" t="s">
        <v>86</v>
      </c>
      <c r="C193" s="72">
        <v>0.13036195034400233</v>
      </c>
      <c r="D193" s="72">
        <v>0.37471910112359552</v>
      </c>
      <c r="E193" s="72">
        <v>0.10197018104366351</v>
      </c>
      <c r="F193" s="72" t="s">
        <v>143</v>
      </c>
      <c r="G193" s="72">
        <v>9.8991000818107411E-2</v>
      </c>
      <c r="H193" s="72" t="s">
        <v>143</v>
      </c>
    </row>
    <row r="194" spans="2:8" ht="15" hidden="1" customHeight="1" outlineLevel="1">
      <c r="B194" s="63" t="s">
        <v>85</v>
      </c>
      <c r="C194" s="72">
        <v>0.19258384506376958</v>
      </c>
      <c r="D194" s="72">
        <v>0.13105726872246692</v>
      </c>
      <c r="E194" s="72">
        <v>0.12714295243812956</v>
      </c>
      <c r="F194" s="72" t="s">
        <v>143</v>
      </c>
      <c r="G194" s="72">
        <v>0.52503617945007242</v>
      </c>
      <c r="H194" s="72" t="s">
        <v>143</v>
      </c>
    </row>
    <row r="195" spans="2:8" ht="15" hidden="1" customHeight="1" outlineLevel="1">
      <c r="B195" s="63" t="s">
        <v>84</v>
      </c>
      <c r="C195" s="72">
        <v>0.21324990798675003</v>
      </c>
      <c r="D195" s="72">
        <v>0.53047404063205428</v>
      </c>
      <c r="E195" s="72">
        <v>0.15368032029565759</v>
      </c>
      <c r="F195" s="72" t="s">
        <v>143</v>
      </c>
      <c r="G195" s="72">
        <v>0.27634194831013925</v>
      </c>
      <c r="H195" s="72" t="s">
        <v>143</v>
      </c>
    </row>
    <row r="196" spans="2:8" ht="15" hidden="1" customHeight="1" outlineLevel="1">
      <c r="B196" s="63" t="s">
        <v>83</v>
      </c>
      <c r="C196" s="72">
        <v>-3.1169029111415947E-2</v>
      </c>
      <c r="D196" s="72">
        <v>1.2127403846153846</v>
      </c>
      <c r="E196" s="72">
        <v>-0.17484092021536957</v>
      </c>
      <c r="F196" s="72" t="s">
        <v>143</v>
      </c>
      <c r="G196" s="72">
        <v>0.1773493975903615</v>
      </c>
      <c r="H196" s="72" t="s">
        <v>143</v>
      </c>
    </row>
    <row r="197" spans="2:8" ht="15" hidden="1" customHeight="1" outlineLevel="1">
      <c r="B197" s="63" t="s">
        <v>82</v>
      </c>
      <c r="C197" s="72">
        <v>3.3444816053511683E-2</v>
      </c>
      <c r="D197" s="72">
        <v>8.3772555341973032E-2</v>
      </c>
      <c r="E197" s="72">
        <v>-2.526626249385544E-2</v>
      </c>
      <c r="F197" s="72">
        <v>0.59911182882519176</v>
      </c>
      <c r="G197" s="72">
        <v>-2.8554607006181953E-2</v>
      </c>
      <c r="H197" s="72" t="s">
        <v>143</v>
      </c>
    </row>
    <row r="198" spans="2:8" ht="15" hidden="1" customHeight="1" outlineLevel="1">
      <c r="B198" s="63" t="s">
        <v>81</v>
      </c>
      <c r="C198" s="72">
        <v>0.17372046575454148</v>
      </c>
      <c r="D198" s="72">
        <v>0.18490754622688654</v>
      </c>
      <c r="E198" s="72">
        <v>6.9298156775369657E-2</v>
      </c>
      <c r="F198" s="72">
        <v>0.86514032496307247</v>
      </c>
      <c r="G198" s="72">
        <v>0.37173250308101435</v>
      </c>
      <c r="H198" s="72" t="s">
        <v>143</v>
      </c>
    </row>
    <row r="199" spans="2:8" ht="15" hidden="1" customHeight="1" outlineLevel="1">
      <c r="B199" s="63" t="s">
        <v>80</v>
      </c>
      <c r="C199" s="72">
        <v>0.17672153883260977</v>
      </c>
      <c r="D199" s="72">
        <v>0.15836842738539292</v>
      </c>
      <c r="E199" s="72">
        <v>0.11683279557501725</v>
      </c>
      <c r="F199" s="72">
        <v>0.53179867342957476</v>
      </c>
      <c r="G199" s="72">
        <v>0.33311910882604967</v>
      </c>
      <c r="H199" s="72" t="s">
        <v>143</v>
      </c>
    </row>
    <row r="200" spans="2:8" ht="15" hidden="1" customHeight="1" outlineLevel="1">
      <c r="B200" s="63" t="s">
        <v>79</v>
      </c>
      <c r="C200" s="72">
        <v>0.20116322202702985</v>
      </c>
      <c r="D200" s="72">
        <v>0.14173654314308903</v>
      </c>
      <c r="E200" s="72">
        <v>0.19088578056953698</v>
      </c>
      <c r="F200" s="72">
        <v>0.76071250622820119</v>
      </c>
      <c r="G200" s="72">
        <v>0.13571343425914884</v>
      </c>
      <c r="H200" s="72" t="s">
        <v>143</v>
      </c>
    </row>
    <row r="201" spans="2:8" ht="15" customHeight="1" collapsed="1">
      <c r="B201" s="65">
        <v>1997</v>
      </c>
      <c r="C201" s="67">
        <v>0.10780398272503744</v>
      </c>
      <c r="D201" s="67">
        <v>0.12710389059944016</v>
      </c>
      <c r="E201" s="67">
        <v>6.2433495213572554E-2</v>
      </c>
      <c r="F201" s="67">
        <v>0.38904171963042367</v>
      </c>
      <c r="G201" s="67">
        <v>0.1295019157088122</v>
      </c>
      <c r="H201" s="67" t="s">
        <v>143</v>
      </c>
    </row>
    <row r="202" spans="2:8" ht="15" hidden="1" customHeight="1" outlineLevel="1">
      <c r="B202" s="63" t="s">
        <v>90</v>
      </c>
      <c r="C202" s="72">
        <v>0.16285228046290001</v>
      </c>
      <c r="D202" s="72">
        <v>0.25968261014315841</v>
      </c>
      <c r="E202" s="72">
        <v>1.729743300069031E-2</v>
      </c>
      <c r="F202" s="72">
        <v>0.51322680273935806</v>
      </c>
      <c r="G202" s="72">
        <v>0.47668499287314203</v>
      </c>
      <c r="H202" s="72" t="s">
        <v>143</v>
      </c>
    </row>
    <row r="203" spans="2:8" ht="15" hidden="1" customHeight="1" outlineLevel="1">
      <c r="B203" s="63" t="s">
        <v>89</v>
      </c>
      <c r="C203" s="72">
        <v>0.32056202078387108</v>
      </c>
      <c r="D203" s="72">
        <v>0.25797108878408848</v>
      </c>
      <c r="E203" s="72">
        <v>0.28898328508459281</v>
      </c>
      <c r="F203" s="72">
        <v>0.5751776927282668</v>
      </c>
      <c r="G203" s="72">
        <v>0.52591099163679811</v>
      </c>
      <c r="H203" s="72" t="s">
        <v>143</v>
      </c>
    </row>
    <row r="204" spans="2:8" ht="15" hidden="1" customHeight="1" outlineLevel="1">
      <c r="B204" s="63" t="s">
        <v>88</v>
      </c>
      <c r="C204" s="72">
        <v>0.16182893134080034</v>
      </c>
      <c r="D204" s="72">
        <v>6.1418564735352676E-2</v>
      </c>
      <c r="E204" s="72">
        <v>0.13908171631593325</v>
      </c>
      <c r="F204" s="72">
        <v>2.0213544844417326</v>
      </c>
      <c r="G204" s="72">
        <v>0.15507169410515131</v>
      </c>
      <c r="H204" s="72" t="s">
        <v>143</v>
      </c>
    </row>
    <row r="205" spans="2:8" ht="15" hidden="1" customHeight="1" outlineLevel="1">
      <c r="B205" s="63" t="s">
        <v>87</v>
      </c>
      <c r="C205" s="72">
        <v>0.20378837361201829</v>
      </c>
      <c r="D205" s="72">
        <v>1.6527415143603132</v>
      </c>
      <c r="E205" s="72">
        <v>9.766904257368525E-2</v>
      </c>
      <c r="F205" s="72" t="s">
        <v>143</v>
      </c>
      <c r="G205" s="72">
        <v>0.20068415051311295</v>
      </c>
      <c r="H205" s="72" t="s">
        <v>143</v>
      </c>
    </row>
    <row r="206" spans="2:8" ht="15" hidden="1" customHeight="1" outlineLevel="1">
      <c r="B206" s="63" t="s">
        <v>86</v>
      </c>
      <c r="C206" s="72">
        <v>5.8246280468502665E-2</v>
      </c>
      <c r="D206" s="72">
        <v>0.97777777777777786</v>
      </c>
      <c r="E206" s="72">
        <v>-4.5003813882532384E-2</v>
      </c>
      <c r="F206" s="72" t="s">
        <v>143</v>
      </c>
      <c r="G206" s="72">
        <v>0.18443152454780365</v>
      </c>
      <c r="H206" s="72" t="s">
        <v>143</v>
      </c>
    </row>
    <row r="207" spans="2:8" ht="15" hidden="1" customHeight="1" outlineLevel="1">
      <c r="B207" s="63" t="s">
        <v>85</v>
      </c>
      <c r="C207" s="72">
        <v>0.41284036305392413</v>
      </c>
      <c r="D207" s="72">
        <v>2.9535558780841802</v>
      </c>
      <c r="E207" s="72">
        <v>0.34027715690657123</v>
      </c>
      <c r="F207" s="72" t="s">
        <v>143</v>
      </c>
      <c r="G207" s="72">
        <v>0.11093247588424426</v>
      </c>
      <c r="H207" s="72" t="s">
        <v>143</v>
      </c>
    </row>
    <row r="208" spans="2:8" ht="15" hidden="1" customHeight="1" outlineLevel="1">
      <c r="B208" s="63" t="s">
        <v>84</v>
      </c>
      <c r="C208" s="72">
        <v>0.29739279915958372</v>
      </c>
      <c r="D208" s="72">
        <v>1.8704103671706265</v>
      </c>
      <c r="E208" s="72">
        <v>0.22497484909456733</v>
      </c>
      <c r="F208" s="72" t="s">
        <v>143</v>
      </c>
      <c r="G208" s="72">
        <v>0.22324902723735418</v>
      </c>
      <c r="H208" s="72" t="s">
        <v>143</v>
      </c>
    </row>
    <row r="209" spans="2:8" ht="15" hidden="1" customHeight="1" outlineLevel="1">
      <c r="B209" s="63" t="s">
        <v>83</v>
      </c>
      <c r="C209" s="72">
        <v>0.66586263806017509</v>
      </c>
      <c r="D209" s="72">
        <v>12.419354838709678</v>
      </c>
      <c r="E209" s="72">
        <v>0.51895910780669152</v>
      </c>
      <c r="F209" s="72" t="s">
        <v>143</v>
      </c>
      <c r="G209" s="72">
        <v>0.90366972477064222</v>
      </c>
      <c r="H209" s="72" t="s">
        <v>143</v>
      </c>
    </row>
    <row r="210" spans="2:8" ht="15" hidden="1" customHeight="1" outlineLevel="1">
      <c r="B210" s="63" t="s">
        <v>82</v>
      </c>
      <c r="C210" s="72">
        <v>3.9719582721237767E-2</v>
      </c>
      <c r="D210" s="72">
        <v>0.14124973462599955</v>
      </c>
      <c r="E210" s="72">
        <v>-9.3353537154232447E-2</v>
      </c>
      <c r="F210" s="72">
        <v>2.1434010152284264</v>
      </c>
      <c r="G210" s="72">
        <v>0.30628725245145172</v>
      </c>
      <c r="H210" s="72" t="s">
        <v>143</v>
      </c>
    </row>
    <row r="211" spans="2:8" ht="15" hidden="1" customHeight="1" outlineLevel="1">
      <c r="B211" s="63" t="s">
        <v>81</v>
      </c>
      <c r="C211" s="72">
        <v>0.32908969427740753</v>
      </c>
      <c r="D211" s="72">
        <v>0.46504743108168323</v>
      </c>
      <c r="E211" s="72">
        <v>0.20489940359065884</v>
      </c>
      <c r="F211" s="72">
        <v>2.3564700049578584</v>
      </c>
      <c r="G211" s="72">
        <v>0.31052363141788497</v>
      </c>
      <c r="H211" s="72" t="s">
        <v>143</v>
      </c>
    </row>
    <row r="212" spans="2:8" ht="15" hidden="1" customHeight="1" outlineLevel="1">
      <c r="B212" s="63" t="s">
        <v>80</v>
      </c>
      <c r="C212" s="72">
        <v>0.24325995895532881</v>
      </c>
      <c r="D212" s="72">
        <v>0.30405447812715747</v>
      </c>
      <c r="E212" s="72">
        <v>0.14511925576485329</v>
      </c>
      <c r="F212" s="72">
        <v>3.7580445544554459</v>
      </c>
      <c r="G212" s="72">
        <v>0.11098770329234431</v>
      </c>
      <c r="H212" s="72" t="s">
        <v>143</v>
      </c>
    </row>
    <row r="213" spans="2:8" ht="15" hidden="1" customHeight="1" outlineLevel="1">
      <c r="B213" s="63" t="s">
        <v>79</v>
      </c>
      <c r="C213" s="72">
        <v>0.23660864974338103</v>
      </c>
      <c r="D213" s="72">
        <v>0.15081712062256813</v>
      </c>
      <c r="E213" s="72">
        <v>0.21664135745411328</v>
      </c>
      <c r="F213" s="72">
        <v>3.9647495361781075</v>
      </c>
      <c r="G213" s="72">
        <v>0.13441514536849231</v>
      </c>
      <c r="H213" s="72" t="s">
        <v>143</v>
      </c>
    </row>
    <row r="214" spans="2:8" ht="15" customHeight="1" collapsed="1">
      <c r="B214" s="65">
        <v>1996</v>
      </c>
      <c r="C214" s="67">
        <v>0.23492946512631652</v>
      </c>
      <c r="D214" s="67">
        <v>0.27181481629980087</v>
      </c>
      <c r="E214" s="67">
        <v>0.15020784404529564</v>
      </c>
      <c r="F214" s="67">
        <v>1.3488859180035653</v>
      </c>
      <c r="G214" s="67">
        <v>0.29081521739130434</v>
      </c>
      <c r="H214" s="67" t="s">
        <v>143</v>
      </c>
    </row>
    <row r="215" spans="2:8" ht="15" hidden="1" customHeight="1" outlineLevel="1">
      <c r="B215" s="63" t="s">
        <v>90</v>
      </c>
      <c r="C215" s="72">
        <v>0.30568492907171052</v>
      </c>
      <c r="D215" s="72">
        <v>0.40375747756729807</v>
      </c>
      <c r="E215" s="72">
        <v>0.19824020455741898</v>
      </c>
      <c r="F215" s="72">
        <v>3.8263123784834736</v>
      </c>
      <c r="G215" s="72">
        <v>0.18968023255813948</v>
      </c>
      <c r="H215" s="72" t="s">
        <v>143</v>
      </c>
    </row>
    <row r="216" spans="2:8" ht="15" hidden="1" customHeight="1" outlineLevel="1">
      <c r="B216" s="63" t="s">
        <v>89</v>
      </c>
      <c r="C216" s="72">
        <v>0.15354914021460964</v>
      </c>
      <c r="D216" s="72">
        <v>0.12408885303523576</v>
      </c>
      <c r="E216" s="72">
        <v>9.6207820373795938E-2</v>
      </c>
      <c r="F216" s="72">
        <v>3.4993849938499384</v>
      </c>
      <c r="G216" s="72">
        <v>8.6836552507709719E-2</v>
      </c>
      <c r="H216" s="72" t="s">
        <v>143</v>
      </c>
    </row>
    <row r="217" spans="2:8" ht="15" hidden="1" customHeight="1" outlineLevel="1">
      <c r="B217" s="63" t="s">
        <v>88</v>
      </c>
      <c r="C217" s="72">
        <v>2.4673881607988113E-2</v>
      </c>
      <c r="D217" s="72">
        <v>0.16272923408845741</v>
      </c>
      <c r="E217" s="72">
        <v>-3.1421235143076487E-2</v>
      </c>
      <c r="F217" s="72">
        <v>1.7225913621262459</v>
      </c>
      <c r="G217" s="72">
        <v>-0.14194577352472093</v>
      </c>
      <c r="H217" s="72" t="s">
        <v>143</v>
      </c>
    </row>
    <row r="218" spans="2:8" ht="15" hidden="1" customHeight="1" outlineLevel="1">
      <c r="B218" s="63" t="s">
        <v>87</v>
      </c>
      <c r="C218" s="72">
        <v>-5.8232519991798237E-2</v>
      </c>
      <c r="D218" s="72">
        <v>-0.33506944444444442</v>
      </c>
      <c r="E218" s="72">
        <v>0.12774277645014132</v>
      </c>
      <c r="F218" s="72" t="s">
        <v>143</v>
      </c>
      <c r="G218" s="72">
        <v>-0.38427334425462201</v>
      </c>
      <c r="H218" s="72" t="s">
        <v>143</v>
      </c>
    </row>
    <row r="219" spans="2:8" ht="15" hidden="1" customHeight="1" outlineLevel="1">
      <c r="B219" s="63" t="s">
        <v>86</v>
      </c>
      <c r="C219" s="72">
        <v>5.1177958205776752E-2</v>
      </c>
      <c r="D219" s="72">
        <v>-0.21942758022549869</v>
      </c>
      <c r="E219" s="72">
        <v>0.13017241379310351</v>
      </c>
      <c r="F219" s="72" t="s">
        <v>143</v>
      </c>
      <c r="G219" s="72">
        <v>-9.8164870375764601E-2</v>
      </c>
      <c r="H219" s="72" t="s">
        <v>143</v>
      </c>
    </row>
    <row r="220" spans="2:8" ht="15" hidden="1" customHeight="1" outlineLevel="1">
      <c r="B220" s="63" t="s">
        <v>85</v>
      </c>
      <c r="C220" s="72">
        <v>-7.4433257149916665E-2</v>
      </c>
      <c r="D220" s="72">
        <v>-0.53789403085177734</v>
      </c>
      <c r="E220" s="72">
        <v>3.9111854329245688E-2</v>
      </c>
      <c r="F220" s="72" t="s">
        <v>143</v>
      </c>
      <c r="G220" s="72">
        <v>-0.20945602440264366</v>
      </c>
      <c r="H220" s="72" t="s">
        <v>143</v>
      </c>
    </row>
    <row r="221" spans="2:8" ht="15" hidden="1" customHeight="1" outlineLevel="1">
      <c r="B221" s="63" t="s">
        <v>84</v>
      </c>
      <c r="C221" s="72">
        <v>-4.8955495004541327E-2</v>
      </c>
      <c r="D221" s="72">
        <v>-0.66833810888252154</v>
      </c>
      <c r="E221" s="72">
        <v>0.11591355599214137</v>
      </c>
      <c r="F221" s="72" t="s">
        <v>143</v>
      </c>
      <c r="G221" s="72">
        <v>-0.17363344051446949</v>
      </c>
      <c r="H221" s="72" t="s">
        <v>143</v>
      </c>
    </row>
    <row r="222" spans="2:8" ht="15" hidden="1" customHeight="1" outlineLevel="1">
      <c r="B222" s="63" t="s">
        <v>83</v>
      </c>
      <c r="C222" s="72">
        <v>0.60952186350633419</v>
      </c>
      <c r="D222" s="72">
        <v>-0.93514644351464438</v>
      </c>
      <c r="E222" s="72">
        <v>0.90942646223736512</v>
      </c>
      <c r="F222" s="72" t="s">
        <v>143</v>
      </c>
      <c r="G222" s="72">
        <v>1.6201923076923075</v>
      </c>
      <c r="H222" s="72" t="s">
        <v>143</v>
      </c>
    </row>
    <row r="223" spans="2:8" ht="15" hidden="1" customHeight="1" outlineLevel="1">
      <c r="B223" s="63" t="s">
        <v>82</v>
      </c>
      <c r="C223" s="72">
        <v>0.3249809052159558</v>
      </c>
      <c r="D223" s="72">
        <v>0.30661118816458632</v>
      </c>
      <c r="E223" s="72">
        <v>0.37409161427288318</v>
      </c>
      <c r="F223" s="72">
        <v>0.8368298368298368</v>
      </c>
      <c r="G223" s="72">
        <v>7.2592287069498829E-2</v>
      </c>
      <c r="H223" s="72" t="s">
        <v>143</v>
      </c>
    </row>
    <row r="224" spans="2:8" ht="15" hidden="1" customHeight="1" outlineLevel="1">
      <c r="B224" s="63" t="s">
        <v>81</v>
      </c>
      <c r="C224" s="72">
        <v>7.4728537742714929E-2</v>
      </c>
      <c r="D224" s="72">
        <v>-2.6254610830414471E-2</v>
      </c>
      <c r="E224" s="72">
        <v>0.13410140640406865</v>
      </c>
      <c r="F224" s="72">
        <v>0.36838534599728634</v>
      </c>
      <c r="G224" s="72">
        <v>2.197897663104853E-2</v>
      </c>
      <c r="H224" s="72" t="s">
        <v>143</v>
      </c>
    </row>
    <row r="225" spans="2:8" ht="15" hidden="1" customHeight="1" outlineLevel="1">
      <c r="B225" s="63" t="s">
        <v>80</v>
      </c>
      <c r="C225" s="72">
        <v>0.13189715522179091</v>
      </c>
      <c r="D225" s="72">
        <v>6.7609220048244545E-2</v>
      </c>
      <c r="E225" s="72">
        <v>0.1664902930367691</v>
      </c>
      <c r="F225" s="72">
        <v>0.24691358024691357</v>
      </c>
      <c r="G225" s="72">
        <v>0.1293790878953498</v>
      </c>
      <c r="H225" s="72" t="s">
        <v>143</v>
      </c>
    </row>
    <row r="226" spans="2:8" ht="15" hidden="1" customHeight="1" outlineLevel="1">
      <c r="B226" s="63" t="s">
        <v>79</v>
      </c>
      <c r="C226" s="72">
        <v>6.2494827348383852E-2</v>
      </c>
      <c r="D226" s="72">
        <v>0.106868037211439</v>
      </c>
      <c r="E226" s="72">
        <v>2.564797101694638E-2</v>
      </c>
      <c r="F226" s="72">
        <v>0.22500000000000009</v>
      </c>
      <c r="G226" s="72">
        <v>9.32879952690715E-2</v>
      </c>
      <c r="H226" s="72" t="s">
        <v>143</v>
      </c>
    </row>
    <row r="227" spans="2:8" ht="15" customHeight="1" collapsed="1">
      <c r="B227" s="65">
        <v>1995</v>
      </c>
      <c r="C227" s="67">
        <v>0.1352339526893922</v>
      </c>
      <c r="D227" s="67">
        <v>0.12659790709929997</v>
      </c>
      <c r="E227" s="67">
        <v>0.12979014428047875</v>
      </c>
      <c r="F227" s="67">
        <v>1.7068757539203858</v>
      </c>
      <c r="G227" s="67">
        <v>3.281430672339658E-2</v>
      </c>
      <c r="H227" s="67" t="s">
        <v>143</v>
      </c>
    </row>
    <row r="228" spans="2:8" ht="15" hidden="1" customHeight="1" outlineLevel="1">
      <c r="B228" s="63" t="s">
        <v>90</v>
      </c>
      <c r="C228" s="72">
        <v>0.14161052033444266</v>
      </c>
      <c r="D228" s="72">
        <v>0.10144131777625254</v>
      </c>
      <c r="E228" s="72">
        <v>0.18888809413111129</v>
      </c>
      <c r="F228" s="72">
        <v>-0.19256933542647825</v>
      </c>
      <c r="G228" s="72">
        <v>6.9522411261766948E-2</v>
      </c>
      <c r="H228" s="72" t="s">
        <v>143</v>
      </c>
    </row>
    <row r="229" spans="2:8" ht="15" hidden="1" customHeight="1" outlineLevel="1">
      <c r="B229" s="63" t="s">
        <v>89</v>
      </c>
      <c r="C229" s="72">
        <v>0.13787536655393318</v>
      </c>
      <c r="D229" s="72">
        <v>0.11877900979886546</v>
      </c>
      <c r="E229" s="72">
        <v>0.203123501084016</v>
      </c>
      <c r="F229" s="72">
        <v>-1.8416206261510082E-3</v>
      </c>
      <c r="G229" s="72">
        <v>-5.917385660838359E-2</v>
      </c>
      <c r="H229" s="72" t="s">
        <v>143</v>
      </c>
    </row>
    <row r="230" spans="2:8" ht="15" hidden="1" customHeight="1" outlineLevel="1">
      <c r="B230" s="63" t="s">
        <v>88</v>
      </c>
      <c r="C230" s="72">
        <v>0.21292740565689394</v>
      </c>
      <c r="D230" s="72">
        <v>0.28517953694717879</v>
      </c>
      <c r="E230" s="72">
        <v>0.13721063246937004</v>
      </c>
      <c r="F230" s="72" t="s">
        <v>143</v>
      </c>
      <c r="G230" s="72">
        <v>0.34652554072710529</v>
      </c>
      <c r="H230" s="72" t="s">
        <v>143</v>
      </c>
    </row>
    <row r="231" spans="2:8" ht="15" hidden="1" customHeight="1" outlineLevel="1">
      <c r="B231" s="63" t="s">
        <v>87</v>
      </c>
      <c r="C231" s="72">
        <v>0.12029096477794798</v>
      </c>
      <c r="D231" s="72">
        <v>0.6294200848656295</v>
      </c>
      <c r="E231" s="72">
        <v>0.19403372243839168</v>
      </c>
      <c r="F231" s="72" t="s">
        <v>143</v>
      </c>
      <c r="G231" s="72">
        <v>-7.9689855696747802E-2</v>
      </c>
      <c r="H231" s="72" t="s">
        <v>143</v>
      </c>
    </row>
    <row r="232" spans="2:8" ht="15" hidden="1" customHeight="1" outlineLevel="1">
      <c r="B232" s="63" t="s">
        <v>86</v>
      </c>
      <c r="C232" s="72">
        <v>0.36861280626650883</v>
      </c>
      <c r="D232" s="72">
        <v>0.41299019607843146</v>
      </c>
      <c r="E232" s="72">
        <v>0.75020955574182735</v>
      </c>
      <c r="F232" s="72" t="s">
        <v>143</v>
      </c>
      <c r="G232" s="72">
        <v>-0.18222963315864693</v>
      </c>
      <c r="H232" s="72" t="s">
        <v>143</v>
      </c>
    </row>
    <row r="233" spans="2:8" ht="15" hidden="1" customHeight="1" outlineLevel="1">
      <c r="B233" s="63" t="s">
        <v>85</v>
      </c>
      <c r="C233" s="72">
        <v>0.23533002670736369</v>
      </c>
      <c r="D233" s="72">
        <v>0.46751968503937014</v>
      </c>
      <c r="E233" s="72">
        <v>0.50988918501893665</v>
      </c>
      <c r="F233" s="72" t="s">
        <v>143</v>
      </c>
      <c r="G233" s="72">
        <v>-0.20685483870967747</v>
      </c>
      <c r="H233" s="72" t="s">
        <v>143</v>
      </c>
    </row>
    <row r="234" spans="2:8" ht="15" hidden="1" customHeight="1" outlineLevel="1">
      <c r="B234" s="63" t="s">
        <v>84</v>
      </c>
      <c r="C234" s="72">
        <v>0.24350576010842562</v>
      </c>
      <c r="D234" s="72">
        <v>0.72558714462299134</v>
      </c>
      <c r="E234" s="72">
        <v>0.29422448238285503</v>
      </c>
      <c r="F234" s="72" t="s">
        <v>143</v>
      </c>
      <c r="G234" s="72">
        <v>-2.0086648286727016E-2</v>
      </c>
      <c r="H234" s="72" t="s">
        <v>143</v>
      </c>
    </row>
    <row r="235" spans="2:8" ht="15" hidden="1" customHeight="1" outlineLevel="1">
      <c r="B235" s="63" t="s">
        <v>83</v>
      </c>
      <c r="C235" s="72">
        <v>0.31171267756633614</v>
      </c>
      <c r="D235" s="72">
        <v>1.064794816414687</v>
      </c>
      <c r="E235" s="72">
        <v>0.37578124999999996</v>
      </c>
      <c r="F235" s="72" t="s">
        <v>143</v>
      </c>
      <c r="G235" s="72">
        <v>-0.41242937853107342</v>
      </c>
      <c r="H235" s="72" t="s">
        <v>143</v>
      </c>
    </row>
    <row r="236" spans="2:8" ht="15" hidden="1" customHeight="1" outlineLevel="1">
      <c r="B236" s="63" t="s">
        <v>82</v>
      </c>
      <c r="C236" s="72">
        <v>0.21155223880597007</v>
      </c>
      <c r="D236" s="72">
        <v>0.17388472810159561</v>
      </c>
      <c r="E236" s="72">
        <v>0.2424042607151915</v>
      </c>
      <c r="F236" s="72" t="s">
        <v>143</v>
      </c>
      <c r="G236" s="72">
        <v>6.0586176727909002E-2</v>
      </c>
      <c r="H236" s="72" t="s">
        <v>143</v>
      </c>
    </row>
    <row r="237" spans="2:8" ht="15" hidden="1" customHeight="1" outlineLevel="1">
      <c r="B237" s="63" t="s">
        <v>81</v>
      </c>
      <c r="C237" s="72">
        <v>0.1644538356365608</v>
      </c>
      <c r="D237" s="72">
        <v>0.18502057008521899</v>
      </c>
      <c r="E237" s="72">
        <v>0.18270352108353616</v>
      </c>
      <c r="F237" s="72">
        <v>4.4191176470588234</v>
      </c>
      <c r="G237" s="72">
        <v>-5.0717466600692762E-2</v>
      </c>
      <c r="H237" s="72" t="s">
        <v>143</v>
      </c>
    </row>
    <row r="238" spans="2:8" ht="15" hidden="1" customHeight="1" outlineLevel="1">
      <c r="B238" s="63" t="s">
        <v>80</v>
      </c>
      <c r="C238" s="72">
        <v>5.6963799230915768E-2</v>
      </c>
      <c r="D238" s="72">
        <v>2.6480500722195544E-2</v>
      </c>
      <c r="E238" s="72">
        <v>7.8837571354436919E-2</v>
      </c>
      <c r="F238" s="72">
        <v>3.0123839009287927</v>
      </c>
      <c r="G238" s="72">
        <v>-3.9583512606488291E-2</v>
      </c>
      <c r="H238" s="72" t="s">
        <v>143</v>
      </c>
    </row>
    <row r="239" spans="2:8" ht="15" hidden="1" customHeight="1" outlineLevel="1">
      <c r="B239" s="63" t="s">
        <v>79</v>
      </c>
      <c r="C239" s="72">
        <v>4.6007194936611429E-2</v>
      </c>
      <c r="D239" s="72">
        <v>1.4240368094586398E-2</v>
      </c>
      <c r="E239" s="72">
        <v>7.0924814620084486E-2</v>
      </c>
      <c r="F239" s="72">
        <v>2.1961259079903148</v>
      </c>
      <c r="G239" s="72">
        <v>-3.7358571123603523E-2</v>
      </c>
      <c r="H239" s="72" t="s">
        <v>143</v>
      </c>
    </row>
    <row r="240" spans="2:8" ht="15" customHeight="1" collapsed="1">
      <c r="B240" s="65">
        <v>1994</v>
      </c>
      <c r="C240" s="67">
        <v>0.13405765312588347</v>
      </c>
      <c r="D240" s="67">
        <v>0.11775265770946119</v>
      </c>
      <c r="E240" s="67">
        <v>0.1734072783403886</v>
      </c>
      <c r="F240" s="67">
        <v>0.8227792436235708</v>
      </c>
      <c r="G240" s="67">
        <v>-1.6972907355294331E-2</v>
      </c>
      <c r="H240" s="67" t="s">
        <v>143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0.25775905889187423</v>
      </c>
      <c r="E7" s="40">
        <v>0.60164283853109901</v>
      </c>
      <c r="F7" s="40">
        <v>6.3724707078387233E-2</v>
      </c>
      <c r="G7" s="40">
        <v>7.6873395498639516E-2</v>
      </c>
      <c r="H7" s="40">
        <v>0</v>
      </c>
    </row>
    <row r="8" spans="2:8" ht="15" customHeight="1">
      <c r="B8" s="46">
        <v>2009</v>
      </c>
      <c r="C8" s="74">
        <v>1</v>
      </c>
      <c r="D8" s="74">
        <v>0.27646717570276841</v>
      </c>
      <c r="E8" s="74">
        <v>0.57140553683402295</v>
      </c>
      <c r="F8" s="74">
        <v>5.9095678880689333E-2</v>
      </c>
      <c r="G8" s="74">
        <v>9.3031608582519298E-2</v>
      </c>
      <c r="H8" s="74">
        <v>0</v>
      </c>
    </row>
    <row r="9" spans="2:8" ht="15" customHeight="1">
      <c r="B9" s="46">
        <v>2008</v>
      </c>
      <c r="C9" s="74">
        <v>1</v>
      </c>
      <c r="D9" s="74">
        <v>0.29546785449523777</v>
      </c>
      <c r="E9" s="74">
        <v>0.55445940265847093</v>
      </c>
      <c r="F9" s="74">
        <v>5.0449607204521421E-2</v>
      </c>
      <c r="G9" s="74">
        <v>9.9623135641769889E-2</v>
      </c>
      <c r="H9" s="74">
        <v>0</v>
      </c>
    </row>
    <row r="10" spans="2:8" ht="15" customHeight="1">
      <c r="B10" s="46">
        <v>2007</v>
      </c>
      <c r="C10" s="74">
        <v>1</v>
      </c>
      <c r="D10" s="74">
        <v>0.29957503417586506</v>
      </c>
      <c r="E10" s="74">
        <v>0.55774928351696773</v>
      </c>
      <c r="F10" s="74">
        <v>4.4913512945099959E-2</v>
      </c>
      <c r="G10" s="74">
        <v>9.7762169362067206E-2</v>
      </c>
      <c r="H10" s="74">
        <v>0</v>
      </c>
    </row>
    <row r="11" spans="2:8" ht="15" customHeight="1">
      <c r="B11" s="46">
        <v>2006</v>
      </c>
      <c r="C11" s="74">
        <v>1</v>
      </c>
      <c r="D11" s="74">
        <v>0.30636112919613911</v>
      </c>
      <c r="E11" s="74">
        <v>0.54845311469454039</v>
      </c>
      <c r="F11" s="74">
        <v>3.5986612080534636E-2</v>
      </c>
      <c r="G11" s="74">
        <v>0.10919914402878589</v>
      </c>
      <c r="H11" s="74">
        <v>0</v>
      </c>
    </row>
    <row r="12" spans="2:8" ht="15" customHeight="1">
      <c r="B12" s="46">
        <v>2005</v>
      </c>
      <c r="C12" s="74">
        <v>1</v>
      </c>
      <c r="D12" s="74">
        <v>0.30021419194361915</v>
      </c>
      <c r="E12" s="74">
        <v>0.56365732743729702</v>
      </c>
      <c r="F12" s="74">
        <v>2.5861949837628687E-2</v>
      </c>
      <c r="G12" s="74">
        <v>0.11026653078145512</v>
      </c>
      <c r="H12" s="74">
        <v>0</v>
      </c>
    </row>
    <row r="13" spans="2:8" ht="15" customHeight="1">
      <c r="B13" s="46">
        <v>2004</v>
      </c>
      <c r="C13" s="74">
        <v>1</v>
      </c>
      <c r="D13" s="74">
        <v>0.29937236048453369</v>
      </c>
      <c r="E13" s="74">
        <v>0.55723642900569836</v>
      </c>
      <c r="F13" s="74">
        <v>3.0796650052235336E-2</v>
      </c>
      <c r="G13" s="74">
        <v>0.11252116822315589</v>
      </c>
      <c r="H13" s="74">
        <v>7.3392234376741368E-5</v>
      </c>
    </row>
    <row r="14" spans="2:8" ht="15" customHeight="1">
      <c r="B14" s="46">
        <v>2003</v>
      </c>
      <c r="C14" s="74">
        <v>1</v>
      </c>
      <c r="D14" s="74">
        <v>0.28838643004440656</v>
      </c>
      <c r="E14" s="74">
        <v>0.54045258841186694</v>
      </c>
      <c r="F14" s="74">
        <v>5.2342678642328624E-2</v>
      </c>
      <c r="G14" s="74">
        <v>0.1188183029013979</v>
      </c>
      <c r="H14" s="74">
        <v>0</v>
      </c>
    </row>
    <row r="15" spans="2:8" ht="15" customHeight="1">
      <c r="B15" s="46">
        <v>2002</v>
      </c>
      <c r="C15" s="74">
        <v>1</v>
      </c>
      <c r="D15" s="74">
        <v>0.30757002917829557</v>
      </c>
      <c r="E15" s="74">
        <v>0.51668763319100908</v>
      </c>
      <c r="F15" s="74">
        <v>6.0634850001226689E-2</v>
      </c>
      <c r="G15" s="74">
        <v>0.11510748762946864</v>
      </c>
      <c r="H15" s="74">
        <v>0</v>
      </c>
    </row>
    <row r="16" spans="2:8" ht="15" customHeight="1">
      <c r="B16" s="46">
        <v>2001</v>
      </c>
      <c r="C16" s="74">
        <v>1</v>
      </c>
      <c r="D16" s="74">
        <v>0.32064322874146961</v>
      </c>
      <c r="E16" s="74">
        <v>0.49730053478584191</v>
      </c>
      <c r="F16" s="74">
        <v>6.6145990112149486E-2</v>
      </c>
      <c r="G16" s="74">
        <v>0.11587000780782686</v>
      </c>
      <c r="H16" s="74">
        <v>4.0238552712117146E-5</v>
      </c>
    </row>
    <row r="17" spans="2:10" ht="15" customHeight="1">
      <c r="B17" s="46">
        <v>2000</v>
      </c>
      <c r="C17" s="74">
        <v>1</v>
      </c>
      <c r="D17" s="74">
        <v>0.31071613681848964</v>
      </c>
      <c r="E17" s="74">
        <v>0.48670442378774292</v>
      </c>
      <c r="F17" s="74">
        <v>7.1090076081733955E-2</v>
      </c>
      <c r="G17" s="74">
        <v>0.13148936331203348</v>
      </c>
      <c r="H17" s="74">
        <v>0</v>
      </c>
    </row>
    <row r="18" spans="2:10" ht="15" customHeight="1">
      <c r="B18" s="46">
        <v>1999</v>
      </c>
      <c r="C18" s="74">
        <v>1</v>
      </c>
      <c r="D18" s="74">
        <v>0.30185697191800698</v>
      </c>
      <c r="E18" s="74">
        <v>0.49684228372822448</v>
      </c>
      <c r="F18" s="74">
        <v>7.447857741377005E-2</v>
      </c>
      <c r="G18" s="74">
        <v>0.12682216693999851</v>
      </c>
      <c r="H18" s="74">
        <v>0</v>
      </c>
    </row>
    <row r="19" spans="2:10" ht="15" customHeight="1">
      <c r="B19" s="46">
        <v>1998</v>
      </c>
      <c r="C19" s="74">
        <v>1</v>
      </c>
      <c r="D19" s="74">
        <v>0.30232248473335838</v>
      </c>
      <c r="E19" s="74">
        <v>0.4965160200712303</v>
      </c>
      <c r="F19" s="74">
        <v>7.1124093398304694E-2</v>
      </c>
      <c r="G19" s="74">
        <v>0.12894265338697797</v>
      </c>
      <c r="H19" s="74">
        <v>1.0947484101286561E-3</v>
      </c>
    </row>
    <row r="20" spans="2:10" ht="15" customHeight="1">
      <c r="B20" s="46">
        <v>1997</v>
      </c>
      <c r="C20" s="74">
        <v>1</v>
      </c>
      <c r="D20" s="74">
        <v>0.29683076341194542</v>
      </c>
      <c r="E20" s="74">
        <v>0.51119495578935714</v>
      </c>
      <c r="F20" s="74">
        <v>6.754057831303073E-2</v>
      </c>
      <c r="G20" s="74">
        <v>0.12373814015488716</v>
      </c>
      <c r="H20" s="74">
        <v>6.9556233077955559E-4</v>
      </c>
    </row>
    <row r="21" spans="2:10" ht="15" customHeight="1">
      <c r="B21" s="46">
        <v>1996</v>
      </c>
      <c r="C21" s="74">
        <v>1</v>
      </c>
      <c r="D21" s="74">
        <v>0.29174799647633276</v>
      </c>
      <c r="E21" s="74">
        <v>0.5330251827749084</v>
      </c>
      <c r="F21" s="74">
        <v>5.386571230606034E-2</v>
      </c>
      <c r="G21" s="74">
        <v>0.12136110844269851</v>
      </c>
      <c r="H21" s="74">
        <v>0</v>
      </c>
    </row>
    <row r="22" spans="2:10" ht="15" customHeight="1">
      <c r="B22" s="46">
        <v>1995</v>
      </c>
      <c r="C22" s="74">
        <v>1</v>
      </c>
      <c r="D22" s="74">
        <v>0.28328668027976689</v>
      </c>
      <c r="E22" s="74">
        <v>0.57228657174516073</v>
      </c>
      <c r="F22" s="74">
        <v>2.8319960018879972E-2</v>
      </c>
      <c r="G22" s="74">
        <v>0.11610678795619241</v>
      </c>
      <c r="H22" s="74">
        <v>0</v>
      </c>
    </row>
    <row r="23" spans="2:10" ht="15" customHeight="1">
      <c r="B23" s="46">
        <v>1994</v>
      </c>
      <c r="C23" s="74">
        <v>1</v>
      </c>
      <c r="D23" s="74">
        <v>0.28545824181964319</v>
      </c>
      <c r="E23" s="74">
        <v>0.57504409133173728</v>
      </c>
      <c r="F23" s="74">
        <v>1.1877080100804748E-2</v>
      </c>
      <c r="G23" s="74">
        <v>0.12762058674781476</v>
      </c>
      <c r="H23" s="74">
        <v>0</v>
      </c>
    </row>
    <row r="24" spans="2:10" ht="15" customHeight="1">
      <c r="B24" s="46">
        <v>1993</v>
      </c>
      <c r="C24" s="74">
        <v>1</v>
      </c>
      <c r="D24" s="74">
        <v>0.289622307359856</v>
      </c>
      <c r="E24" s="74">
        <v>0.55576027581993714</v>
      </c>
      <c r="F24" s="74">
        <v>7.389426685773891E-3</v>
      </c>
      <c r="G24" s="74">
        <v>0.14722799013443297</v>
      </c>
      <c r="H24" s="74">
        <v>0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386726</v>
      </c>
      <c r="D7" s="83">
        <v>1</v>
      </c>
      <c r="E7" s="82">
        <v>478104</v>
      </c>
      <c r="F7" s="83">
        <v>1</v>
      </c>
      <c r="G7" s="83">
        <v>0.23628615608984138</v>
      </c>
    </row>
    <row r="8" spans="2:7" ht="15" customHeight="1">
      <c r="B8" s="84" t="s">
        <v>111</v>
      </c>
      <c r="C8" s="85">
        <v>130174</v>
      </c>
      <c r="D8" s="86">
        <v>0.336605245057224</v>
      </c>
      <c r="E8" s="85">
        <v>180983</v>
      </c>
      <c r="F8" s="86">
        <v>0.37854316215718758</v>
      </c>
      <c r="G8" s="87">
        <v>0.39031603853304037</v>
      </c>
    </row>
    <row r="9" spans="2:7" ht="15" customHeight="1">
      <c r="B9" s="84" t="s">
        <v>112</v>
      </c>
      <c r="C9" s="85">
        <v>256552</v>
      </c>
      <c r="D9" s="86">
        <v>0.663394754942776</v>
      </c>
      <c r="E9" s="85">
        <v>297121</v>
      </c>
      <c r="F9" s="86">
        <v>0.62145683784281247</v>
      </c>
      <c r="G9" s="87">
        <v>0.15813168480463999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23335</v>
      </c>
      <c r="D8" s="72">
        <v>0.22134408039359355</v>
      </c>
      <c r="E8" s="97">
        <v>44762</v>
      </c>
      <c r="F8" s="57">
        <v>8.5639446047876655E-2</v>
      </c>
      <c r="G8" s="36">
        <v>68097</v>
      </c>
      <c r="H8" s="72">
        <v>0.12861096839418606</v>
      </c>
    </row>
    <row r="9" spans="2:8">
      <c r="B9" s="63" t="s">
        <v>89</v>
      </c>
      <c r="C9" s="36">
        <v>26398</v>
      </c>
      <c r="D9" s="72">
        <v>0.2076490232856032</v>
      </c>
      <c r="E9" s="97">
        <v>41111</v>
      </c>
      <c r="F9" s="57">
        <v>-3.5134247089748438E-2</v>
      </c>
      <c r="G9" s="36">
        <v>67509</v>
      </c>
      <c r="H9" s="72">
        <v>4.7186932849364815E-2</v>
      </c>
    </row>
    <row r="10" spans="2:8">
      <c r="B10" s="63" t="s">
        <v>88</v>
      </c>
      <c r="C10" s="36">
        <v>16761</v>
      </c>
      <c r="D10" s="72">
        <v>0.20991842922110737</v>
      </c>
      <c r="E10" s="97">
        <v>25821</v>
      </c>
      <c r="F10" s="57">
        <v>1.2747097583934774E-2</v>
      </c>
      <c r="G10" s="36">
        <v>42582</v>
      </c>
      <c r="H10" s="72">
        <v>8.2162189636331373E-2</v>
      </c>
    </row>
    <row r="11" spans="2:8">
      <c r="B11" s="63" t="s">
        <v>87</v>
      </c>
      <c r="C11" s="36">
        <v>2478</v>
      </c>
      <c r="D11" s="72">
        <v>0.63997352746525471</v>
      </c>
      <c r="E11" s="97">
        <v>2277</v>
      </c>
      <c r="F11" s="57">
        <v>-0.17320261437908502</v>
      </c>
      <c r="G11" s="36">
        <v>4755</v>
      </c>
      <c r="H11" s="72">
        <v>0.1148886283704571</v>
      </c>
    </row>
    <row r="12" spans="2:8">
      <c r="B12" s="63" t="s">
        <v>86</v>
      </c>
      <c r="C12" s="36">
        <v>2249</v>
      </c>
      <c r="D12" s="72">
        <v>0.11281543790202875</v>
      </c>
      <c r="E12" s="97">
        <v>1990</v>
      </c>
      <c r="F12" s="57">
        <v>-0.18709150326797386</v>
      </c>
      <c r="G12" s="36">
        <v>4239</v>
      </c>
      <c r="H12" s="72">
        <v>-5.146565227120159E-2</v>
      </c>
    </row>
    <row r="13" spans="2:8">
      <c r="B13" s="63" t="s">
        <v>85</v>
      </c>
      <c r="C13" s="36">
        <v>2549</v>
      </c>
      <c r="D13" s="72">
        <v>0.25504677498769079</v>
      </c>
      <c r="E13" s="97">
        <v>2888</v>
      </c>
      <c r="F13" s="57">
        <v>-0.29163600686779489</v>
      </c>
      <c r="G13" s="36">
        <v>5437</v>
      </c>
      <c r="H13" s="72">
        <v>-0.10985592665356914</v>
      </c>
    </row>
    <row r="14" spans="2:8">
      <c r="B14" s="63" t="s">
        <v>84</v>
      </c>
      <c r="C14" s="36">
        <v>1737</v>
      </c>
      <c r="D14" s="72">
        <v>-8.3860759493670889E-2</v>
      </c>
      <c r="E14" s="97">
        <v>1912</v>
      </c>
      <c r="F14" s="57">
        <v>-0.32747098135772068</v>
      </c>
      <c r="G14" s="36">
        <v>3649</v>
      </c>
      <c r="H14" s="72">
        <v>-0.23000633044946195</v>
      </c>
    </row>
    <row r="15" spans="2:8">
      <c r="B15" s="63" t="s">
        <v>83</v>
      </c>
      <c r="C15" s="36">
        <v>1882</v>
      </c>
      <c r="D15" s="72">
        <v>0.24388631857237275</v>
      </c>
      <c r="E15" s="97">
        <v>4615</v>
      </c>
      <c r="F15" s="57">
        <v>0.851183313277176</v>
      </c>
      <c r="G15" s="36">
        <v>6497</v>
      </c>
      <c r="H15" s="72">
        <v>0.62181727408886678</v>
      </c>
    </row>
    <row r="16" spans="2:8">
      <c r="B16" s="63" t="s">
        <v>82</v>
      </c>
      <c r="C16" s="36">
        <v>16613</v>
      </c>
      <c r="D16" s="72">
        <v>1.105843579667892</v>
      </c>
      <c r="E16" s="97">
        <v>28422</v>
      </c>
      <c r="F16" s="57">
        <v>0.96243872125940766</v>
      </c>
      <c r="G16" s="36">
        <v>45035</v>
      </c>
      <c r="H16" s="72">
        <v>1.0130073305918113</v>
      </c>
    </row>
    <row r="17" spans="2:12">
      <c r="B17" s="63" t="s">
        <v>81</v>
      </c>
      <c r="C17" s="36">
        <v>29583</v>
      </c>
      <c r="D17" s="72">
        <v>0.49175533256013315</v>
      </c>
      <c r="E17" s="97">
        <v>53708</v>
      </c>
      <c r="F17" s="57">
        <v>0.42867023116005631</v>
      </c>
      <c r="G17" s="36">
        <v>83291</v>
      </c>
      <c r="H17" s="72">
        <v>0.45045625522429655</v>
      </c>
    </row>
    <row r="18" spans="2:12">
      <c r="B18" s="63" t="s">
        <v>80</v>
      </c>
      <c r="C18" s="36">
        <v>31002</v>
      </c>
      <c r="D18" s="72">
        <v>0.7066886870355078</v>
      </c>
      <c r="E18" s="97">
        <v>46914</v>
      </c>
      <c r="F18" s="57">
        <v>0.23947159841479526</v>
      </c>
      <c r="G18" s="36">
        <v>77916</v>
      </c>
      <c r="H18" s="72">
        <v>0.39098455770775686</v>
      </c>
    </row>
    <row r="19" spans="2:12">
      <c r="B19" s="63" t="s">
        <v>79</v>
      </c>
      <c r="C19" s="36">
        <v>26396</v>
      </c>
      <c r="D19" s="72">
        <v>0.28767256939362906</v>
      </c>
      <c r="E19" s="97">
        <v>42701</v>
      </c>
      <c r="F19" s="57">
        <v>5.8580935420371461E-4</v>
      </c>
      <c r="G19" s="36">
        <v>69097</v>
      </c>
      <c r="H19" s="72">
        <v>9.3739612188365573E-2</v>
      </c>
    </row>
    <row r="20" spans="2:12" ht="30" customHeight="1">
      <c r="B20" s="98" t="s">
        <v>290</v>
      </c>
      <c r="C20" s="99">
        <v>180983</v>
      </c>
      <c r="D20" s="100">
        <v>0.39031603853304042</v>
      </c>
      <c r="E20" s="99">
        <v>297121</v>
      </c>
      <c r="F20" s="100">
        <v>0.1581316848046399</v>
      </c>
      <c r="G20" s="99">
        <v>478104</v>
      </c>
      <c r="H20" s="100">
        <v>0.23628615608984149</v>
      </c>
      <c r="J20" s="101"/>
      <c r="K20" s="101"/>
      <c r="L20" s="101"/>
    </row>
    <row r="21" spans="2:12" outlineLevel="1">
      <c r="B21" s="63" t="s">
        <v>90</v>
      </c>
      <c r="C21" s="36">
        <v>19106</v>
      </c>
      <c r="D21" s="72">
        <v>7.2527225777478277E-2</v>
      </c>
      <c r="E21" s="97">
        <v>41231</v>
      </c>
      <c r="F21" s="57">
        <v>6.0931991868872659E-2</v>
      </c>
      <c r="G21" s="36">
        <v>60337</v>
      </c>
      <c r="H21" s="72">
        <v>6.4576459586781265E-2</v>
      </c>
    </row>
    <row r="22" spans="2:12" outlineLevel="1">
      <c r="B22" s="63" t="s">
        <v>89</v>
      </c>
      <c r="C22" s="36">
        <v>21859</v>
      </c>
      <c r="D22" s="72">
        <v>4.3289423444062614E-2</v>
      </c>
      <c r="E22" s="97">
        <v>42608</v>
      </c>
      <c r="F22" s="57">
        <v>6.2252250006232801E-2</v>
      </c>
      <c r="G22" s="36">
        <v>64467</v>
      </c>
      <c r="H22" s="72">
        <v>5.5745705255228151E-2</v>
      </c>
    </row>
    <row r="23" spans="2:12" outlineLevel="1">
      <c r="B23" s="63" t="s">
        <v>88</v>
      </c>
      <c r="C23" s="36">
        <v>13853</v>
      </c>
      <c r="D23" s="72">
        <v>0.26835744369163161</v>
      </c>
      <c r="E23" s="97">
        <v>25496</v>
      </c>
      <c r="F23" s="57">
        <v>0.26342913776015853</v>
      </c>
      <c r="G23" s="36">
        <v>39349</v>
      </c>
      <c r="H23" s="72">
        <v>0.26515979679763357</v>
      </c>
    </row>
    <row r="24" spans="2:12" outlineLevel="1">
      <c r="B24" s="63" t="s">
        <v>87</v>
      </c>
      <c r="C24" s="36">
        <v>1511</v>
      </c>
      <c r="D24" s="72">
        <v>-0.31380563124432337</v>
      </c>
      <c r="E24" s="97">
        <v>2754</v>
      </c>
      <c r="F24" s="57">
        <v>-0.30066023362112748</v>
      </c>
      <c r="G24" s="36">
        <v>4265</v>
      </c>
      <c r="H24" s="72">
        <v>-0.30537459283387625</v>
      </c>
    </row>
    <row r="25" spans="2:12" outlineLevel="1">
      <c r="B25" s="63" t="s">
        <v>86</v>
      </c>
      <c r="C25" s="36">
        <v>2021</v>
      </c>
      <c r="D25" s="72">
        <v>0.47950219619326506</v>
      </c>
      <c r="E25" s="97">
        <v>2448</v>
      </c>
      <c r="F25" s="57">
        <v>0.42325581395348832</v>
      </c>
      <c r="G25" s="36">
        <v>4469</v>
      </c>
      <c r="H25" s="72">
        <v>0.44815294880103695</v>
      </c>
    </row>
    <row r="26" spans="2:12" outlineLevel="1">
      <c r="B26" s="63" t="s">
        <v>85</v>
      </c>
      <c r="C26" s="36">
        <v>2031</v>
      </c>
      <c r="D26" s="72">
        <v>-1.1197663096397248E-2</v>
      </c>
      <c r="E26" s="97">
        <v>4077</v>
      </c>
      <c r="F26" s="57">
        <v>-1.0917030567685559E-2</v>
      </c>
      <c r="G26" s="36">
        <v>6108</v>
      </c>
      <c r="H26" s="72">
        <v>-1.1010362694300557E-2</v>
      </c>
    </row>
    <row r="27" spans="2:12" outlineLevel="1">
      <c r="B27" s="63" t="s">
        <v>84</v>
      </c>
      <c r="C27" s="36">
        <v>1896</v>
      </c>
      <c r="D27" s="72">
        <v>-3.9026862645717197E-2</v>
      </c>
      <c r="E27" s="97">
        <v>2843</v>
      </c>
      <c r="F27" s="57">
        <v>-5.5481727574750783E-2</v>
      </c>
      <c r="G27" s="36">
        <v>4739</v>
      </c>
      <c r="H27" s="72">
        <v>-4.8966486052578806E-2</v>
      </c>
    </row>
    <row r="28" spans="2:12" outlineLevel="1">
      <c r="B28" s="63" t="s">
        <v>83</v>
      </c>
      <c r="C28" s="36">
        <v>1513</v>
      </c>
      <c r="D28" s="72">
        <v>7.3811213626685523E-2</v>
      </c>
      <c r="E28" s="97">
        <v>2493</v>
      </c>
      <c r="F28" s="57">
        <v>2.1721311475409788E-2</v>
      </c>
      <c r="G28" s="36">
        <v>4006</v>
      </c>
      <c r="H28" s="72">
        <v>4.078981553650296E-2</v>
      </c>
    </row>
    <row r="29" spans="2:12" outlineLevel="1">
      <c r="B29" s="63" t="s">
        <v>82</v>
      </c>
      <c r="C29" s="36">
        <v>7889</v>
      </c>
      <c r="D29" s="72">
        <v>-0.22367644164534539</v>
      </c>
      <c r="E29" s="97">
        <v>14483</v>
      </c>
      <c r="F29" s="57">
        <v>-0.19925913639630677</v>
      </c>
      <c r="G29" s="36">
        <v>22372</v>
      </c>
      <c r="H29" s="72">
        <v>-0.20804276257566634</v>
      </c>
    </row>
    <row r="30" spans="2:12" outlineLevel="1">
      <c r="B30" s="63" t="s">
        <v>81</v>
      </c>
      <c r="C30" s="36">
        <v>19831</v>
      </c>
      <c r="D30" s="72">
        <v>-0.19965291791105011</v>
      </c>
      <c r="E30" s="97">
        <v>37593</v>
      </c>
      <c r="F30" s="57">
        <v>-0.33233283012165882</v>
      </c>
      <c r="G30" s="36">
        <v>57424</v>
      </c>
      <c r="H30" s="72">
        <v>-0.29178742769754451</v>
      </c>
    </row>
    <row r="31" spans="2:12" outlineLevel="1">
      <c r="B31" s="63" t="s">
        <v>80</v>
      </c>
      <c r="C31" s="36">
        <v>18165</v>
      </c>
      <c r="D31" s="72">
        <v>-0.20227482324008605</v>
      </c>
      <c r="E31" s="97">
        <v>37850</v>
      </c>
      <c r="F31" s="57">
        <v>-0.19397772524968593</v>
      </c>
      <c r="G31" s="36">
        <v>56015</v>
      </c>
      <c r="H31" s="72">
        <v>-0.19668722214254986</v>
      </c>
    </row>
    <row r="32" spans="2:12" outlineLevel="1">
      <c r="B32" s="63" t="s">
        <v>79</v>
      </c>
      <c r="C32" s="36">
        <v>20499</v>
      </c>
      <c r="D32" s="72">
        <v>-8.3688080495356587E-3</v>
      </c>
      <c r="E32" s="97">
        <v>42676</v>
      </c>
      <c r="F32" s="57">
        <v>-0.12020945430556418</v>
      </c>
      <c r="G32" s="36">
        <v>63175</v>
      </c>
      <c r="H32" s="72">
        <v>-8.6789343586926693E-2</v>
      </c>
    </row>
    <row r="33" spans="2:12" ht="15" customHeight="1">
      <c r="B33" s="102">
        <v>2010</v>
      </c>
      <c r="C33" s="103">
        <v>130174</v>
      </c>
      <c r="D33" s="104">
        <v>-5.0344701805580927E-2</v>
      </c>
      <c r="E33" s="103">
        <v>256552</v>
      </c>
      <c r="F33" s="104">
        <v>-9.7416989748172367E-2</v>
      </c>
      <c r="G33" s="103">
        <v>386726</v>
      </c>
      <c r="H33" s="104">
        <v>-8.210207515955914E-2</v>
      </c>
      <c r="J33" s="101"/>
      <c r="K33" s="101"/>
      <c r="L33" s="101"/>
    </row>
    <row r="34" spans="2:12" hidden="1" outlineLevel="1">
      <c r="B34" s="63" t="s">
        <v>90</v>
      </c>
      <c r="C34" s="36">
        <v>17814</v>
      </c>
      <c r="D34" s="72">
        <v>-0.19067738857843808</v>
      </c>
      <c r="E34" s="97">
        <v>38863</v>
      </c>
      <c r="F34" s="57">
        <v>-0.20512558291745076</v>
      </c>
      <c r="G34" s="36">
        <v>56677</v>
      </c>
      <c r="H34" s="72">
        <v>-0.20064031141136485</v>
      </c>
    </row>
    <row r="35" spans="2:12" hidden="1" outlineLevel="1">
      <c r="B35" s="63" t="s">
        <v>89</v>
      </c>
      <c r="C35" s="36">
        <v>20952</v>
      </c>
      <c r="D35" s="72">
        <v>-0.1824566879975027</v>
      </c>
      <c r="E35" s="97">
        <v>40111</v>
      </c>
      <c r="F35" s="57">
        <v>-0.28643350174339999</v>
      </c>
      <c r="G35" s="36">
        <v>61063</v>
      </c>
      <c r="H35" s="72">
        <v>-0.25387341153470189</v>
      </c>
    </row>
    <row r="36" spans="2:12" hidden="1" outlineLevel="1">
      <c r="B36" s="63" t="s">
        <v>88</v>
      </c>
      <c r="C36" s="36">
        <v>10922</v>
      </c>
      <c r="D36" s="72">
        <v>-0.33902202856451225</v>
      </c>
      <c r="E36" s="97">
        <v>20180</v>
      </c>
      <c r="F36" s="57">
        <v>-0.21658449473970265</v>
      </c>
      <c r="G36" s="36">
        <v>31102</v>
      </c>
      <c r="H36" s="72">
        <v>-0.26443251424922543</v>
      </c>
    </row>
    <row r="37" spans="2:12" hidden="1" outlineLevel="1">
      <c r="B37" s="63" t="s">
        <v>87</v>
      </c>
      <c r="C37" s="36">
        <v>2202</v>
      </c>
      <c r="D37" s="72">
        <v>-0.30183893468611289</v>
      </c>
      <c r="E37" s="97">
        <v>3938</v>
      </c>
      <c r="F37" s="57">
        <v>-6.1039580352885037E-2</v>
      </c>
      <c r="G37" s="36">
        <v>6140</v>
      </c>
      <c r="H37" s="72">
        <v>-0.16439847577572131</v>
      </c>
    </row>
    <row r="38" spans="2:12" hidden="1" outlineLevel="1">
      <c r="B38" s="63" t="s">
        <v>86</v>
      </c>
      <c r="C38" s="36">
        <v>1366</v>
      </c>
      <c r="D38" s="72">
        <v>-0.34009661835748795</v>
      </c>
      <c r="E38" s="97">
        <v>1720</v>
      </c>
      <c r="F38" s="57">
        <v>-0.39201131141746204</v>
      </c>
      <c r="G38" s="36">
        <v>3086</v>
      </c>
      <c r="H38" s="72">
        <v>-0.37007552561747292</v>
      </c>
    </row>
    <row r="39" spans="2:12" hidden="1" outlineLevel="1">
      <c r="B39" s="63" t="s">
        <v>85</v>
      </c>
      <c r="C39" s="36">
        <v>2054</v>
      </c>
      <c r="D39" s="72">
        <v>-0.27650581190560053</v>
      </c>
      <c r="E39" s="97">
        <v>4122</v>
      </c>
      <c r="F39" s="57">
        <v>-0.2403243641725028</v>
      </c>
      <c r="G39" s="36">
        <v>6176</v>
      </c>
      <c r="H39" s="72">
        <v>-0.25275257108287963</v>
      </c>
    </row>
    <row r="40" spans="2:12" hidden="1" outlineLevel="1">
      <c r="B40" s="63" t="s">
        <v>84</v>
      </c>
      <c r="C40" s="36">
        <v>1973</v>
      </c>
      <c r="D40" s="72">
        <v>-6.1816452686638157E-2</v>
      </c>
      <c r="E40" s="97">
        <v>3010</v>
      </c>
      <c r="F40" s="57">
        <v>-0.10602910602910598</v>
      </c>
      <c r="G40" s="36">
        <v>4983</v>
      </c>
      <c r="H40" s="72">
        <v>-8.9031078610603331E-2</v>
      </c>
    </row>
    <row r="41" spans="2:12" hidden="1" outlineLevel="1">
      <c r="B41" s="63" t="s">
        <v>83</v>
      </c>
      <c r="C41" s="36">
        <v>1409</v>
      </c>
      <c r="D41" s="72">
        <v>-6.8121693121693139E-2</v>
      </c>
      <c r="E41" s="97">
        <v>2440</v>
      </c>
      <c r="F41" s="57">
        <v>-0.17456021650879572</v>
      </c>
      <c r="G41" s="36">
        <v>3849</v>
      </c>
      <c r="H41" s="72">
        <v>-0.13854073410922108</v>
      </c>
    </row>
    <row r="42" spans="2:12" hidden="1" outlineLevel="1">
      <c r="B42" s="63" t="s">
        <v>82</v>
      </c>
      <c r="C42" s="36">
        <v>10162</v>
      </c>
      <c r="D42" s="72">
        <v>0.1486379563693907</v>
      </c>
      <c r="E42" s="97">
        <v>18087</v>
      </c>
      <c r="F42" s="57">
        <v>0.1447468354430379</v>
      </c>
      <c r="G42" s="36">
        <v>28249</v>
      </c>
      <c r="H42" s="72">
        <v>0.1461435468819734</v>
      </c>
    </row>
    <row r="43" spans="2:12" hidden="1" outlineLevel="1">
      <c r="B43" s="63" t="s">
        <v>81</v>
      </c>
      <c r="C43" s="36">
        <v>24778</v>
      </c>
      <c r="D43" s="72">
        <v>-8.92115419959566E-2</v>
      </c>
      <c r="E43" s="97">
        <v>56305</v>
      </c>
      <c r="F43" s="57">
        <v>4.3165724274476514E-3</v>
      </c>
      <c r="G43" s="36">
        <v>81083</v>
      </c>
      <c r="H43" s="72">
        <v>-2.6240572608925428E-2</v>
      </c>
    </row>
    <row r="44" spans="2:12" hidden="1" outlineLevel="1">
      <c r="B44" s="63" t="s">
        <v>80</v>
      </c>
      <c r="C44" s="36">
        <v>22771</v>
      </c>
      <c r="D44" s="72">
        <v>-7.1064333210949293E-2</v>
      </c>
      <c r="E44" s="97">
        <v>46959</v>
      </c>
      <c r="F44" s="57">
        <v>-7.591947576598379E-2</v>
      </c>
      <c r="G44" s="36">
        <v>69730</v>
      </c>
      <c r="H44" s="72">
        <v>-7.4339572547457822E-2</v>
      </c>
    </row>
    <row r="45" spans="2:12" hidden="1" outlineLevel="1">
      <c r="B45" s="63" t="s">
        <v>79</v>
      </c>
      <c r="C45" s="36">
        <v>20672</v>
      </c>
      <c r="D45" s="72">
        <v>-0.10468188314781934</v>
      </c>
      <c r="E45" s="97">
        <v>48507</v>
      </c>
      <c r="F45" s="57">
        <v>8.6660476632616223E-4</v>
      </c>
      <c r="G45" s="36">
        <v>69179</v>
      </c>
      <c r="H45" s="72">
        <v>-3.3191715347849149E-2</v>
      </c>
    </row>
    <row r="46" spans="2:12" collapsed="1">
      <c r="B46" s="105">
        <v>2009</v>
      </c>
      <c r="C46" s="66">
        <v>137075</v>
      </c>
      <c r="D46" s="67">
        <v>-0.14056866986425909</v>
      </c>
      <c r="E46" s="66">
        <v>284242</v>
      </c>
      <c r="F46" s="67">
        <v>-0.11390360995074511</v>
      </c>
      <c r="G46" s="66">
        <v>421317</v>
      </c>
      <c r="H46" s="67">
        <v>-0.12275883608349381</v>
      </c>
    </row>
    <row r="47" spans="2:12" hidden="1" outlineLevel="1">
      <c r="B47" s="63" t="s">
        <v>90</v>
      </c>
      <c r="C47" s="36">
        <v>22011</v>
      </c>
      <c r="D47" s="72">
        <v>-7.9422835633626065E-2</v>
      </c>
      <c r="E47" s="97">
        <v>48892</v>
      </c>
      <c r="F47" s="57">
        <v>-0.16408213510232694</v>
      </c>
      <c r="G47" s="36">
        <v>70903</v>
      </c>
      <c r="H47" s="72">
        <v>-0.13951625626524589</v>
      </c>
    </row>
    <row r="48" spans="2:12" hidden="1" outlineLevel="1">
      <c r="B48" s="63" t="s">
        <v>89</v>
      </c>
      <c r="C48" s="36">
        <v>25628</v>
      </c>
      <c r="D48" s="72">
        <v>9.9065099922806432E-2</v>
      </c>
      <c r="E48" s="97">
        <v>56212</v>
      </c>
      <c r="F48" s="57">
        <v>0.15009411572141751</v>
      </c>
      <c r="G48" s="36">
        <v>81840</v>
      </c>
      <c r="H48" s="72">
        <v>0.13361221154112535</v>
      </c>
    </row>
    <row r="49" spans="2:8" hidden="1" outlineLevel="1">
      <c r="B49" s="63" t="s">
        <v>88</v>
      </c>
      <c r="C49" s="36">
        <v>16524</v>
      </c>
      <c r="D49" s="72">
        <v>-7.2098053352559477E-3</v>
      </c>
      <c r="E49" s="97">
        <v>25759</v>
      </c>
      <c r="F49" s="57">
        <v>-9.0077360556713448E-2</v>
      </c>
      <c r="G49" s="36">
        <v>42283</v>
      </c>
      <c r="H49" s="72">
        <v>-5.9395368495984702E-2</v>
      </c>
    </row>
    <row r="50" spans="2:8" hidden="1" outlineLevel="1">
      <c r="B50" s="63" t="s">
        <v>87</v>
      </c>
      <c r="C50" s="36">
        <v>3154</v>
      </c>
      <c r="D50" s="72">
        <v>0.52367149758454112</v>
      </c>
      <c r="E50" s="97">
        <v>4194</v>
      </c>
      <c r="F50" s="57">
        <v>0.50430416068866579</v>
      </c>
      <c r="G50" s="36">
        <v>7348</v>
      </c>
      <c r="H50" s="72">
        <v>0.51255660765747213</v>
      </c>
    </row>
    <row r="51" spans="2:8" hidden="1" outlineLevel="1">
      <c r="B51" s="63" t="s">
        <v>86</v>
      </c>
      <c r="C51" s="36">
        <v>2070</v>
      </c>
      <c r="D51" s="72">
        <v>0.83836589698046171</v>
      </c>
      <c r="E51" s="97">
        <v>2829</v>
      </c>
      <c r="F51" s="57">
        <v>7.8536027449485291E-2</v>
      </c>
      <c r="G51" s="36">
        <v>4899</v>
      </c>
      <c r="H51" s="72">
        <v>0.30674846625766872</v>
      </c>
    </row>
    <row r="52" spans="2:8" hidden="1" outlineLevel="1">
      <c r="B52" s="63" t="s">
        <v>85</v>
      </c>
      <c r="C52" s="36">
        <v>2839</v>
      </c>
      <c r="D52" s="72">
        <v>1.1234106207928196</v>
      </c>
      <c r="E52" s="97">
        <v>5426</v>
      </c>
      <c r="F52" s="57">
        <v>0.58747805734347569</v>
      </c>
      <c r="G52" s="36">
        <v>8265</v>
      </c>
      <c r="H52" s="72">
        <v>0.73817034700315465</v>
      </c>
    </row>
    <row r="53" spans="2:8" hidden="1" outlineLevel="1">
      <c r="B53" s="63" t="s">
        <v>84</v>
      </c>
      <c r="C53" s="36">
        <v>2103</v>
      </c>
      <c r="D53" s="72">
        <v>3.0442307692307695</v>
      </c>
      <c r="E53" s="97">
        <v>3367</v>
      </c>
      <c r="F53" s="57">
        <v>0.58745874587458746</v>
      </c>
      <c r="G53" s="36">
        <v>5470</v>
      </c>
      <c r="H53" s="72">
        <v>1.0711851571374478</v>
      </c>
    </row>
    <row r="54" spans="2:8" hidden="1" outlineLevel="1">
      <c r="B54" s="63" t="s">
        <v>83</v>
      </c>
      <c r="C54" s="36">
        <v>1512</v>
      </c>
      <c r="D54" s="72">
        <v>1.6159169550173011</v>
      </c>
      <c r="E54" s="97">
        <v>2956</v>
      </c>
      <c r="F54" s="57">
        <v>0.22249793217535152</v>
      </c>
      <c r="G54" s="36">
        <v>4468</v>
      </c>
      <c r="H54" s="72">
        <v>0.49132176234979963</v>
      </c>
    </row>
    <row r="55" spans="2:8" hidden="1" outlineLevel="1">
      <c r="B55" s="63" t="s">
        <v>82</v>
      </c>
      <c r="C55" s="36">
        <v>8847</v>
      </c>
      <c r="D55" s="72">
        <v>-0.2375247780746359</v>
      </c>
      <c r="E55" s="97">
        <v>15800</v>
      </c>
      <c r="F55" s="57">
        <v>-0.1323448654585393</v>
      </c>
      <c r="G55" s="36">
        <v>24647</v>
      </c>
      <c r="H55" s="72">
        <v>-0.17328011270251231</v>
      </c>
    </row>
    <row r="56" spans="2:8" hidden="1" outlineLevel="1">
      <c r="B56" s="63" t="s">
        <v>81</v>
      </c>
      <c r="C56" s="36">
        <v>27205</v>
      </c>
      <c r="D56" s="72">
        <v>0.18395856906606323</v>
      </c>
      <c r="E56" s="97">
        <v>56063</v>
      </c>
      <c r="F56" s="57">
        <v>0.34870573518090842</v>
      </c>
      <c r="G56" s="36">
        <v>83268</v>
      </c>
      <c r="H56" s="72">
        <v>0.29005670374616543</v>
      </c>
    </row>
    <row r="57" spans="2:8" hidden="1" outlineLevel="1">
      <c r="B57" s="63" t="s">
        <v>80</v>
      </c>
      <c r="C57" s="36">
        <v>24513</v>
      </c>
      <c r="D57" s="72">
        <v>5.2873464478996546E-2</v>
      </c>
      <c r="E57" s="97">
        <v>50817</v>
      </c>
      <c r="F57" s="57">
        <v>0.21478772231784271</v>
      </c>
      <c r="G57" s="36">
        <v>75330</v>
      </c>
      <c r="H57" s="72">
        <v>0.15689406272076667</v>
      </c>
    </row>
    <row r="58" spans="2:8" hidden="1" outlineLevel="1">
      <c r="B58" s="63" t="s">
        <v>79</v>
      </c>
      <c r="C58" s="36">
        <v>23089</v>
      </c>
      <c r="D58" s="72">
        <v>7.4956934680385556E-2</v>
      </c>
      <c r="E58" s="97">
        <v>48465</v>
      </c>
      <c r="F58" s="57">
        <v>8.3210406329623066E-2</v>
      </c>
      <c r="G58" s="36">
        <v>71554</v>
      </c>
      <c r="H58" s="72">
        <v>8.0533365548693059E-2</v>
      </c>
    </row>
    <row r="59" spans="2:8" collapsed="1">
      <c r="B59" s="105">
        <v>2008</v>
      </c>
      <c r="C59" s="66">
        <v>159495</v>
      </c>
      <c r="D59" s="67">
        <v>7.1550942255366401E-2</v>
      </c>
      <c r="E59" s="66">
        <v>320780</v>
      </c>
      <c r="F59" s="67">
        <v>8.5939457131830599E-2</v>
      </c>
      <c r="G59" s="66">
        <v>480275</v>
      </c>
      <c r="H59" s="67">
        <v>8.1118497025249869E-2</v>
      </c>
    </row>
    <row r="60" spans="2:8" hidden="1" outlineLevel="1">
      <c r="B60" s="63" t="s">
        <v>90</v>
      </c>
      <c r="C60" s="36">
        <v>23910</v>
      </c>
      <c r="D60" s="72">
        <v>0.14643268124280784</v>
      </c>
      <c r="E60" s="97">
        <v>58489</v>
      </c>
      <c r="F60" s="57">
        <v>0.31403473298735141</v>
      </c>
      <c r="G60" s="36">
        <v>82399</v>
      </c>
      <c r="H60" s="72">
        <v>0.2605596095889362</v>
      </c>
    </row>
    <row r="61" spans="2:8" hidden="1" outlineLevel="1">
      <c r="B61" s="63" t="s">
        <v>89</v>
      </c>
      <c r="C61" s="36">
        <v>23318</v>
      </c>
      <c r="D61" s="72">
        <v>7.6646043032597699E-2</v>
      </c>
      <c r="E61" s="97">
        <v>48876</v>
      </c>
      <c r="F61" s="57">
        <v>0.38396194359497104</v>
      </c>
      <c r="G61" s="36">
        <v>72194</v>
      </c>
      <c r="H61" s="72">
        <v>0.26713939691789235</v>
      </c>
    </row>
    <row r="62" spans="2:8" hidden="1" outlineLevel="1">
      <c r="B62" s="63" t="s">
        <v>88</v>
      </c>
      <c r="C62" s="36">
        <v>16644</v>
      </c>
      <c r="D62" s="72">
        <v>9.7961606966158632E-2</v>
      </c>
      <c r="E62" s="97">
        <v>28309</v>
      </c>
      <c r="F62" s="57">
        <v>0.15712241978336405</v>
      </c>
      <c r="G62" s="36">
        <v>44953</v>
      </c>
      <c r="H62" s="72">
        <v>0.1344891984655765</v>
      </c>
    </row>
    <row r="63" spans="2:8" hidden="1" outlineLevel="1">
      <c r="B63" s="63" t="s">
        <v>87</v>
      </c>
      <c r="C63" s="36">
        <v>2070</v>
      </c>
      <c r="D63" s="72">
        <v>-8.1225033288948034E-2</v>
      </c>
      <c r="E63" s="97">
        <v>2788</v>
      </c>
      <c r="F63" s="57">
        <v>0.27597254004576666</v>
      </c>
      <c r="G63" s="36">
        <v>4858</v>
      </c>
      <c r="H63" s="72">
        <v>9.4637223974763485E-2</v>
      </c>
    </row>
    <row r="64" spans="2:8" hidden="1" outlineLevel="1">
      <c r="B64" s="63" t="s">
        <v>86</v>
      </c>
      <c r="C64" s="36">
        <v>1126</v>
      </c>
      <c r="D64" s="72">
        <v>-0.43587174348697399</v>
      </c>
      <c r="E64" s="97">
        <v>2623</v>
      </c>
      <c r="F64" s="57">
        <v>0.81648199445983383</v>
      </c>
      <c r="G64" s="36">
        <v>3749</v>
      </c>
      <c r="H64" s="72">
        <v>8.9825581395348797E-2</v>
      </c>
    </row>
    <row r="65" spans="2:10" hidden="1" outlineLevel="1">
      <c r="B65" s="63" t="s">
        <v>85</v>
      </c>
      <c r="C65" s="36">
        <v>1337</v>
      </c>
      <c r="D65" s="72">
        <v>-0.30437044745057229</v>
      </c>
      <c r="E65" s="97">
        <v>3418</v>
      </c>
      <c r="F65" s="57">
        <v>0.26218611521418023</v>
      </c>
      <c r="G65" s="36">
        <v>4755</v>
      </c>
      <c r="H65" s="72">
        <v>2.6997840172786169E-2</v>
      </c>
    </row>
    <row r="66" spans="2:10" hidden="1" outlineLevel="1">
      <c r="B66" s="63" t="s">
        <v>84</v>
      </c>
      <c r="C66" s="36">
        <v>520</v>
      </c>
      <c r="D66" s="72">
        <v>-0.6027501909854851</v>
      </c>
      <c r="E66" s="97">
        <v>2121</v>
      </c>
      <c r="F66" s="57">
        <v>-0.14613526570048307</v>
      </c>
      <c r="G66" s="36">
        <v>2641</v>
      </c>
      <c r="H66" s="72">
        <v>-0.30371737411020305</v>
      </c>
    </row>
    <row r="67" spans="2:10" ht="16.5" hidden="1" outlineLevel="1" thickBot="1">
      <c r="B67" s="63" t="s">
        <v>83</v>
      </c>
      <c r="C67" s="36">
        <v>578</v>
      </c>
      <c r="D67" s="72">
        <v>-0.63043478260869568</v>
      </c>
      <c r="E67" s="97">
        <v>2418</v>
      </c>
      <c r="F67" s="57">
        <v>0.12465116279069766</v>
      </c>
      <c r="G67" s="36">
        <v>2996</v>
      </c>
      <c r="H67" s="72">
        <v>-0.19332256327409802</v>
      </c>
      <c r="J67" s="48" t="s">
        <v>92</v>
      </c>
    </row>
    <row r="68" spans="2:10" hidden="1" outlineLevel="1">
      <c r="B68" s="63" t="s">
        <v>82</v>
      </c>
      <c r="C68" s="36">
        <v>11603</v>
      </c>
      <c r="D68" s="72">
        <v>-9.0174860817062608E-2</v>
      </c>
      <c r="E68" s="97">
        <v>18210</v>
      </c>
      <c r="F68" s="57">
        <v>-0.10313238770685584</v>
      </c>
      <c r="G68" s="36">
        <v>29813</v>
      </c>
      <c r="H68" s="72">
        <v>-9.8133526938318671E-2</v>
      </c>
    </row>
    <row r="69" spans="2:10" hidden="1" outlineLevel="1">
      <c r="B69" s="63" t="s">
        <v>81</v>
      </c>
      <c r="C69" s="36">
        <v>22978</v>
      </c>
      <c r="D69" s="72">
        <v>0.1123051602284828</v>
      </c>
      <c r="E69" s="97">
        <v>41568</v>
      </c>
      <c r="F69" s="57">
        <v>-0.13953921629510024</v>
      </c>
      <c r="G69" s="36">
        <v>64546</v>
      </c>
      <c r="H69" s="72">
        <v>-6.4103121782881689E-2</v>
      </c>
    </row>
    <row r="70" spans="2:10" hidden="1" outlineLevel="1">
      <c r="B70" s="63" t="s">
        <v>80</v>
      </c>
      <c r="C70" s="36">
        <v>23282</v>
      </c>
      <c r="D70" s="72">
        <v>0.14655766768442824</v>
      </c>
      <c r="E70" s="97">
        <v>41832</v>
      </c>
      <c r="F70" s="57">
        <v>-0.10535095598614141</v>
      </c>
      <c r="G70" s="36">
        <v>65114</v>
      </c>
      <c r="H70" s="72">
        <v>-2.9076702851007941E-2</v>
      </c>
    </row>
    <row r="71" spans="2:10" hidden="1" outlineLevel="1">
      <c r="B71" s="63" t="s">
        <v>79</v>
      </c>
      <c r="C71" s="36">
        <v>21479</v>
      </c>
      <c r="D71" s="72">
        <v>-8.4937450953238569E-3</v>
      </c>
      <c r="E71" s="97">
        <v>44742</v>
      </c>
      <c r="F71" s="57">
        <v>-0.20042175241703453</v>
      </c>
      <c r="G71" s="36">
        <v>66221</v>
      </c>
      <c r="H71" s="72">
        <v>-0.14685648028858544</v>
      </c>
    </row>
    <row r="72" spans="2:10" collapsed="1">
      <c r="B72" s="105">
        <v>2007</v>
      </c>
      <c r="C72" s="66">
        <v>148845</v>
      </c>
      <c r="D72" s="67">
        <v>4.7488687305150767E-2</v>
      </c>
      <c r="E72" s="66">
        <v>295394</v>
      </c>
      <c r="F72" s="67">
        <v>3.0716247195480717E-2</v>
      </c>
      <c r="G72" s="66">
        <v>444239</v>
      </c>
      <c r="H72" s="67">
        <v>3.6275799649162055E-2</v>
      </c>
    </row>
    <row r="73" spans="2:10" hidden="1" outlineLevel="1">
      <c r="B73" s="63" t="s">
        <v>90</v>
      </c>
      <c r="C73" s="36">
        <v>20856</v>
      </c>
      <c r="D73" s="72">
        <v>0.2110794959642297</v>
      </c>
      <c r="E73" s="97">
        <v>44511</v>
      </c>
      <c r="F73" s="57">
        <v>5.0580626888217628E-2</v>
      </c>
      <c r="G73" s="36">
        <v>65367</v>
      </c>
      <c r="H73" s="72">
        <v>9.69642048028998E-2</v>
      </c>
    </row>
    <row r="74" spans="2:10" hidden="1" outlineLevel="1">
      <c r="B74" s="63" t="s">
        <v>89</v>
      </c>
      <c r="C74" s="36">
        <v>21658</v>
      </c>
      <c r="D74" s="72">
        <v>4.5118949958982801E-2</v>
      </c>
      <c r="E74" s="97">
        <v>35316</v>
      </c>
      <c r="F74" s="57">
        <v>-0.23394286457994407</v>
      </c>
      <c r="G74" s="36">
        <v>56974</v>
      </c>
      <c r="H74" s="72">
        <v>-0.14740213097090871</v>
      </c>
    </row>
    <row r="75" spans="2:10" hidden="1" outlineLevel="1">
      <c r="B75" s="63" t="s">
        <v>88</v>
      </c>
      <c r="C75" s="36">
        <v>15159</v>
      </c>
      <c r="D75" s="72">
        <v>0.11275049548557581</v>
      </c>
      <c r="E75" s="97">
        <v>24465</v>
      </c>
      <c r="F75" s="57">
        <v>-3.6924772664645888E-2</v>
      </c>
      <c r="G75" s="36">
        <v>39624</v>
      </c>
      <c r="H75" s="72">
        <v>1.5323117921385743E-2</v>
      </c>
    </row>
    <row r="76" spans="2:10" hidden="1" outlineLevel="1">
      <c r="B76" s="63" t="s">
        <v>87</v>
      </c>
      <c r="C76" s="36">
        <v>2253</v>
      </c>
      <c r="D76" s="72">
        <v>-1.5727391874180818E-2</v>
      </c>
      <c r="E76" s="97">
        <v>2185</v>
      </c>
      <c r="F76" s="57">
        <v>0.39974375400384377</v>
      </c>
      <c r="G76" s="36">
        <v>4438</v>
      </c>
      <c r="H76" s="72">
        <v>0.15272727272727282</v>
      </c>
    </row>
    <row r="77" spans="2:10" hidden="1" outlineLevel="1">
      <c r="B77" s="63" t="s">
        <v>86</v>
      </c>
      <c r="C77" s="36">
        <v>1996</v>
      </c>
      <c r="D77" s="72">
        <v>-2.8237585199610504E-2</v>
      </c>
      <c r="E77" s="97">
        <v>1444</v>
      </c>
      <c r="F77" s="57">
        <v>0.38579654510556627</v>
      </c>
      <c r="G77" s="36">
        <v>3440</v>
      </c>
      <c r="H77" s="72">
        <v>0.11111111111111116</v>
      </c>
    </row>
    <row r="78" spans="2:10" hidden="1" outlineLevel="1">
      <c r="B78" s="63" t="s">
        <v>85</v>
      </c>
      <c r="C78" s="36">
        <v>1922</v>
      </c>
      <c r="D78" s="72">
        <v>-0.16760502381983544</v>
      </c>
      <c r="E78" s="97">
        <v>2708</v>
      </c>
      <c r="F78" s="57">
        <v>0.63625377643504533</v>
      </c>
      <c r="G78" s="36">
        <v>4630</v>
      </c>
      <c r="H78" s="72">
        <v>0.16801210898082752</v>
      </c>
    </row>
    <row r="79" spans="2:10" hidden="1" outlineLevel="1">
      <c r="B79" s="63" t="s">
        <v>84</v>
      </c>
      <c r="C79" s="36">
        <v>1309</v>
      </c>
      <c r="D79" s="72">
        <v>-0.38020833333333337</v>
      </c>
      <c r="E79" s="97">
        <v>2484</v>
      </c>
      <c r="F79" s="57">
        <v>0.88753799392097266</v>
      </c>
      <c r="G79" s="36">
        <v>3793</v>
      </c>
      <c r="H79" s="72">
        <v>0.10647607934655778</v>
      </c>
    </row>
    <row r="80" spans="2:10" hidden="1" outlineLevel="1">
      <c r="B80" s="63" t="s">
        <v>83</v>
      </c>
      <c r="C80" s="36">
        <v>1564</v>
      </c>
      <c r="D80" s="72">
        <v>-0.38953942232630756</v>
      </c>
      <c r="E80" s="97">
        <v>2150</v>
      </c>
      <c r="F80" s="57">
        <v>0.47664835164835173</v>
      </c>
      <c r="G80" s="36">
        <v>3714</v>
      </c>
      <c r="H80" s="72">
        <v>-7.5659532105525118E-2</v>
      </c>
    </row>
    <row r="81" spans="2:8" hidden="1" outlineLevel="1">
      <c r="B81" s="63" t="s">
        <v>82</v>
      </c>
      <c r="C81" s="36">
        <v>12753</v>
      </c>
      <c r="D81" s="72">
        <v>0.4631711794401101</v>
      </c>
      <c r="E81" s="97">
        <v>20304</v>
      </c>
      <c r="F81" s="57">
        <v>9.24939467312349E-2</v>
      </c>
      <c r="G81" s="36">
        <v>33057</v>
      </c>
      <c r="H81" s="72">
        <v>0.21083476795721778</v>
      </c>
    </row>
    <row r="82" spans="2:8" hidden="1" outlineLevel="1">
      <c r="B82" s="63" t="s">
        <v>81</v>
      </c>
      <c r="C82" s="36">
        <v>20658</v>
      </c>
      <c r="D82" s="72">
        <v>8.1287621041612246E-2</v>
      </c>
      <c r="E82" s="97">
        <v>48309</v>
      </c>
      <c r="F82" s="57">
        <v>0.19490959459793711</v>
      </c>
      <c r="G82" s="36">
        <v>68967</v>
      </c>
      <c r="H82" s="72">
        <v>0.15844727382672086</v>
      </c>
    </row>
    <row r="83" spans="2:8" hidden="1" outlineLevel="1">
      <c r="B83" s="63" t="s">
        <v>80</v>
      </c>
      <c r="C83" s="36">
        <v>20306</v>
      </c>
      <c r="D83" s="72">
        <v>4.8213916993599115E-2</v>
      </c>
      <c r="E83" s="97">
        <v>46758</v>
      </c>
      <c r="F83" s="57">
        <v>0.21053176616786629</v>
      </c>
      <c r="G83" s="36">
        <v>67064</v>
      </c>
      <c r="H83" s="72">
        <v>0.15631573502534568</v>
      </c>
    </row>
    <row r="84" spans="2:8" hidden="1" outlineLevel="1">
      <c r="B84" s="63" t="s">
        <v>79</v>
      </c>
      <c r="C84" s="36">
        <v>21663</v>
      </c>
      <c r="D84" s="72">
        <v>4.7939241486068207E-2</v>
      </c>
      <c r="E84" s="97">
        <v>55957</v>
      </c>
      <c r="F84" s="57">
        <v>0.2796606293450421</v>
      </c>
      <c r="G84" s="36">
        <v>77620</v>
      </c>
      <c r="H84" s="72">
        <v>0.20527950310559007</v>
      </c>
    </row>
    <row r="85" spans="2:8" collapsed="1">
      <c r="B85" s="105">
        <v>2006</v>
      </c>
      <c r="C85" s="66">
        <v>142097</v>
      </c>
      <c r="D85" s="67">
        <v>8.6717447498432243E-2</v>
      </c>
      <c r="E85" s="66">
        <v>286591</v>
      </c>
      <c r="F85" s="67">
        <v>9.2732680062530992E-2</v>
      </c>
      <c r="G85" s="66">
        <v>428688</v>
      </c>
      <c r="H85" s="67">
        <v>9.0731449158838462E-2</v>
      </c>
    </row>
    <row r="86" spans="2:8" hidden="1" outlineLevel="1">
      <c r="B86" s="63" t="s">
        <v>90</v>
      </c>
      <c r="C86" s="36">
        <v>17221</v>
      </c>
      <c r="D86" s="72">
        <v>-2.0420932878270737E-2</v>
      </c>
      <c r="E86" s="97">
        <v>42368</v>
      </c>
      <c r="F86" s="57">
        <v>6.6827818905172087E-2</v>
      </c>
      <c r="G86" s="36">
        <v>59589</v>
      </c>
      <c r="H86" s="72">
        <v>4.0056550424128146E-2</v>
      </c>
    </row>
    <row r="87" spans="2:8" hidden="1" outlineLevel="1">
      <c r="B87" s="63" t="s">
        <v>89</v>
      </c>
      <c r="C87" s="36">
        <v>20723</v>
      </c>
      <c r="D87" s="72">
        <v>2.406602095275745E-2</v>
      </c>
      <c r="E87" s="97">
        <v>46101</v>
      </c>
      <c r="F87" s="57">
        <v>0.13995697435770627</v>
      </c>
      <c r="G87" s="36">
        <v>66824</v>
      </c>
      <c r="H87" s="72">
        <v>0.10130692024984755</v>
      </c>
    </row>
    <row r="88" spans="2:8" hidden="1" outlineLevel="1">
      <c r="B88" s="63" t="s">
        <v>88</v>
      </c>
      <c r="C88" s="36">
        <v>13623</v>
      </c>
      <c r="D88" s="72">
        <v>1.9151642103688138E-2</v>
      </c>
      <c r="E88" s="97">
        <v>25403</v>
      </c>
      <c r="F88" s="57">
        <v>-5.1879222184899043E-2</v>
      </c>
      <c r="G88" s="36">
        <v>39026</v>
      </c>
      <c r="H88" s="72">
        <v>-2.8237051792828649E-2</v>
      </c>
    </row>
    <row r="89" spans="2:8" hidden="1" outlineLevel="1">
      <c r="B89" s="63" t="s">
        <v>87</v>
      </c>
      <c r="C89" s="36">
        <v>2289</v>
      </c>
      <c r="D89" s="72">
        <v>6.0213061602593765E-2</v>
      </c>
      <c r="E89" s="97">
        <v>1561</v>
      </c>
      <c r="F89" s="57">
        <v>0.27324632952691674</v>
      </c>
      <c r="G89" s="36">
        <v>3850</v>
      </c>
      <c r="H89" s="72">
        <v>0.13737075332348603</v>
      </c>
    </row>
    <row r="90" spans="2:8" hidden="1" outlineLevel="1">
      <c r="B90" s="63" t="s">
        <v>86</v>
      </c>
      <c r="C90" s="36">
        <v>2054</v>
      </c>
      <c r="D90" s="72">
        <v>-0.24513046674016903</v>
      </c>
      <c r="E90" s="97">
        <v>1042</v>
      </c>
      <c r="F90" s="57">
        <v>-2.6168224299065401E-2</v>
      </c>
      <c r="G90" s="36">
        <v>3096</v>
      </c>
      <c r="H90" s="72">
        <v>-0.18332893695594832</v>
      </c>
    </row>
    <row r="91" spans="2:8" hidden="1" outlineLevel="1">
      <c r="B91" s="63" t="s">
        <v>85</v>
      </c>
      <c r="C91" s="36">
        <v>2309</v>
      </c>
      <c r="D91" s="72">
        <v>0.2001039501039501</v>
      </c>
      <c r="E91" s="97">
        <v>1655</v>
      </c>
      <c r="F91" s="57">
        <v>-0.28478824546240278</v>
      </c>
      <c r="G91" s="36">
        <v>3964</v>
      </c>
      <c r="H91" s="72">
        <v>-6.4653138272770194E-2</v>
      </c>
    </row>
    <row r="92" spans="2:8" hidden="1" outlineLevel="1">
      <c r="B92" s="63" t="s">
        <v>84</v>
      </c>
      <c r="C92" s="36">
        <v>2112</v>
      </c>
      <c r="D92" s="72">
        <v>-0.17692907248636014</v>
      </c>
      <c r="E92" s="97">
        <v>1316</v>
      </c>
      <c r="F92" s="57">
        <v>-0.52983208288674533</v>
      </c>
      <c r="G92" s="36">
        <v>3428</v>
      </c>
      <c r="H92" s="72">
        <v>-0.36104380242311274</v>
      </c>
    </row>
    <row r="93" spans="2:8" hidden="1" outlineLevel="1">
      <c r="B93" s="63" t="s">
        <v>83</v>
      </c>
      <c r="C93" s="36">
        <v>2562</v>
      </c>
      <c r="D93" s="72">
        <v>3.1726384364820843</v>
      </c>
      <c r="E93" s="97">
        <v>1456</v>
      </c>
      <c r="F93" s="57">
        <v>-0.24008350730688932</v>
      </c>
      <c r="G93" s="36">
        <v>4018</v>
      </c>
      <c r="H93" s="72">
        <v>0.58814229249011851</v>
      </c>
    </row>
    <row r="94" spans="2:8" hidden="1" outlineLevel="1">
      <c r="B94" s="63" t="s">
        <v>82</v>
      </c>
      <c r="C94" s="36">
        <v>8716</v>
      </c>
      <c r="D94" s="72">
        <v>0.18488308863512781</v>
      </c>
      <c r="E94" s="97">
        <v>18585</v>
      </c>
      <c r="F94" s="57">
        <v>-7.4267782426778228E-2</v>
      </c>
      <c r="G94" s="36">
        <v>27301</v>
      </c>
      <c r="H94" s="72">
        <v>-4.7754447360746077E-3</v>
      </c>
    </row>
    <row r="95" spans="2:8" hidden="1" outlineLevel="1">
      <c r="B95" s="63" t="s">
        <v>81</v>
      </c>
      <c r="C95" s="36">
        <v>19105</v>
      </c>
      <c r="D95" s="72">
        <v>0.47848630242996437</v>
      </c>
      <c r="E95" s="97">
        <v>40429</v>
      </c>
      <c r="F95" s="57">
        <v>3.9867280537050798E-2</v>
      </c>
      <c r="G95" s="36">
        <v>59534</v>
      </c>
      <c r="H95" s="72">
        <v>0.14928283237775331</v>
      </c>
    </row>
    <row r="96" spans="2:8" hidden="1" outlineLevel="1">
      <c r="B96" s="63" t="s">
        <v>80</v>
      </c>
      <c r="C96" s="36">
        <v>19372</v>
      </c>
      <c r="D96" s="72">
        <v>0.40805349614769582</v>
      </c>
      <c r="E96" s="97">
        <v>38626</v>
      </c>
      <c r="F96" s="57">
        <v>3.0796327924850653E-2</v>
      </c>
      <c r="G96" s="36">
        <v>57998</v>
      </c>
      <c r="H96" s="72">
        <v>0.13211009174311927</v>
      </c>
    </row>
    <row r="97" spans="2:8" hidden="1" outlineLevel="1">
      <c r="B97" s="63" t="s">
        <v>79</v>
      </c>
      <c r="C97" s="36">
        <v>20672</v>
      </c>
      <c r="D97" s="72">
        <v>0.59150050042343527</v>
      </c>
      <c r="E97" s="97">
        <v>43728</v>
      </c>
      <c r="F97" s="57">
        <v>0.19678143302862772</v>
      </c>
      <c r="G97" s="36">
        <v>64400</v>
      </c>
      <c r="H97" s="72">
        <v>0.30030084600319018</v>
      </c>
    </row>
    <row r="98" spans="2:8" collapsed="1">
      <c r="B98" s="105">
        <v>2005</v>
      </c>
      <c r="C98" s="66">
        <v>130758</v>
      </c>
      <c r="D98" s="67">
        <v>0.20857364685004431</v>
      </c>
      <c r="E98" s="66">
        <v>262270</v>
      </c>
      <c r="F98" s="67">
        <v>5.2287371909580438E-2</v>
      </c>
      <c r="G98" s="66">
        <v>393028</v>
      </c>
      <c r="H98" s="67">
        <v>9.9594326161766E-2</v>
      </c>
    </row>
    <row r="99" spans="2:8" hidden="1" outlineLevel="1">
      <c r="B99" s="63" t="s">
        <v>90</v>
      </c>
      <c r="C99" s="36">
        <v>17580</v>
      </c>
      <c r="D99" s="72">
        <v>0.34929772046972141</v>
      </c>
      <c r="E99" s="97">
        <v>39714</v>
      </c>
      <c r="F99" s="57">
        <v>4.620653319283452E-2</v>
      </c>
      <c r="G99" s="36">
        <v>57294</v>
      </c>
      <c r="H99" s="72">
        <v>0.12365412147718136</v>
      </c>
    </row>
    <row r="100" spans="2:8" hidden="1" outlineLevel="1">
      <c r="B100" s="63" t="s">
        <v>89</v>
      </c>
      <c r="C100" s="36">
        <v>20236</v>
      </c>
      <c r="D100" s="72">
        <v>0.45092134509213455</v>
      </c>
      <c r="E100" s="97">
        <v>40441</v>
      </c>
      <c r="F100" s="57">
        <v>4.2712756711118516E-3</v>
      </c>
      <c r="G100" s="36">
        <v>60677</v>
      </c>
      <c r="H100" s="72">
        <v>0.11917146229895237</v>
      </c>
    </row>
    <row r="101" spans="2:8" hidden="1" outlineLevel="1">
      <c r="B101" s="63" t="s">
        <v>88</v>
      </c>
      <c r="C101" s="36">
        <v>13367</v>
      </c>
      <c r="D101" s="72">
        <v>0.70345354912705482</v>
      </c>
      <c r="E101" s="97">
        <v>26793</v>
      </c>
      <c r="F101" s="57">
        <v>0.25002332742371935</v>
      </c>
      <c r="G101" s="36">
        <v>40160</v>
      </c>
      <c r="H101" s="72">
        <v>0.37153785731361633</v>
      </c>
    </row>
    <row r="102" spans="2:8" hidden="1" outlineLevel="1">
      <c r="B102" s="63" t="s">
        <v>87</v>
      </c>
      <c r="C102" s="36">
        <v>2159</v>
      </c>
      <c r="D102" s="72">
        <v>0.72031872509960149</v>
      </c>
      <c r="E102" s="97">
        <v>1226</v>
      </c>
      <c r="F102" s="57">
        <v>-0.62078564800494895</v>
      </c>
      <c r="G102" s="36">
        <v>3385</v>
      </c>
      <c r="H102" s="72">
        <v>-0.2457664884135472</v>
      </c>
    </row>
    <row r="103" spans="2:8" hidden="1" outlineLevel="1">
      <c r="B103" s="63" t="s">
        <v>86</v>
      </c>
      <c r="C103" s="36">
        <v>2721</v>
      </c>
      <c r="D103" s="72">
        <v>1.6088207094918503</v>
      </c>
      <c r="E103" s="97">
        <v>1070</v>
      </c>
      <c r="F103" s="57">
        <v>-0.48083454633672973</v>
      </c>
      <c r="G103" s="36">
        <v>3791</v>
      </c>
      <c r="H103" s="72">
        <v>0.22132731958762886</v>
      </c>
    </row>
    <row r="104" spans="2:8" hidden="1" outlineLevel="1">
      <c r="B104" s="63" t="s">
        <v>85</v>
      </c>
      <c r="C104" s="36">
        <v>1924</v>
      </c>
      <c r="D104" s="72">
        <v>-5.1749630359783194E-2</v>
      </c>
      <c r="E104" s="97">
        <v>2314</v>
      </c>
      <c r="F104" s="57">
        <v>-0.41639344262295086</v>
      </c>
      <c r="G104" s="36">
        <v>4238</v>
      </c>
      <c r="H104" s="72">
        <v>-0.29295962629295957</v>
      </c>
    </row>
    <row r="105" spans="2:8" hidden="1" outlineLevel="1">
      <c r="B105" s="63" t="s">
        <v>84</v>
      </c>
      <c r="C105" s="36">
        <v>2566</v>
      </c>
      <c r="D105" s="72">
        <v>0.47301951779563711</v>
      </c>
      <c r="E105" s="97">
        <v>2799</v>
      </c>
      <c r="F105" s="57">
        <v>-8.5592943482521999E-2</v>
      </c>
      <c r="G105" s="36">
        <v>5365</v>
      </c>
      <c r="H105" s="72">
        <v>0.1170102019571102</v>
      </c>
    </row>
    <row r="106" spans="2:8" hidden="1" outlineLevel="1">
      <c r="B106" s="63" t="s">
        <v>83</v>
      </c>
      <c r="C106" s="36">
        <v>614</v>
      </c>
      <c r="D106" s="72">
        <v>-0.55667870036101075</v>
      </c>
      <c r="E106" s="97">
        <v>1916</v>
      </c>
      <c r="F106" s="57">
        <v>-0.38431876606683801</v>
      </c>
      <c r="G106" s="36">
        <v>2530</v>
      </c>
      <c r="H106" s="72">
        <v>-0.43740271291972421</v>
      </c>
    </row>
    <row r="107" spans="2:8" hidden="1" outlineLevel="1">
      <c r="B107" s="63" t="s">
        <v>82</v>
      </c>
      <c r="C107" s="36">
        <v>7356</v>
      </c>
      <c r="D107" s="72">
        <v>8.3996463306808211E-2</v>
      </c>
      <c r="E107" s="97">
        <v>20076</v>
      </c>
      <c r="F107" s="57">
        <v>0.23316953316953315</v>
      </c>
      <c r="G107" s="36">
        <v>27432</v>
      </c>
      <c r="H107" s="72">
        <v>0.18928292725223272</v>
      </c>
    </row>
    <row r="108" spans="2:8" hidden="1" outlineLevel="1">
      <c r="B108" s="63" t="s">
        <v>81</v>
      </c>
      <c r="C108" s="36">
        <v>12922</v>
      </c>
      <c r="D108" s="72">
        <v>-2.3354243821328668E-2</v>
      </c>
      <c r="E108" s="97">
        <v>38879</v>
      </c>
      <c r="F108" s="57">
        <v>3.5089587604163919E-2</v>
      </c>
      <c r="G108" s="36">
        <v>51801</v>
      </c>
      <c r="H108" s="72">
        <v>1.9865333123326501E-2</v>
      </c>
    </row>
    <row r="109" spans="2:8" hidden="1" outlineLevel="1">
      <c r="B109" s="63" t="s">
        <v>80</v>
      </c>
      <c r="C109" s="36">
        <v>13758</v>
      </c>
      <c r="D109" s="72">
        <v>0.17952674897119336</v>
      </c>
      <c r="E109" s="97">
        <v>37472</v>
      </c>
      <c r="F109" s="57">
        <v>0.11650080448125855</v>
      </c>
      <c r="G109" s="36">
        <v>51230</v>
      </c>
      <c r="H109" s="72">
        <v>0.13275549462698444</v>
      </c>
    </row>
    <row r="110" spans="2:8" hidden="1" outlineLevel="1">
      <c r="B110" s="63" t="s">
        <v>79</v>
      </c>
      <c r="C110" s="36">
        <v>12989</v>
      </c>
      <c r="D110" s="72">
        <v>8.0346003493304563E-2</v>
      </c>
      <c r="E110" s="97">
        <v>36538</v>
      </c>
      <c r="F110" s="57">
        <v>-6.4303823401367532E-2</v>
      </c>
      <c r="G110" s="36">
        <v>49527</v>
      </c>
      <c r="H110" s="72">
        <v>-3.0251409774436078E-2</v>
      </c>
    </row>
    <row r="111" spans="2:8" collapsed="1">
      <c r="B111" s="105">
        <v>2004</v>
      </c>
      <c r="C111" s="66">
        <v>108192</v>
      </c>
      <c r="D111" s="67">
        <v>0.25832451355532027</v>
      </c>
      <c r="E111" s="66">
        <v>249238</v>
      </c>
      <c r="F111" s="67">
        <v>3.1840594170078784E-2</v>
      </c>
      <c r="G111" s="66">
        <v>357430</v>
      </c>
      <c r="H111" s="67">
        <v>9.1296011333382276E-2</v>
      </c>
    </row>
    <row r="112" spans="2:8" hidden="1" outlineLevel="1">
      <c r="B112" s="63" t="s">
        <v>90</v>
      </c>
      <c r="C112" s="36">
        <v>13029</v>
      </c>
      <c r="D112" s="72">
        <v>-8.2723176569980295E-2</v>
      </c>
      <c r="E112" s="97">
        <v>37960</v>
      </c>
      <c r="F112" s="57">
        <v>-0.19025576484140017</v>
      </c>
      <c r="G112" s="36">
        <v>50989</v>
      </c>
      <c r="H112" s="72">
        <v>-0.16525056071247324</v>
      </c>
    </row>
    <row r="113" spans="2:8" hidden="1" outlineLevel="1">
      <c r="B113" s="63" t="s">
        <v>89</v>
      </c>
      <c r="C113" s="36">
        <v>13947</v>
      </c>
      <c r="D113" s="72">
        <v>7.5493522516964839E-2</v>
      </c>
      <c r="E113" s="97">
        <v>40269</v>
      </c>
      <c r="F113" s="57">
        <v>2.2055837563451863E-2</v>
      </c>
      <c r="G113" s="36">
        <v>54216</v>
      </c>
      <c r="H113" s="72">
        <v>3.5288725939504939E-2</v>
      </c>
    </row>
    <row r="114" spans="2:8" hidden="1" outlineLevel="1">
      <c r="B114" s="63" t="s">
        <v>88</v>
      </c>
      <c r="C114" s="36">
        <v>7847</v>
      </c>
      <c r="D114" s="72">
        <v>-0.14305995413344985</v>
      </c>
      <c r="E114" s="97">
        <v>21434</v>
      </c>
      <c r="F114" s="57">
        <v>7.3202483476867641E-2</v>
      </c>
      <c r="G114" s="36">
        <v>29281</v>
      </c>
      <c r="H114" s="72">
        <v>5.2181674619795615E-3</v>
      </c>
    </row>
    <row r="115" spans="2:8" hidden="1" outlineLevel="1">
      <c r="B115" s="63" t="s">
        <v>87</v>
      </c>
      <c r="C115" s="36">
        <v>1255</v>
      </c>
      <c r="D115" s="72">
        <v>-0.27498555748122477</v>
      </c>
      <c r="E115" s="97">
        <v>3233</v>
      </c>
      <c r="F115" s="57">
        <v>-6.4535955746772844E-3</v>
      </c>
      <c r="G115" s="36">
        <v>4488</v>
      </c>
      <c r="H115" s="72">
        <v>-9.9699097291875649E-2</v>
      </c>
    </row>
    <row r="116" spans="2:8" hidden="1" outlineLevel="1">
      <c r="B116" s="63" t="s">
        <v>86</v>
      </c>
      <c r="C116" s="36">
        <v>1043</v>
      </c>
      <c r="D116" s="72">
        <v>-0.27869986168741356</v>
      </c>
      <c r="E116" s="97">
        <v>2061</v>
      </c>
      <c r="F116" s="57">
        <v>-0.33708587970408488</v>
      </c>
      <c r="G116" s="36">
        <v>3104</v>
      </c>
      <c r="H116" s="72">
        <v>-0.31855104281009883</v>
      </c>
    </row>
    <row r="117" spans="2:8" hidden="1" outlineLevel="1">
      <c r="B117" s="63" t="s">
        <v>85</v>
      </c>
      <c r="C117" s="36">
        <v>2029</v>
      </c>
      <c r="D117" s="72">
        <v>0.50407709414381019</v>
      </c>
      <c r="E117" s="97">
        <v>3965</v>
      </c>
      <c r="F117" s="57">
        <v>-0.15888841747984728</v>
      </c>
      <c r="G117" s="36">
        <v>5994</v>
      </c>
      <c r="H117" s="72">
        <v>-1.1380504700643224E-2</v>
      </c>
    </row>
    <row r="118" spans="2:8" hidden="1" outlineLevel="1">
      <c r="B118" s="63" t="s">
        <v>84</v>
      </c>
      <c r="C118" s="36">
        <v>1742</v>
      </c>
      <c r="D118" s="72">
        <v>-0.1098620337250894</v>
      </c>
      <c r="E118" s="97">
        <v>3061</v>
      </c>
      <c r="F118" s="57">
        <v>0.12495406100698281</v>
      </c>
      <c r="G118" s="36">
        <v>4803</v>
      </c>
      <c r="H118" s="72">
        <v>2.6720820863616934E-2</v>
      </c>
    </row>
    <row r="119" spans="2:8" hidden="1" outlineLevel="1">
      <c r="B119" s="63" t="s">
        <v>83</v>
      </c>
      <c r="C119" s="36">
        <v>1385</v>
      </c>
      <c r="D119" s="72">
        <v>0.2812210915818687</v>
      </c>
      <c r="E119" s="97">
        <v>3112</v>
      </c>
      <c r="F119" s="57">
        <v>-0.12731351654514866</v>
      </c>
      <c r="G119" s="36">
        <v>4497</v>
      </c>
      <c r="H119" s="72">
        <v>-3.2278889606197514E-2</v>
      </c>
    </row>
    <row r="120" spans="2:8" hidden="1" outlineLevel="1">
      <c r="B120" s="63" t="s">
        <v>82</v>
      </c>
      <c r="C120" s="36">
        <v>6786</v>
      </c>
      <c r="D120" s="72">
        <v>-8.4745762711864181E-3</v>
      </c>
      <c r="E120" s="97">
        <v>16280</v>
      </c>
      <c r="F120" s="57">
        <v>-7.5840145322434105E-2</v>
      </c>
      <c r="G120" s="36">
        <v>23066</v>
      </c>
      <c r="H120" s="72">
        <v>-5.6991005723630472E-2</v>
      </c>
    </row>
    <row r="121" spans="2:8" hidden="1" outlineLevel="1">
      <c r="B121" s="63" t="s">
        <v>81</v>
      </c>
      <c r="C121" s="36">
        <v>13231</v>
      </c>
      <c r="D121" s="72">
        <v>-1.4890923981833115E-2</v>
      </c>
      <c r="E121" s="97">
        <v>37561</v>
      </c>
      <c r="F121" s="57">
        <v>-0.24591447500501906</v>
      </c>
      <c r="G121" s="36">
        <v>50792</v>
      </c>
      <c r="H121" s="72">
        <v>-0.19685014468461914</v>
      </c>
    </row>
    <row r="122" spans="2:8" hidden="1" outlineLevel="1">
      <c r="B122" s="63" t="s">
        <v>80</v>
      </c>
      <c r="C122" s="36">
        <v>11664</v>
      </c>
      <c r="D122" s="72">
        <v>-0.12668463611859837</v>
      </c>
      <c r="E122" s="97">
        <v>33562</v>
      </c>
      <c r="F122" s="57">
        <v>-0.24328102453102451</v>
      </c>
      <c r="G122" s="36">
        <v>45226</v>
      </c>
      <c r="H122" s="72">
        <v>-0.21629583419976428</v>
      </c>
    </row>
    <row r="123" spans="2:8" hidden="1" outlineLevel="1">
      <c r="B123" s="63" t="s">
        <v>79</v>
      </c>
      <c r="C123" s="36">
        <v>12023</v>
      </c>
      <c r="D123" s="72">
        <v>-0.13967799642218248</v>
      </c>
      <c r="E123" s="97">
        <v>39049</v>
      </c>
      <c r="F123" s="57">
        <v>-0.16947061701086841</v>
      </c>
      <c r="G123" s="36">
        <v>51072</v>
      </c>
      <c r="H123" s="72">
        <v>-0.16264428121720886</v>
      </c>
    </row>
    <row r="124" spans="2:8" collapsed="1">
      <c r="B124" s="105">
        <v>2003</v>
      </c>
      <c r="C124" s="66">
        <v>85981</v>
      </c>
      <c r="D124" s="67">
        <v>-6.0306670018251518E-2</v>
      </c>
      <c r="E124" s="66">
        <v>241547</v>
      </c>
      <c r="F124" s="67">
        <v>-0.14469388477745126</v>
      </c>
      <c r="G124" s="66">
        <v>327528</v>
      </c>
      <c r="H124" s="67">
        <v>-0.12404355070351347</v>
      </c>
    </row>
    <row r="125" spans="2:8" hidden="1" outlineLevel="1">
      <c r="B125" s="63" t="s">
        <v>90</v>
      </c>
      <c r="C125" s="36">
        <v>14204</v>
      </c>
      <c r="D125" s="72">
        <v>8.5849705679993837E-2</v>
      </c>
      <c r="E125" s="97">
        <v>46879</v>
      </c>
      <c r="F125" s="57">
        <v>7.4196283311564803E-2</v>
      </c>
      <c r="G125" s="36">
        <v>61083</v>
      </c>
      <c r="H125" s="72">
        <v>7.6883748809985608E-2</v>
      </c>
    </row>
    <row r="126" spans="2:8" hidden="1" outlineLevel="1">
      <c r="B126" s="63" t="s">
        <v>89</v>
      </c>
      <c r="C126" s="36">
        <v>12968</v>
      </c>
      <c r="D126" s="72">
        <v>7.1450761105933402E-3</v>
      </c>
      <c r="E126" s="97">
        <v>39400</v>
      </c>
      <c r="F126" s="57">
        <v>-7.1302298173246959E-2</v>
      </c>
      <c r="G126" s="36">
        <v>52368</v>
      </c>
      <c r="H126" s="72">
        <v>-5.3037015605504445E-2</v>
      </c>
    </row>
    <row r="127" spans="2:8" hidden="1" outlineLevel="1">
      <c r="B127" s="63" t="s">
        <v>88</v>
      </c>
      <c r="C127" s="36">
        <v>9157</v>
      </c>
      <c r="D127" s="72">
        <v>-5.177591384487934E-2</v>
      </c>
      <c r="E127" s="97">
        <v>19972</v>
      </c>
      <c r="F127" s="57">
        <v>-9.792231255645889E-2</v>
      </c>
      <c r="G127" s="36">
        <v>29129</v>
      </c>
      <c r="H127" s="72">
        <v>-8.3907286850960827E-2</v>
      </c>
    </row>
    <row r="128" spans="2:8" hidden="1" outlineLevel="1">
      <c r="B128" s="63" t="s">
        <v>87</v>
      </c>
      <c r="C128" s="36">
        <v>1731</v>
      </c>
      <c r="D128" s="72">
        <v>0.41885245901639334</v>
      </c>
      <c r="E128" s="97">
        <v>3254</v>
      </c>
      <c r="F128" s="57">
        <v>-0.31117696867061817</v>
      </c>
      <c r="G128" s="36">
        <v>4985</v>
      </c>
      <c r="H128" s="72">
        <v>-0.16133916554508754</v>
      </c>
    </row>
    <row r="129" spans="2:8" hidden="1" outlineLevel="1">
      <c r="B129" s="63" t="s">
        <v>86</v>
      </c>
      <c r="C129" s="36">
        <v>1446</v>
      </c>
      <c r="D129" s="72">
        <v>-0.10297766749379655</v>
      </c>
      <c r="E129" s="97">
        <v>3109</v>
      </c>
      <c r="F129" s="57">
        <v>-0.36041966673523962</v>
      </c>
      <c r="G129" s="36">
        <v>4555</v>
      </c>
      <c r="H129" s="72">
        <v>-0.29630773984242242</v>
      </c>
    </row>
    <row r="130" spans="2:8" hidden="1" outlineLevel="1">
      <c r="B130" s="63" t="s">
        <v>85</v>
      </c>
      <c r="C130" s="36">
        <v>1349</v>
      </c>
      <c r="D130" s="72">
        <v>-6.1891515994436763E-2</v>
      </c>
      <c r="E130" s="97">
        <v>4714</v>
      </c>
      <c r="F130" s="57">
        <v>-0.24273092369477911</v>
      </c>
      <c r="G130" s="36">
        <v>6063</v>
      </c>
      <c r="H130" s="72">
        <v>-0.20879551089651571</v>
      </c>
    </row>
    <row r="131" spans="2:8" hidden="1" outlineLevel="1">
      <c r="B131" s="63" t="s">
        <v>84</v>
      </c>
      <c r="C131" s="36">
        <v>1957</v>
      </c>
      <c r="D131" s="72">
        <v>0.59494702526487364</v>
      </c>
      <c r="E131" s="97">
        <v>2721</v>
      </c>
      <c r="F131" s="57">
        <v>-0.3236390753169277</v>
      </c>
      <c r="G131" s="36">
        <v>4678</v>
      </c>
      <c r="H131" s="72">
        <v>-0.10895238095238091</v>
      </c>
    </row>
    <row r="132" spans="2:8" hidden="1" outlineLevel="1">
      <c r="B132" s="63" t="s">
        <v>83</v>
      </c>
      <c r="C132" s="36">
        <v>1081</v>
      </c>
      <c r="D132" s="72">
        <v>-0.37730414746543783</v>
      </c>
      <c r="E132" s="97">
        <v>3566</v>
      </c>
      <c r="F132" s="57">
        <v>-0.21280353200883007</v>
      </c>
      <c r="G132" s="36">
        <v>4647</v>
      </c>
      <c r="H132" s="72">
        <v>-0.25837855090967121</v>
      </c>
    </row>
    <row r="133" spans="2:8" hidden="1" outlineLevel="1">
      <c r="B133" s="63" t="s">
        <v>82</v>
      </c>
      <c r="C133" s="36">
        <v>6844</v>
      </c>
      <c r="D133" s="72">
        <v>-0.16871128385764611</v>
      </c>
      <c r="E133" s="97">
        <v>17616</v>
      </c>
      <c r="F133" s="57">
        <v>-0.32342435764488997</v>
      </c>
      <c r="G133" s="36">
        <v>24460</v>
      </c>
      <c r="H133" s="72">
        <v>-0.28625620075868108</v>
      </c>
    </row>
    <row r="134" spans="2:8" hidden="1" outlineLevel="1">
      <c r="B134" s="63" t="s">
        <v>81</v>
      </c>
      <c r="C134" s="36">
        <v>13431</v>
      </c>
      <c r="D134" s="72">
        <v>-0.14200843234955918</v>
      </c>
      <c r="E134" s="97">
        <v>49810</v>
      </c>
      <c r="F134" s="57">
        <v>6.879237833662355E-2</v>
      </c>
      <c r="G134" s="36">
        <v>63241</v>
      </c>
      <c r="H134" s="72">
        <v>1.5789135532782828E-2</v>
      </c>
    </row>
    <row r="135" spans="2:8" hidden="1" outlineLevel="1">
      <c r="B135" s="63" t="s">
        <v>80</v>
      </c>
      <c r="C135" s="36">
        <v>13356</v>
      </c>
      <c r="D135" s="72">
        <v>-0.12200894031028131</v>
      </c>
      <c r="E135" s="97">
        <v>44352</v>
      </c>
      <c r="F135" s="57">
        <v>6.1249489587587025E-3</v>
      </c>
      <c r="G135" s="36">
        <v>57708</v>
      </c>
      <c r="H135" s="72">
        <v>-2.674806894458126E-2</v>
      </c>
    </row>
    <row r="136" spans="2:8" hidden="1" outlineLevel="1">
      <c r="B136" s="63" t="s">
        <v>79</v>
      </c>
      <c r="C136" s="36">
        <v>13975</v>
      </c>
      <c r="D136" s="72">
        <v>-0.1770698386526911</v>
      </c>
      <c r="E136" s="97">
        <v>47017</v>
      </c>
      <c r="F136" s="57">
        <v>-3.0897023662296963E-2</v>
      </c>
      <c r="G136" s="36">
        <v>60992</v>
      </c>
      <c r="H136" s="72">
        <v>-6.8795993770802144E-2</v>
      </c>
    </row>
    <row r="137" spans="2:8" collapsed="1">
      <c r="B137" s="105">
        <v>2002</v>
      </c>
      <c r="C137" s="66">
        <v>91499</v>
      </c>
      <c r="D137" s="67">
        <v>-7.5095018599385388E-2</v>
      </c>
      <c r="E137" s="66">
        <v>282410</v>
      </c>
      <c r="F137" s="67">
        <v>-5.1704453876323053E-2</v>
      </c>
      <c r="G137" s="66">
        <v>373909</v>
      </c>
      <c r="H137" s="67">
        <v>-5.7537001935796139E-2</v>
      </c>
    </row>
    <row r="138" spans="2:8" hidden="1" outlineLevel="1">
      <c r="B138" s="63" t="s">
        <v>90</v>
      </c>
      <c r="C138" s="36">
        <v>13081</v>
      </c>
      <c r="D138" s="72">
        <v>-0.15300440300440299</v>
      </c>
      <c r="E138" s="97">
        <v>43641</v>
      </c>
      <c r="F138" s="57">
        <v>-8.8838316352096158E-2</v>
      </c>
      <c r="G138" s="36">
        <v>56722</v>
      </c>
      <c r="H138" s="72">
        <v>-0.10448373855383641</v>
      </c>
    </row>
    <row r="139" spans="2:8" hidden="1" outlineLevel="1">
      <c r="B139" s="63" t="s">
        <v>89</v>
      </c>
      <c r="C139" s="36">
        <v>12876</v>
      </c>
      <c r="D139" s="72">
        <v>-0.23797123749778071</v>
      </c>
      <c r="E139" s="97">
        <v>42425</v>
      </c>
      <c r="F139" s="57">
        <v>-7.6291667573863964E-2</v>
      </c>
      <c r="G139" s="36">
        <v>55301</v>
      </c>
      <c r="H139" s="72">
        <v>-0.11977525228408625</v>
      </c>
    </row>
    <row r="140" spans="2:8" hidden="1" outlineLevel="1">
      <c r="B140" s="63" t="s">
        <v>88</v>
      </c>
      <c r="C140" s="36">
        <v>9657</v>
      </c>
      <c r="D140" s="72">
        <v>2.2662289526633517E-2</v>
      </c>
      <c r="E140" s="97">
        <v>22140</v>
      </c>
      <c r="F140" s="57">
        <v>-6.4006087765282826E-2</v>
      </c>
      <c r="G140" s="36">
        <v>31797</v>
      </c>
      <c r="H140" s="72">
        <v>-3.9278484454784435E-2</v>
      </c>
    </row>
    <row r="141" spans="2:8" hidden="1" outlineLevel="1">
      <c r="B141" s="63" t="s">
        <v>87</v>
      </c>
      <c r="C141" s="36">
        <v>1220</v>
      </c>
      <c r="D141" s="72">
        <v>-0.32033426183844016</v>
      </c>
      <c r="E141" s="97">
        <v>4724</v>
      </c>
      <c r="F141" s="57">
        <v>-0.31684743311641361</v>
      </c>
      <c r="G141" s="36">
        <v>5944</v>
      </c>
      <c r="H141" s="72">
        <v>-0.31756601607347879</v>
      </c>
    </row>
    <row r="142" spans="2:8" hidden="1" outlineLevel="1">
      <c r="B142" s="63" t="s">
        <v>86</v>
      </c>
      <c r="C142" s="36">
        <v>1612</v>
      </c>
      <c r="D142" s="72">
        <v>-0.36535433070866141</v>
      </c>
      <c r="E142" s="97">
        <v>4861</v>
      </c>
      <c r="F142" s="57">
        <v>-0.39554837105197715</v>
      </c>
      <c r="G142" s="36">
        <v>6473</v>
      </c>
      <c r="H142" s="72">
        <v>-0.38830088830088827</v>
      </c>
    </row>
    <row r="143" spans="2:8" hidden="1" outlineLevel="1">
      <c r="B143" s="63" t="s">
        <v>85</v>
      </c>
      <c r="C143" s="36">
        <v>1438</v>
      </c>
      <c r="D143" s="72">
        <v>-0.26180698151950721</v>
      </c>
      <c r="E143" s="97">
        <v>6225</v>
      </c>
      <c r="F143" s="57">
        <v>-1.2834910957805201E-3</v>
      </c>
      <c r="G143" s="36">
        <v>7663</v>
      </c>
      <c r="H143" s="72">
        <v>-6.3317442855396644E-2</v>
      </c>
    </row>
    <row r="144" spans="2:8" hidden="1" outlineLevel="1">
      <c r="B144" s="63" t="s">
        <v>84</v>
      </c>
      <c r="C144" s="36">
        <v>1227</v>
      </c>
      <c r="D144" s="72">
        <v>1.4393638170974157</v>
      </c>
      <c r="E144" s="97">
        <v>4023</v>
      </c>
      <c r="F144" s="57">
        <v>-0.5416951469583049</v>
      </c>
      <c r="G144" s="36">
        <v>5250</v>
      </c>
      <c r="H144" s="72">
        <v>-0.43432819739252237</v>
      </c>
    </row>
    <row r="145" spans="2:8" hidden="1" outlineLevel="1">
      <c r="B145" s="63" t="s">
        <v>83</v>
      </c>
      <c r="C145" s="36">
        <v>1736</v>
      </c>
      <c r="D145" s="72">
        <v>1.497841726618705</v>
      </c>
      <c r="E145" s="97">
        <v>4530</v>
      </c>
      <c r="F145" s="57">
        <v>-0.59665212358650166</v>
      </c>
      <c r="G145" s="36">
        <v>6266</v>
      </c>
      <c r="H145" s="72">
        <v>-0.47459332550729494</v>
      </c>
    </row>
    <row r="146" spans="2:8" hidden="1" outlineLevel="1">
      <c r="B146" s="63" t="s">
        <v>82</v>
      </c>
      <c r="C146" s="36">
        <v>8233</v>
      </c>
      <c r="D146" s="72">
        <v>-5.1388408802857444E-2</v>
      </c>
      <c r="E146" s="97">
        <v>26037</v>
      </c>
      <c r="F146" s="57">
        <v>-0.14571166087013587</v>
      </c>
      <c r="G146" s="36">
        <v>34270</v>
      </c>
      <c r="H146" s="72">
        <v>-0.12480527108818351</v>
      </c>
    </row>
    <row r="147" spans="2:8" hidden="1" outlineLevel="1">
      <c r="B147" s="63" t="s">
        <v>81</v>
      </c>
      <c r="C147" s="36">
        <v>15654</v>
      </c>
      <c r="D147" s="72">
        <v>0.16153446612747646</v>
      </c>
      <c r="E147" s="97">
        <v>46604</v>
      </c>
      <c r="F147" s="57">
        <v>3.3462689876926577E-2</v>
      </c>
      <c r="G147" s="36">
        <v>62258</v>
      </c>
      <c r="H147" s="72">
        <v>6.2931093355186762E-2</v>
      </c>
    </row>
    <row r="148" spans="2:8" hidden="1" outlineLevel="1">
      <c r="B148" s="63" t="s">
        <v>80</v>
      </c>
      <c r="C148" s="36">
        <v>15212</v>
      </c>
      <c r="D148" s="72">
        <v>7.7947845804988702E-2</v>
      </c>
      <c r="E148" s="97">
        <v>44082</v>
      </c>
      <c r="F148" s="57">
        <v>-0.16104598051157126</v>
      </c>
      <c r="G148" s="36">
        <v>59294</v>
      </c>
      <c r="H148" s="72">
        <v>-0.11044767162746039</v>
      </c>
    </row>
    <row r="149" spans="2:8" hidden="1" outlineLevel="1">
      <c r="B149" s="63" t="s">
        <v>79</v>
      </c>
      <c r="C149" s="36">
        <v>16982</v>
      </c>
      <c r="D149" s="72">
        <v>0.2336190614557605</v>
      </c>
      <c r="E149" s="97">
        <v>48516</v>
      </c>
      <c r="F149" s="57">
        <v>-0.14533347426276289</v>
      </c>
      <c r="G149" s="36">
        <v>65498</v>
      </c>
      <c r="H149" s="72">
        <v>-7.1371859581466524E-2</v>
      </c>
    </row>
    <row r="150" spans="2:8" collapsed="1">
      <c r="B150" s="105">
        <v>2001</v>
      </c>
      <c r="C150" s="66">
        <v>98928</v>
      </c>
      <c r="D150" s="67">
        <v>-3.736190696784436E-3</v>
      </c>
      <c r="E150" s="66">
        <v>297808</v>
      </c>
      <c r="F150" s="67">
        <v>-0.13317285722186167</v>
      </c>
      <c r="G150" s="66">
        <v>396736</v>
      </c>
      <c r="H150" s="67">
        <v>-0.10415029580454316</v>
      </c>
    </row>
    <row r="151" spans="2:8" hidden="1" outlineLevel="1">
      <c r="B151" s="63" t="s">
        <v>90</v>
      </c>
      <c r="C151" s="36">
        <v>15444</v>
      </c>
      <c r="D151" s="72">
        <v>0.35807245867041848</v>
      </c>
      <c r="E151" s="97">
        <v>47896</v>
      </c>
      <c r="F151" s="57">
        <v>5.4211696344067084E-2</v>
      </c>
      <c r="G151" s="36">
        <v>63340</v>
      </c>
      <c r="H151" s="72">
        <v>0.11504268990405775</v>
      </c>
    </row>
    <row r="152" spans="2:8" hidden="1" outlineLevel="1">
      <c r="B152" s="63" t="s">
        <v>89</v>
      </c>
      <c r="C152" s="36">
        <v>16897</v>
      </c>
      <c r="D152" s="72">
        <v>0.16018950837681944</v>
      </c>
      <c r="E152" s="97">
        <v>45929</v>
      </c>
      <c r="F152" s="57">
        <v>-0.15441122321231315</v>
      </c>
      <c r="G152" s="36">
        <v>62826</v>
      </c>
      <c r="H152" s="72">
        <v>-8.7891986062717753E-2</v>
      </c>
    </row>
    <row r="153" spans="2:8" hidden="1" outlineLevel="1">
      <c r="B153" s="63" t="s">
        <v>88</v>
      </c>
      <c r="C153" s="36">
        <v>9443</v>
      </c>
      <c r="D153" s="72">
        <v>0.31554750626915573</v>
      </c>
      <c r="E153" s="97">
        <v>23654</v>
      </c>
      <c r="F153" s="57">
        <v>-0.11487801227361172</v>
      </c>
      <c r="G153" s="36">
        <v>33097</v>
      </c>
      <c r="H153" s="72">
        <v>-2.3744911804613245E-2</v>
      </c>
    </row>
    <row r="154" spans="2:8" hidden="1" outlineLevel="1">
      <c r="B154" s="63" t="s">
        <v>87</v>
      </c>
      <c r="C154" s="36">
        <v>1795</v>
      </c>
      <c r="D154" s="72">
        <v>2.0475382003395586</v>
      </c>
      <c r="E154" s="97">
        <v>6915</v>
      </c>
      <c r="F154" s="57">
        <v>0.2552187329823925</v>
      </c>
      <c r="G154" s="36">
        <v>8710</v>
      </c>
      <c r="H154" s="72">
        <v>0.42833715972449982</v>
      </c>
    </row>
    <row r="155" spans="2:8" hidden="1" outlineLevel="1">
      <c r="B155" s="63" t="s">
        <v>86</v>
      </c>
      <c r="C155" s="36">
        <v>2540</v>
      </c>
      <c r="D155" s="72">
        <v>3.2474916387959869</v>
      </c>
      <c r="E155" s="97">
        <v>8042</v>
      </c>
      <c r="F155" s="57">
        <v>0.22816127061698221</v>
      </c>
      <c r="G155" s="36">
        <v>10582</v>
      </c>
      <c r="H155" s="72">
        <v>0.48082843548838516</v>
      </c>
    </row>
    <row r="156" spans="2:8" hidden="1" outlineLevel="1">
      <c r="B156" s="63" t="s">
        <v>85</v>
      </c>
      <c r="C156" s="36">
        <v>1948</v>
      </c>
      <c r="D156" s="72">
        <v>2.2039473684210527</v>
      </c>
      <c r="E156" s="97">
        <v>6233</v>
      </c>
      <c r="F156" s="57">
        <v>0.37351256059938298</v>
      </c>
      <c r="G156" s="36">
        <v>8181</v>
      </c>
      <c r="H156" s="72">
        <v>0.58977846871356387</v>
      </c>
    </row>
    <row r="157" spans="2:8" hidden="1" outlineLevel="1">
      <c r="B157" s="63" t="s">
        <v>84</v>
      </c>
      <c r="C157" s="36">
        <v>503</v>
      </c>
      <c r="D157" s="72">
        <v>-0.13869863013698636</v>
      </c>
      <c r="E157" s="97">
        <v>8778</v>
      </c>
      <c r="F157" s="57">
        <v>0.26593596769541383</v>
      </c>
      <c r="G157" s="36">
        <v>9281</v>
      </c>
      <c r="H157" s="72">
        <v>0.23450385740888535</v>
      </c>
    </row>
    <row r="158" spans="2:8" hidden="1" outlineLevel="1">
      <c r="B158" s="63" t="s">
        <v>83</v>
      </c>
      <c r="C158" s="36">
        <v>695</v>
      </c>
      <c r="D158" s="72">
        <v>0.13376835236541607</v>
      </c>
      <c r="E158" s="97">
        <v>11231</v>
      </c>
      <c r="F158" s="57">
        <v>1.0630051432770022</v>
      </c>
      <c r="G158" s="36">
        <v>11926</v>
      </c>
      <c r="H158" s="72">
        <v>0.96896153211160652</v>
      </c>
    </row>
    <row r="159" spans="2:8" hidden="1" outlineLevel="1">
      <c r="B159" s="63" t="s">
        <v>82</v>
      </c>
      <c r="C159" s="36">
        <v>8679</v>
      </c>
      <c r="D159" s="72">
        <v>0.58665447897623402</v>
      </c>
      <c r="E159" s="97">
        <v>30478</v>
      </c>
      <c r="F159" s="57">
        <v>0.23713265140444872</v>
      </c>
      <c r="G159" s="36">
        <v>39157</v>
      </c>
      <c r="H159" s="72">
        <v>0.30063774662857901</v>
      </c>
    </row>
    <row r="160" spans="2:8" hidden="1" outlineLevel="1">
      <c r="B160" s="63" t="s">
        <v>81</v>
      </c>
      <c r="C160" s="36">
        <v>13477</v>
      </c>
      <c r="D160" s="72">
        <v>1.3918146253385499E-2</v>
      </c>
      <c r="E160" s="97">
        <v>45095</v>
      </c>
      <c r="F160" s="57">
        <v>-0.1626900867111053</v>
      </c>
      <c r="G160" s="36">
        <v>58572</v>
      </c>
      <c r="H160" s="72">
        <v>-0.12773086717598181</v>
      </c>
    </row>
    <row r="161" spans="2:8" hidden="1" outlineLevel="1">
      <c r="B161" s="63" t="s">
        <v>80</v>
      </c>
      <c r="C161" s="36">
        <v>14112</v>
      </c>
      <c r="D161" s="72">
        <v>8.1876724931002842E-2</v>
      </c>
      <c r="E161" s="97">
        <v>52544</v>
      </c>
      <c r="F161" s="57">
        <v>8.3716613385583116E-2</v>
      </c>
      <c r="G161" s="36">
        <v>66656</v>
      </c>
      <c r="H161" s="72">
        <v>8.3326561458824333E-2</v>
      </c>
    </row>
    <row r="162" spans="2:8" hidden="1" outlineLevel="1">
      <c r="B162" s="63" t="s">
        <v>79</v>
      </c>
      <c r="C162" s="36">
        <v>13766</v>
      </c>
      <c r="D162" s="72">
        <v>-0.19260997067448682</v>
      </c>
      <c r="E162" s="97">
        <v>56766</v>
      </c>
      <c r="F162" s="57">
        <v>-2.37501504806783E-2</v>
      </c>
      <c r="G162" s="36">
        <v>70532</v>
      </c>
      <c r="H162" s="72">
        <v>-6.2037049350373019E-2</v>
      </c>
    </row>
    <row r="163" spans="2:8" collapsed="1">
      <c r="B163" s="105">
        <v>2000</v>
      </c>
      <c r="C163" s="66">
        <v>99299</v>
      </c>
      <c r="D163" s="67">
        <v>0.16874602763588431</v>
      </c>
      <c r="E163" s="66">
        <v>343561</v>
      </c>
      <c r="F163" s="67">
        <v>8.7793734639767251E-3</v>
      </c>
      <c r="G163" s="66">
        <v>442860</v>
      </c>
      <c r="H163" s="67">
        <v>4.0718346168217234E-2</v>
      </c>
    </row>
    <row r="164" spans="2:8" hidden="1" outlineLevel="1">
      <c r="B164" s="63" t="s">
        <v>90</v>
      </c>
      <c r="C164" s="36">
        <v>11372</v>
      </c>
      <c r="D164" s="72">
        <v>-0.20481085238794494</v>
      </c>
      <c r="E164" s="97">
        <v>45433</v>
      </c>
      <c r="F164" s="57">
        <v>-0.16828982535788817</v>
      </c>
      <c r="G164" s="36">
        <v>56805</v>
      </c>
      <c r="H164" s="72">
        <v>-0.17586722184339953</v>
      </c>
    </row>
    <row r="165" spans="2:8" hidden="1" outlineLevel="1">
      <c r="B165" s="63" t="s">
        <v>89</v>
      </c>
      <c r="C165" s="36">
        <v>14564</v>
      </c>
      <c r="D165" s="72">
        <v>-0.1817977528089888</v>
      </c>
      <c r="E165" s="97">
        <v>54316</v>
      </c>
      <c r="F165" s="57">
        <v>1.0229513075177721E-2</v>
      </c>
      <c r="G165" s="36">
        <v>68880</v>
      </c>
      <c r="H165" s="72">
        <v>-3.7531788838275126E-2</v>
      </c>
    </row>
    <row r="166" spans="2:8" hidden="1" outlineLevel="1">
      <c r="B166" s="63" t="s">
        <v>88</v>
      </c>
      <c r="C166" s="36">
        <v>7178</v>
      </c>
      <c r="D166" s="72">
        <v>0.31875803784677559</v>
      </c>
      <c r="E166" s="97">
        <v>26724</v>
      </c>
      <c r="F166" s="57">
        <v>0.14961713843241853</v>
      </c>
      <c r="G166" s="36">
        <v>33902</v>
      </c>
      <c r="H166" s="72">
        <v>0.18170727456516444</v>
      </c>
    </row>
    <row r="167" spans="2:8" hidden="1" outlineLevel="1">
      <c r="B167" s="63" t="s">
        <v>87</v>
      </c>
      <c r="C167" s="36">
        <v>589</v>
      </c>
      <c r="D167" s="72">
        <v>0.90614886731391575</v>
      </c>
      <c r="E167" s="97">
        <v>5509</v>
      </c>
      <c r="F167" s="57">
        <v>-3.3847772711329327E-2</v>
      </c>
      <c r="G167" s="36">
        <v>6098</v>
      </c>
      <c r="H167" s="72">
        <v>1.4473465313591838E-2</v>
      </c>
    </row>
    <row r="168" spans="2:8" hidden="1" outlineLevel="1">
      <c r="B168" s="63" t="s">
        <v>86</v>
      </c>
      <c r="C168" s="36">
        <v>598</v>
      </c>
      <c r="D168" s="72">
        <v>1.0549828178694156</v>
      </c>
      <c r="E168" s="97">
        <v>6548</v>
      </c>
      <c r="F168" s="57">
        <v>0.89412785652299687</v>
      </c>
      <c r="G168" s="36">
        <v>7146</v>
      </c>
      <c r="H168" s="72">
        <v>0.90661686232657424</v>
      </c>
    </row>
    <row r="169" spans="2:8" hidden="1" outlineLevel="1">
      <c r="B169" s="63" t="s">
        <v>85</v>
      </c>
      <c r="C169" s="36">
        <v>608</v>
      </c>
      <c r="D169" s="72">
        <v>2.3777777777777778</v>
      </c>
      <c r="E169" s="97">
        <v>4538</v>
      </c>
      <c r="F169" s="57">
        <v>4.3698252069917176E-2</v>
      </c>
      <c r="G169" s="36">
        <v>5146</v>
      </c>
      <c r="H169" s="72">
        <v>0.13648409893992941</v>
      </c>
    </row>
    <row r="170" spans="2:8" hidden="1" outlineLevel="1">
      <c r="B170" s="63" t="s">
        <v>84</v>
      </c>
      <c r="C170" s="36">
        <v>584</v>
      </c>
      <c r="D170" s="72">
        <v>2.1739130434782608</v>
      </c>
      <c r="E170" s="97">
        <v>6934</v>
      </c>
      <c r="F170" s="57">
        <v>0.31176693151721535</v>
      </c>
      <c r="G170" s="36">
        <v>7518</v>
      </c>
      <c r="H170" s="72">
        <v>0.37440585009140759</v>
      </c>
    </row>
    <row r="171" spans="2:8" hidden="1" outlineLevel="1">
      <c r="B171" s="63" t="s">
        <v>83</v>
      </c>
      <c r="C171" s="36">
        <v>613</v>
      </c>
      <c r="D171" s="72">
        <v>1.7488789237668163</v>
      </c>
      <c r="E171" s="97">
        <v>5444</v>
      </c>
      <c r="F171" s="57">
        <v>0.64769975786924938</v>
      </c>
      <c r="G171" s="36">
        <v>6057</v>
      </c>
      <c r="H171" s="72">
        <v>0.71732350439466974</v>
      </c>
    </row>
    <row r="172" spans="2:8" hidden="1" outlineLevel="1">
      <c r="B172" s="63" t="s">
        <v>82</v>
      </c>
      <c r="C172" s="36">
        <v>5470</v>
      </c>
      <c r="D172" s="72">
        <v>0.24686573968543413</v>
      </c>
      <c r="E172" s="97">
        <v>24636</v>
      </c>
      <c r="F172" s="57">
        <v>0.25221103995120453</v>
      </c>
      <c r="G172" s="36">
        <v>30106</v>
      </c>
      <c r="H172" s="72">
        <v>0.25123644071318729</v>
      </c>
    </row>
    <row r="173" spans="2:8" hidden="1" outlineLevel="1">
      <c r="B173" s="63" t="s">
        <v>81</v>
      </c>
      <c r="C173" s="36">
        <v>13292</v>
      </c>
      <c r="D173" s="72">
        <v>-8.5895055360704187E-2</v>
      </c>
      <c r="E173" s="97">
        <v>53857</v>
      </c>
      <c r="F173" s="57">
        <v>-4.5173300239340519E-2</v>
      </c>
      <c r="G173" s="36">
        <v>67149</v>
      </c>
      <c r="H173" s="72">
        <v>-5.3519578270797563E-2</v>
      </c>
    </row>
    <row r="174" spans="2:8" hidden="1" outlineLevel="1">
      <c r="B174" s="63" t="s">
        <v>80</v>
      </c>
      <c r="C174" s="36">
        <v>13044</v>
      </c>
      <c r="D174" s="72">
        <v>4.3854033290652961E-2</v>
      </c>
      <c r="E174" s="97">
        <v>48485</v>
      </c>
      <c r="F174" s="57">
        <v>0.11659988024503698</v>
      </c>
      <c r="G174" s="36">
        <v>61529</v>
      </c>
      <c r="H174" s="72">
        <v>0.10034335991988264</v>
      </c>
    </row>
    <row r="175" spans="2:8" hidden="1" outlineLevel="1">
      <c r="B175" s="63" t="s">
        <v>79</v>
      </c>
      <c r="C175" s="36">
        <v>17050</v>
      </c>
      <c r="D175" s="72">
        <v>0.17085565169619565</v>
      </c>
      <c r="E175" s="97">
        <v>58147</v>
      </c>
      <c r="F175" s="57">
        <v>0.23483191403512493</v>
      </c>
      <c r="G175" s="36">
        <v>75197</v>
      </c>
      <c r="H175" s="72">
        <v>0.21972068579585091</v>
      </c>
    </row>
    <row r="176" spans="2:8" collapsed="1">
      <c r="B176" s="105">
        <v>1999</v>
      </c>
      <c r="C176" s="66">
        <v>84962</v>
      </c>
      <c r="D176" s="67">
        <v>2.8919815385342051E-3</v>
      </c>
      <c r="E176" s="66">
        <v>340571</v>
      </c>
      <c r="F176" s="67">
        <v>6.3204557870912392E-2</v>
      </c>
      <c r="G176" s="66">
        <v>425533</v>
      </c>
      <c r="H176" s="67">
        <v>5.0589815377170666E-2</v>
      </c>
    </row>
    <row r="177" spans="2:8" hidden="1" outlineLevel="1">
      <c r="B177" s="63" t="s">
        <v>90</v>
      </c>
      <c r="C177" s="36">
        <v>14301</v>
      </c>
      <c r="D177" s="72">
        <v>0.21452229299363057</v>
      </c>
      <c r="E177" s="97">
        <v>54626</v>
      </c>
      <c r="F177" s="57">
        <v>0.10397930518784992</v>
      </c>
      <c r="G177" s="36">
        <v>68927</v>
      </c>
      <c r="H177" s="72">
        <v>0.12522854904009395</v>
      </c>
    </row>
    <row r="178" spans="2:8" hidden="1" outlineLevel="1">
      <c r="B178" s="63" t="s">
        <v>89</v>
      </c>
      <c r="C178" s="36">
        <v>17800</v>
      </c>
      <c r="D178" s="72">
        <v>0.11766922014316217</v>
      </c>
      <c r="E178" s="97">
        <v>53766</v>
      </c>
      <c r="F178" s="57">
        <v>0.13074933226776597</v>
      </c>
      <c r="G178" s="36">
        <v>71566</v>
      </c>
      <c r="H178" s="72">
        <v>0.12746750689247732</v>
      </c>
    </row>
    <row r="179" spans="2:8" hidden="1" outlineLevel="1">
      <c r="B179" s="63" t="s">
        <v>88</v>
      </c>
      <c r="C179" s="36">
        <v>5443</v>
      </c>
      <c r="D179" s="72">
        <v>-8.3515743391143316E-2</v>
      </c>
      <c r="E179" s="97">
        <v>23246</v>
      </c>
      <c r="F179" s="57">
        <v>0.1226155406384315</v>
      </c>
      <c r="G179" s="36">
        <v>28689</v>
      </c>
      <c r="H179" s="72">
        <v>7.667192073857243E-2</v>
      </c>
    </row>
    <row r="180" spans="2:8" hidden="1" outlineLevel="1">
      <c r="B180" s="63" t="s">
        <v>87</v>
      </c>
      <c r="C180" s="36">
        <v>309</v>
      </c>
      <c r="D180" s="72">
        <v>-0.23514851485148514</v>
      </c>
      <c r="E180" s="97">
        <v>5702</v>
      </c>
      <c r="F180" s="57">
        <v>0.84232633279483027</v>
      </c>
      <c r="G180" s="36">
        <v>6011</v>
      </c>
      <c r="H180" s="72">
        <v>0.71791940554444134</v>
      </c>
    </row>
    <row r="181" spans="2:8" hidden="1" outlineLevel="1">
      <c r="B181" s="63" t="s">
        <v>86</v>
      </c>
      <c r="C181" s="36">
        <v>291</v>
      </c>
      <c r="D181" s="72">
        <v>-0.29710144927536231</v>
      </c>
      <c r="E181" s="97">
        <v>3457</v>
      </c>
      <c r="F181" s="57">
        <v>0.40528455284552845</v>
      </c>
      <c r="G181" s="36">
        <v>3748</v>
      </c>
      <c r="H181" s="72">
        <v>0.30410577592205978</v>
      </c>
    </row>
    <row r="182" spans="2:8" hidden="1" outlineLevel="1">
      <c r="B182" s="63" t="s">
        <v>85</v>
      </c>
      <c r="C182" s="36">
        <v>180</v>
      </c>
      <c r="D182" s="72">
        <v>-0.51219512195121952</v>
      </c>
      <c r="E182" s="97">
        <v>4348</v>
      </c>
      <c r="F182" s="57">
        <v>0.17354925775978414</v>
      </c>
      <c r="G182" s="36">
        <v>4528</v>
      </c>
      <c r="H182" s="72">
        <v>0.1114383897889053</v>
      </c>
    </row>
    <row r="183" spans="2:8" hidden="1" outlineLevel="1">
      <c r="B183" s="63" t="s">
        <v>84</v>
      </c>
      <c r="C183" s="36">
        <v>184</v>
      </c>
      <c r="D183" s="72">
        <v>-5.6410256410256432E-2</v>
      </c>
      <c r="E183" s="97">
        <v>5286</v>
      </c>
      <c r="F183" s="57">
        <v>0.99924357034795763</v>
      </c>
      <c r="G183" s="36">
        <v>5470</v>
      </c>
      <c r="H183" s="72">
        <v>0.92673476576259239</v>
      </c>
    </row>
    <row r="184" spans="2:8" hidden="1" outlineLevel="1">
      <c r="B184" s="63" t="s">
        <v>83</v>
      </c>
      <c r="C184" s="36">
        <v>223</v>
      </c>
      <c r="D184" s="72">
        <v>0.18617021276595747</v>
      </c>
      <c r="E184" s="97">
        <v>3304</v>
      </c>
      <c r="F184" s="57">
        <v>1.8982456140350878</v>
      </c>
      <c r="G184" s="36">
        <v>3527</v>
      </c>
      <c r="H184" s="72">
        <v>1.6558734939759034</v>
      </c>
    </row>
    <row r="185" spans="2:8" hidden="1" outlineLevel="1">
      <c r="B185" s="63" t="s">
        <v>82</v>
      </c>
      <c r="C185" s="36">
        <v>4387</v>
      </c>
      <c r="D185" s="72">
        <v>-1.8787743234175758E-2</v>
      </c>
      <c r="E185" s="97">
        <v>19674</v>
      </c>
      <c r="F185" s="57">
        <v>0.43480163360560087</v>
      </c>
      <c r="G185" s="36">
        <v>24061</v>
      </c>
      <c r="H185" s="72">
        <v>0.32326898751581146</v>
      </c>
    </row>
    <row r="186" spans="2:8" hidden="1" outlineLevel="1">
      <c r="B186" s="63" t="s">
        <v>81</v>
      </c>
      <c r="C186" s="36">
        <v>14541</v>
      </c>
      <c r="D186" s="72">
        <v>-0.10709241633404976</v>
      </c>
      <c r="E186" s="97">
        <v>56405</v>
      </c>
      <c r="F186" s="57">
        <v>0.20996632129909698</v>
      </c>
      <c r="G186" s="36">
        <v>70946</v>
      </c>
      <c r="H186" s="72">
        <v>0.12788146640806342</v>
      </c>
    </row>
    <row r="187" spans="2:8" hidden="1" outlineLevel="1">
      <c r="B187" s="63" t="s">
        <v>80</v>
      </c>
      <c r="C187" s="36">
        <v>12496</v>
      </c>
      <c r="D187" s="72">
        <v>-3.5876861353290601E-2</v>
      </c>
      <c r="E187" s="97">
        <v>43422</v>
      </c>
      <c r="F187" s="57">
        <v>2.4828888364408774E-2</v>
      </c>
      <c r="G187" s="36">
        <v>55918</v>
      </c>
      <c r="H187" s="72">
        <v>1.0608881097395662E-2</v>
      </c>
    </row>
    <row r="188" spans="2:8" hidden="1" outlineLevel="1">
      <c r="B188" s="63" t="s">
        <v>79</v>
      </c>
      <c r="C188" s="36">
        <v>14562</v>
      </c>
      <c r="D188" s="72">
        <v>8.5420393559928476E-2</v>
      </c>
      <c r="E188" s="97">
        <v>47089</v>
      </c>
      <c r="F188" s="57">
        <v>4.5446472181519537E-2</v>
      </c>
      <c r="G188" s="36">
        <v>61651</v>
      </c>
      <c r="H188" s="72">
        <v>5.4620411235416944E-2</v>
      </c>
    </row>
    <row r="189" spans="2:8" collapsed="1">
      <c r="B189" s="105">
        <v>1998</v>
      </c>
      <c r="C189" s="66">
        <v>84717</v>
      </c>
      <c r="D189" s="67">
        <v>2.8830623125220223E-2</v>
      </c>
      <c r="E189" s="66">
        <v>320325</v>
      </c>
      <c r="F189" s="67">
        <v>0.15008868240210838</v>
      </c>
      <c r="G189" s="66">
        <v>405042</v>
      </c>
      <c r="H189" s="67">
        <v>0.12241974145456047</v>
      </c>
    </row>
    <row r="190" spans="2:8" hidden="1" outlineLevel="1">
      <c r="B190" s="63" t="s">
        <v>90</v>
      </c>
      <c r="C190" s="36">
        <v>11775</v>
      </c>
      <c r="D190" s="72">
        <v>-8.8340043357076459E-2</v>
      </c>
      <c r="E190" s="97">
        <v>49481</v>
      </c>
      <c r="F190" s="57">
        <v>8.2114185582133903E-3</v>
      </c>
      <c r="G190" s="36">
        <v>61256</v>
      </c>
      <c r="H190" s="72">
        <v>-1.1904377843017011E-2</v>
      </c>
    </row>
    <row r="191" spans="2:8" hidden="1" outlineLevel="1">
      <c r="B191" s="63" t="s">
        <v>89</v>
      </c>
      <c r="C191" s="36">
        <v>15926</v>
      </c>
      <c r="D191" s="72">
        <v>0.28539144471347866</v>
      </c>
      <c r="E191" s="97">
        <v>47549</v>
      </c>
      <c r="F191" s="57">
        <v>-1.658704059895344E-2</v>
      </c>
      <c r="G191" s="36">
        <v>63475</v>
      </c>
      <c r="H191" s="72">
        <v>4.5010783490558204E-2</v>
      </c>
    </row>
    <row r="192" spans="2:8" hidden="1" outlineLevel="1">
      <c r="B192" s="63" t="s">
        <v>88</v>
      </c>
      <c r="C192" s="36">
        <v>5939</v>
      </c>
      <c r="D192" s="72">
        <v>4.0105078809106853E-2</v>
      </c>
      <c r="E192" s="97">
        <v>20707</v>
      </c>
      <c r="F192" s="57">
        <v>-5.2614722972045613E-2</v>
      </c>
      <c r="G192" s="36">
        <v>26646</v>
      </c>
      <c r="H192" s="72">
        <v>-3.3409511372292977E-2</v>
      </c>
    </row>
    <row r="193" spans="2:8" hidden="1" outlineLevel="1">
      <c r="B193" s="63" t="s">
        <v>87</v>
      </c>
      <c r="C193" s="36">
        <v>404</v>
      </c>
      <c r="D193" s="72">
        <v>-0.11208791208791213</v>
      </c>
      <c r="E193" s="97">
        <v>3095</v>
      </c>
      <c r="F193" s="57">
        <v>0.79316338354577054</v>
      </c>
      <c r="G193" s="36">
        <v>3499</v>
      </c>
      <c r="H193" s="72">
        <v>0.60430994956441997</v>
      </c>
    </row>
    <row r="194" spans="2:8" hidden="1" outlineLevel="1">
      <c r="B194" s="63" t="s">
        <v>86</v>
      </c>
      <c r="C194" s="36">
        <v>414</v>
      </c>
      <c r="D194" s="72">
        <v>0.68979591836734699</v>
      </c>
      <c r="E194" s="97">
        <v>2460</v>
      </c>
      <c r="F194" s="57">
        <v>0.30712008501594057</v>
      </c>
      <c r="G194" s="36">
        <v>2874</v>
      </c>
      <c r="H194" s="72">
        <v>0.35119887165021146</v>
      </c>
    </row>
    <row r="195" spans="2:8" hidden="1" outlineLevel="1">
      <c r="B195" s="63" t="s">
        <v>85</v>
      </c>
      <c r="C195" s="36">
        <v>369</v>
      </c>
      <c r="D195" s="72">
        <v>0.19805194805194803</v>
      </c>
      <c r="E195" s="97">
        <v>3705</v>
      </c>
      <c r="F195" s="57">
        <v>0.38712092849120183</v>
      </c>
      <c r="G195" s="36">
        <v>4074</v>
      </c>
      <c r="H195" s="72">
        <v>0.36757301107754281</v>
      </c>
    </row>
    <row r="196" spans="2:8" hidden="1" outlineLevel="1">
      <c r="B196" s="63" t="s">
        <v>84</v>
      </c>
      <c r="C196" s="36">
        <v>195</v>
      </c>
      <c r="D196" s="72">
        <v>-0.48275862068965514</v>
      </c>
      <c r="E196" s="97">
        <v>2644</v>
      </c>
      <c r="F196" s="57">
        <v>2.1327014218009479</v>
      </c>
      <c r="G196" s="36">
        <v>2839</v>
      </c>
      <c r="H196" s="72">
        <v>1.3251433251433253</v>
      </c>
    </row>
    <row r="197" spans="2:8" hidden="1" outlineLevel="1">
      <c r="B197" s="63" t="s">
        <v>83</v>
      </c>
      <c r="C197" s="36">
        <v>188</v>
      </c>
      <c r="D197" s="72">
        <v>-0.60169491525423724</v>
      </c>
      <c r="E197" s="97">
        <v>1140</v>
      </c>
      <c r="F197" s="57">
        <v>5.2631578947368363E-2</v>
      </c>
      <c r="G197" s="36">
        <v>1328</v>
      </c>
      <c r="H197" s="72">
        <v>-0.1459807073954984</v>
      </c>
    </row>
    <row r="198" spans="2:8" hidden="1" outlineLevel="1">
      <c r="B198" s="63" t="s">
        <v>82</v>
      </c>
      <c r="C198" s="36">
        <v>4471</v>
      </c>
      <c r="D198" s="72">
        <v>-0.10310932798395189</v>
      </c>
      <c r="E198" s="97">
        <v>13712</v>
      </c>
      <c r="F198" s="57">
        <v>-0.32346556147621863</v>
      </c>
      <c r="G198" s="36">
        <v>18183</v>
      </c>
      <c r="H198" s="72">
        <v>-0.27996673662535143</v>
      </c>
    </row>
    <row r="199" spans="2:8" hidden="1" outlineLevel="1">
      <c r="B199" s="63" t="s">
        <v>81</v>
      </c>
      <c r="C199" s="36">
        <v>16285</v>
      </c>
      <c r="D199" s="72">
        <v>0.27445609641571456</v>
      </c>
      <c r="E199" s="97">
        <v>46617</v>
      </c>
      <c r="F199" s="57">
        <v>0.18020709385047717</v>
      </c>
      <c r="G199" s="36">
        <v>62902</v>
      </c>
      <c r="H199" s="72">
        <v>0.20324425655642053</v>
      </c>
    </row>
    <row r="200" spans="2:8" hidden="1" outlineLevel="1">
      <c r="B200" s="63" t="s">
        <v>80</v>
      </c>
      <c r="C200" s="36">
        <v>12961</v>
      </c>
      <c r="D200" s="72">
        <v>5.5112341256919661E-2</v>
      </c>
      <c r="E200" s="97">
        <v>42370</v>
      </c>
      <c r="F200" s="57">
        <v>0.1717691307834841</v>
      </c>
      <c r="G200" s="36">
        <v>55331</v>
      </c>
      <c r="H200" s="72">
        <v>0.14218772578081462</v>
      </c>
    </row>
    <row r="201" spans="2:8" hidden="1" outlineLevel="1">
      <c r="B201" s="63" t="s">
        <v>79</v>
      </c>
      <c r="C201" s="36">
        <v>13416</v>
      </c>
      <c r="D201" s="72">
        <v>-4.6888320545609541E-2</v>
      </c>
      <c r="E201" s="97">
        <v>45042</v>
      </c>
      <c r="F201" s="57">
        <v>0.16009890279709471</v>
      </c>
      <c r="G201" s="36">
        <v>58458</v>
      </c>
      <c r="H201" s="72">
        <v>0.105024384711353</v>
      </c>
    </row>
    <row r="202" spans="2:8" collapsed="1">
      <c r="B202" s="105">
        <v>1997</v>
      </c>
      <c r="C202" s="66">
        <v>82343</v>
      </c>
      <c r="D202" s="67">
        <v>6.9445165982648493E-2</v>
      </c>
      <c r="E202" s="66">
        <v>278522</v>
      </c>
      <c r="F202" s="67">
        <v>6.2071963514894524E-2</v>
      </c>
      <c r="G202" s="66">
        <v>360865</v>
      </c>
      <c r="H202" s="67">
        <v>6.3745430963329852E-2</v>
      </c>
    </row>
    <row r="203" spans="2:8" hidden="1" outlineLevel="1">
      <c r="B203" s="63" t="s">
        <v>90</v>
      </c>
      <c r="C203" s="36">
        <v>12916</v>
      </c>
      <c r="D203" s="72">
        <v>-8.2162328188589706E-3</v>
      </c>
      <c r="E203" s="97">
        <v>49078</v>
      </c>
      <c r="F203" s="57">
        <v>0.25346069367114477</v>
      </c>
      <c r="G203" s="36">
        <v>61994</v>
      </c>
      <c r="H203" s="72">
        <v>0.18814803457462093</v>
      </c>
    </row>
    <row r="204" spans="2:8" hidden="1" outlineLevel="1">
      <c r="B204" s="63" t="s">
        <v>89</v>
      </c>
      <c r="C204" s="36">
        <v>12390</v>
      </c>
      <c r="D204" s="72">
        <v>3.5779969904698117E-2</v>
      </c>
      <c r="E204" s="97">
        <v>48351</v>
      </c>
      <c r="F204" s="57">
        <v>0.37960453105829317</v>
      </c>
      <c r="G204" s="36">
        <v>60741</v>
      </c>
      <c r="H204" s="72">
        <v>0.29211427598970419</v>
      </c>
    </row>
    <row r="205" spans="2:8" hidden="1" outlineLevel="1">
      <c r="B205" s="63" t="s">
        <v>88</v>
      </c>
      <c r="C205" s="36">
        <v>5710</v>
      </c>
      <c r="D205" s="72">
        <v>-8.33199550489645E-2</v>
      </c>
      <c r="E205" s="97">
        <v>21857</v>
      </c>
      <c r="F205" s="57">
        <v>0.15939953320602585</v>
      </c>
      <c r="G205" s="36">
        <v>27567</v>
      </c>
      <c r="H205" s="72">
        <v>9.9118854910091203E-2</v>
      </c>
    </row>
    <row r="206" spans="2:8" hidden="1" outlineLevel="1">
      <c r="B206" s="63" t="s">
        <v>87</v>
      </c>
      <c r="C206" s="36">
        <v>455</v>
      </c>
      <c r="D206" s="72">
        <v>0.1206896551724137</v>
      </c>
      <c r="E206" s="97">
        <v>1726</v>
      </c>
      <c r="F206" s="57">
        <v>0.31856378915202455</v>
      </c>
      <c r="G206" s="36">
        <v>2181</v>
      </c>
      <c r="H206" s="72">
        <v>0.27172011661807582</v>
      </c>
    </row>
    <row r="207" spans="2:8" hidden="1" outlineLevel="1">
      <c r="B207" s="63" t="s">
        <v>86</v>
      </c>
      <c r="C207" s="36">
        <v>245</v>
      </c>
      <c r="D207" s="72">
        <v>1.1875</v>
      </c>
      <c r="E207" s="97">
        <v>1882</v>
      </c>
      <c r="F207" s="57">
        <v>0.80268199233716464</v>
      </c>
      <c r="G207" s="36">
        <v>2127</v>
      </c>
      <c r="H207" s="72">
        <v>0.83996539792387548</v>
      </c>
    </row>
    <row r="208" spans="2:8" hidden="1" outlineLevel="1">
      <c r="B208" s="63" t="s">
        <v>85</v>
      </c>
      <c r="C208" s="36">
        <v>308</v>
      </c>
      <c r="D208" s="72">
        <v>0.94936708860759489</v>
      </c>
      <c r="E208" s="97">
        <v>2671</v>
      </c>
      <c r="F208" s="57">
        <v>1.2966466036113498</v>
      </c>
      <c r="G208" s="36">
        <v>2979</v>
      </c>
      <c r="H208" s="72">
        <v>1.255109765329296</v>
      </c>
    </row>
    <row r="209" spans="2:8" hidden="1" outlineLevel="1">
      <c r="B209" s="63" t="s">
        <v>84</v>
      </c>
      <c r="C209" s="36">
        <v>377</v>
      </c>
      <c r="D209" s="72">
        <v>0.96354166666666674</v>
      </c>
      <c r="E209" s="97">
        <v>844</v>
      </c>
      <c r="F209" s="57">
        <v>0.72950819672131151</v>
      </c>
      <c r="G209" s="36">
        <v>1221</v>
      </c>
      <c r="H209" s="72">
        <v>0.79558823529411771</v>
      </c>
    </row>
    <row r="210" spans="2:8" hidden="1" outlineLevel="1">
      <c r="B210" s="63" t="s">
        <v>83</v>
      </c>
      <c r="C210" s="36">
        <v>472</v>
      </c>
      <c r="D210" s="72">
        <v>0.55263157894736836</v>
      </c>
      <c r="E210" s="97">
        <v>1083</v>
      </c>
      <c r="F210" s="57">
        <v>4.8540540540540542</v>
      </c>
      <c r="G210" s="36">
        <v>1555</v>
      </c>
      <c r="H210" s="72">
        <v>2.1799591002044991</v>
      </c>
    </row>
    <row r="211" spans="2:8" hidden="1" outlineLevel="1">
      <c r="B211" s="63" t="s">
        <v>82</v>
      </c>
      <c r="C211" s="36">
        <v>4985</v>
      </c>
      <c r="D211" s="72">
        <v>-6.0144346431434403E-4</v>
      </c>
      <c r="E211" s="97">
        <v>20268</v>
      </c>
      <c r="F211" s="57">
        <v>0.44328135013885928</v>
      </c>
      <c r="G211" s="36">
        <v>25253</v>
      </c>
      <c r="H211" s="72">
        <v>0.32694025537281268</v>
      </c>
    </row>
    <row r="212" spans="2:8" hidden="1" outlineLevel="1">
      <c r="B212" s="63" t="s">
        <v>81</v>
      </c>
      <c r="C212" s="36">
        <v>12778</v>
      </c>
      <c r="D212" s="72">
        <v>0.24408528867685719</v>
      </c>
      <c r="E212" s="97">
        <v>39499</v>
      </c>
      <c r="F212" s="57">
        <v>0.34190589434346874</v>
      </c>
      <c r="G212" s="36">
        <v>52277</v>
      </c>
      <c r="H212" s="72">
        <v>0.31660202488288913</v>
      </c>
    </row>
    <row r="213" spans="2:8" hidden="1" outlineLevel="1">
      <c r="B213" s="63" t="s">
        <v>80</v>
      </c>
      <c r="C213" s="36">
        <v>12284</v>
      </c>
      <c r="D213" s="72">
        <v>0.24812030075187974</v>
      </c>
      <c r="E213" s="97">
        <v>36159</v>
      </c>
      <c r="F213" s="57">
        <v>0.27025223073139881</v>
      </c>
      <c r="G213" s="36">
        <v>48443</v>
      </c>
      <c r="H213" s="72">
        <v>0.26456614806306766</v>
      </c>
    </row>
    <row r="214" spans="2:8" hidden="1" outlineLevel="1">
      <c r="B214" s="63" t="s">
        <v>79</v>
      </c>
      <c r="C214" s="36">
        <v>14076</v>
      </c>
      <c r="D214" s="72">
        <v>0.24864721014814162</v>
      </c>
      <c r="E214" s="97">
        <v>38826</v>
      </c>
      <c r="F214" s="57">
        <v>7.7781479013990573E-2</v>
      </c>
      <c r="G214" s="36">
        <v>52902</v>
      </c>
      <c r="H214" s="72">
        <v>0.1185064591834577</v>
      </c>
    </row>
    <row r="215" spans="2:8" collapsed="1">
      <c r="B215" s="105">
        <v>1996</v>
      </c>
      <c r="C215" s="66">
        <v>76996</v>
      </c>
      <c r="D215" s="67">
        <v>0.11977894124490973</v>
      </c>
      <c r="E215" s="66">
        <v>262244</v>
      </c>
      <c r="F215" s="67">
        <v>0.27792992544222983</v>
      </c>
      <c r="G215" s="66">
        <v>339240</v>
      </c>
      <c r="H215" s="67">
        <v>0.2382377632587509</v>
      </c>
    </row>
    <row r="216" spans="2:8" hidden="1" outlineLevel="1">
      <c r="B216" s="63" t="s">
        <v>90</v>
      </c>
      <c r="C216" s="36">
        <v>13023</v>
      </c>
      <c r="D216" s="72">
        <v>0.47669803832634083</v>
      </c>
      <c r="E216" s="97">
        <v>39154</v>
      </c>
      <c r="F216" s="57">
        <v>0.35079003656937835</v>
      </c>
      <c r="G216" s="36">
        <v>52177</v>
      </c>
      <c r="H216" s="72">
        <v>0.38016135431821185</v>
      </c>
    </row>
    <row r="217" spans="2:8" hidden="1" outlineLevel="1">
      <c r="B217" s="63" t="s">
        <v>89</v>
      </c>
      <c r="C217" s="36">
        <v>11962</v>
      </c>
      <c r="D217" s="72">
        <v>9.212088012416686E-2</v>
      </c>
      <c r="E217" s="97">
        <v>35047</v>
      </c>
      <c r="F217" s="57">
        <v>0.10838077166350413</v>
      </c>
      <c r="G217" s="36">
        <v>47009</v>
      </c>
      <c r="H217" s="72">
        <v>0.10419749606558137</v>
      </c>
    </row>
    <row r="218" spans="2:8" hidden="1" outlineLevel="1">
      <c r="B218" s="63" t="s">
        <v>88</v>
      </c>
      <c r="C218" s="36">
        <v>6229</v>
      </c>
      <c r="D218" s="72">
        <v>2.6363486571099104E-2</v>
      </c>
      <c r="E218" s="97">
        <v>18852</v>
      </c>
      <c r="F218" s="57">
        <v>0.27326759421856006</v>
      </c>
      <c r="G218" s="36">
        <v>25081</v>
      </c>
      <c r="H218" s="72">
        <v>0.20148502994011985</v>
      </c>
    </row>
    <row r="219" spans="2:8" hidden="1" outlineLevel="1">
      <c r="B219" s="63" t="s">
        <v>87</v>
      </c>
      <c r="C219" s="36">
        <v>406</v>
      </c>
      <c r="D219" s="72">
        <v>0.34883720930232553</v>
      </c>
      <c r="E219" s="97">
        <v>1309</v>
      </c>
      <c r="F219" s="57">
        <v>0.52032520325203246</v>
      </c>
      <c r="G219" s="36">
        <v>1715</v>
      </c>
      <c r="H219" s="72">
        <v>0.47590361445783125</v>
      </c>
    </row>
    <row r="220" spans="2:8" hidden="1" outlineLevel="1">
      <c r="B220" s="63" t="s">
        <v>86</v>
      </c>
      <c r="C220" s="36">
        <v>112</v>
      </c>
      <c r="D220" s="72">
        <v>-0.65749235474006118</v>
      </c>
      <c r="E220" s="97">
        <v>1044</v>
      </c>
      <c r="F220" s="57">
        <v>-0.20668693009118544</v>
      </c>
      <c r="G220" s="36">
        <v>1156</v>
      </c>
      <c r="H220" s="72">
        <v>-0.29640900791235547</v>
      </c>
    </row>
    <row r="221" spans="2:8" hidden="1" outlineLevel="1">
      <c r="B221" s="63" t="s">
        <v>85</v>
      </c>
      <c r="C221" s="36">
        <v>158</v>
      </c>
      <c r="D221" s="72">
        <v>0.77528089887640439</v>
      </c>
      <c r="E221" s="97">
        <v>1163</v>
      </c>
      <c r="F221" s="57">
        <v>-0.36998916576381369</v>
      </c>
      <c r="G221" s="36">
        <v>1321</v>
      </c>
      <c r="H221" s="72">
        <v>-0.31731266149870796</v>
      </c>
    </row>
    <row r="222" spans="2:8" hidden="1" outlineLevel="1">
      <c r="B222" s="63" t="s">
        <v>84</v>
      </c>
      <c r="C222" s="36">
        <v>192</v>
      </c>
      <c r="D222" s="72">
        <v>2.096774193548387</v>
      </c>
      <c r="E222" s="97">
        <v>488</v>
      </c>
      <c r="F222" s="57">
        <v>-0.61177406523468569</v>
      </c>
      <c r="G222" s="36">
        <v>680</v>
      </c>
      <c r="H222" s="72">
        <v>-0.48445792266868837</v>
      </c>
    </row>
    <row r="223" spans="2:8" hidden="1" outlineLevel="1">
      <c r="B223" s="63" t="s">
        <v>83</v>
      </c>
      <c r="C223" s="36">
        <v>304</v>
      </c>
      <c r="D223" s="72">
        <v>-0.78332145402708475</v>
      </c>
      <c r="E223" s="97">
        <v>185</v>
      </c>
      <c r="F223" s="57">
        <v>-0.43768996960486317</v>
      </c>
      <c r="G223" s="36">
        <v>489</v>
      </c>
      <c r="H223" s="72">
        <v>-0.7176674364896074</v>
      </c>
    </row>
    <row r="224" spans="2:8" hidden="1" outlineLevel="1">
      <c r="B224" s="63" t="s">
        <v>82</v>
      </c>
      <c r="C224" s="36">
        <v>4988</v>
      </c>
      <c r="D224" s="72">
        <v>0.41143180531975099</v>
      </c>
      <c r="E224" s="97">
        <v>14043</v>
      </c>
      <c r="F224" s="57">
        <v>0.43868456100809339</v>
      </c>
      <c r="G224" s="36">
        <v>19031</v>
      </c>
      <c r="H224" s="72">
        <v>0.43144039112448285</v>
      </c>
    </row>
    <row r="225" spans="2:8" hidden="1" outlineLevel="1">
      <c r="B225" s="63" t="s">
        <v>81</v>
      </c>
      <c r="C225" s="36">
        <v>10271</v>
      </c>
      <c r="D225" s="72">
        <v>7.2129436325678586E-2</v>
      </c>
      <c r="E225" s="97">
        <v>29435</v>
      </c>
      <c r="F225" s="57">
        <v>-1.353932772545996E-2</v>
      </c>
      <c r="G225" s="36">
        <v>39706</v>
      </c>
      <c r="H225" s="72">
        <v>7.2807529364011803E-3</v>
      </c>
    </row>
    <row r="226" spans="2:8" hidden="1" outlineLevel="1">
      <c r="B226" s="63" t="s">
        <v>80</v>
      </c>
      <c r="C226" s="36">
        <v>9842</v>
      </c>
      <c r="D226" s="72">
        <v>-8.912540490513654E-2</v>
      </c>
      <c r="E226" s="97">
        <v>28466</v>
      </c>
      <c r="F226" s="57">
        <v>-2.653717256001642E-2</v>
      </c>
      <c r="G226" s="36">
        <v>38308</v>
      </c>
      <c r="H226" s="72">
        <v>-4.3423976827227984E-2</v>
      </c>
    </row>
    <row r="227" spans="2:8" hidden="1" outlineLevel="1">
      <c r="B227" s="63" t="s">
        <v>79</v>
      </c>
      <c r="C227" s="36">
        <v>11273</v>
      </c>
      <c r="D227" s="72">
        <v>5.2174724659324268E-2</v>
      </c>
      <c r="E227" s="97">
        <v>36024</v>
      </c>
      <c r="F227" s="57">
        <v>1.4531936465022044E-2</v>
      </c>
      <c r="G227" s="36">
        <v>47297</v>
      </c>
      <c r="H227" s="72">
        <v>2.3257323352516179E-2</v>
      </c>
    </row>
    <row r="228" spans="2:8" collapsed="1">
      <c r="B228" s="105">
        <v>1995</v>
      </c>
      <c r="C228" s="66">
        <v>68760</v>
      </c>
      <c r="D228" s="67">
        <v>9.7420837589376807E-2</v>
      </c>
      <c r="E228" s="66">
        <v>205210</v>
      </c>
      <c r="F228" s="67">
        <v>0.10702321290816785</v>
      </c>
      <c r="G228" s="66">
        <v>273970</v>
      </c>
      <c r="H228" s="67">
        <v>0.10459748333850749</v>
      </c>
    </row>
    <row r="229" spans="2:8" hidden="1" outlineLevel="1">
      <c r="B229" s="63" t="s">
        <v>90</v>
      </c>
      <c r="C229" s="36">
        <v>8819</v>
      </c>
      <c r="D229" s="72">
        <v>-2.6062948647156303E-2</v>
      </c>
      <c r="E229" s="97">
        <v>28986</v>
      </c>
      <c r="F229" s="57">
        <v>8.7349921698276489E-3</v>
      </c>
      <c r="G229" s="36">
        <v>37805</v>
      </c>
      <c r="H229" s="72">
        <v>3.9693040486898923E-4</v>
      </c>
    </row>
    <row r="230" spans="2:8" hidden="1" outlineLevel="1">
      <c r="B230" s="63" t="s">
        <v>89</v>
      </c>
      <c r="C230" s="36">
        <v>10953</v>
      </c>
      <c r="D230" s="72">
        <v>6.8898214111447142E-2</v>
      </c>
      <c r="E230" s="97">
        <v>31620</v>
      </c>
      <c r="F230" s="57">
        <v>8.7120951660592638E-2</v>
      </c>
      <c r="G230" s="36">
        <v>42573</v>
      </c>
      <c r="H230" s="72">
        <v>8.2373579437113875E-2</v>
      </c>
    </row>
    <row r="231" spans="2:8" hidden="1" outlineLevel="1">
      <c r="B231" s="63" t="s">
        <v>88</v>
      </c>
      <c r="C231" s="36">
        <v>6069</v>
      </c>
      <c r="D231" s="72">
        <v>0.21867469879518064</v>
      </c>
      <c r="E231" s="97">
        <v>14806</v>
      </c>
      <c r="F231" s="57">
        <v>0.16748146979971623</v>
      </c>
      <c r="G231" s="36">
        <v>20875</v>
      </c>
      <c r="H231" s="72">
        <v>0.18191597780545798</v>
      </c>
    </row>
    <row r="232" spans="2:8" hidden="1" outlineLevel="1">
      <c r="B232" s="63" t="s">
        <v>87</v>
      </c>
      <c r="C232" s="36">
        <v>301</v>
      </c>
      <c r="D232" s="72">
        <v>0.99337748344370858</v>
      </c>
      <c r="E232" s="97">
        <v>861</v>
      </c>
      <c r="F232" s="57">
        <v>-0.32151300236406621</v>
      </c>
      <c r="G232" s="36">
        <v>1162</v>
      </c>
      <c r="H232" s="72">
        <v>-0.1816901408450704</v>
      </c>
    </row>
    <row r="233" spans="2:8" hidden="1" outlineLevel="1">
      <c r="B233" s="63" t="s">
        <v>86</v>
      </c>
      <c r="C233" s="36">
        <v>327</v>
      </c>
      <c r="D233" s="72">
        <v>1.680327868852459</v>
      </c>
      <c r="E233" s="97">
        <v>1316</v>
      </c>
      <c r="F233" s="57">
        <v>-0.12674187126741876</v>
      </c>
      <c r="G233" s="36">
        <v>1643</v>
      </c>
      <c r="H233" s="72">
        <v>8.5942295887047049E-3</v>
      </c>
    </row>
    <row r="234" spans="2:8" hidden="1" outlineLevel="1">
      <c r="B234" s="63" t="s">
        <v>85</v>
      </c>
      <c r="C234" s="36">
        <v>89</v>
      </c>
      <c r="D234" s="72">
        <v>-0.67636363636363639</v>
      </c>
      <c r="E234" s="97">
        <v>1846</v>
      </c>
      <c r="F234" s="57">
        <v>0.39848484848484844</v>
      </c>
      <c r="G234" s="36">
        <v>1935</v>
      </c>
      <c r="H234" s="72">
        <v>0.21316614420062696</v>
      </c>
    </row>
    <row r="235" spans="2:8" hidden="1" outlineLevel="1">
      <c r="B235" s="63" t="s">
        <v>84</v>
      </c>
      <c r="C235" s="36">
        <v>62</v>
      </c>
      <c r="D235" s="72">
        <v>-0.74796747967479682</v>
      </c>
      <c r="E235" s="97">
        <v>1257</v>
      </c>
      <c r="F235" s="57">
        <v>6.8877551020408267E-2</v>
      </c>
      <c r="G235" s="36">
        <v>1319</v>
      </c>
      <c r="H235" s="72">
        <v>-7.2433192686357284E-2</v>
      </c>
    </row>
    <row r="236" spans="2:8" hidden="1" outlineLevel="1">
      <c r="B236" s="63" t="s">
        <v>83</v>
      </c>
      <c r="C236" s="36">
        <v>1403</v>
      </c>
      <c r="D236" s="72">
        <v>5.7777777777777777</v>
      </c>
      <c r="E236" s="97">
        <v>329</v>
      </c>
      <c r="F236" s="57">
        <v>-0.55838926174496639</v>
      </c>
      <c r="G236" s="36">
        <v>1732</v>
      </c>
      <c r="H236" s="72">
        <v>0.81932773109243695</v>
      </c>
    </row>
    <row r="237" spans="2:8" hidden="1" outlineLevel="1">
      <c r="B237" s="63" t="s">
        <v>82</v>
      </c>
      <c r="C237" s="36">
        <v>3534</v>
      </c>
      <c r="D237" s="72">
        <v>0.19674906874365061</v>
      </c>
      <c r="E237" s="97">
        <v>9761</v>
      </c>
      <c r="F237" s="57">
        <v>-2.0864680509579681E-2</v>
      </c>
      <c r="G237" s="36">
        <v>13295</v>
      </c>
      <c r="H237" s="72">
        <v>2.8865500696486635E-2</v>
      </c>
    </row>
    <row r="238" spans="2:8" hidden="1" outlineLevel="1">
      <c r="B238" s="63" t="s">
        <v>81</v>
      </c>
      <c r="C238" s="36">
        <v>9580</v>
      </c>
      <c r="D238" s="72">
        <v>-2.6422764227642226E-2</v>
      </c>
      <c r="E238" s="97">
        <v>29839</v>
      </c>
      <c r="F238" s="57">
        <v>0.21672647202740181</v>
      </c>
      <c r="G238" s="36">
        <v>39419</v>
      </c>
      <c r="H238" s="72">
        <v>0.14710161797229659</v>
      </c>
    </row>
    <row r="239" spans="2:8" hidden="1" outlineLevel="1">
      <c r="B239" s="63" t="s">
        <v>80</v>
      </c>
      <c r="C239" s="36">
        <v>10805</v>
      </c>
      <c r="D239" s="72">
        <v>2.5726219859502519E-2</v>
      </c>
      <c r="E239" s="97">
        <v>29242</v>
      </c>
      <c r="F239" s="57">
        <v>3.2520038134246754E-2</v>
      </c>
      <c r="G239" s="36">
        <v>40047</v>
      </c>
      <c r="H239" s="72">
        <v>3.0678162398661613E-2</v>
      </c>
    </row>
    <row r="240" spans="2:8" hidden="1" outlineLevel="1">
      <c r="B240" s="63" t="s">
        <v>79</v>
      </c>
      <c r="C240" s="36">
        <v>10714</v>
      </c>
      <c r="D240" s="72">
        <v>-0.11840697770097919</v>
      </c>
      <c r="E240" s="97">
        <v>35508</v>
      </c>
      <c r="F240" s="57">
        <v>-0.13807165744247019</v>
      </c>
      <c r="G240" s="36">
        <v>46222</v>
      </c>
      <c r="H240" s="72">
        <v>-0.1335920073478416</v>
      </c>
    </row>
    <row r="241" spans="2:8" collapsed="1">
      <c r="B241" s="105">
        <v>1994</v>
      </c>
      <c r="C241" s="66">
        <v>62656</v>
      </c>
      <c r="D241" s="67">
        <v>3.115382716455728E-2</v>
      </c>
      <c r="E241" s="66">
        <v>185371</v>
      </c>
      <c r="F241" s="67">
        <v>2.6815487730571075E-2</v>
      </c>
      <c r="G241" s="66">
        <v>248027</v>
      </c>
      <c r="H241" s="67">
        <v>2.7907979095953772E-2</v>
      </c>
    </row>
    <row r="242" spans="2:8" hidden="1" outlineLevel="1">
      <c r="B242" s="63" t="s">
        <v>90</v>
      </c>
      <c r="C242" s="36">
        <v>9055</v>
      </c>
      <c r="D242" s="72">
        <v>-0.13024685428873306</v>
      </c>
      <c r="E242" s="97">
        <v>28735</v>
      </c>
      <c r="F242" s="57">
        <v>-4.6995224197399876E-2</v>
      </c>
      <c r="G242" s="36">
        <v>37790</v>
      </c>
      <c r="H242" s="72">
        <v>-6.836279367896847E-2</v>
      </c>
    </row>
    <row r="243" spans="2:8" hidden="1" outlineLevel="1">
      <c r="B243" s="63" t="s">
        <v>89</v>
      </c>
      <c r="C243" s="36">
        <v>10247</v>
      </c>
      <c r="D243" s="72">
        <v>-0.22954887218045117</v>
      </c>
      <c r="E243" s="97">
        <v>29086</v>
      </c>
      <c r="F243" s="57">
        <v>2.3290177314945204E-2</v>
      </c>
      <c r="G243" s="36">
        <v>39333</v>
      </c>
      <c r="H243" s="72">
        <v>-5.7305148116192139E-2</v>
      </c>
    </row>
    <row r="244" spans="2:8" hidden="1" outlineLevel="1">
      <c r="B244" s="63" t="s">
        <v>88</v>
      </c>
      <c r="C244" s="36">
        <v>4980</v>
      </c>
      <c r="D244" s="72">
        <v>4.4901384809064249E-2</v>
      </c>
      <c r="E244" s="97">
        <v>12682</v>
      </c>
      <c r="F244" s="57">
        <v>-0.12009990980364948</v>
      </c>
      <c r="G244" s="36">
        <v>17662</v>
      </c>
      <c r="H244" s="72">
        <v>-7.9096928932686827E-2</v>
      </c>
    </row>
    <row r="245" spans="2:8" hidden="1" outlineLevel="1">
      <c r="B245" s="63" t="s">
        <v>87</v>
      </c>
      <c r="C245" s="36">
        <v>151</v>
      </c>
      <c r="D245" s="72">
        <v>0.54081632653061229</v>
      </c>
      <c r="E245" s="97">
        <v>1269</v>
      </c>
      <c r="F245" s="57">
        <v>-0.12543073742246724</v>
      </c>
      <c r="G245" s="36">
        <v>1420</v>
      </c>
      <c r="H245" s="72">
        <v>-8.3279535183989672E-2</v>
      </c>
    </row>
    <row r="246" spans="2:8" hidden="1" outlineLevel="1">
      <c r="B246" s="63" t="s">
        <v>86</v>
      </c>
      <c r="C246" s="36">
        <v>122</v>
      </c>
      <c r="D246" s="72">
        <v>-0.36125654450261779</v>
      </c>
      <c r="E246" s="97">
        <v>1507</v>
      </c>
      <c r="F246" s="57">
        <v>-8.666666666666667E-2</v>
      </c>
      <c r="G246" s="36">
        <v>1629</v>
      </c>
      <c r="H246" s="72">
        <v>-0.11515480717001625</v>
      </c>
    </row>
    <row r="247" spans="2:8" hidden="1" outlineLevel="1">
      <c r="B247" s="63" t="s">
        <v>85</v>
      </c>
      <c r="C247" s="36">
        <v>275</v>
      </c>
      <c r="D247" s="72">
        <v>0.5625</v>
      </c>
      <c r="E247" s="97">
        <v>1320</v>
      </c>
      <c r="F247" s="57">
        <v>-1.0494752623688153E-2</v>
      </c>
      <c r="G247" s="36">
        <v>1595</v>
      </c>
      <c r="H247" s="72">
        <v>5.6291390728476776E-2</v>
      </c>
    </row>
    <row r="248" spans="2:8" hidden="1" outlineLevel="1">
      <c r="B248" s="63" t="s">
        <v>84</v>
      </c>
      <c r="C248" s="36">
        <v>246</v>
      </c>
      <c r="D248" s="72">
        <v>0.18269230769230771</v>
      </c>
      <c r="E248" s="97">
        <v>1176</v>
      </c>
      <c r="F248" s="57">
        <v>-0.33257661748013623</v>
      </c>
      <c r="G248" s="36">
        <v>1422</v>
      </c>
      <c r="H248" s="72">
        <v>-0.2781725888324873</v>
      </c>
    </row>
    <row r="249" spans="2:8" hidden="1" outlineLevel="1">
      <c r="B249" s="63" t="s">
        <v>83</v>
      </c>
      <c r="C249" s="36">
        <v>207</v>
      </c>
      <c r="D249" s="72">
        <v>-0.35913312693498456</v>
      </c>
      <c r="E249" s="97">
        <v>745</v>
      </c>
      <c r="F249" s="57">
        <v>-0.53869969040247678</v>
      </c>
      <c r="G249" s="36">
        <v>952</v>
      </c>
      <c r="H249" s="72">
        <v>-0.50877192982456143</v>
      </c>
    </row>
    <row r="250" spans="2:8" hidden="1" outlineLevel="1">
      <c r="B250" s="63" t="s">
        <v>82</v>
      </c>
      <c r="C250" s="36">
        <v>2953</v>
      </c>
      <c r="D250" s="72">
        <v>-0.40547614254076902</v>
      </c>
      <c r="E250" s="97">
        <v>9969</v>
      </c>
      <c r="F250" s="57">
        <v>-0.27912358088075784</v>
      </c>
      <c r="G250" s="36">
        <v>12922</v>
      </c>
      <c r="H250" s="72">
        <v>-0.31251330070227712</v>
      </c>
    </row>
    <row r="251" spans="2:8" hidden="1" outlineLevel="1">
      <c r="B251" s="63" t="s">
        <v>81</v>
      </c>
      <c r="C251" s="36">
        <v>9840</v>
      </c>
      <c r="D251" s="72">
        <v>-0.38760268857356239</v>
      </c>
      <c r="E251" s="97">
        <v>24524</v>
      </c>
      <c r="F251" s="57">
        <v>-0.27674884982894887</v>
      </c>
      <c r="G251" s="36">
        <v>34364</v>
      </c>
      <c r="H251" s="72">
        <v>-0.31238994717464386</v>
      </c>
    </row>
    <row r="252" spans="2:8" hidden="1" outlineLevel="1">
      <c r="B252" s="63" t="s">
        <v>80</v>
      </c>
      <c r="C252" s="36">
        <v>10534</v>
      </c>
      <c r="D252" s="72">
        <v>-0.22487122884473876</v>
      </c>
      <c r="E252" s="97">
        <v>28321</v>
      </c>
      <c r="F252" s="57">
        <v>-0.16239796521944871</v>
      </c>
      <c r="G252" s="36">
        <v>38855</v>
      </c>
      <c r="H252" s="72">
        <v>-0.18030884772794398</v>
      </c>
    </row>
    <row r="253" spans="2:8" hidden="1" outlineLevel="1">
      <c r="B253" s="63" t="s">
        <v>79</v>
      </c>
      <c r="C253" s="36">
        <v>12153</v>
      </c>
      <c r="D253" s="72">
        <v>-0.22803785809566157</v>
      </c>
      <c r="E253" s="97">
        <v>41196</v>
      </c>
      <c r="F253" s="57">
        <v>0.17223913723927953</v>
      </c>
      <c r="G253" s="36">
        <v>53349</v>
      </c>
      <c r="H253" s="72">
        <v>4.8402311048225455E-2</v>
      </c>
    </row>
    <row r="254" spans="2:8" collapsed="1">
      <c r="B254" s="105">
        <v>1993</v>
      </c>
      <c r="C254" s="66">
        <v>60763</v>
      </c>
      <c r="D254" s="67">
        <v>-0.23894991295199208</v>
      </c>
      <c r="E254" s="66">
        <v>180530</v>
      </c>
      <c r="F254" s="67">
        <v>-8.5891651856015105E-2</v>
      </c>
      <c r="G254" s="66">
        <v>241293</v>
      </c>
      <c r="H254" s="67">
        <v>-0.12995521645380659</v>
      </c>
    </row>
    <row r="255" spans="2:8" hidden="1" outlineLevel="1">
      <c r="B255" s="63" t="s">
        <v>90</v>
      </c>
      <c r="C255" s="36">
        <v>10411</v>
      </c>
      <c r="D255" s="72">
        <v>-0.40477960093762511</v>
      </c>
      <c r="E255" s="97">
        <v>30152</v>
      </c>
      <c r="F255" s="57">
        <v>-0.1423614074010866</v>
      </c>
      <c r="G255" s="36">
        <v>40563</v>
      </c>
      <c r="H255" s="72">
        <v>-0.22954338246467099</v>
      </c>
    </row>
    <row r="256" spans="2:8" hidden="1" outlineLevel="1">
      <c r="B256" s="63" t="s">
        <v>89</v>
      </c>
      <c r="C256" s="36">
        <v>13300</v>
      </c>
      <c r="D256" s="72">
        <v>-0.21852047711381395</v>
      </c>
      <c r="E256" s="97">
        <v>28424</v>
      </c>
      <c r="F256" s="57">
        <v>-0.18062842317670802</v>
      </c>
      <c r="G256" s="36">
        <v>41724</v>
      </c>
      <c r="H256" s="72">
        <v>-0.19309984722195361</v>
      </c>
    </row>
    <row r="257" spans="2:8" hidden="1" outlineLevel="1">
      <c r="B257" s="63" t="s">
        <v>88</v>
      </c>
      <c r="C257" s="36">
        <v>4766</v>
      </c>
      <c r="D257" s="72">
        <v>-9.0631558862812489E-2</v>
      </c>
      <c r="E257" s="97">
        <v>14413</v>
      </c>
      <c r="F257" s="57">
        <v>0.19739137658885109</v>
      </c>
      <c r="G257" s="36">
        <v>19179</v>
      </c>
      <c r="H257" s="72">
        <v>0.11002430836902422</v>
      </c>
    </row>
    <row r="258" spans="2:8" hidden="1" outlineLevel="1">
      <c r="B258" s="63" t="s">
        <v>87</v>
      </c>
      <c r="C258" s="36">
        <v>98</v>
      </c>
      <c r="D258" s="72">
        <v>-0.54838709677419351</v>
      </c>
      <c r="E258" s="97">
        <v>1451</v>
      </c>
      <c r="F258" s="57">
        <v>-0.17603634298693926</v>
      </c>
      <c r="G258" s="36">
        <v>1549</v>
      </c>
      <c r="H258" s="72">
        <v>-0.21688574317492415</v>
      </c>
    </row>
    <row r="259" spans="2:8" hidden="1" outlineLevel="1">
      <c r="B259" s="63" t="s">
        <v>86</v>
      </c>
      <c r="C259" s="36">
        <v>191</v>
      </c>
      <c r="D259" s="72">
        <v>0.46923076923076934</v>
      </c>
      <c r="E259" s="97">
        <v>1650</v>
      </c>
      <c r="F259" s="57">
        <v>-6.4095292115711855E-2</v>
      </c>
      <c r="G259" s="36">
        <v>1841</v>
      </c>
      <c r="H259" s="72">
        <v>-2.7469624933967207E-2</v>
      </c>
    </row>
    <row r="260" spans="2:8" hidden="1" outlineLevel="1">
      <c r="B260" s="63" t="s">
        <v>85</v>
      </c>
      <c r="C260" s="36">
        <v>176</v>
      </c>
      <c r="D260" s="72">
        <v>1.2857142857142856</v>
      </c>
      <c r="E260" s="97">
        <v>1334</v>
      </c>
      <c r="F260" s="57">
        <v>-0.25056179775280896</v>
      </c>
      <c r="G260" s="36">
        <v>1510</v>
      </c>
      <c r="H260" s="72">
        <v>-0.18686052773290251</v>
      </c>
    </row>
    <row r="261" spans="2:8" hidden="1" outlineLevel="1">
      <c r="B261" s="63" t="s">
        <v>84</v>
      </c>
      <c r="C261" s="36">
        <v>208</v>
      </c>
      <c r="D261" s="72">
        <v>0.34193548387096784</v>
      </c>
      <c r="E261" s="97">
        <v>1762</v>
      </c>
      <c r="F261" s="57">
        <v>-0.18501387604070307</v>
      </c>
      <c r="G261" s="36">
        <v>1970</v>
      </c>
      <c r="H261" s="72">
        <v>-0.14976262408286578</v>
      </c>
    </row>
    <row r="262" spans="2:8" hidden="1" outlineLevel="1">
      <c r="B262" s="63" t="s">
        <v>83</v>
      </c>
      <c r="C262" s="36">
        <v>323</v>
      </c>
      <c r="D262" s="72">
        <v>3.0886075949367084</v>
      </c>
      <c r="E262" s="97">
        <v>1615</v>
      </c>
      <c r="F262" s="57">
        <v>3.057788944723618</v>
      </c>
      <c r="G262" s="36">
        <v>1938</v>
      </c>
      <c r="H262" s="72">
        <v>3.0628930817610067</v>
      </c>
    </row>
    <row r="263" spans="2:8" hidden="1" outlineLevel="1">
      <c r="B263" s="63" t="s">
        <v>82</v>
      </c>
      <c r="C263" s="36">
        <v>4967</v>
      </c>
      <c r="D263" s="72">
        <v>0.60329244673983218</v>
      </c>
      <c r="E263" s="97">
        <v>13829</v>
      </c>
      <c r="F263" s="57">
        <v>0.447911213485499</v>
      </c>
      <c r="G263" s="36">
        <v>18796</v>
      </c>
      <c r="H263" s="72">
        <v>0.48596727013993202</v>
      </c>
    </row>
    <row r="264" spans="2:8" hidden="1" outlineLevel="1">
      <c r="B264" s="63" t="s">
        <v>81</v>
      </c>
      <c r="C264" s="36">
        <v>16068</v>
      </c>
      <c r="D264" s="72">
        <v>-2.777273552368853E-2</v>
      </c>
      <c r="E264" s="97">
        <v>33908</v>
      </c>
      <c r="F264" s="57">
        <v>2.3267042882578304E-2</v>
      </c>
      <c r="G264" s="36">
        <v>49976</v>
      </c>
      <c r="H264" s="72">
        <v>6.282216494845283E-3</v>
      </c>
    </row>
    <row r="265" spans="2:8" hidden="1" outlineLevel="1">
      <c r="B265" s="63" t="s">
        <v>80</v>
      </c>
      <c r="C265" s="36">
        <v>13590</v>
      </c>
      <c r="D265" s="72">
        <v>-0.14025431770734487</v>
      </c>
      <c r="E265" s="97">
        <v>33812</v>
      </c>
      <c r="F265" s="57">
        <v>4.1875943672387672E-2</v>
      </c>
      <c r="G265" s="36">
        <v>47402</v>
      </c>
      <c r="H265" s="72">
        <v>-1.7778698715292141E-2</v>
      </c>
    </row>
    <row r="266" spans="2:8" hidden="1" outlineLevel="1">
      <c r="B266" s="63" t="s">
        <v>79</v>
      </c>
      <c r="C266" s="36">
        <v>15743</v>
      </c>
      <c r="D266" s="72">
        <v>0.13389513108614226</v>
      </c>
      <c r="E266" s="97">
        <v>35143</v>
      </c>
      <c r="F266" s="57">
        <v>1.619292716074372E-2</v>
      </c>
      <c r="G266" s="36">
        <v>50886</v>
      </c>
      <c r="H266" s="72">
        <v>4.9910248210122354E-2</v>
      </c>
    </row>
    <row r="267" spans="2:8" collapsed="1">
      <c r="B267" s="105">
        <v>1992</v>
      </c>
      <c r="C267" s="66">
        <v>79841</v>
      </c>
      <c r="D267" s="67">
        <v>-0.11015881861242682</v>
      </c>
      <c r="E267" s="66">
        <v>197493</v>
      </c>
      <c r="F267" s="67">
        <v>-9.9211919467393495E-3</v>
      </c>
      <c r="G267" s="66">
        <v>277334</v>
      </c>
      <c r="H267" s="67">
        <v>-4.1020480848694807E-2</v>
      </c>
    </row>
    <row r="268" spans="2:8" hidden="1" outlineLevel="1">
      <c r="B268" s="63" t="s">
        <v>90</v>
      </c>
      <c r="C268" s="36">
        <v>17491</v>
      </c>
      <c r="D268" s="72">
        <v>-9.5183901505354052E-2</v>
      </c>
      <c r="E268" s="97">
        <v>35157</v>
      </c>
      <c r="F268" s="57">
        <v>4.8367377366929976E-2</v>
      </c>
      <c r="G268" s="36">
        <v>52648</v>
      </c>
      <c r="H268" s="72">
        <v>-4.1236333371165168E-3</v>
      </c>
    </row>
    <row r="269" spans="2:8" hidden="1" outlineLevel="1">
      <c r="B269" s="63" t="s">
        <v>89</v>
      </c>
      <c r="C269" s="36">
        <v>17019</v>
      </c>
      <c r="D269" s="72">
        <v>0.10685483870967749</v>
      </c>
      <c r="E269" s="97">
        <v>34690</v>
      </c>
      <c r="F269" s="57">
        <v>0.25847995646653366</v>
      </c>
      <c r="G269" s="36">
        <v>51709</v>
      </c>
      <c r="H269" s="72">
        <v>0.2041871404950979</v>
      </c>
    </row>
    <row r="270" spans="2:8" hidden="1" outlineLevel="1">
      <c r="B270" s="63" t="s">
        <v>88</v>
      </c>
      <c r="C270" s="36">
        <v>5241</v>
      </c>
      <c r="D270" s="72">
        <v>-0.26944521884583217</v>
      </c>
      <c r="E270" s="97">
        <v>12037</v>
      </c>
      <c r="F270" s="57">
        <v>0.30609809027777768</v>
      </c>
      <c r="G270" s="36">
        <v>17278</v>
      </c>
      <c r="H270" s="72">
        <v>5.4179377669310469E-2</v>
      </c>
    </row>
    <row r="271" spans="2:8" hidden="1" outlineLevel="1">
      <c r="B271" s="63" t="s">
        <v>87</v>
      </c>
      <c r="C271" s="36">
        <v>217</v>
      </c>
      <c r="D271" s="72">
        <v>-3.9823008849557473E-2</v>
      </c>
      <c r="E271" s="97">
        <v>1761</v>
      </c>
      <c r="F271" s="57">
        <v>0.52599653379549394</v>
      </c>
      <c r="G271" s="36">
        <v>1978</v>
      </c>
      <c r="H271" s="72">
        <v>0.43333333333333335</v>
      </c>
    </row>
    <row r="272" spans="2:8" hidden="1" outlineLevel="1">
      <c r="B272" s="63" t="s">
        <v>86</v>
      </c>
      <c r="C272" s="36">
        <v>130</v>
      </c>
      <c r="D272" s="72">
        <v>0.91176470588235303</v>
      </c>
      <c r="E272" s="97">
        <v>1763</v>
      </c>
      <c r="F272" s="57">
        <v>0.29062957540263534</v>
      </c>
      <c r="G272" s="36">
        <v>1893</v>
      </c>
      <c r="H272" s="72">
        <v>0.32008368200836812</v>
      </c>
    </row>
    <row r="273" spans="2:8" hidden="1" outlineLevel="1">
      <c r="B273" s="63" t="s">
        <v>85</v>
      </c>
      <c r="C273" s="36">
        <v>77</v>
      </c>
      <c r="D273" s="72">
        <v>0.24193548387096775</v>
      </c>
      <c r="E273" s="97">
        <v>1780</v>
      </c>
      <c r="F273" s="57">
        <v>-0.21861281826163304</v>
      </c>
      <c r="G273" s="36">
        <v>1857</v>
      </c>
      <c r="H273" s="72">
        <v>-0.20641025641025645</v>
      </c>
    </row>
    <row r="274" spans="2:8" hidden="1" outlineLevel="1">
      <c r="B274" s="63" t="s">
        <v>84</v>
      </c>
      <c r="C274" s="36">
        <v>155</v>
      </c>
      <c r="D274" s="72">
        <v>1.421875</v>
      </c>
      <c r="E274" s="97">
        <v>2162</v>
      </c>
      <c r="F274" s="57">
        <v>0.51719298245614032</v>
      </c>
      <c r="G274" s="36">
        <v>2317</v>
      </c>
      <c r="H274" s="72">
        <v>0.55607790463398254</v>
      </c>
    </row>
    <row r="275" spans="2:8" hidden="1" outlineLevel="1">
      <c r="B275" s="63" t="s">
        <v>83</v>
      </c>
      <c r="C275" s="36">
        <v>79</v>
      </c>
      <c r="D275" s="72">
        <v>-0.44366197183098588</v>
      </c>
      <c r="E275" s="97">
        <v>398</v>
      </c>
      <c r="F275" s="57">
        <v>-0.74730158730158736</v>
      </c>
      <c r="G275" s="36">
        <v>477</v>
      </c>
      <c r="H275" s="72">
        <v>-0.72218986604542801</v>
      </c>
    </row>
    <row r="276" spans="2:8" hidden="1" outlineLevel="1">
      <c r="B276" s="63" t="s">
        <v>82</v>
      </c>
      <c r="C276" s="36">
        <v>3098</v>
      </c>
      <c r="D276" s="72">
        <v>-0.48202641698712589</v>
      </c>
      <c r="E276" s="97">
        <v>9551</v>
      </c>
      <c r="F276" s="57">
        <v>-0.27824378447819842</v>
      </c>
      <c r="G276" s="36">
        <v>12649</v>
      </c>
      <c r="H276" s="72">
        <v>-0.34167794316644118</v>
      </c>
    </row>
    <row r="277" spans="2:8" hidden="1" outlineLevel="1">
      <c r="B277" s="63" t="s">
        <v>81</v>
      </c>
      <c r="C277" s="36">
        <v>16527</v>
      </c>
      <c r="D277" s="72">
        <v>-1.6913319238900382E-3</v>
      </c>
      <c r="E277" s="97">
        <v>33137</v>
      </c>
      <c r="F277" s="57">
        <v>-2.2449702047318443E-2</v>
      </c>
      <c r="G277" s="36">
        <v>49664</v>
      </c>
      <c r="H277" s="72">
        <v>-1.5638316849344913E-2</v>
      </c>
    </row>
    <row r="278" spans="2:8" hidden="1" outlineLevel="1">
      <c r="B278" s="63" t="s">
        <v>80</v>
      </c>
      <c r="C278" s="36">
        <v>15807</v>
      </c>
      <c r="D278" s="72">
        <v>2.5369442506499862E-3</v>
      </c>
      <c r="E278" s="97">
        <v>32453</v>
      </c>
      <c r="F278" s="57">
        <v>-0.15390030242986752</v>
      </c>
      <c r="G278" s="36">
        <v>48260</v>
      </c>
      <c r="H278" s="72">
        <v>-0.10832732849250781</v>
      </c>
    </row>
    <row r="279" spans="2:8" hidden="1" outlineLevel="1">
      <c r="B279" s="63" t="s">
        <v>79</v>
      </c>
      <c r="C279" s="36">
        <v>13884</v>
      </c>
      <c r="D279" s="72">
        <v>-0.15961503540947886</v>
      </c>
      <c r="E279" s="97">
        <v>34583</v>
      </c>
      <c r="F279" s="57">
        <v>-0.11143371017471737</v>
      </c>
      <c r="G279" s="36">
        <v>48467</v>
      </c>
      <c r="H279" s="72">
        <v>-0.12579138182933203</v>
      </c>
    </row>
    <row r="280" spans="2:8" collapsed="1">
      <c r="B280" s="105">
        <v>1991</v>
      </c>
      <c r="C280" s="66">
        <v>89725</v>
      </c>
      <c r="D280" s="67">
        <v>-7.7539144828153383E-2</v>
      </c>
      <c r="E280" s="66">
        <v>199472</v>
      </c>
      <c r="F280" s="67">
        <v>-1.5055228840465951E-2</v>
      </c>
      <c r="G280" s="66">
        <v>289197</v>
      </c>
      <c r="H280" s="67">
        <v>-3.5328298664389468E-2</v>
      </c>
    </row>
    <row r="281" spans="2:8" hidden="1" outlineLevel="1">
      <c r="B281" s="63" t="s">
        <v>90</v>
      </c>
      <c r="C281" s="36">
        <v>19331</v>
      </c>
      <c r="D281" s="72">
        <v>0.22619727243894694</v>
      </c>
      <c r="E281" s="97">
        <v>33535</v>
      </c>
      <c r="F281" s="57">
        <v>-2.6418928726956059E-2</v>
      </c>
      <c r="G281" s="36">
        <v>52866</v>
      </c>
      <c r="H281" s="72">
        <v>5.2897829117705575E-2</v>
      </c>
    </row>
    <row r="282" spans="2:8" hidden="1" outlineLevel="1">
      <c r="B282" s="63" t="s">
        <v>89</v>
      </c>
      <c r="C282" s="36">
        <v>15376</v>
      </c>
      <c r="D282" s="72">
        <v>9.7852498850725667E-3</v>
      </c>
      <c r="E282" s="97">
        <v>27565</v>
      </c>
      <c r="F282" s="57">
        <v>-3.6727704780542325E-2</v>
      </c>
      <c r="G282" s="36">
        <v>42941</v>
      </c>
      <c r="H282" s="72">
        <v>-2.0573409666309384E-2</v>
      </c>
    </row>
    <row r="283" spans="2:8" hidden="1" outlineLevel="1">
      <c r="B283" s="63" t="s">
        <v>88</v>
      </c>
      <c r="C283" s="36">
        <v>7174</v>
      </c>
      <c r="D283" s="72">
        <v>0.18519742276557083</v>
      </c>
      <c r="E283" s="97">
        <v>9216</v>
      </c>
      <c r="F283" s="57">
        <v>-0.31095327102803738</v>
      </c>
      <c r="G283" s="36">
        <v>16390</v>
      </c>
      <c r="H283" s="72">
        <v>-0.15637224624253654</v>
      </c>
    </row>
    <row r="284" spans="2:8" hidden="1" outlineLevel="1">
      <c r="B284" s="63" t="s">
        <v>87</v>
      </c>
      <c r="C284" s="36">
        <v>226</v>
      </c>
      <c r="D284" s="72">
        <v>0.34523809523809534</v>
      </c>
      <c r="E284" s="97">
        <v>1154</v>
      </c>
      <c r="F284" s="57">
        <v>-0.55819295558958659</v>
      </c>
      <c r="G284" s="36">
        <v>1380</v>
      </c>
      <c r="H284" s="72">
        <v>-0.50359712230215825</v>
      </c>
    </row>
    <row r="285" spans="2:8" hidden="1" outlineLevel="1">
      <c r="B285" s="63" t="s">
        <v>86</v>
      </c>
      <c r="C285" s="36">
        <v>68</v>
      </c>
      <c r="D285" s="72">
        <v>-0.13924050632911389</v>
      </c>
      <c r="E285" s="97">
        <v>1366</v>
      </c>
      <c r="F285" s="57">
        <v>-0.57774343122102012</v>
      </c>
      <c r="G285" s="36">
        <v>1434</v>
      </c>
      <c r="H285" s="72">
        <v>-0.56729028364514189</v>
      </c>
    </row>
    <row r="286" spans="2:8" hidden="1" outlineLevel="1">
      <c r="B286" s="63" t="s">
        <v>85</v>
      </c>
      <c r="C286" s="36">
        <v>62</v>
      </c>
      <c r="D286" s="72">
        <v>-0.16216216216216217</v>
      </c>
      <c r="E286" s="97">
        <v>2278</v>
      </c>
      <c r="F286" s="57">
        <v>-0.40907911802853436</v>
      </c>
      <c r="G286" s="36">
        <v>2340</v>
      </c>
      <c r="H286" s="72">
        <v>-0.4044286077882413</v>
      </c>
    </row>
    <row r="287" spans="2:8" hidden="1" outlineLevel="1">
      <c r="B287" s="63" t="s">
        <v>84</v>
      </c>
      <c r="C287" s="36">
        <v>64</v>
      </c>
      <c r="D287" s="72">
        <v>-0.65405405405405403</v>
      </c>
      <c r="E287" s="97">
        <v>1425</v>
      </c>
      <c r="F287" s="57">
        <v>-0.52547452547452544</v>
      </c>
      <c r="G287" s="36">
        <v>1489</v>
      </c>
      <c r="H287" s="72">
        <v>-0.53293601003764113</v>
      </c>
    </row>
    <row r="288" spans="2:8" hidden="1" outlineLevel="1">
      <c r="B288" s="63" t="s">
        <v>83</v>
      </c>
      <c r="C288" s="36">
        <v>142</v>
      </c>
      <c r="D288" s="72">
        <v>0.25663716814159288</v>
      </c>
      <c r="E288" s="97">
        <v>1575</v>
      </c>
      <c r="F288" s="57">
        <v>-0.59615384615384615</v>
      </c>
      <c r="G288" s="36">
        <v>1717</v>
      </c>
      <c r="H288" s="72">
        <v>-0.57214054323448793</v>
      </c>
    </row>
    <row r="289" spans="2:8" hidden="1" outlineLevel="1">
      <c r="B289" s="63" t="s">
        <v>82</v>
      </c>
      <c r="C289" s="36">
        <v>5981</v>
      </c>
      <c r="D289" s="72">
        <v>-0.13028937036498478</v>
      </c>
      <c r="E289" s="97">
        <v>13233</v>
      </c>
      <c r="F289" s="57">
        <v>-0.18505973642074147</v>
      </c>
      <c r="G289" s="36">
        <v>19214</v>
      </c>
      <c r="H289" s="72">
        <v>-0.1687648712956954</v>
      </c>
    </row>
    <row r="290" spans="2:8" hidden="1" outlineLevel="1">
      <c r="B290" s="63" t="s">
        <v>81</v>
      </c>
      <c r="C290" s="36">
        <v>16555</v>
      </c>
      <c r="D290" s="72">
        <v>-0.12794985250737467</v>
      </c>
      <c r="E290" s="97">
        <v>33898</v>
      </c>
      <c r="F290" s="57">
        <v>-7.0115762330608455E-2</v>
      </c>
      <c r="G290" s="36">
        <v>50453</v>
      </c>
      <c r="H290" s="72">
        <v>-8.9920271294058218E-2</v>
      </c>
    </row>
    <row r="291" spans="2:8" hidden="1" outlineLevel="1">
      <c r="B291" s="63" t="s">
        <v>80</v>
      </c>
      <c r="C291" s="36">
        <v>15767</v>
      </c>
      <c r="D291" s="72">
        <v>-0.18818865204407376</v>
      </c>
      <c r="E291" s="97">
        <v>38356</v>
      </c>
      <c r="F291" s="57">
        <v>8.09074256728195E-2</v>
      </c>
      <c r="G291" s="36">
        <v>54123</v>
      </c>
      <c r="H291" s="72">
        <v>-1.4278689420292534E-2</v>
      </c>
    </row>
    <row r="292" spans="2:8" hidden="1" outlineLevel="1">
      <c r="B292" s="63" t="s">
        <v>79</v>
      </c>
      <c r="C292" s="36">
        <v>16521</v>
      </c>
      <c r="D292" s="72">
        <v>-0.23115227103499625</v>
      </c>
      <c r="E292" s="97">
        <v>38920</v>
      </c>
      <c r="F292" s="57">
        <v>-5.4858058719250091E-2</v>
      </c>
      <c r="G292" s="36">
        <v>55441</v>
      </c>
      <c r="H292" s="72">
        <v>-0.11530789729841862</v>
      </c>
    </row>
    <row r="293" spans="2:8" collapsed="1">
      <c r="B293" s="105">
        <v>1990</v>
      </c>
      <c r="C293" s="66">
        <v>97267</v>
      </c>
      <c r="D293" s="67">
        <v>-6.8635993680279617E-2</v>
      </c>
      <c r="E293" s="66">
        <v>202521</v>
      </c>
      <c r="F293" s="67">
        <v>-8.9371709150752987E-2</v>
      </c>
      <c r="G293" s="66">
        <v>299788</v>
      </c>
      <c r="H293" s="67">
        <v>-8.2745875556860971E-2</v>
      </c>
    </row>
    <row r="294" spans="2:8" hidden="1" outlineLevel="1">
      <c r="B294" s="63" t="s">
        <v>90</v>
      </c>
      <c r="C294" s="36">
        <v>15765</v>
      </c>
      <c r="D294" s="72">
        <v>-0.16299442527209984</v>
      </c>
      <c r="E294" s="97">
        <v>34445</v>
      </c>
      <c r="F294" s="57">
        <v>-9.7282281101763735E-2</v>
      </c>
      <c r="G294" s="36">
        <v>50210</v>
      </c>
      <c r="H294" s="72">
        <v>-0.11899915777653003</v>
      </c>
    </row>
    <row r="295" spans="2:8" hidden="1" outlineLevel="1">
      <c r="B295" s="63" t="s">
        <v>89</v>
      </c>
      <c r="C295" s="36">
        <v>15227</v>
      </c>
      <c r="D295" s="72">
        <v>-0.13590965838156854</v>
      </c>
      <c r="E295" s="97">
        <v>28616</v>
      </c>
      <c r="F295" s="57">
        <v>-0.11463135422790138</v>
      </c>
      <c r="G295" s="36">
        <v>43843</v>
      </c>
      <c r="H295" s="72">
        <v>-0.12213923873215471</v>
      </c>
    </row>
    <row r="296" spans="2:8" hidden="1" outlineLevel="1">
      <c r="B296" s="63" t="s">
        <v>88</v>
      </c>
      <c r="C296" s="36">
        <v>6053</v>
      </c>
      <c r="D296" s="72">
        <v>-0.18169528187102879</v>
      </c>
      <c r="E296" s="97">
        <v>13375</v>
      </c>
      <c r="F296" s="57">
        <v>-0.14509427932246721</v>
      </c>
      <c r="G296" s="36">
        <v>19428</v>
      </c>
      <c r="H296" s="72">
        <v>-0.15684402395625374</v>
      </c>
    </row>
    <row r="297" spans="2:8" hidden="1" outlineLevel="1">
      <c r="B297" s="63" t="s">
        <v>87</v>
      </c>
      <c r="C297" s="36">
        <v>168</v>
      </c>
      <c r="D297" s="72">
        <v>0.5</v>
      </c>
      <c r="E297" s="97">
        <v>2612</v>
      </c>
      <c r="F297" s="57">
        <v>-0.41955555555555557</v>
      </c>
      <c r="G297" s="36">
        <v>2780</v>
      </c>
      <c r="H297" s="72">
        <v>-0.39722463139635733</v>
      </c>
    </row>
    <row r="298" spans="2:8" hidden="1" outlineLevel="1">
      <c r="B298" s="63" t="s">
        <v>86</v>
      </c>
      <c r="C298" s="36">
        <v>79</v>
      </c>
      <c r="D298" s="72">
        <v>-0.26851851851851849</v>
      </c>
      <c r="E298" s="97">
        <v>3235</v>
      </c>
      <c r="F298" s="57">
        <v>-0.32981147710793457</v>
      </c>
      <c r="G298" s="36">
        <v>3314</v>
      </c>
      <c r="H298" s="72">
        <v>-0.32847011144883487</v>
      </c>
    </row>
    <row r="299" spans="2:8" hidden="1" outlineLevel="1">
      <c r="B299" s="63" t="s">
        <v>85</v>
      </c>
      <c r="C299" s="36">
        <v>74</v>
      </c>
      <c r="D299" s="72">
        <v>-0.31481481481481477</v>
      </c>
      <c r="E299" s="97">
        <v>3855</v>
      </c>
      <c r="F299" s="57">
        <v>-0.23161251744070166</v>
      </c>
      <c r="G299" s="36">
        <v>3929</v>
      </c>
      <c r="H299" s="72">
        <v>-0.23336585365853657</v>
      </c>
    </row>
    <row r="300" spans="2:8" hidden="1" outlineLevel="1">
      <c r="B300" s="63" t="s">
        <v>84</v>
      </c>
      <c r="C300" s="36">
        <v>185</v>
      </c>
      <c r="D300" s="72">
        <v>0.76190476190476186</v>
      </c>
      <c r="E300" s="97">
        <v>3003</v>
      </c>
      <c r="F300" s="57">
        <v>-0.30598567136584243</v>
      </c>
      <c r="G300" s="36">
        <v>3188</v>
      </c>
      <c r="H300" s="72">
        <v>-0.28068592057761732</v>
      </c>
    </row>
    <row r="301" spans="2:8" hidden="1" outlineLevel="1">
      <c r="B301" s="63" t="s">
        <v>83</v>
      </c>
      <c r="C301" s="36">
        <v>113</v>
      </c>
      <c r="D301" s="72">
        <v>0.12999999999999989</v>
      </c>
      <c r="E301" s="97">
        <v>3900</v>
      </c>
      <c r="F301" s="57">
        <v>-5.7971014492753659E-2</v>
      </c>
      <c r="G301" s="36">
        <v>4013</v>
      </c>
      <c r="H301" s="72">
        <v>-5.3537735849056634E-2</v>
      </c>
    </row>
    <row r="302" spans="2:8" hidden="1" outlineLevel="1">
      <c r="B302" s="63" t="s">
        <v>82</v>
      </c>
      <c r="C302" s="36">
        <v>6877</v>
      </c>
      <c r="D302" s="72">
        <v>-0.11708820130953912</v>
      </c>
      <c r="E302" s="97">
        <v>16238</v>
      </c>
      <c r="F302" s="57">
        <v>-2.2749157438613388E-2</v>
      </c>
      <c r="G302" s="36">
        <v>23115</v>
      </c>
      <c r="H302" s="72">
        <v>-5.2858020897357139E-2</v>
      </c>
    </row>
    <row r="303" spans="2:8" hidden="1" outlineLevel="1">
      <c r="B303" s="63" t="s">
        <v>81</v>
      </c>
      <c r="C303" s="36">
        <v>18984</v>
      </c>
      <c r="D303" s="72">
        <v>-5.8006252170892725E-2</v>
      </c>
      <c r="E303" s="97">
        <v>36454</v>
      </c>
      <c r="F303" s="57">
        <v>-6.5641419966679493E-2</v>
      </c>
      <c r="G303" s="36">
        <v>55438</v>
      </c>
      <c r="H303" s="72">
        <v>-6.3040832882639286E-2</v>
      </c>
    </row>
    <row r="304" spans="2:8" hidden="1" outlineLevel="1">
      <c r="B304" s="63" t="s">
        <v>80</v>
      </c>
      <c r="C304" s="36">
        <v>19422</v>
      </c>
      <c r="D304" s="72">
        <v>-2.5635880198665584E-2</v>
      </c>
      <c r="E304" s="97">
        <v>35485</v>
      </c>
      <c r="F304" s="57">
        <v>-5.031446540880502E-2</v>
      </c>
      <c r="G304" s="36">
        <v>54907</v>
      </c>
      <c r="H304" s="72">
        <v>-4.1729205207860609E-2</v>
      </c>
    </row>
    <row r="305" spans="2:8" hidden="1" outlineLevel="1">
      <c r="B305" s="63" t="s">
        <v>79</v>
      </c>
      <c r="C305" s="36">
        <v>21488</v>
      </c>
      <c r="D305" s="72">
        <v>-9.5051589808380688E-2</v>
      </c>
      <c r="E305" s="97">
        <v>41179</v>
      </c>
      <c r="F305" s="57">
        <v>2.5220335607230027E-2</v>
      </c>
      <c r="G305" s="36">
        <v>62667</v>
      </c>
      <c r="H305" s="72">
        <v>-1.9464567914756481E-2</v>
      </c>
    </row>
    <row r="306" spans="2:8" collapsed="1">
      <c r="B306" s="105">
        <v>1989</v>
      </c>
      <c r="C306" s="66">
        <v>104435</v>
      </c>
      <c r="D306" s="67">
        <v>-9.9752601136138375E-2</v>
      </c>
      <c r="E306" s="66">
        <v>222397</v>
      </c>
      <c r="F306" s="67">
        <v>-8.1368548014010944E-2</v>
      </c>
      <c r="G306" s="66">
        <v>326832</v>
      </c>
      <c r="H306" s="67">
        <v>-8.7324038056090014E-2</v>
      </c>
    </row>
    <row r="307" spans="2:8" hidden="1" outlineLevel="1">
      <c r="B307" s="63" t="s">
        <v>90</v>
      </c>
      <c r="C307" s="36">
        <v>18835</v>
      </c>
      <c r="D307" s="72">
        <v>6.5689713703745545E-2</v>
      </c>
      <c r="E307" s="97">
        <v>38157</v>
      </c>
      <c r="F307" s="57">
        <v>0.27841994170268358</v>
      </c>
      <c r="G307" s="36">
        <v>56992</v>
      </c>
      <c r="H307" s="72">
        <v>0.19930136150333544</v>
      </c>
    </row>
    <row r="308" spans="2:8" hidden="1" outlineLevel="1">
      <c r="B308" s="63" t="s">
        <v>89</v>
      </c>
      <c r="C308" s="36">
        <v>17622</v>
      </c>
      <c r="D308" s="72">
        <v>-0.22856017160618136</v>
      </c>
      <c r="E308" s="97">
        <v>32321</v>
      </c>
      <c r="F308" s="57">
        <v>-2.5947803025736849E-2</v>
      </c>
      <c r="G308" s="36">
        <v>49943</v>
      </c>
      <c r="H308" s="72">
        <v>-0.10855867916108874</v>
      </c>
    </row>
    <row r="309" spans="2:8" hidden="1" outlineLevel="1">
      <c r="B309" s="63" t="s">
        <v>88</v>
      </c>
      <c r="C309" s="36">
        <v>7397</v>
      </c>
      <c r="D309" s="72">
        <v>-0.15210912425492895</v>
      </c>
      <c r="E309" s="97">
        <v>15645</v>
      </c>
      <c r="F309" s="57">
        <v>0.2746455923089457</v>
      </c>
      <c r="G309" s="36">
        <v>23042</v>
      </c>
      <c r="H309" s="72">
        <v>9.7342604057529369E-2</v>
      </c>
    </row>
    <row r="310" spans="2:8" hidden="1" outlineLevel="1">
      <c r="B310" s="63" t="s">
        <v>87</v>
      </c>
      <c r="C310" s="36">
        <v>112</v>
      </c>
      <c r="D310" s="72">
        <v>-0.89030362389813911</v>
      </c>
      <c r="E310" s="97">
        <v>4500</v>
      </c>
      <c r="F310" s="57">
        <v>0.81965224423776784</v>
      </c>
      <c r="G310" s="36">
        <v>4612</v>
      </c>
      <c r="H310" s="72">
        <v>0.31997710360618203</v>
      </c>
    </row>
    <row r="311" spans="2:8" hidden="1" outlineLevel="1">
      <c r="B311" s="63" t="s">
        <v>86</v>
      </c>
      <c r="C311" s="36">
        <v>108</v>
      </c>
      <c r="D311" s="72">
        <v>-0.86294416243654826</v>
      </c>
      <c r="E311" s="97">
        <v>4827</v>
      </c>
      <c r="F311" s="57">
        <v>1.2587739822180626</v>
      </c>
      <c r="G311" s="36">
        <v>4935</v>
      </c>
      <c r="H311" s="72">
        <v>0.68717948717948718</v>
      </c>
    </row>
    <row r="312" spans="2:8" hidden="1" outlineLevel="1">
      <c r="B312" s="63" t="s">
        <v>85</v>
      </c>
      <c r="C312" s="36">
        <v>108</v>
      </c>
      <c r="D312" s="72">
        <v>-0.91066997518610426</v>
      </c>
      <c r="E312" s="97">
        <v>5017</v>
      </c>
      <c r="F312" s="57">
        <v>0.54989187519307992</v>
      </c>
      <c r="G312" s="36">
        <v>5125</v>
      </c>
      <c r="H312" s="72">
        <v>0.15272154745838962</v>
      </c>
    </row>
    <row r="313" spans="2:8" hidden="1" outlineLevel="1">
      <c r="B313" s="63" t="s">
        <v>84</v>
      </c>
      <c r="C313" s="36">
        <v>105</v>
      </c>
      <c r="D313" s="72">
        <v>-0.85517241379310338</v>
      </c>
      <c r="E313" s="97">
        <v>4327</v>
      </c>
      <c r="F313" s="57">
        <v>0.50452016689847001</v>
      </c>
      <c r="G313" s="36">
        <v>4432</v>
      </c>
      <c r="H313" s="72">
        <v>0.23076923076923084</v>
      </c>
    </row>
    <row r="314" spans="2:8" hidden="1" outlineLevel="1">
      <c r="B314" s="63" t="s">
        <v>83</v>
      </c>
      <c r="C314" s="36">
        <v>100</v>
      </c>
      <c r="D314" s="72">
        <v>-0.85754985754985757</v>
      </c>
      <c r="E314" s="97">
        <v>4140</v>
      </c>
      <c r="F314" s="57">
        <v>0.78141135972461284</v>
      </c>
      <c r="G314" s="36">
        <v>4240</v>
      </c>
      <c r="H314" s="72">
        <v>0.40118968935888955</v>
      </c>
    </row>
    <row r="315" spans="2:8" hidden="1" outlineLevel="1">
      <c r="B315" s="63" t="s">
        <v>82</v>
      </c>
      <c r="C315" s="36">
        <v>7789</v>
      </c>
      <c r="D315" s="72">
        <v>-3.2061637877469851E-2</v>
      </c>
      <c r="E315" s="97">
        <v>16616</v>
      </c>
      <c r="F315" s="57">
        <v>0.10633197949264273</v>
      </c>
      <c r="G315" s="36">
        <v>24405</v>
      </c>
      <c r="H315" s="72">
        <v>5.8050810717072743E-2</v>
      </c>
    </row>
    <row r="316" spans="2:8" hidden="1" outlineLevel="1">
      <c r="B316" s="63" t="s">
        <v>81</v>
      </c>
      <c r="C316" s="36">
        <v>20153</v>
      </c>
      <c r="D316" s="72">
        <v>0.1443416046788939</v>
      </c>
      <c r="E316" s="97">
        <v>39015</v>
      </c>
      <c r="F316" s="57">
        <v>0.2272341228649617</v>
      </c>
      <c r="G316" s="36">
        <v>59168</v>
      </c>
      <c r="H316" s="72">
        <v>0.19768430427917894</v>
      </c>
    </row>
    <row r="317" spans="2:8" hidden="1" outlineLevel="1">
      <c r="B317" s="63" t="s">
        <v>80</v>
      </c>
      <c r="C317" s="36">
        <v>19933</v>
      </c>
      <c r="D317" s="72">
        <v>0.19273575873623749</v>
      </c>
      <c r="E317" s="97">
        <v>37365</v>
      </c>
      <c r="F317" s="57">
        <v>0.31696743268010708</v>
      </c>
      <c r="G317" s="36">
        <v>57298</v>
      </c>
      <c r="H317" s="72">
        <v>0.27091651140094042</v>
      </c>
    </row>
    <row r="318" spans="2:8" hidden="1" outlineLevel="1">
      <c r="B318" s="63" t="s">
        <v>79</v>
      </c>
      <c r="C318" s="36">
        <v>23745</v>
      </c>
      <c r="D318" s="72">
        <v>0.31485685807630537</v>
      </c>
      <c r="E318" s="97">
        <v>40166</v>
      </c>
      <c r="F318" s="57">
        <v>0.34460364220674888</v>
      </c>
      <c r="G318" s="36">
        <v>63911</v>
      </c>
      <c r="H318" s="72">
        <v>0.33339592330641965</v>
      </c>
    </row>
    <row r="319" spans="2:8" collapsed="1">
      <c r="B319" s="105">
        <v>1988</v>
      </c>
      <c r="C319" s="66">
        <v>116007</v>
      </c>
      <c r="D319" s="67">
        <v>1.6579766025500486E-2</v>
      </c>
      <c r="E319" s="66">
        <v>242096</v>
      </c>
      <c r="F319" s="67">
        <v>0.25176314864222049</v>
      </c>
      <c r="G319" s="66">
        <v>358103</v>
      </c>
      <c r="H319" s="67">
        <v>0.16449064935825097</v>
      </c>
    </row>
    <row r="320" spans="2:8" hidden="1" outlineLevel="1">
      <c r="B320" s="63" t="s">
        <v>90</v>
      </c>
      <c r="C320" s="36">
        <v>17674</v>
      </c>
      <c r="D320" s="72">
        <v>0.18992796068134377</v>
      </c>
      <c r="E320" s="97">
        <v>29847</v>
      </c>
      <c r="F320" s="57">
        <v>0.23395898792789804</v>
      </c>
      <c r="G320" s="36">
        <v>47521</v>
      </c>
      <c r="H320" s="72">
        <v>0.21720755103609024</v>
      </c>
    </row>
    <row r="321" spans="2:8" hidden="1" outlineLevel="1">
      <c r="B321" s="63" t="s">
        <v>89</v>
      </c>
      <c r="C321" s="36">
        <v>22843</v>
      </c>
      <c r="D321" s="72">
        <v>0.32040462427745675</v>
      </c>
      <c r="E321" s="97">
        <v>33182</v>
      </c>
      <c r="F321" s="57">
        <v>0.3569150241269321</v>
      </c>
      <c r="G321" s="36">
        <v>56025</v>
      </c>
      <c r="H321" s="72">
        <v>0.34178761316281081</v>
      </c>
    </row>
    <row r="322" spans="2:8" hidden="1" outlineLevel="1">
      <c r="B322" s="63" t="s">
        <v>88</v>
      </c>
      <c r="C322" s="36">
        <v>8724</v>
      </c>
      <c r="D322" s="72">
        <v>0.49281314168377821</v>
      </c>
      <c r="E322" s="97">
        <v>12274</v>
      </c>
      <c r="F322" s="57">
        <v>0.37739872068230285</v>
      </c>
      <c r="G322" s="36">
        <v>20998</v>
      </c>
      <c r="H322" s="72">
        <v>0.42311080989495076</v>
      </c>
    </row>
    <row r="323" spans="2:8" hidden="1" outlineLevel="1">
      <c r="B323" s="63" t="s">
        <v>87</v>
      </c>
      <c r="C323" s="36">
        <v>1021</v>
      </c>
      <c r="D323" s="72">
        <v>1.7154255319148937</v>
      </c>
      <c r="E323" s="97">
        <v>2473</v>
      </c>
      <c r="F323" s="57">
        <v>0.34475258292550293</v>
      </c>
      <c r="G323" s="36">
        <v>3494</v>
      </c>
      <c r="H323" s="72">
        <v>0.57742663656884874</v>
      </c>
    </row>
    <row r="324" spans="2:8" hidden="1" outlineLevel="1">
      <c r="B324" s="63" t="s">
        <v>86</v>
      </c>
      <c r="C324" s="36">
        <v>788</v>
      </c>
      <c r="D324" s="72">
        <v>1.583606557377049</v>
      </c>
      <c r="E324" s="97">
        <v>2137</v>
      </c>
      <c r="F324" s="57">
        <v>0.49231843575418988</v>
      </c>
      <c r="G324" s="36">
        <v>2925</v>
      </c>
      <c r="H324" s="72">
        <v>0.68393782383419688</v>
      </c>
    </row>
    <row r="325" spans="2:8" hidden="1" outlineLevel="1">
      <c r="B325" s="63" t="s">
        <v>85</v>
      </c>
      <c r="C325" s="36">
        <v>1209</v>
      </c>
      <c r="D325" s="72">
        <v>1.7602739726027399</v>
      </c>
      <c r="E325" s="97">
        <v>3237</v>
      </c>
      <c r="F325" s="57">
        <v>0.76403269754768388</v>
      </c>
      <c r="G325" s="36">
        <v>4446</v>
      </c>
      <c r="H325" s="72">
        <v>0.95600527936647595</v>
      </c>
    </row>
    <row r="326" spans="2:8" hidden="1" outlineLevel="1">
      <c r="B326" s="63" t="s">
        <v>84</v>
      </c>
      <c r="C326" s="36">
        <v>725</v>
      </c>
      <c r="D326" s="72">
        <v>1.190332326283988</v>
      </c>
      <c r="E326" s="97">
        <v>2876</v>
      </c>
      <c r="F326" s="57">
        <v>1.0440653873489696</v>
      </c>
      <c r="G326" s="36">
        <v>3601</v>
      </c>
      <c r="H326" s="72">
        <v>1.0719217491369388</v>
      </c>
    </row>
    <row r="327" spans="2:8" hidden="1" outlineLevel="1">
      <c r="B327" s="63" t="s">
        <v>83</v>
      </c>
      <c r="C327" s="36">
        <v>702</v>
      </c>
      <c r="D327" s="72">
        <v>1.1666666666666665</v>
      </c>
      <c r="E327" s="97">
        <v>2324</v>
      </c>
      <c r="F327" s="57">
        <v>0.83136327817178879</v>
      </c>
      <c r="G327" s="36">
        <v>3026</v>
      </c>
      <c r="H327" s="72">
        <v>0.89956057752667928</v>
      </c>
    </row>
    <row r="328" spans="2:8" hidden="1" outlineLevel="1">
      <c r="B328" s="63" t="s">
        <v>82</v>
      </c>
      <c r="C328" s="36">
        <v>8047</v>
      </c>
      <c r="D328" s="72">
        <v>0.28361780188227792</v>
      </c>
      <c r="E328" s="97">
        <v>15019</v>
      </c>
      <c r="F328" s="57">
        <v>0.32676678445229679</v>
      </c>
      <c r="G328" s="36">
        <v>23066</v>
      </c>
      <c r="H328" s="72">
        <v>0.31138779919267723</v>
      </c>
    </row>
    <row r="329" spans="2:8" hidden="1" outlineLevel="1">
      <c r="B329" s="63" t="s">
        <v>81</v>
      </c>
      <c r="C329" s="36">
        <v>17611</v>
      </c>
      <c r="D329" s="72">
        <v>6.3401968480164328E-2</v>
      </c>
      <c r="E329" s="97">
        <v>31791</v>
      </c>
      <c r="F329" s="57">
        <v>0.37201674506926752</v>
      </c>
      <c r="G329" s="36">
        <v>49402</v>
      </c>
      <c r="H329" s="72">
        <v>0.24338065035739453</v>
      </c>
    </row>
    <row r="330" spans="2:8" hidden="1" outlineLevel="1">
      <c r="B330" s="63" t="s">
        <v>80</v>
      </c>
      <c r="C330" s="36">
        <v>16712</v>
      </c>
      <c r="D330" s="72">
        <v>8.5406247970383875E-2</v>
      </c>
      <c r="E330" s="97">
        <v>28372</v>
      </c>
      <c r="F330" s="57">
        <v>0.40261024322720984</v>
      </c>
      <c r="G330" s="36">
        <v>45084</v>
      </c>
      <c r="H330" s="72">
        <v>0.26551578947368415</v>
      </c>
    </row>
    <row r="331" spans="2:8" hidden="1" outlineLevel="1">
      <c r="B331" s="63" t="s">
        <v>79</v>
      </c>
      <c r="C331" s="36">
        <v>18059</v>
      </c>
      <c r="D331" s="72">
        <v>6.8579881656804842E-2</v>
      </c>
      <c r="E331" s="97">
        <v>29872</v>
      </c>
      <c r="F331" s="57">
        <v>0.35302110698432831</v>
      </c>
      <c r="G331" s="36">
        <v>47931</v>
      </c>
      <c r="H331" s="72">
        <v>0.22969367335419988</v>
      </c>
    </row>
    <row r="332" spans="2:8" collapsed="1">
      <c r="B332" s="105">
        <v>1987</v>
      </c>
      <c r="C332" s="66">
        <v>114115</v>
      </c>
      <c r="D332" s="67">
        <v>0.20250163333263083</v>
      </c>
      <c r="E332" s="66">
        <v>193404</v>
      </c>
      <c r="F332" s="67">
        <v>0.3607350913235583</v>
      </c>
      <c r="G332" s="66">
        <v>307519</v>
      </c>
      <c r="H332" s="67">
        <v>0.29738429734632743</v>
      </c>
    </row>
    <row r="333" spans="2:8" hidden="1" outlineLevel="1">
      <c r="B333" s="63" t="s">
        <v>90</v>
      </c>
      <c r="C333" s="36">
        <v>14853</v>
      </c>
      <c r="D333" s="72">
        <v>-0.12900955843546591</v>
      </c>
      <c r="E333" s="97">
        <v>24188</v>
      </c>
      <c r="F333" s="57">
        <v>-3.3330669011270131E-2</v>
      </c>
      <c r="G333" s="36">
        <v>39041</v>
      </c>
      <c r="H333" s="72">
        <v>-7.2109328579916809E-2</v>
      </c>
    </row>
    <row r="334" spans="2:8" hidden="1" outlineLevel="1">
      <c r="B334" s="63" t="s">
        <v>89</v>
      </c>
      <c r="C334" s="36">
        <v>17300</v>
      </c>
      <c r="D334" s="72">
        <v>0.11533750241763907</v>
      </c>
      <c r="E334" s="97">
        <v>24454</v>
      </c>
      <c r="F334" s="57">
        <v>0.36614525139664811</v>
      </c>
      <c r="G334" s="36">
        <v>41754</v>
      </c>
      <c r="H334" s="72">
        <v>0.24970817994073813</v>
      </c>
    </row>
    <row r="335" spans="2:8" hidden="1" outlineLevel="1">
      <c r="B335" s="63" t="s">
        <v>88</v>
      </c>
      <c r="C335" s="36">
        <v>5844</v>
      </c>
      <c r="D335" s="72">
        <v>-0.14909726266744316</v>
      </c>
      <c r="E335" s="97">
        <v>8911</v>
      </c>
      <c r="F335" s="57">
        <v>-9.3304843304843343E-2</v>
      </c>
      <c r="G335" s="36">
        <v>14755</v>
      </c>
      <c r="H335" s="72">
        <v>-0.11625539051269762</v>
      </c>
    </row>
    <row r="336" spans="2:8" hidden="1" outlineLevel="1">
      <c r="B336" s="63" t="s">
        <v>87</v>
      </c>
      <c r="C336" s="36">
        <v>376</v>
      </c>
      <c r="D336" s="72">
        <v>-0.60955347871235721</v>
      </c>
      <c r="E336" s="97">
        <v>1839</v>
      </c>
      <c r="F336" s="57">
        <v>2.0804020100502512</v>
      </c>
      <c r="G336" s="36">
        <v>2215</v>
      </c>
      <c r="H336" s="72">
        <v>0.41987179487179493</v>
      </c>
    </row>
    <row r="337" spans="2:8" hidden="1" outlineLevel="1">
      <c r="B337" s="63" t="s">
        <v>86</v>
      </c>
      <c r="C337" s="36">
        <v>305</v>
      </c>
      <c r="D337" s="72">
        <v>-0.74348191757779647</v>
      </c>
      <c r="E337" s="97">
        <v>1432</v>
      </c>
      <c r="F337" s="57">
        <v>2.4841849148418493</v>
      </c>
      <c r="G337" s="36">
        <v>1737</v>
      </c>
      <c r="H337" s="72">
        <v>8.5625000000000062E-2</v>
      </c>
    </row>
    <row r="338" spans="2:8" hidden="1" outlineLevel="1">
      <c r="B338" s="63" t="s">
        <v>85</v>
      </c>
      <c r="C338" s="36">
        <v>438</v>
      </c>
      <c r="D338" s="72">
        <v>0.34769230769230774</v>
      </c>
      <c r="E338" s="97">
        <v>1835</v>
      </c>
      <c r="F338" s="57">
        <v>2.2651245551601424</v>
      </c>
      <c r="G338" s="36">
        <v>2273</v>
      </c>
      <c r="H338" s="72">
        <v>1.5625704622322436</v>
      </c>
    </row>
    <row r="339" spans="2:8" hidden="1" outlineLevel="1">
      <c r="B339" s="63" t="s">
        <v>84</v>
      </c>
      <c r="C339" s="36">
        <v>331</v>
      </c>
      <c r="D339" s="72">
        <v>-0.72043918918918926</v>
      </c>
      <c r="E339" s="97">
        <v>1407</v>
      </c>
      <c r="F339" s="57">
        <v>3.0431034482758621</v>
      </c>
      <c r="G339" s="36">
        <v>1738</v>
      </c>
      <c r="H339" s="72">
        <v>0.13446475195822449</v>
      </c>
    </row>
    <row r="340" spans="2:8" hidden="1" outlineLevel="1">
      <c r="B340" s="63" t="s">
        <v>83</v>
      </c>
      <c r="C340" s="36">
        <v>324</v>
      </c>
      <c r="D340" s="72">
        <v>-0.88307470227354745</v>
      </c>
      <c r="E340" s="97">
        <v>1269</v>
      </c>
      <c r="F340" s="57">
        <v>-0.48098159509202454</v>
      </c>
      <c r="G340" s="36">
        <v>1593</v>
      </c>
      <c r="H340" s="72">
        <v>-0.69459355828220859</v>
      </c>
    </row>
    <row r="341" spans="2:8" hidden="1" outlineLevel="1">
      <c r="B341" s="63" t="s">
        <v>82</v>
      </c>
      <c r="C341" s="36">
        <v>6269</v>
      </c>
      <c r="D341" s="72">
        <v>-0.12906362878577382</v>
      </c>
      <c r="E341" s="97">
        <v>11320</v>
      </c>
      <c r="F341" s="57">
        <v>0.54856361149110811</v>
      </c>
      <c r="G341" s="36">
        <v>17589</v>
      </c>
      <c r="H341" s="72">
        <v>0.2123655913978495</v>
      </c>
    </row>
    <row r="342" spans="2:8" hidden="1" outlineLevel="1">
      <c r="B342" s="63" t="s">
        <v>81</v>
      </c>
      <c r="C342" s="36">
        <v>16561</v>
      </c>
      <c r="D342" s="72">
        <v>-5.1054320421728194E-2</v>
      </c>
      <c r="E342" s="97">
        <v>23171</v>
      </c>
      <c r="F342" s="57">
        <v>0.21670867464818322</v>
      </c>
      <c r="G342" s="36">
        <v>39732</v>
      </c>
      <c r="H342" s="72">
        <v>8.8667251205611475E-2</v>
      </c>
    </row>
    <row r="343" spans="2:8" hidden="1" outlineLevel="1">
      <c r="B343" s="63" t="s">
        <v>80</v>
      </c>
      <c r="C343" s="36">
        <v>15397</v>
      </c>
      <c r="D343" s="72">
        <v>-9.1382971877211894E-3</v>
      </c>
      <c r="E343" s="97">
        <v>20228</v>
      </c>
      <c r="F343" s="57">
        <v>0.33579871888001067</v>
      </c>
      <c r="G343" s="36">
        <v>35625</v>
      </c>
      <c r="H343" s="72">
        <v>0.16110423049344891</v>
      </c>
    </row>
    <row r="344" spans="2:8" hidden="1" outlineLevel="1">
      <c r="B344" s="63" t="s">
        <v>79</v>
      </c>
      <c r="C344" s="36">
        <v>16900</v>
      </c>
      <c r="D344" s="72">
        <v>7.492685408981048E-2</v>
      </c>
      <c r="E344" s="97">
        <v>22078</v>
      </c>
      <c r="F344" s="57">
        <v>0.45787110406761755</v>
      </c>
      <c r="G344" s="36">
        <v>38978</v>
      </c>
      <c r="H344" s="72">
        <v>0.26281345169442094</v>
      </c>
    </row>
    <row r="345" spans="2:8" collapsed="1">
      <c r="B345" s="105">
        <v>1986</v>
      </c>
      <c r="C345" s="66">
        <v>94898</v>
      </c>
      <c r="D345" s="67">
        <v>-6.7570621468926562E-2</v>
      </c>
      <c r="E345" s="66">
        <v>142132</v>
      </c>
      <c r="F345" s="67">
        <v>0.2494681505705294</v>
      </c>
      <c r="G345" s="66">
        <v>237030</v>
      </c>
      <c r="H345" s="67">
        <v>9.9759197138204136E-2</v>
      </c>
    </row>
    <row r="346" spans="2:8" hidden="1" outlineLevel="1">
      <c r="B346" s="63" t="s">
        <v>90</v>
      </c>
      <c r="C346" s="36">
        <v>17053</v>
      </c>
      <c r="D346" s="72">
        <v>0.1233120347803176</v>
      </c>
      <c r="E346" s="97">
        <v>25022</v>
      </c>
      <c r="F346" s="57">
        <v>0.48789914966997672</v>
      </c>
      <c r="G346" s="36">
        <v>42075</v>
      </c>
      <c r="H346" s="72">
        <v>0.3149259328708045</v>
      </c>
    </row>
    <row r="347" spans="2:8" hidden="1" outlineLevel="1">
      <c r="B347" s="63" t="s">
        <v>89</v>
      </c>
      <c r="C347" s="36">
        <v>15511</v>
      </c>
      <c r="D347" s="72">
        <v>0.22114627617698002</v>
      </c>
      <c r="E347" s="97">
        <v>17900</v>
      </c>
      <c r="F347" s="57">
        <v>0.24808255473434659</v>
      </c>
      <c r="G347" s="36">
        <v>33411</v>
      </c>
      <c r="H347" s="72">
        <v>0.23543114923827835</v>
      </c>
    </row>
    <row r="348" spans="2:8" hidden="1" outlineLevel="1">
      <c r="B348" s="63" t="s">
        <v>88</v>
      </c>
      <c r="C348" s="36">
        <v>6868</v>
      </c>
      <c r="D348" s="72">
        <v>0.30421572350930504</v>
      </c>
      <c r="E348" s="97">
        <v>9828</v>
      </c>
      <c r="F348" s="57">
        <v>0.46141263940520449</v>
      </c>
      <c r="G348" s="36">
        <v>16696</v>
      </c>
      <c r="H348" s="72">
        <v>0.39237761654574266</v>
      </c>
    </row>
    <row r="349" spans="2:8" hidden="1" outlineLevel="1">
      <c r="B349" s="63" t="s">
        <v>87</v>
      </c>
      <c r="C349" s="36">
        <v>963</v>
      </c>
      <c r="D349" s="72">
        <v>-0.15821678321678323</v>
      </c>
      <c r="E349" s="97">
        <v>597</v>
      </c>
      <c r="F349" s="57">
        <v>1.0657439446366781</v>
      </c>
      <c r="G349" s="36">
        <v>1560</v>
      </c>
      <c r="H349" s="72">
        <v>8.8625261688764834E-2</v>
      </c>
    </row>
    <row r="350" spans="2:8" hidden="1" outlineLevel="1">
      <c r="B350" s="63" t="s">
        <v>86</v>
      </c>
      <c r="C350" s="36">
        <v>1189</v>
      </c>
      <c r="D350" s="72">
        <v>0.53419354838709676</v>
      </c>
      <c r="E350" s="97">
        <v>411</v>
      </c>
      <c r="F350" s="57">
        <v>0.51102941176470584</v>
      </c>
      <c r="G350" s="36">
        <v>1600</v>
      </c>
      <c r="H350" s="72">
        <v>0.52817574021012414</v>
      </c>
    </row>
    <row r="351" spans="2:8" hidden="1" outlineLevel="1">
      <c r="B351" s="63" t="s">
        <v>85</v>
      </c>
      <c r="C351" s="36">
        <v>325</v>
      </c>
      <c r="D351" s="72">
        <v>-0.67821782178217815</v>
      </c>
      <c r="E351" s="97">
        <v>562</v>
      </c>
      <c r="F351" s="57">
        <v>0.20342612419700212</v>
      </c>
      <c r="G351" s="36">
        <v>887</v>
      </c>
      <c r="H351" s="72">
        <v>-0.39945836154366965</v>
      </c>
    </row>
    <row r="352" spans="2:8" hidden="1" outlineLevel="1">
      <c r="B352" s="63" t="s">
        <v>84</v>
      </c>
      <c r="C352" s="36">
        <v>1184</v>
      </c>
      <c r="D352" s="72">
        <v>2.1742627345844503</v>
      </c>
      <c r="E352" s="97">
        <v>348</v>
      </c>
      <c r="F352" s="57">
        <v>0.26545454545454539</v>
      </c>
      <c r="G352" s="36">
        <v>1532</v>
      </c>
      <c r="H352" s="72">
        <v>1.3641975308641974</v>
      </c>
    </row>
    <row r="353" spans="2:8" hidden="1" outlineLevel="1">
      <c r="B353" s="63" t="s">
        <v>83</v>
      </c>
      <c r="C353" s="36">
        <v>2771</v>
      </c>
      <c r="D353" s="72">
        <v>4.2780952380952382</v>
      </c>
      <c r="E353" s="97">
        <v>2445</v>
      </c>
      <c r="F353" s="57">
        <v>6.1075581395348841</v>
      </c>
      <c r="G353" s="36">
        <v>5216</v>
      </c>
      <c r="H353" s="72">
        <v>5.0023014959723824</v>
      </c>
    </row>
    <row r="354" spans="2:8" hidden="1" outlineLevel="1">
      <c r="B354" s="63" t="s">
        <v>82</v>
      </c>
      <c r="C354" s="36">
        <v>7198</v>
      </c>
      <c r="D354" s="72">
        <v>3.1232091690544417E-2</v>
      </c>
      <c r="E354" s="97">
        <v>7310</v>
      </c>
      <c r="F354" s="57">
        <v>-0.15334723187398658</v>
      </c>
      <c r="G354" s="36">
        <v>14508</v>
      </c>
      <c r="H354" s="72">
        <v>-7.0833867042397802E-2</v>
      </c>
    </row>
    <row r="355" spans="2:8" hidden="1" outlineLevel="1">
      <c r="B355" s="63" t="s">
        <v>81</v>
      </c>
      <c r="C355" s="36">
        <v>17452</v>
      </c>
      <c r="D355" s="72">
        <v>0.25734870317002878</v>
      </c>
      <c r="E355" s="97">
        <v>19044</v>
      </c>
      <c r="F355" s="57">
        <v>0.31956762749445677</v>
      </c>
      <c r="G355" s="36">
        <v>36496</v>
      </c>
      <c r="H355" s="72">
        <v>0.28906470754450408</v>
      </c>
    </row>
    <row r="356" spans="2:8" hidden="1" outlineLevel="1">
      <c r="B356" s="63" t="s">
        <v>80</v>
      </c>
      <c r="C356" s="36">
        <v>15539</v>
      </c>
      <c r="D356" s="72">
        <v>0.10487770193401591</v>
      </c>
      <c r="E356" s="97">
        <v>15143</v>
      </c>
      <c r="F356" s="57">
        <v>6.4010680157391864E-2</v>
      </c>
      <c r="G356" s="36">
        <v>30682</v>
      </c>
      <c r="H356" s="72">
        <v>8.4322872490811385E-2</v>
      </c>
    </row>
    <row r="357" spans="2:8" hidden="1" outlineLevel="1">
      <c r="B357" s="63" t="s">
        <v>79</v>
      </c>
      <c r="C357" s="36">
        <v>15722</v>
      </c>
      <c r="D357" s="72">
        <v>-3.4749508840864474E-2</v>
      </c>
      <c r="E357" s="97">
        <v>15144</v>
      </c>
      <c r="F357" s="57">
        <v>-0.11126760563380278</v>
      </c>
      <c r="G357" s="36">
        <v>30866</v>
      </c>
      <c r="H357" s="72">
        <v>-7.387181949111854E-2</v>
      </c>
    </row>
    <row r="358" spans="2:8" collapsed="1">
      <c r="B358" s="105">
        <v>1985</v>
      </c>
      <c r="C358" s="66">
        <v>101775</v>
      </c>
      <c r="D358" s="67">
        <v>0.15406858075928698</v>
      </c>
      <c r="E358" s="66">
        <v>113754</v>
      </c>
      <c r="F358" s="67">
        <v>0.21183777391897229</v>
      </c>
      <c r="G358" s="66">
        <v>215529</v>
      </c>
      <c r="H358" s="67">
        <v>0.1838545071049178</v>
      </c>
    </row>
    <row r="359" spans="2:8" hidden="1" outlineLevel="1">
      <c r="B359" s="63" t="s">
        <v>90</v>
      </c>
      <c r="C359" s="36">
        <v>15181</v>
      </c>
      <c r="D359" s="72">
        <v>9.4915254237288194E-2</v>
      </c>
      <c r="E359" s="97">
        <v>16817</v>
      </c>
      <c r="F359" s="57">
        <v>7.9188859654751864E-2</v>
      </c>
      <c r="G359" s="36">
        <v>31998</v>
      </c>
      <c r="H359" s="72">
        <v>8.6593317033414774E-2</v>
      </c>
    </row>
    <row r="360" spans="2:8" hidden="1" outlineLevel="1">
      <c r="B360" s="63" t="s">
        <v>89</v>
      </c>
      <c r="C360" s="36">
        <v>12702</v>
      </c>
      <c r="D360" s="72">
        <v>4.1489012791078972E-2</v>
      </c>
      <c r="E360" s="97">
        <v>14342</v>
      </c>
      <c r="F360" s="57">
        <v>-1.402447408222196E-2</v>
      </c>
      <c r="G360" s="36">
        <v>27044</v>
      </c>
      <c r="H360" s="72">
        <v>1.1293097000972363E-2</v>
      </c>
    </row>
    <row r="361" spans="2:8" hidden="1" outlineLevel="1">
      <c r="B361" s="63" t="s">
        <v>88</v>
      </c>
      <c r="C361" s="36">
        <v>5266</v>
      </c>
      <c r="D361" s="72">
        <v>0.10769877997475819</v>
      </c>
      <c r="E361" s="97">
        <v>6725</v>
      </c>
      <c r="F361" s="57">
        <v>-9.634506852996505E-2</v>
      </c>
      <c r="G361" s="36">
        <v>11991</v>
      </c>
      <c r="H361" s="72">
        <v>-1.6808789767136734E-2</v>
      </c>
    </row>
    <row r="362" spans="2:8" hidden="1" outlineLevel="1">
      <c r="B362" s="63" t="s">
        <v>87</v>
      </c>
      <c r="C362" s="36">
        <v>1144</v>
      </c>
      <c r="D362" s="72">
        <v>-0.2643086816720257</v>
      </c>
      <c r="E362" s="97">
        <v>289</v>
      </c>
      <c r="F362" s="57">
        <v>0.79503105590062106</v>
      </c>
      <c r="G362" s="36">
        <v>1433</v>
      </c>
      <c r="H362" s="72">
        <v>-0.16491841491841497</v>
      </c>
    </row>
    <row r="363" spans="2:8" hidden="1" outlineLevel="1">
      <c r="B363" s="63" t="s">
        <v>86</v>
      </c>
      <c r="C363" s="36">
        <v>775</v>
      </c>
      <c r="D363" s="72">
        <v>8.4512195121951219</v>
      </c>
      <c r="E363" s="97">
        <v>272</v>
      </c>
      <c r="F363" s="57">
        <v>7.2424242424242422</v>
      </c>
      <c r="G363" s="36">
        <v>1047</v>
      </c>
      <c r="H363" s="72">
        <v>8.1043478260869559</v>
      </c>
    </row>
    <row r="364" spans="2:8" hidden="1" outlineLevel="1">
      <c r="B364" s="63" t="s">
        <v>85</v>
      </c>
      <c r="C364" s="36">
        <v>1010</v>
      </c>
      <c r="D364" s="72">
        <v>8.6190476190476186</v>
      </c>
      <c r="E364" s="97">
        <v>467</v>
      </c>
      <c r="F364" s="57">
        <v>37.916666666666664</v>
      </c>
      <c r="G364" s="36">
        <v>1477</v>
      </c>
      <c r="H364" s="72">
        <v>11.623931623931623</v>
      </c>
    </row>
    <row r="365" spans="2:8" hidden="1" outlineLevel="1">
      <c r="B365" s="63" t="s">
        <v>84</v>
      </c>
      <c r="C365" s="36">
        <v>373</v>
      </c>
      <c r="D365" s="72">
        <v>1.5547945205479454</v>
      </c>
      <c r="E365" s="97">
        <v>275</v>
      </c>
      <c r="F365" s="57">
        <v>5.3953488372093021</v>
      </c>
      <c r="G365" s="36">
        <v>648</v>
      </c>
      <c r="H365" s="72">
        <v>2.4285714285714284</v>
      </c>
    </row>
    <row r="366" spans="2:8" hidden="1" outlineLevel="1">
      <c r="B366" s="63" t="s">
        <v>83</v>
      </c>
      <c r="C366" s="36">
        <v>525</v>
      </c>
      <c r="D366" s="72">
        <v>3.166666666666667</v>
      </c>
      <c r="E366" s="97">
        <v>344</v>
      </c>
      <c r="F366" s="57">
        <v>20.5</v>
      </c>
      <c r="G366" s="36">
        <v>869</v>
      </c>
      <c r="H366" s="72">
        <v>5.119718309859155</v>
      </c>
    </row>
    <row r="367" spans="2:8" hidden="1" outlineLevel="1">
      <c r="B367" s="63" t="s">
        <v>82</v>
      </c>
      <c r="C367" s="36">
        <v>6980</v>
      </c>
      <c r="D367" s="72">
        <v>-1.0911152047612283E-2</v>
      </c>
      <c r="E367" s="97">
        <v>8634</v>
      </c>
      <c r="F367" s="57">
        <v>0.35925692695214106</v>
      </c>
      <c r="G367" s="36">
        <v>15614</v>
      </c>
      <c r="H367" s="72">
        <v>0.16444179282571403</v>
      </c>
    </row>
    <row r="368" spans="2:8" hidden="1" outlineLevel="1">
      <c r="B368" s="63" t="s">
        <v>81</v>
      </c>
      <c r="C368" s="36">
        <v>13880</v>
      </c>
      <c r="D368" s="72">
        <v>-0.1481526942432797</v>
      </c>
      <c r="E368" s="97">
        <v>14432</v>
      </c>
      <c r="F368" s="57">
        <v>3.8255547054322214E-3</v>
      </c>
      <c r="G368" s="36">
        <v>28312</v>
      </c>
      <c r="H368" s="72">
        <v>-7.6913044895829952E-2</v>
      </c>
    </row>
    <row r="369" spans="2:8" hidden="1" outlineLevel="1">
      <c r="B369" s="63" t="s">
        <v>80</v>
      </c>
      <c r="C369" s="36">
        <v>14064</v>
      </c>
      <c r="D369" s="72">
        <v>-0.13802402549644521</v>
      </c>
      <c r="E369" s="97">
        <v>14232</v>
      </c>
      <c r="F369" s="57">
        <v>2.4695802433580605E-2</v>
      </c>
      <c r="G369" s="36">
        <v>28296</v>
      </c>
      <c r="H369" s="72">
        <v>-6.3201456712464799E-2</v>
      </c>
    </row>
    <row r="370" spans="2:8" hidden="1" outlineLevel="1">
      <c r="B370" s="63" t="s">
        <v>79</v>
      </c>
      <c r="C370" s="36">
        <v>16288</v>
      </c>
      <c r="D370" s="72">
        <v>-0.10392253947296037</v>
      </c>
      <c r="E370" s="97">
        <v>17040</v>
      </c>
      <c r="F370" s="57">
        <v>6.5599399662310098E-2</v>
      </c>
      <c r="G370" s="36">
        <v>33328</v>
      </c>
      <c r="H370" s="72">
        <v>-2.4584406462186847E-2</v>
      </c>
    </row>
    <row r="371" spans="2:8" collapsed="1">
      <c r="B371" s="105">
        <v>1984</v>
      </c>
      <c r="C371" s="66">
        <v>88188</v>
      </c>
      <c r="D371" s="67">
        <v>-2.7406173833445457E-2</v>
      </c>
      <c r="E371" s="66">
        <v>93869</v>
      </c>
      <c r="F371" s="67">
        <v>6.1326247950703738E-2</v>
      </c>
      <c r="G371" s="66">
        <v>182057</v>
      </c>
      <c r="H371" s="67">
        <v>1.6408177849239092E-2</v>
      </c>
    </row>
    <row r="372" spans="2:8" hidden="1" outlineLevel="1">
      <c r="B372" s="63" t="s">
        <v>90</v>
      </c>
      <c r="C372" s="36">
        <v>13865</v>
      </c>
      <c r="D372" s="72">
        <v>-7.6282478347768135E-2</v>
      </c>
      <c r="E372" s="97">
        <v>15583</v>
      </c>
      <c r="F372" s="57">
        <v>0.11394667238544565</v>
      </c>
      <c r="G372" s="36">
        <v>29448</v>
      </c>
      <c r="H372" s="72">
        <v>1.5483292527328496E-2</v>
      </c>
    </row>
    <row r="373" spans="2:8" hidden="1" outlineLevel="1">
      <c r="B373" s="63" t="s">
        <v>89</v>
      </c>
      <c r="C373" s="36">
        <v>12196</v>
      </c>
      <c r="D373" s="72">
        <v>1.3136288998358836E-3</v>
      </c>
      <c r="E373" s="97">
        <v>14546</v>
      </c>
      <c r="F373" s="57">
        <v>0.16433202593452334</v>
      </c>
      <c r="G373" s="36">
        <v>26742</v>
      </c>
      <c r="H373" s="72">
        <v>8.3856847566165404E-2</v>
      </c>
    </row>
    <row r="374" spans="2:8" hidden="1" outlineLevel="1">
      <c r="B374" s="63" t="s">
        <v>88</v>
      </c>
      <c r="C374" s="36">
        <v>4754</v>
      </c>
      <c r="D374" s="72">
        <v>-0.10622297424327887</v>
      </c>
      <c r="E374" s="97">
        <v>7442</v>
      </c>
      <c r="F374" s="57">
        <v>9.4572731284012335E-2</v>
      </c>
      <c r="G374" s="36">
        <v>12196</v>
      </c>
      <c r="H374" s="72">
        <v>6.4367057270175998E-3</v>
      </c>
    </row>
    <row r="375" spans="2:8" hidden="1" outlineLevel="1">
      <c r="B375" s="63" t="s">
        <v>87</v>
      </c>
      <c r="C375" s="36">
        <v>1555</v>
      </c>
      <c r="D375" s="72">
        <v>3.9680511182108624</v>
      </c>
      <c r="E375" s="97">
        <v>161</v>
      </c>
      <c r="F375" s="57">
        <v>-0.59547738693467345</v>
      </c>
      <c r="G375" s="36">
        <v>1716</v>
      </c>
      <c r="H375" s="72">
        <v>1.4135021097046412</v>
      </c>
    </row>
    <row r="376" spans="2:8" hidden="1" outlineLevel="1">
      <c r="B376" s="63" t="s">
        <v>86</v>
      </c>
      <c r="C376" s="36">
        <v>82</v>
      </c>
      <c r="D376" s="72">
        <v>-0.17171717171717171</v>
      </c>
      <c r="E376" s="97">
        <v>33</v>
      </c>
      <c r="F376" s="57">
        <v>7.25</v>
      </c>
      <c r="G376" s="36">
        <v>115</v>
      </c>
      <c r="H376" s="72">
        <v>0.11650485436893199</v>
      </c>
    </row>
    <row r="377" spans="2:8" hidden="1" outlineLevel="1">
      <c r="B377" s="63" t="s">
        <v>85</v>
      </c>
      <c r="C377" s="36">
        <v>105</v>
      </c>
      <c r="D377" s="72">
        <v>0.15384615384615374</v>
      </c>
      <c r="E377" s="97">
        <v>12</v>
      </c>
      <c r="F377" s="57">
        <v>-0.4285714285714286</v>
      </c>
      <c r="G377" s="36">
        <v>117</v>
      </c>
      <c r="H377" s="72">
        <v>4.4642857142857206E-2</v>
      </c>
    </row>
    <row r="378" spans="2:8" hidden="1" outlineLevel="1">
      <c r="B378" s="63" t="s">
        <v>84</v>
      </c>
      <c r="C378" s="36">
        <v>146</v>
      </c>
      <c r="D378" s="72">
        <v>0.36448598130841114</v>
      </c>
      <c r="E378" s="97">
        <v>43</v>
      </c>
      <c r="F378" s="57">
        <v>1.6875</v>
      </c>
      <c r="G378" s="36">
        <v>189</v>
      </c>
      <c r="H378" s="72">
        <v>0.53658536585365857</v>
      </c>
    </row>
    <row r="379" spans="2:8" hidden="1" outlineLevel="1">
      <c r="B379" s="63" t="s">
        <v>83</v>
      </c>
      <c r="C379" s="36">
        <v>126</v>
      </c>
      <c r="D379" s="72">
        <v>-5.2631578947368474E-2</v>
      </c>
      <c r="E379" s="97">
        <v>16</v>
      </c>
      <c r="F379" s="57">
        <v>7</v>
      </c>
      <c r="G379" s="36">
        <v>142</v>
      </c>
      <c r="H379" s="72">
        <v>5.1851851851851816E-2</v>
      </c>
    </row>
    <row r="380" spans="2:8" hidden="1" outlineLevel="1">
      <c r="B380" s="63" t="s">
        <v>82</v>
      </c>
      <c r="C380" s="36">
        <v>7057</v>
      </c>
      <c r="D380" s="72">
        <v>0.23158813263525313</v>
      </c>
      <c r="E380" s="97">
        <v>6352</v>
      </c>
      <c r="F380" s="57">
        <v>-0.11936780812422021</v>
      </c>
      <c r="G380" s="36">
        <v>13409</v>
      </c>
      <c r="H380" s="72">
        <v>3.6004017615699713E-2</v>
      </c>
    </row>
    <row r="381" spans="2:8" hidden="1" outlineLevel="1">
      <c r="B381" s="63" t="s">
        <v>81</v>
      </c>
      <c r="C381" s="36">
        <v>16294</v>
      </c>
      <c r="D381" s="72">
        <v>0.13784916201117325</v>
      </c>
      <c r="E381" s="97">
        <v>14377</v>
      </c>
      <c r="F381" s="57">
        <v>2.7368872373874531E-2</v>
      </c>
      <c r="G381" s="36">
        <v>30671</v>
      </c>
      <c r="H381" s="72">
        <v>8.3245037790492304E-2</v>
      </c>
    </row>
    <row r="382" spans="2:8" hidden="1" outlineLevel="1">
      <c r="B382" s="63" t="s">
        <v>80</v>
      </c>
      <c r="C382" s="36">
        <v>16316</v>
      </c>
      <c r="D382" s="72">
        <v>0.27101347666900377</v>
      </c>
      <c r="E382" s="97">
        <v>13889</v>
      </c>
      <c r="F382" s="57">
        <v>0.10387855666825629</v>
      </c>
      <c r="G382" s="36">
        <v>30205</v>
      </c>
      <c r="H382" s="72">
        <v>0.18828435422321887</v>
      </c>
    </row>
    <row r="383" spans="2:8" hidden="1" outlineLevel="1">
      <c r="B383" s="63" t="s">
        <v>79</v>
      </c>
      <c r="C383" s="36">
        <v>18177</v>
      </c>
      <c r="D383" s="72">
        <v>0.2236284079434534</v>
      </c>
      <c r="E383" s="97">
        <v>15991</v>
      </c>
      <c r="F383" s="57">
        <v>-4.8154761904761867E-2</v>
      </c>
      <c r="G383" s="36">
        <v>34168</v>
      </c>
      <c r="H383" s="72">
        <v>7.9387142631495822E-2</v>
      </c>
    </row>
    <row r="384" spans="2:8" collapsed="1">
      <c r="B384" s="105">
        <v>1983</v>
      </c>
      <c r="C384" s="66">
        <v>90673</v>
      </c>
      <c r="D384" s="67">
        <v>0.11950267921080582</v>
      </c>
      <c r="E384" s="66">
        <v>88445</v>
      </c>
      <c r="F384" s="67">
        <v>4.9032747802777887E-2</v>
      </c>
      <c r="G384" s="66">
        <v>179118</v>
      </c>
      <c r="H384" s="67">
        <v>8.3560690844197039E-2</v>
      </c>
    </row>
    <row r="385" spans="2:8" hidden="1" outlineLevel="1">
      <c r="B385" s="63" t="s">
        <v>90</v>
      </c>
      <c r="C385" s="36">
        <v>15010</v>
      </c>
      <c r="D385" s="72">
        <v>0.32526929189475551</v>
      </c>
      <c r="E385" s="97">
        <v>13989</v>
      </c>
      <c r="F385" s="57">
        <v>-5.6136562984953731E-2</v>
      </c>
      <c r="G385" s="36">
        <v>28999</v>
      </c>
      <c r="H385" s="72">
        <v>0.10907561096875362</v>
      </c>
    </row>
    <row r="386" spans="2:8" hidden="1" outlineLevel="1">
      <c r="B386" s="63" t="s">
        <v>89</v>
      </c>
      <c r="C386" s="36">
        <v>12180</v>
      </c>
      <c r="D386" s="72">
        <v>0.12600536193029499</v>
      </c>
      <c r="E386" s="97">
        <v>12493</v>
      </c>
      <c r="F386" s="57">
        <v>-1.9310777926053846E-2</v>
      </c>
      <c r="G386" s="36">
        <v>24673</v>
      </c>
      <c r="H386" s="72">
        <v>4.7418916624214713E-2</v>
      </c>
    </row>
    <row r="387" spans="2:8" hidden="1" outlineLevel="1">
      <c r="B387" s="63" t="s">
        <v>88</v>
      </c>
      <c r="C387" s="36">
        <v>5319</v>
      </c>
      <c r="D387" s="72">
        <v>0.48616932103939647</v>
      </c>
      <c r="E387" s="97">
        <v>6799</v>
      </c>
      <c r="F387" s="57">
        <v>0.24752293577981654</v>
      </c>
      <c r="G387" s="36">
        <v>12118</v>
      </c>
      <c r="H387" s="72">
        <v>0.34211983608373031</v>
      </c>
    </row>
    <row r="388" spans="2:8" hidden="1" outlineLevel="1">
      <c r="B388" s="63" t="s">
        <v>87</v>
      </c>
      <c r="C388" s="36">
        <v>313</v>
      </c>
      <c r="D388" s="72">
        <v>1.0324675324675323</v>
      </c>
      <c r="E388" s="97">
        <v>398</v>
      </c>
      <c r="F388" s="57">
        <v>21.111111111111111</v>
      </c>
      <c r="G388" s="36">
        <v>711</v>
      </c>
      <c r="H388" s="72">
        <v>3.1337209302325579</v>
      </c>
    </row>
    <row r="389" spans="2:8" hidden="1" outlineLevel="1">
      <c r="B389" s="63" t="s">
        <v>86</v>
      </c>
      <c r="C389" s="36">
        <v>99</v>
      </c>
      <c r="D389" s="72">
        <v>-0.16806722689075626</v>
      </c>
      <c r="E389" s="97">
        <v>4</v>
      </c>
      <c r="F389" s="57">
        <v>-0.80952380952380953</v>
      </c>
      <c r="G389" s="36">
        <v>103</v>
      </c>
      <c r="H389" s="72">
        <v>-0.26428571428571423</v>
      </c>
    </row>
    <row r="390" spans="2:8" hidden="1" outlineLevel="1">
      <c r="B390" s="63" t="s">
        <v>85</v>
      </c>
      <c r="C390" s="36">
        <v>91</v>
      </c>
      <c r="D390" s="72">
        <v>-0.30534351145038163</v>
      </c>
      <c r="E390" s="97">
        <v>21</v>
      </c>
      <c r="F390" s="57">
        <v>-0.8125</v>
      </c>
      <c r="G390" s="36">
        <v>112</v>
      </c>
      <c r="H390" s="72">
        <v>-0.53909465020576131</v>
      </c>
    </row>
    <row r="391" spans="2:8" hidden="1" outlineLevel="1">
      <c r="B391" s="63" t="s">
        <v>84</v>
      </c>
      <c r="C391" s="36">
        <v>107</v>
      </c>
      <c r="D391" s="72">
        <v>-0.26206896551724135</v>
      </c>
      <c r="E391" s="97">
        <v>16</v>
      </c>
      <c r="F391" s="57">
        <v>-0.5</v>
      </c>
      <c r="G391" s="36">
        <v>123</v>
      </c>
      <c r="H391" s="72">
        <v>-0.30508474576271183</v>
      </c>
    </row>
    <row r="392" spans="2:8" hidden="1" outlineLevel="1">
      <c r="B392" s="63" t="s">
        <v>83</v>
      </c>
      <c r="C392" s="36">
        <v>133</v>
      </c>
      <c r="D392" s="72">
        <v>-0.43162393162393164</v>
      </c>
      <c r="E392" s="97">
        <v>2</v>
      </c>
      <c r="F392" s="57">
        <v>-0.98113207547169812</v>
      </c>
      <c r="G392" s="36">
        <v>135</v>
      </c>
      <c r="H392" s="72">
        <v>-0.60294117647058831</v>
      </c>
    </row>
    <row r="393" spans="2:8" hidden="1" outlineLevel="1">
      <c r="B393" s="63" t="s">
        <v>82</v>
      </c>
      <c r="C393" s="36">
        <v>5730</v>
      </c>
      <c r="D393" s="72">
        <v>2.2119158044951792E-2</v>
      </c>
      <c r="E393" s="97">
        <v>7213</v>
      </c>
      <c r="F393" s="57">
        <v>-3.2331634022001565E-2</v>
      </c>
      <c r="G393" s="36">
        <v>12943</v>
      </c>
      <c r="H393" s="72">
        <v>-8.9586523736600032E-3</v>
      </c>
    </row>
    <row r="394" spans="2:8" hidden="1" outlineLevel="1">
      <c r="B394" s="63" t="s">
        <v>81</v>
      </c>
      <c r="C394" s="36">
        <v>14320</v>
      </c>
      <c r="D394" s="72">
        <v>0.36693394425353199</v>
      </c>
      <c r="E394" s="97">
        <v>13994</v>
      </c>
      <c r="F394" s="57">
        <v>0.23873594759670702</v>
      </c>
      <c r="G394" s="36">
        <v>28314</v>
      </c>
      <c r="H394" s="72">
        <v>0.30041794883571393</v>
      </c>
    </row>
    <row r="395" spans="2:8" hidden="1" outlineLevel="1">
      <c r="B395" s="63" t="s">
        <v>80</v>
      </c>
      <c r="C395" s="36">
        <v>12837</v>
      </c>
      <c r="D395" s="72">
        <v>0.41392223813195295</v>
      </c>
      <c r="E395" s="97">
        <v>12582</v>
      </c>
      <c r="F395" s="57">
        <v>8.9822433954092729E-2</v>
      </c>
      <c r="G395" s="36">
        <v>25419</v>
      </c>
      <c r="H395" s="72">
        <v>0.23249612102404971</v>
      </c>
    </row>
    <row r="396" spans="2:8" hidden="1" outlineLevel="1">
      <c r="B396" s="63" t="s">
        <v>79</v>
      </c>
      <c r="C396" s="36">
        <v>14855</v>
      </c>
      <c r="D396" s="72">
        <v>0.43637594275768721</v>
      </c>
      <c r="E396" s="97">
        <v>16800</v>
      </c>
      <c r="F396" s="57">
        <v>0.15718418514946952</v>
      </c>
      <c r="G396" s="36">
        <v>31655</v>
      </c>
      <c r="H396" s="72">
        <v>0.27333065164923576</v>
      </c>
    </row>
    <row r="397" spans="2:8" collapsed="1">
      <c r="B397" s="105">
        <v>1982</v>
      </c>
      <c r="C397" s="66">
        <v>80994</v>
      </c>
      <c r="D397" s="67">
        <v>0.30618629854212354</v>
      </c>
      <c r="E397" s="66">
        <v>84311</v>
      </c>
      <c r="F397" s="67">
        <v>7.9346587635860777E-2</v>
      </c>
      <c r="G397" s="66">
        <v>165305</v>
      </c>
      <c r="H397" s="67">
        <v>0.17973037588940977</v>
      </c>
    </row>
    <row r="398" spans="2:8" hidden="1" outlineLevel="1">
      <c r="B398" s="63" t="s">
        <v>90</v>
      </c>
      <c r="C398" s="36">
        <v>11326</v>
      </c>
      <c r="D398" s="72">
        <v>0.65463842220598978</v>
      </c>
      <c r="E398" s="97">
        <v>14821</v>
      </c>
      <c r="F398" s="57">
        <v>0.31485095812633079</v>
      </c>
      <c r="G398" s="36">
        <v>26147</v>
      </c>
      <c r="H398" s="72">
        <v>0.443230115361263</v>
      </c>
    </row>
    <row r="399" spans="2:8" hidden="1" outlineLevel="1">
      <c r="B399" s="63" t="s">
        <v>89</v>
      </c>
      <c r="C399" s="36">
        <v>10817</v>
      </c>
      <c r="D399" s="72">
        <v>0.81158934851783626</v>
      </c>
      <c r="E399" s="97">
        <v>12739</v>
      </c>
      <c r="F399" s="57">
        <v>-4.9328358208955203E-2</v>
      </c>
      <c r="G399" s="36">
        <v>23556</v>
      </c>
      <c r="H399" s="72">
        <v>0.21604460275669823</v>
      </c>
    </row>
    <row r="400" spans="2:8" hidden="1" outlineLevel="1">
      <c r="B400" s="63" t="s">
        <v>88</v>
      </c>
      <c r="C400" s="36">
        <v>3579</v>
      </c>
      <c r="D400" s="72">
        <v>0.26645435244161364</v>
      </c>
      <c r="E400" s="97">
        <v>5450</v>
      </c>
      <c r="F400" s="57">
        <v>0.19727592267135319</v>
      </c>
      <c r="G400" s="36">
        <v>9029</v>
      </c>
      <c r="H400" s="72">
        <v>0.22377338031986982</v>
      </c>
    </row>
    <row r="401" spans="2:8" hidden="1" outlineLevel="1">
      <c r="B401" s="63" t="s">
        <v>87</v>
      </c>
      <c r="C401" s="36">
        <v>154</v>
      </c>
      <c r="D401" s="72">
        <v>-0.50482315112540199</v>
      </c>
      <c r="E401" s="97">
        <v>18</v>
      </c>
      <c r="F401" s="57">
        <v>-0.96584440227703983</v>
      </c>
      <c r="G401" s="36">
        <v>172</v>
      </c>
      <c r="H401" s="72">
        <v>-0.79474940334128874</v>
      </c>
    </row>
    <row r="402" spans="2:8" hidden="1" outlineLevel="1">
      <c r="B402" s="63" t="s">
        <v>86</v>
      </c>
      <c r="C402" s="36">
        <v>119</v>
      </c>
      <c r="D402" s="72">
        <v>-0.67486338797814205</v>
      </c>
      <c r="E402" s="97">
        <v>21</v>
      </c>
      <c r="F402" s="57">
        <v>-0.92881355932203391</v>
      </c>
      <c r="G402" s="36">
        <v>140</v>
      </c>
      <c r="H402" s="72">
        <v>-0.78819969742813922</v>
      </c>
    </row>
    <row r="403" spans="2:8" hidden="1" outlineLevel="1">
      <c r="B403" s="63" t="s">
        <v>85</v>
      </c>
      <c r="C403" s="36">
        <v>131</v>
      </c>
      <c r="D403" s="72">
        <v>-0.7236286919831223</v>
      </c>
      <c r="E403" s="97">
        <v>112</v>
      </c>
      <c r="F403" s="57">
        <v>-0.77555110220440882</v>
      </c>
      <c r="G403" s="36">
        <v>243</v>
      </c>
      <c r="H403" s="72">
        <v>-0.75025693730729703</v>
      </c>
    </row>
    <row r="404" spans="2:8" hidden="1" outlineLevel="1">
      <c r="B404" s="63" t="s">
        <v>84</v>
      </c>
      <c r="C404" s="36">
        <v>145</v>
      </c>
      <c r="D404" s="72">
        <v>-0.27500000000000002</v>
      </c>
      <c r="E404" s="97">
        <v>32</v>
      </c>
      <c r="F404" s="57">
        <v>-0.9177377892030848</v>
      </c>
      <c r="G404" s="36">
        <v>177</v>
      </c>
      <c r="H404" s="72">
        <v>-0.69949066213921895</v>
      </c>
    </row>
    <row r="405" spans="2:8" hidden="1" outlineLevel="1">
      <c r="B405" s="63" t="s">
        <v>83</v>
      </c>
      <c r="C405" s="36">
        <v>234</v>
      </c>
      <c r="D405" s="72">
        <v>-0.31578947368421051</v>
      </c>
      <c r="E405" s="97">
        <v>106</v>
      </c>
      <c r="F405" s="57">
        <v>-0.71957671957671954</v>
      </c>
      <c r="G405" s="36">
        <v>340</v>
      </c>
      <c r="H405" s="72">
        <v>-0.52777777777777779</v>
      </c>
    </row>
    <row r="406" spans="2:8" hidden="1" outlineLevel="1">
      <c r="B406" s="63" t="s">
        <v>82</v>
      </c>
      <c r="C406" s="36">
        <v>5606</v>
      </c>
      <c r="D406" s="72">
        <v>0.61695990770118248</v>
      </c>
      <c r="E406" s="97">
        <v>7454</v>
      </c>
      <c r="F406" s="57">
        <v>2.4745669507836077E-2</v>
      </c>
      <c r="G406" s="36">
        <v>13060</v>
      </c>
      <c r="H406" s="72">
        <v>0.21590168513173813</v>
      </c>
    </row>
    <row r="407" spans="2:8" hidden="1" outlineLevel="1">
      <c r="B407" s="63" t="s">
        <v>81</v>
      </c>
      <c r="C407" s="36">
        <v>10476</v>
      </c>
      <c r="D407" s="72">
        <v>-0.10115830115830116</v>
      </c>
      <c r="E407" s="97">
        <v>11297</v>
      </c>
      <c r="F407" s="57">
        <v>-0.41384320033207078</v>
      </c>
      <c r="G407" s="36">
        <v>21773</v>
      </c>
      <c r="H407" s="72">
        <v>-0.29601008794619765</v>
      </c>
    </row>
    <row r="408" spans="2:8" hidden="1" outlineLevel="1">
      <c r="B408" s="63" t="s">
        <v>80</v>
      </c>
      <c r="C408" s="36">
        <v>9079</v>
      </c>
      <c r="D408" s="72">
        <v>-0.12440929694281033</v>
      </c>
      <c r="E408" s="97">
        <v>11545</v>
      </c>
      <c r="F408" s="57">
        <v>-0.31767139479905437</v>
      </c>
      <c r="G408" s="36">
        <v>20624</v>
      </c>
      <c r="H408" s="72">
        <v>-0.24423760489574553</v>
      </c>
    </row>
    <row r="409" spans="2:8" hidden="1" outlineLevel="1">
      <c r="B409" s="63" t="s">
        <v>79</v>
      </c>
      <c r="C409" s="36">
        <v>10342</v>
      </c>
      <c r="D409" s="72">
        <v>-2.2125567322239026E-2</v>
      </c>
      <c r="E409" s="97">
        <v>14518</v>
      </c>
      <c r="F409" s="57">
        <v>-0.12636899747262009</v>
      </c>
      <c r="G409" s="36">
        <v>24860</v>
      </c>
      <c r="H409" s="72">
        <v>-8.5827756122674126E-2</v>
      </c>
    </row>
    <row r="410" spans="2:8" collapsed="1">
      <c r="B410" s="105">
        <v>1981</v>
      </c>
      <c r="C410" s="66">
        <v>62008</v>
      </c>
      <c r="D410" s="67">
        <v>0.16115501292086432</v>
      </c>
      <c r="E410" s="66">
        <v>78113</v>
      </c>
      <c r="F410" s="67">
        <v>-0.14534393907896326</v>
      </c>
      <c r="G410" s="66">
        <v>140121</v>
      </c>
      <c r="H410" s="67">
        <v>-3.2306852947879494E-2</v>
      </c>
    </row>
    <row r="411" spans="2:8" hidden="1" outlineLevel="1">
      <c r="B411" s="63" t="s">
        <v>90</v>
      </c>
      <c r="C411" s="36">
        <v>6845</v>
      </c>
      <c r="D411" s="72">
        <v>-0.31129892343294097</v>
      </c>
      <c r="E411" s="97">
        <v>11272</v>
      </c>
      <c r="F411" s="57">
        <v>-0.35588571428571425</v>
      </c>
      <c r="G411" s="36">
        <v>18117</v>
      </c>
      <c r="H411" s="72">
        <v>-0.33973541309814492</v>
      </c>
    </row>
    <row r="412" spans="2:8" hidden="1" outlineLevel="1">
      <c r="B412" s="63" t="s">
        <v>89</v>
      </c>
      <c r="C412" s="36">
        <v>5971</v>
      </c>
      <c r="D412" s="72">
        <v>-0.4376530420041439</v>
      </c>
      <c r="E412" s="97">
        <v>13400</v>
      </c>
      <c r="F412" s="57">
        <v>-2.792890823358718E-2</v>
      </c>
      <c r="G412" s="36">
        <v>19371</v>
      </c>
      <c r="H412" s="72">
        <v>-0.20620415522681634</v>
      </c>
    </row>
    <row r="413" spans="2:8" hidden="1" outlineLevel="1">
      <c r="B413" s="63" t="s">
        <v>88</v>
      </c>
      <c r="C413" s="36">
        <v>2826</v>
      </c>
      <c r="D413" s="72">
        <v>-0.48222792231586664</v>
      </c>
      <c r="E413" s="97">
        <v>4552</v>
      </c>
      <c r="F413" s="57">
        <v>-0.43677307597129422</v>
      </c>
      <c r="G413" s="36">
        <v>7378</v>
      </c>
      <c r="H413" s="72">
        <v>-0.45509601181683901</v>
      </c>
    </row>
    <row r="414" spans="2:8" hidden="1" outlineLevel="1">
      <c r="B414" s="63" t="s">
        <v>87</v>
      </c>
      <c r="C414" s="36">
        <v>311</v>
      </c>
      <c r="D414" s="72">
        <v>-0.51177394034536894</v>
      </c>
      <c r="E414" s="97">
        <v>527</v>
      </c>
      <c r="F414" s="57">
        <v>0.51436781609195403</v>
      </c>
      <c r="G414" s="36">
        <v>838</v>
      </c>
      <c r="H414" s="72">
        <v>-0.14923857868020307</v>
      </c>
    </row>
    <row r="415" spans="2:8" hidden="1" outlineLevel="1">
      <c r="B415" s="63" t="s">
        <v>86</v>
      </c>
      <c r="C415" s="36">
        <v>366</v>
      </c>
      <c r="D415" s="72">
        <v>-0.25609756097560976</v>
      </c>
      <c r="E415" s="97">
        <v>295</v>
      </c>
      <c r="F415" s="57">
        <v>0.28260869565217384</v>
      </c>
      <c r="G415" s="36">
        <v>661</v>
      </c>
      <c r="H415" s="72">
        <v>-8.4487534626038752E-2</v>
      </c>
    </row>
    <row r="416" spans="2:8" hidden="1" outlineLevel="1">
      <c r="B416" s="63" t="s">
        <v>85</v>
      </c>
      <c r="C416" s="36">
        <v>474</v>
      </c>
      <c r="D416" s="72">
        <v>0.25065963060686025</v>
      </c>
      <c r="E416" s="97">
        <v>499</v>
      </c>
      <c r="F416" s="57">
        <v>0.49401197604790426</v>
      </c>
      <c r="G416" s="36">
        <v>973</v>
      </c>
      <c r="H416" s="72">
        <v>0.36465638148667612</v>
      </c>
    </row>
    <row r="417" spans="2:8" hidden="1" outlineLevel="1">
      <c r="B417" s="63" t="s">
        <v>84</v>
      </c>
      <c r="C417" s="36">
        <v>200</v>
      </c>
      <c r="D417" s="72">
        <v>-0.75579975579975578</v>
      </c>
      <c r="E417" s="97">
        <v>389</v>
      </c>
      <c r="F417" s="57">
        <v>-5.5825242718446577E-2</v>
      </c>
      <c r="G417" s="36">
        <v>589</v>
      </c>
      <c r="H417" s="72">
        <v>-0.52152721364744115</v>
      </c>
    </row>
    <row r="418" spans="2:8" hidden="1" outlineLevel="1">
      <c r="B418" s="63" t="s">
        <v>83</v>
      </c>
      <c r="C418" s="36">
        <v>342</v>
      </c>
      <c r="D418" s="72">
        <v>-0.51072961373390557</v>
      </c>
      <c r="E418" s="97">
        <v>378</v>
      </c>
      <c r="F418" s="57">
        <v>-0.13895216400911159</v>
      </c>
      <c r="G418" s="36">
        <v>720</v>
      </c>
      <c r="H418" s="72">
        <v>-0.36731107205623903</v>
      </c>
    </row>
    <row r="419" spans="2:8" hidden="1" outlineLevel="1">
      <c r="B419" s="63" t="s">
        <v>82</v>
      </c>
      <c r="C419" s="36">
        <v>3467</v>
      </c>
      <c r="D419" s="72">
        <v>-0.48361632409889788</v>
      </c>
      <c r="E419" s="97">
        <v>7274</v>
      </c>
      <c r="F419" s="57">
        <v>-0.17359690979322884</v>
      </c>
      <c r="G419" s="36">
        <v>10741</v>
      </c>
      <c r="H419" s="72">
        <v>-0.3077468419695798</v>
      </c>
    </row>
    <row r="420" spans="2:8" hidden="1" outlineLevel="1">
      <c r="B420" s="63" t="s">
        <v>81</v>
      </c>
      <c r="C420" s="36">
        <v>11655</v>
      </c>
      <c r="D420" s="72">
        <v>-0.28395896049640601</v>
      </c>
      <c r="E420" s="97">
        <v>19273</v>
      </c>
      <c r="F420" s="57">
        <v>-1.798634464485882E-2</v>
      </c>
      <c r="G420" s="36">
        <v>30928</v>
      </c>
      <c r="H420" s="72">
        <v>-0.13856780770409161</v>
      </c>
    </row>
    <row r="421" spans="2:8" hidden="1" outlineLevel="1">
      <c r="B421" s="63" t="s">
        <v>80</v>
      </c>
      <c r="C421" s="36">
        <v>10369</v>
      </c>
      <c r="D421" s="72">
        <v>-0.30591070352767924</v>
      </c>
      <c r="E421" s="97">
        <v>16920</v>
      </c>
      <c r="F421" s="57">
        <v>-5.905905905905906E-2</v>
      </c>
      <c r="G421" s="36">
        <v>27289</v>
      </c>
      <c r="H421" s="72">
        <v>-0.17107621275173901</v>
      </c>
    </row>
    <row r="422" spans="2:8" hidden="1" outlineLevel="1">
      <c r="B422" s="63" t="s">
        <v>79</v>
      </c>
      <c r="C422" s="36">
        <v>10576</v>
      </c>
      <c r="D422" s="72">
        <v>-0.3100208768267223</v>
      </c>
      <c r="E422" s="97">
        <v>16618</v>
      </c>
      <c r="F422" s="57">
        <v>-0.14779487179487183</v>
      </c>
      <c r="G422" s="36">
        <v>27194</v>
      </c>
      <c r="H422" s="72">
        <v>-0.21919145515102789</v>
      </c>
    </row>
    <row r="423" spans="2:8" collapsed="1">
      <c r="B423" s="105">
        <v>1980</v>
      </c>
      <c r="C423" s="66">
        <v>53402</v>
      </c>
      <c r="D423" s="67">
        <v>-0.35112212785088515</v>
      </c>
      <c r="E423" s="66">
        <v>91397</v>
      </c>
      <c r="F423" s="67">
        <v>-0.14614162929745889</v>
      </c>
      <c r="G423" s="66">
        <v>144799</v>
      </c>
      <c r="H423" s="67">
        <v>-0.23523943825624938</v>
      </c>
    </row>
    <row r="424" spans="2:8" hidden="1" outlineLevel="1">
      <c r="B424" s="63" t="s">
        <v>90</v>
      </c>
      <c r="C424" s="36">
        <v>9939</v>
      </c>
      <c r="D424" s="72">
        <v>-0.27261416861826693</v>
      </c>
      <c r="E424" s="97">
        <v>17500</v>
      </c>
      <c r="F424" s="57">
        <v>-4.8913043478260865E-2</v>
      </c>
      <c r="G424" s="36">
        <v>27439</v>
      </c>
      <c r="H424" s="72">
        <v>-0.14424276447105788</v>
      </c>
    </row>
    <row r="425" spans="2:8" hidden="1" outlineLevel="1">
      <c r="B425" s="63" t="s">
        <v>89</v>
      </c>
      <c r="C425" s="36">
        <v>10618</v>
      </c>
      <c r="D425" s="72">
        <v>-0.16380532367301937</v>
      </c>
      <c r="E425" s="97">
        <v>13785</v>
      </c>
      <c r="F425" s="57">
        <v>-0.16378525932666055</v>
      </c>
      <c r="G425" s="36">
        <v>24403</v>
      </c>
      <c r="H425" s="72">
        <v>-0.16379398965150949</v>
      </c>
    </row>
    <row r="426" spans="2:8" hidden="1" outlineLevel="1">
      <c r="B426" s="63" t="s">
        <v>88</v>
      </c>
      <c r="C426" s="36">
        <v>5458</v>
      </c>
      <c r="D426" s="72">
        <v>-0.33946508532010167</v>
      </c>
      <c r="E426" s="97">
        <v>8082</v>
      </c>
      <c r="F426" s="57">
        <v>-4.1394852330684406E-2</v>
      </c>
      <c r="G426" s="36">
        <v>13540</v>
      </c>
      <c r="H426" s="72">
        <v>-0.18893015454654372</v>
      </c>
    </row>
    <row r="427" spans="2:8" hidden="1" outlineLevel="1">
      <c r="B427" s="63" t="s">
        <v>87</v>
      </c>
      <c r="C427" s="36">
        <v>637</v>
      </c>
      <c r="D427" s="72">
        <v>-0.72244008714596952</v>
      </c>
      <c r="E427" s="97">
        <v>348</v>
      </c>
      <c r="F427" s="57">
        <v>-0.77314211212516293</v>
      </c>
      <c r="G427" s="36">
        <v>985</v>
      </c>
      <c r="H427" s="72">
        <v>-0.74275267693914859</v>
      </c>
    </row>
    <row r="428" spans="2:8" hidden="1" outlineLevel="1">
      <c r="B428" s="63" t="s">
        <v>86</v>
      </c>
      <c r="C428" s="36">
        <v>492</v>
      </c>
      <c r="D428" s="72">
        <v>-0.15897435897435896</v>
      </c>
      <c r="E428" s="97">
        <v>230</v>
      </c>
      <c r="F428" s="57">
        <v>-0.53907815631262523</v>
      </c>
      <c r="G428" s="36">
        <v>722</v>
      </c>
      <c r="H428" s="72">
        <v>-0.33394833948339486</v>
      </c>
    </row>
    <row r="429" spans="2:8" hidden="1" outlineLevel="1">
      <c r="B429" s="63" t="s">
        <v>85</v>
      </c>
      <c r="C429" s="36">
        <v>379</v>
      </c>
      <c r="D429" s="72">
        <v>-0.84655870445344128</v>
      </c>
      <c r="E429" s="97">
        <v>334</v>
      </c>
      <c r="F429" s="57">
        <v>-0.36862003780718333</v>
      </c>
      <c r="G429" s="36">
        <v>713</v>
      </c>
      <c r="H429" s="72">
        <v>-0.7622540846948983</v>
      </c>
    </row>
    <row r="430" spans="2:8" hidden="1" outlineLevel="1">
      <c r="B430" s="63" t="s">
        <v>84</v>
      </c>
      <c r="C430" s="36">
        <v>819</v>
      </c>
      <c r="D430" s="72">
        <v>0.64457831325301207</v>
      </c>
      <c r="E430" s="97">
        <v>412</v>
      </c>
      <c r="F430" s="57">
        <v>-0.77424657534246577</v>
      </c>
      <c r="G430" s="36">
        <v>1231</v>
      </c>
      <c r="H430" s="72">
        <v>-0.47008179078777446</v>
      </c>
    </row>
    <row r="431" spans="2:8" hidden="1" outlineLevel="1">
      <c r="B431" s="63" t="s">
        <v>83</v>
      </c>
      <c r="C431" s="36">
        <v>699</v>
      </c>
      <c r="D431" s="72">
        <v>2.1929824561403466E-2</v>
      </c>
      <c r="E431" s="97">
        <v>439</v>
      </c>
      <c r="F431" s="57">
        <v>-0.79666512274201018</v>
      </c>
      <c r="G431" s="36">
        <v>1138</v>
      </c>
      <c r="H431" s="72">
        <v>-0.59971860710517055</v>
      </c>
    </row>
    <row r="432" spans="2:8" hidden="1" outlineLevel="1">
      <c r="B432" s="63" t="s">
        <v>82</v>
      </c>
      <c r="C432" s="36">
        <v>6714</v>
      </c>
      <c r="D432" s="72">
        <v>0.87384873011442932</v>
      </c>
      <c r="E432" s="97">
        <v>8802</v>
      </c>
      <c r="F432" s="57">
        <v>0.61652892561983474</v>
      </c>
      <c r="G432" s="36">
        <v>15516</v>
      </c>
      <c r="H432" s="72">
        <v>0.71865307930881706</v>
      </c>
    </row>
    <row r="433" spans="2:8" hidden="1" outlineLevel="1">
      <c r="B433" s="63" t="s">
        <v>81</v>
      </c>
      <c r="C433" s="36">
        <v>16277</v>
      </c>
      <c r="D433" s="72">
        <v>0.30153526307372469</v>
      </c>
      <c r="E433" s="97">
        <v>19626</v>
      </c>
      <c r="F433" s="57">
        <v>0.15999763579407777</v>
      </c>
      <c r="G433" s="36">
        <v>35903</v>
      </c>
      <c r="H433" s="72">
        <v>0.22015293118096846</v>
      </c>
    </row>
    <row r="434" spans="2:8" hidden="1" outlineLevel="1">
      <c r="B434" s="63" t="s">
        <v>80</v>
      </c>
      <c r="C434" s="36">
        <v>14939</v>
      </c>
      <c r="D434" s="72">
        <v>0.20895039249008662</v>
      </c>
      <c r="E434" s="97">
        <v>17982</v>
      </c>
      <c r="F434" s="57">
        <v>9.8070346849047363E-2</v>
      </c>
      <c r="G434" s="36">
        <v>32921</v>
      </c>
      <c r="H434" s="72">
        <v>0.14575575122681239</v>
      </c>
    </row>
    <row r="435" spans="2:8" hidden="1" outlineLevel="1">
      <c r="B435" s="63" t="s">
        <v>79</v>
      </c>
      <c r="C435" s="36">
        <v>15328</v>
      </c>
      <c r="D435" s="72">
        <v>4.5352247152697256E-2</v>
      </c>
      <c r="E435" s="97">
        <v>19500</v>
      </c>
      <c r="F435" s="57">
        <v>-4.7060548306699923E-2</v>
      </c>
      <c r="G435" s="36">
        <v>34828</v>
      </c>
      <c r="H435" s="72">
        <v>-8.4837442350396142E-3</v>
      </c>
    </row>
    <row r="436" spans="2:8" collapsed="1">
      <c r="B436" s="105">
        <v>1979</v>
      </c>
      <c r="C436" s="66">
        <v>82299</v>
      </c>
      <c r="D436" s="67">
        <v>-2.3342747964778199E-2</v>
      </c>
      <c r="E436" s="66">
        <v>107040</v>
      </c>
      <c r="F436" s="67">
        <v>-1.8566909641039797E-2</v>
      </c>
      <c r="G436" s="66">
        <v>189339</v>
      </c>
      <c r="H436" s="67">
        <v>-2.0648525068405976E-2</v>
      </c>
    </row>
    <row r="437" spans="2:8" hidden="1" outlineLevel="1">
      <c r="B437" s="63" t="s">
        <v>90</v>
      </c>
      <c r="C437" s="36">
        <v>13664</v>
      </c>
      <c r="D437" s="36"/>
      <c r="E437" s="97">
        <v>18400</v>
      </c>
      <c r="F437" s="97"/>
      <c r="G437" s="36">
        <v>32064</v>
      </c>
      <c r="H437" s="36"/>
    </row>
    <row r="438" spans="2:8" hidden="1" outlineLevel="1">
      <c r="B438" s="63" t="s">
        <v>89</v>
      </c>
      <c r="C438" s="36">
        <v>12698</v>
      </c>
      <c r="D438" s="36"/>
      <c r="E438" s="97">
        <v>16485</v>
      </c>
      <c r="F438" s="97"/>
      <c r="G438" s="36">
        <v>29183</v>
      </c>
      <c r="H438" s="36"/>
    </row>
    <row r="439" spans="2:8" hidden="1" outlineLevel="1">
      <c r="B439" s="63" t="s">
        <v>88</v>
      </c>
      <c r="C439" s="36">
        <v>8263</v>
      </c>
      <c r="D439" s="36"/>
      <c r="E439" s="97">
        <v>8431</v>
      </c>
      <c r="F439" s="97"/>
      <c r="G439" s="36">
        <v>16694</v>
      </c>
      <c r="H439" s="36"/>
    </row>
    <row r="440" spans="2:8" hidden="1" outlineLevel="1">
      <c r="B440" s="63" t="s">
        <v>87</v>
      </c>
      <c r="C440" s="36">
        <v>2295</v>
      </c>
      <c r="D440" s="36"/>
      <c r="E440" s="97">
        <v>1534</v>
      </c>
      <c r="F440" s="97"/>
      <c r="G440" s="36">
        <v>3829</v>
      </c>
      <c r="H440" s="36"/>
    </row>
    <row r="441" spans="2:8" hidden="1" outlineLevel="1">
      <c r="B441" s="63" t="s">
        <v>86</v>
      </c>
      <c r="C441" s="36">
        <v>585</v>
      </c>
      <c r="D441" s="36"/>
      <c r="E441" s="97">
        <v>499</v>
      </c>
      <c r="F441" s="97"/>
      <c r="G441" s="36">
        <v>1084</v>
      </c>
      <c r="H441" s="36"/>
    </row>
    <row r="442" spans="2:8" hidden="1" outlineLevel="1">
      <c r="B442" s="63" t="s">
        <v>85</v>
      </c>
      <c r="C442" s="36">
        <v>2470</v>
      </c>
      <c r="D442" s="36"/>
      <c r="E442" s="97">
        <v>529</v>
      </c>
      <c r="F442" s="97"/>
      <c r="G442" s="36">
        <v>2999</v>
      </c>
      <c r="H442" s="36"/>
    </row>
    <row r="443" spans="2:8" hidden="1" outlineLevel="1">
      <c r="B443" s="63" t="s">
        <v>84</v>
      </c>
      <c r="C443" s="36">
        <v>498</v>
      </c>
      <c r="D443" s="36"/>
      <c r="E443" s="97">
        <v>1825</v>
      </c>
      <c r="F443" s="97"/>
      <c r="G443" s="36">
        <v>2323</v>
      </c>
      <c r="H443" s="36"/>
    </row>
    <row r="444" spans="2:8" hidden="1" outlineLevel="1">
      <c r="B444" s="63" t="s">
        <v>83</v>
      </c>
      <c r="C444" s="36">
        <v>684</v>
      </c>
      <c r="D444" s="36"/>
      <c r="E444" s="97">
        <v>2159</v>
      </c>
      <c r="F444" s="97"/>
      <c r="G444" s="36">
        <v>2843</v>
      </c>
      <c r="H444" s="36"/>
    </row>
    <row r="445" spans="2:8" hidden="1" outlineLevel="1">
      <c r="B445" s="63" t="s">
        <v>82</v>
      </c>
      <c r="C445" s="36">
        <v>3583</v>
      </c>
      <c r="D445" s="36"/>
      <c r="E445" s="97">
        <v>5445</v>
      </c>
      <c r="F445" s="97"/>
      <c r="G445" s="36">
        <v>9028</v>
      </c>
      <c r="H445" s="36"/>
    </row>
    <row r="446" spans="2:8" hidden="1" outlineLevel="1">
      <c r="B446" s="63" t="s">
        <v>81</v>
      </c>
      <c r="C446" s="36">
        <v>12506</v>
      </c>
      <c r="D446" s="36"/>
      <c r="E446" s="97">
        <v>16919</v>
      </c>
      <c r="F446" s="97"/>
      <c r="G446" s="36">
        <v>29425</v>
      </c>
      <c r="H446" s="36"/>
    </row>
    <row r="447" spans="2:8" hidden="1" outlineLevel="1">
      <c r="B447" s="63" t="s">
        <v>80</v>
      </c>
      <c r="C447" s="36">
        <v>12357</v>
      </c>
      <c r="D447" s="36"/>
      <c r="E447" s="97">
        <v>16376</v>
      </c>
      <c r="F447" s="97"/>
      <c r="G447" s="36">
        <v>28733</v>
      </c>
      <c r="H447" s="36"/>
    </row>
    <row r="448" spans="2:8" hidden="1" outlineLevel="1">
      <c r="B448" s="63" t="s">
        <v>79</v>
      </c>
      <c r="C448" s="36">
        <v>14663</v>
      </c>
      <c r="D448" s="36"/>
      <c r="E448" s="97">
        <v>20463</v>
      </c>
      <c r="F448" s="97"/>
      <c r="G448" s="36">
        <v>35126</v>
      </c>
      <c r="H448" s="36"/>
    </row>
    <row r="449" spans="2:8" collapsed="1">
      <c r="B449" s="105">
        <v>1978</v>
      </c>
      <c r="C449" s="66">
        <v>84266</v>
      </c>
      <c r="D449" s="66"/>
      <c r="E449" s="66">
        <v>109065</v>
      </c>
      <c r="F449" s="66"/>
      <c r="G449" s="66">
        <v>193331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0.22134408039359355</v>
      </c>
      <c r="D7" s="74">
        <v>8.5639446047876655E-2</v>
      </c>
      <c r="E7" s="74">
        <v>0.12861096839418606</v>
      </c>
    </row>
    <row r="8" spans="2:5">
      <c r="B8" s="63" t="s">
        <v>89</v>
      </c>
      <c r="C8" s="74">
        <v>0.2076490232856032</v>
      </c>
      <c r="D8" s="74">
        <v>-3.5134247089748438E-2</v>
      </c>
      <c r="E8" s="74">
        <v>4.7186932849364815E-2</v>
      </c>
    </row>
    <row r="9" spans="2:5">
      <c r="B9" s="63" t="s">
        <v>88</v>
      </c>
      <c r="C9" s="74">
        <v>0.20991842922110737</v>
      </c>
      <c r="D9" s="74">
        <v>1.2747097583934774E-2</v>
      </c>
      <c r="E9" s="74">
        <v>8.2162189636331373E-2</v>
      </c>
    </row>
    <row r="10" spans="2:5">
      <c r="B10" s="63" t="s">
        <v>87</v>
      </c>
      <c r="C10" s="74">
        <v>0.63997352746525471</v>
      </c>
      <c r="D10" s="74">
        <v>-0.17320261437908502</v>
      </c>
      <c r="E10" s="74">
        <v>0.1148886283704571</v>
      </c>
    </row>
    <row r="11" spans="2:5">
      <c r="B11" s="63" t="s">
        <v>86</v>
      </c>
      <c r="C11" s="74">
        <v>0.11281543790202875</v>
      </c>
      <c r="D11" s="74">
        <v>-0.18709150326797386</v>
      </c>
      <c r="E11" s="74">
        <v>-5.146565227120159E-2</v>
      </c>
    </row>
    <row r="12" spans="2:5">
      <c r="B12" s="63" t="s">
        <v>85</v>
      </c>
      <c r="C12" s="74">
        <v>0.25504677498769079</v>
      </c>
      <c r="D12" s="74">
        <v>-0.29163600686779489</v>
      </c>
      <c r="E12" s="74">
        <v>-0.10985592665356914</v>
      </c>
    </row>
    <row r="13" spans="2:5">
      <c r="B13" s="63" t="s">
        <v>84</v>
      </c>
      <c r="C13" s="74">
        <v>-8.3860759493670889E-2</v>
      </c>
      <c r="D13" s="74">
        <v>-0.32747098135772068</v>
      </c>
      <c r="E13" s="74">
        <v>-0.23000633044946195</v>
      </c>
    </row>
    <row r="14" spans="2:5">
      <c r="B14" s="63" t="s">
        <v>83</v>
      </c>
      <c r="C14" s="74">
        <v>0.24388631857237275</v>
      </c>
      <c r="D14" s="74">
        <v>0.851183313277176</v>
      </c>
      <c r="E14" s="74">
        <v>0.62181727408886678</v>
      </c>
    </row>
    <row r="15" spans="2:5">
      <c r="B15" s="63" t="s">
        <v>82</v>
      </c>
      <c r="C15" s="74">
        <v>1.105843579667892</v>
      </c>
      <c r="D15" s="74">
        <v>0.96243872125940766</v>
      </c>
      <c r="E15" s="74">
        <v>1.0130073305918113</v>
      </c>
    </row>
    <row r="16" spans="2:5">
      <c r="B16" s="63" t="s">
        <v>81</v>
      </c>
      <c r="C16" s="74">
        <v>0.49175533256013315</v>
      </c>
      <c r="D16" s="74">
        <v>0.42867023116005631</v>
      </c>
      <c r="E16" s="74">
        <v>0.45045625522429655</v>
      </c>
    </row>
    <row r="17" spans="2:8">
      <c r="B17" s="63" t="s">
        <v>80</v>
      </c>
      <c r="C17" s="74">
        <v>0.7066886870355078</v>
      </c>
      <c r="D17" s="74">
        <v>0.23947159841479526</v>
      </c>
      <c r="E17" s="74">
        <v>0.39098455770775686</v>
      </c>
    </row>
    <row r="18" spans="2:8">
      <c r="B18" s="63" t="s">
        <v>79</v>
      </c>
      <c r="C18" s="74">
        <v>0.28767256939362906</v>
      </c>
      <c r="D18" s="74">
        <v>5.8580935420371461E-4</v>
      </c>
      <c r="E18" s="74">
        <v>9.3739612188365573E-2</v>
      </c>
      <c r="F18" s="110"/>
      <c r="G18" s="110"/>
      <c r="H18" s="110"/>
    </row>
    <row r="19" spans="2:8" ht="30" customHeight="1">
      <c r="B19" s="98" t="s">
        <v>290</v>
      </c>
      <c r="C19" s="111">
        <v>0.39031603853304042</v>
      </c>
      <c r="D19" s="111">
        <v>0.1581316848046399</v>
      </c>
      <c r="E19" s="111">
        <v>0.23628615608984149</v>
      </c>
      <c r="F19" s="110"/>
      <c r="G19" s="110"/>
      <c r="H19" s="110"/>
    </row>
    <row r="20" spans="2:8" outlineLevel="1">
      <c r="B20" s="63" t="s">
        <v>90</v>
      </c>
      <c r="C20" s="74">
        <v>7.2527225777478277E-2</v>
      </c>
      <c r="D20" s="74">
        <v>6.0931991868872659E-2</v>
      </c>
      <c r="E20" s="74">
        <v>6.4576459586781265E-2</v>
      </c>
    </row>
    <row r="21" spans="2:8" outlineLevel="1">
      <c r="B21" s="63" t="s">
        <v>89</v>
      </c>
      <c r="C21" s="74">
        <v>4.3289423444062614E-2</v>
      </c>
      <c r="D21" s="74">
        <v>6.2252250006232801E-2</v>
      </c>
      <c r="E21" s="74">
        <v>5.5745705255228151E-2</v>
      </c>
    </row>
    <row r="22" spans="2:8" outlineLevel="1">
      <c r="B22" s="63" t="s">
        <v>88</v>
      </c>
      <c r="C22" s="74">
        <v>0.26835744369163161</v>
      </c>
      <c r="D22" s="74">
        <v>0.26342913776015853</v>
      </c>
      <c r="E22" s="74">
        <v>0.26515979679763357</v>
      </c>
    </row>
    <row r="23" spans="2:8" outlineLevel="1">
      <c r="B23" s="63" t="s">
        <v>87</v>
      </c>
      <c r="C23" s="74">
        <v>-0.31380563124432337</v>
      </c>
      <c r="D23" s="74">
        <v>-0.30066023362112748</v>
      </c>
      <c r="E23" s="74">
        <v>-0.30537459283387625</v>
      </c>
    </row>
    <row r="24" spans="2:8" outlineLevel="1">
      <c r="B24" s="63" t="s">
        <v>86</v>
      </c>
      <c r="C24" s="74">
        <v>0.47950219619326506</v>
      </c>
      <c r="D24" s="74">
        <v>0.42325581395348832</v>
      </c>
      <c r="E24" s="74">
        <v>0.44815294880103695</v>
      </c>
    </row>
    <row r="25" spans="2:8" outlineLevel="1">
      <c r="B25" s="63" t="s">
        <v>85</v>
      </c>
      <c r="C25" s="74">
        <v>-1.1197663096397248E-2</v>
      </c>
      <c r="D25" s="74">
        <v>-1.0917030567685559E-2</v>
      </c>
      <c r="E25" s="74">
        <v>-1.1010362694300557E-2</v>
      </c>
    </row>
    <row r="26" spans="2:8" outlineLevel="1">
      <c r="B26" s="63" t="s">
        <v>84</v>
      </c>
      <c r="C26" s="74">
        <v>-3.9026862645717197E-2</v>
      </c>
      <c r="D26" s="74">
        <v>-5.5481727574750783E-2</v>
      </c>
      <c r="E26" s="74">
        <v>-4.8966486052578806E-2</v>
      </c>
    </row>
    <row r="27" spans="2:8" outlineLevel="1">
      <c r="B27" s="63" t="s">
        <v>83</v>
      </c>
      <c r="C27" s="74">
        <v>7.3811213626685523E-2</v>
      </c>
      <c r="D27" s="74">
        <v>2.1721311475409788E-2</v>
      </c>
      <c r="E27" s="74">
        <v>4.078981553650296E-2</v>
      </c>
    </row>
    <row r="28" spans="2:8" outlineLevel="1">
      <c r="B28" s="63" t="s">
        <v>82</v>
      </c>
      <c r="C28" s="74">
        <v>-0.22367644164534539</v>
      </c>
      <c r="D28" s="74">
        <v>-0.19925913639630677</v>
      </c>
      <c r="E28" s="74">
        <v>-0.20804276257566634</v>
      </c>
    </row>
    <row r="29" spans="2:8" outlineLevel="1">
      <c r="B29" s="63" t="s">
        <v>81</v>
      </c>
      <c r="C29" s="74">
        <v>-0.19965291791105011</v>
      </c>
      <c r="D29" s="74">
        <v>-0.33233283012165882</v>
      </c>
      <c r="E29" s="74">
        <v>-0.29178742769754451</v>
      </c>
    </row>
    <row r="30" spans="2:8" outlineLevel="1">
      <c r="B30" s="63" t="s">
        <v>80</v>
      </c>
      <c r="C30" s="74">
        <v>-0.20227482324008605</v>
      </c>
      <c r="D30" s="74">
        <v>-0.19397772524968593</v>
      </c>
      <c r="E30" s="74">
        <v>-0.19668722214254986</v>
      </c>
    </row>
    <row r="31" spans="2:8" outlineLevel="1">
      <c r="B31" s="63" t="s">
        <v>79</v>
      </c>
      <c r="C31" s="74">
        <v>-8.3688080495356587E-3</v>
      </c>
      <c r="D31" s="74">
        <v>-0.12020945430556418</v>
      </c>
      <c r="E31" s="74">
        <v>-8.6789343586926693E-2</v>
      </c>
      <c r="F31" s="110"/>
      <c r="G31" s="110"/>
      <c r="H31" s="110"/>
    </row>
    <row r="32" spans="2:8" ht="15" customHeight="1">
      <c r="B32" s="102">
        <v>2010</v>
      </c>
      <c r="C32" s="112">
        <v>-5.0344701805580927E-2</v>
      </c>
      <c r="D32" s="112">
        <v>-9.7416989748172367E-2</v>
      </c>
      <c r="E32" s="112">
        <v>-8.210207515955914E-2</v>
      </c>
      <c r="F32" s="110"/>
      <c r="G32" s="110"/>
      <c r="H32" s="110"/>
    </row>
    <row r="33" spans="2:5" hidden="1" outlineLevel="1">
      <c r="B33" s="63" t="s">
        <v>90</v>
      </c>
      <c r="C33" s="74">
        <v>-0.19067738857843808</v>
      </c>
      <c r="D33" s="74">
        <v>-0.20512558291745076</v>
      </c>
      <c r="E33" s="74">
        <v>-0.20064031141136485</v>
      </c>
    </row>
    <row r="34" spans="2:5" hidden="1" outlineLevel="1">
      <c r="B34" s="63" t="s">
        <v>89</v>
      </c>
      <c r="C34" s="74">
        <v>-0.1824566879975027</v>
      </c>
      <c r="D34" s="74">
        <v>-0.28643350174339999</v>
      </c>
      <c r="E34" s="74">
        <v>-0.25387341153470189</v>
      </c>
    </row>
    <row r="35" spans="2:5" hidden="1" outlineLevel="1">
      <c r="B35" s="63" t="s">
        <v>88</v>
      </c>
      <c r="C35" s="74">
        <v>-0.33902202856451225</v>
      </c>
      <c r="D35" s="74">
        <v>-0.21658449473970265</v>
      </c>
      <c r="E35" s="74">
        <v>-0.26443251424922543</v>
      </c>
    </row>
    <row r="36" spans="2:5" hidden="1" outlineLevel="1">
      <c r="B36" s="63" t="s">
        <v>87</v>
      </c>
      <c r="C36" s="74">
        <v>-0.30183893468611289</v>
      </c>
      <c r="D36" s="74">
        <v>-6.1039580352885037E-2</v>
      </c>
      <c r="E36" s="74">
        <v>-0.16439847577572131</v>
      </c>
    </row>
    <row r="37" spans="2:5" hidden="1" outlineLevel="1">
      <c r="B37" s="63" t="s">
        <v>86</v>
      </c>
      <c r="C37" s="74">
        <v>-0.34009661835748795</v>
      </c>
      <c r="D37" s="74">
        <v>-0.39201131141746204</v>
      </c>
      <c r="E37" s="74">
        <v>-0.37007552561747292</v>
      </c>
    </row>
    <row r="38" spans="2:5" hidden="1" outlineLevel="1">
      <c r="B38" s="63" t="s">
        <v>85</v>
      </c>
      <c r="C38" s="74">
        <v>-0.27650581190560053</v>
      </c>
      <c r="D38" s="74">
        <v>-0.2403243641725028</v>
      </c>
      <c r="E38" s="74">
        <v>-0.25275257108287963</v>
      </c>
    </row>
    <row r="39" spans="2:5" hidden="1" outlineLevel="1">
      <c r="B39" s="63" t="s">
        <v>84</v>
      </c>
      <c r="C39" s="74">
        <v>-6.1816452686638157E-2</v>
      </c>
      <c r="D39" s="74">
        <v>-0.10602910602910598</v>
      </c>
      <c r="E39" s="74">
        <v>-8.9031078610603331E-2</v>
      </c>
    </row>
    <row r="40" spans="2:5" hidden="1" outlineLevel="1">
      <c r="B40" s="63" t="s">
        <v>83</v>
      </c>
      <c r="C40" s="74">
        <v>-6.8121693121693139E-2</v>
      </c>
      <c r="D40" s="74">
        <v>-0.17456021650879572</v>
      </c>
      <c r="E40" s="74">
        <v>-0.13854073410922108</v>
      </c>
    </row>
    <row r="41" spans="2:5" hidden="1" outlineLevel="1">
      <c r="B41" s="63" t="s">
        <v>82</v>
      </c>
      <c r="C41" s="74">
        <v>0.1486379563693907</v>
      </c>
      <c r="D41" s="74">
        <v>0.1447468354430379</v>
      </c>
      <c r="E41" s="74">
        <v>0.1461435468819734</v>
      </c>
    </row>
    <row r="42" spans="2:5" hidden="1" outlineLevel="1">
      <c r="B42" s="63" t="s">
        <v>81</v>
      </c>
      <c r="C42" s="74">
        <v>-8.92115419959566E-2</v>
      </c>
      <c r="D42" s="74">
        <v>4.3165724274476514E-3</v>
      </c>
      <c r="E42" s="74">
        <v>-2.6240572608925428E-2</v>
      </c>
    </row>
    <row r="43" spans="2:5" hidden="1" outlineLevel="1">
      <c r="B43" s="63" t="s">
        <v>80</v>
      </c>
      <c r="C43" s="74">
        <v>-7.1064333210949293E-2</v>
      </c>
      <c r="D43" s="74">
        <v>-7.591947576598379E-2</v>
      </c>
      <c r="E43" s="74">
        <v>-7.4339572547457822E-2</v>
      </c>
    </row>
    <row r="44" spans="2:5" hidden="1" outlineLevel="1">
      <c r="B44" s="63" t="s">
        <v>79</v>
      </c>
      <c r="C44" s="74">
        <v>-0.10468188314781934</v>
      </c>
      <c r="D44" s="74">
        <v>8.6660476632616223E-4</v>
      </c>
      <c r="E44" s="74">
        <v>-3.3191715347849149E-2</v>
      </c>
    </row>
    <row r="45" spans="2:5" collapsed="1">
      <c r="B45" s="105">
        <v>2009</v>
      </c>
      <c r="C45" s="113">
        <v>-0.14056866986425909</v>
      </c>
      <c r="D45" s="113">
        <v>-0.11390360995074511</v>
      </c>
      <c r="E45" s="113">
        <v>-0.12275883608349381</v>
      </c>
    </row>
    <row r="46" spans="2:5" hidden="1" outlineLevel="1">
      <c r="B46" s="63" t="s">
        <v>90</v>
      </c>
      <c r="C46" s="74">
        <v>-7.9422835633626065E-2</v>
      </c>
      <c r="D46" s="74">
        <v>-0.16408213510232694</v>
      </c>
      <c r="E46" s="74">
        <v>-0.13951625626524589</v>
      </c>
    </row>
    <row r="47" spans="2:5" hidden="1" outlineLevel="1">
      <c r="B47" s="63" t="s">
        <v>89</v>
      </c>
      <c r="C47" s="74">
        <v>9.9065099922806432E-2</v>
      </c>
      <c r="D47" s="74">
        <v>0.15009411572141751</v>
      </c>
      <c r="E47" s="74">
        <v>0.13361221154112535</v>
      </c>
    </row>
    <row r="48" spans="2:5" hidden="1" outlineLevel="1">
      <c r="B48" s="63" t="s">
        <v>88</v>
      </c>
      <c r="C48" s="74">
        <v>-7.2098053352559477E-3</v>
      </c>
      <c r="D48" s="74">
        <v>-9.0077360556713448E-2</v>
      </c>
      <c r="E48" s="74">
        <v>-5.9395368495984702E-2</v>
      </c>
    </row>
    <row r="49" spans="2:5" hidden="1" outlineLevel="1">
      <c r="B49" s="63" t="s">
        <v>87</v>
      </c>
      <c r="C49" s="74">
        <v>0.52367149758454112</v>
      </c>
      <c r="D49" s="74">
        <v>0.50430416068866579</v>
      </c>
      <c r="E49" s="74">
        <v>0.51255660765747213</v>
      </c>
    </row>
    <row r="50" spans="2:5" hidden="1" outlineLevel="1">
      <c r="B50" s="63" t="s">
        <v>86</v>
      </c>
      <c r="C50" s="74">
        <v>0.83836589698046171</v>
      </c>
      <c r="D50" s="74">
        <v>7.8536027449485291E-2</v>
      </c>
      <c r="E50" s="74">
        <v>0.30674846625766872</v>
      </c>
    </row>
    <row r="51" spans="2:5" hidden="1" outlineLevel="1">
      <c r="B51" s="63" t="s">
        <v>85</v>
      </c>
      <c r="C51" s="74">
        <v>1.1234106207928196</v>
      </c>
      <c r="D51" s="74">
        <v>0.58747805734347569</v>
      </c>
      <c r="E51" s="74">
        <v>0.73817034700315465</v>
      </c>
    </row>
    <row r="52" spans="2:5" hidden="1" outlineLevel="1">
      <c r="B52" s="63" t="s">
        <v>84</v>
      </c>
      <c r="C52" s="74">
        <v>3.0442307692307695</v>
      </c>
      <c r="D52" s="74">
        <v>0.58745874587458746</v>
      </c>
      <c r="E52" s="74">
        <v>1.0711851571374478</v>
      </c>
    </row>
    <row r="53" spans="2:5" hidden="1" outlineLevel="1">
      <c r="B53" s="63" t="s">
        <v>83</v>
      </c>
      <c r="C53" s="74">
        <v>1.6159169550173011</v>
      </c>
      <c r="D53" s="74">
        <v>0.22249793217535152</v>
      </c>
      <c r="E53" s="74">
        <v>0.49132176234979963</v>
      </c>
    </row>
    <row r="54" spans="2:5" hidden="1" outlineLevel="1">
      <c r="B54" s="63" t="s">
        <v>82</v>
      </c>
      <c r="C54" s="74">
        <v>-0.2375247780746359</v>
      </c>
      <c r="D54" s="74">
        <v>-0.1323448654585393</v>
      </c>
      <c r="E54" s="74">
        <v>-0.17328011270251231</v>
      </c>
    </row>
    <row r="55" spans="2:5" hidden="1" outlineLevel="1">
      <c r="B55" s="63" t="s">
        <v>81</v>
      </c>
      <c r="C55" s="74">
        <v>0.18395856906606323</v>
      </c>
      <c r="D55" s="74">
        <v>0.34870573518090842</v>
      </c>
      <c r="E55" s="74">
        <v>0.29005670374616543</v>
      </c>
    </row>
    <row r="56" spans="2:5" hidden="1" outlineLevel="1">
      <c r="B56" s="63" t="s">
        <v>80</v>
      </c>
      <c r="C56" s="74">
        <v>5.2873464478996546E-2</v>
      </c>
      <c r="D56" s="74">
        <v>0.21478772231784271</v>
      </c>
      <c r="E56" s="74">
        <v>0.15689406272076667</v>
      </c>
    </row>
    <row r="57" spans="2:5" hidden="1" outlineLevel="1">
      <c r="B57" s="63" t="s">
        <v>79</v>
      </c>
      <c r="C57" s="74">
        <v>7.4956934680385556E-2</v>
      </c>
      <c r="D57" s="74">
        <v>8.3210406329623066E-2</v>
      </c>
      <c r="E57" s="74">
        <v>8.0533365548693059E-2</v>
      </c>
    </row>
    <row r="58" spans="2:5" collapsed="1">
      <c r="B58" s="105">
        <v>2008</v>
      </c>
      <c r="C58" s="113">
        <v>7.1550942255366401E-2</v>
      </c>
      <c r="D58" s="113">
        <v>8.5939457131830599E-2</v>
      </c>
      <c r="E58" s="113">
        <v>8.1118497025249869E-2</v>
      </c>
    </row>
    <row r="59" spans="2:5" hidden="1" outlineLevel="1">
      <c r="B59" s="63" t="s">
        <v>90</v>
      </c>
      <c r="C59" s="74">
        <v>0.14643268124280784</v>
      </c>
      <c r="D59" s="74">
        <v>0.31403473298735141</v>
      </c>
      <c r="E59" s="74">
        <v>0.2605596095889362</v>
      </c>
    </row>
    <row r="60" spans="2:5" hidden="1" outlineLevel="1">
      <c r="B60" s="63" t="s">
        <v>89</v>
      </c>
      <c r="C60" s="74">
        <v>7.6646043032597699E-2</v>
      </c>
      <c r="D60" s="74">
        <v>0.38396194359497104</v>
      </c>
      <c r="E60" s="74">
        <v>0.26713939691789235</v>
      </c>
    </row>
    <row r="61" spans="2:5" hidden="1" outlineLevel="1">
      <c r="B61" s="63" t="s">
        <v>88</v>
      </c>
      <c r="C61" s="74">
        <v>9.7961606966158632E-2</v>
      </c>
      <c r="D61" s="74">
        <v>0.15712241978336405</v>
      </c>
      <c r="E61" s="74">
        <v>0.1344891984655765</v>
      </c>
    </row>
    <row r="62" spans="2:5" hidden="1" outlineLevel="1">
      <c r="B62" s="63" t="s">
        <v>87</v>
      </c>
      <c r="C62" s="74">
        <v>-8.1225033288948034E-2</v>
      </c>
      <c r="D62" s="74">
        <v>0.27597254004576666</v>
      </c>
      <c r="E62" s="74">
        <v>9.4637223974763485E-2</v>
      </c>
    </row>
    <row r="63" spans="2:5" hidden="1" outlineLevel="1">
      <c r="B63" s="63" t="s">
        <v>86</v>
      </c>
      <c r="C63" s="74">
        <v>-0.43587174348697399</v>
      </c>
      <c r="D63" s="74">
        <v>0.81648199445983383</v>
      </c>
      <c r="E63" s="74">
        <v>8.9825581395348797E-2</v>
      </c>
    </row>
    <row r="64" spans="2:5" hidden="1" outlineLevel="1">
      <c r="B64" s="63" t="s">
        <v>85</v>
      </c>
      <c r="C64" s="74">
        <v>-0.30437044745057229</v>
      </c>
      <c r="D64" s="74">
        <v>0.26218611521418023</v>
      </c>
      <c r="E64" s="74">
        <v>2.6997840172786169E-2</v>
      </c>
    </row>
    <row r="65" spans="2:5" hidden="1" outlineLevel="1">
      <c r="B65" s="63" t="s">
        <v>84</v>
      </c>
      <c r="C65" s="74">
        <v>-0.6027501909854851</v>
      </c>
      <c r="D65" s="74">
        <v>-0.14613526570048307</v>
      </c>
      <c r="E65" s="74">
        <v>-0.30371737411020305</v>
      </c>
    </row>
    <row r="66" spans="2:5" hidden="1" outlineLevel="1">
      <c r="B66" s="63" t="s">
        <v>83</v>
      </c>
      <c r="C66" s="74">
        <v>-0.63043478260869568</v>
      </c>
      <c r="D66" s="74">
        <v>0.12465116279069766</v>
      </c>
      <c r="E66" s="74">
        <v>-0.19332256327409802</v>
      </c>
    </row>
    <row r="67" spans="2:5" hidden="1" outlineLevel="1">
      <c r="B67" s="63" t="s">
        <v>82</v>
      </c>
      <c r="C67" s="74">
        <v>-9.0174860817062608E-2</v>
      </c>
      <c r="D67" s="74">
        <v>-0.10313238770685584</v>
      </c>
      <c r="E67" s="74">
        <v>-9.8133526938318671E-2</v>
      </c>
    </row>
    <row r="68" spans="2:5" hidden="1" outlineLevel="1">
      <c r="B68" s="63" t="s">
        <v>81</v>
      </c>
      <c r="C68" s="74">
        <v>0.1123051602284828</v>
      </c>
      <c r="D68" s="74">
        <v>-0.13953921629510024</v>
      </c>
      <c r="E68" s="74">
        <v>-6.4103121782881689E-2</v>
      </c>
    </row>
    <row r="69" spans="2:5" hidden="1" outlineLevel="1">
      <c r="B69" s="63" t="s">
        <v>80</v>
      </c>
      <c r="C69" s="74">
        <v>0.14655766768442824</v>
      </c>
      <c r="D69" s="74">
        <v>-0.10535095598614141</v>
      </c>
      <c r="E69" s="74">
        <v>-2.9076702851007941E-2</v>
      </c>
    </row>
    <row r="70" spans="2:5" hidden="1" outlineLevel="1">
      <c r="B70" s="63" t="s">
        <v>79</v>
      </c>
      <c r="C70" s="74">
        <v>-8.4937450953238569E-3</v>
      </c>
      <c r="D70" s="74">
        <v>-0.20042175241703453</v>
      </c>
      <c r="E70" s="74">
        <v>-0.14685648028858544</v>
      </c>
    </row>
    <row r="71" spans="2:5" collapsed="1">
      <c r="B71" s="105">
        <v>2007</v>
      </c>
      <c r="C71" s="113">
        <v>4.7488687305150767E-2</v>
      </c>
      <c r="D71" s="113">
        <v>3.0716247195480717E-2</v>
      </c>
      <c r="E71" s="113">
        <v>3.6275799649162055E-2</v>
      </c>
    </row>
    <row r="72" spans="2:5" hidden="1" outlineLevel="1">
      <c r="B72" s="63" t="s">
        <v>90</v>
      </c>
      <c r="C72" s="74">
        <v>0.2110794959642297</v>
      </c>
      <c r="D72" s="74">
        <v>5.0580626888217628E-2</v>
      </c>
      <c r="E72" s="74">
        <v>9.69642048028998E-2</v>
      </c>
    </row>
    <row r="73" spans="2:5" hidden="1" outlineLevel="1">
      <c r="B73" s="63" t="s">
        <v>89</v>
      </c>
      <c r="C73" s="74">
        <v>4.5118949958982801E-2</v>
      </c>
      <c r="D73" s="74">
        <v>-0.23394286457994407</v>
      </c>
      <c r="E73" s="74">
        <v>-0.14740213097090871</v>
      </c>
    </row>
    <row r="74" spans="2:5" hidden="1" outlineLevel="1">
      <c r="B74" s="63" t="s">
        <v>88</v>
      </c>
      <c r="C74" s="74">
        <v>0.11275049548557581</v>
      </c>
      <c r="D74" s="74">
        <v>-3.6924772664645888E-2</v>
      </c>
      <c r="E74" s="74">
        <v>1.5323117921385743E-2</v>
      </c>
    </row>
    <row r="75" spans="2:5" hidden="1" outlineLevel="1">
      <c r="B75" s="63" t="s">
        <v>87</v>
      </c>
      <c r="C75" s="74">
        <v>-1.5727391874180818E-2</v>
      </c>
      <c r="D75" s="74">
        <v>0.39974375400384377</v>
      </c>
      <c r="E75" s="74">
        <v>0.15272727272727282</v>
      </c>
    </row>
    <row r="76" spans="2:5" hidden="1" outlineLevel="1">
      <c r="B76" s="63" t="s">
        <v>86</v>
      </c>
      <c r="C76" s="74">
        <v>-2.8237585199610504E-2</v>
      </c>
      <c r="D76" s="74">
        <v>0.38579654510556627</v>
      </c>
      <c r="E76" s="74">
        <v>0.11111111111111116</v>
      </c>
    </row>
    <row r="77" spans="2:5" hidden="1" outlineLevel="1">
      <c r="B77" s="63" t="s">
        <v>85</v>
      </c>
      <c r="C77" s="74">
        <v>-0.16760502381983544</v>
      </c>
      <c r="D77" s="74">
        <v>0.63625377643504533</v>
      </c>
      <c r="E77" s="74">
        <v>0.16801210898082752</v>
      </c>
    </row>
    <row r="78" spans="2:5" hidden="1" outlineLevel="1">
      <c r="B78" s="63" t="s">
        <v>84</v>
      </c>
      <c r="C78" s="74">
        <v>-0.38020833333333337</v>
      </c>
      <c r="D78" s="74">
        <v>0.88753799392097266</v>
      </c>
      <c r="E78" s="74">
        <v>0.10647607934655778</v>
      </c>
    </row>
    <row r="79" spans="2:5" hidden="1" outlineLevel="1">
      <c r="B79" s="63" t="s">
        <v>83</v>
      </c>
      <c r="C79" s="74">
        <v>-0.38953942232630756</v>
      </c>
      <c r="D79" s="74">
        <v>0.47664835164835173</v>
      </c>
      <c r="E79" s="74">
        <v>-7.5659532105525118E-2</v>
      </c>
    </row>
    <row r="80" spans="2:5" hidden="1" outlineLevel="1">
      <c r="B80" s="63" t="s">
        <v>82</v>
      </c>
      <c r="C80" s="74">
        <v>0.4631711794401101</v>
      </c>
      <c r="D80" s="74">
        <v>9.24939467312349E-2</v>
      </c>
      <c r="E80" s="74">
        <v>0.21083476795721778</v>
      </c>
    </row>
    <row r="81" spans="2:5" hidden="1" outlineLevel="1">
      <c r="B81" s="63" t="s">
        <v>81</v>
      </c>
      <c r="C81" s="74">
        <v>8.1287621041612246E-2</v>
      </c>
      <c r="D81" s="74">
        <v>0.19490959459793711</v>
      </c>
      <c r="E81" s="74">
        <v>0.15844727382672086</v>
      </c>
    </row>
    <row r="82" spans="2:5" hidden="1" outlineLevel="1">
      <c r="B82" s="63" t="s">
        <v>80</v>
      </c>
      <c r="C82" s="74">
        <v>4.8213916993599115E-2</v>
      </c>
      <c r="D82" s="74">
        <v>0.21053176616786629</v>
      </c>
      <c r="E82" s="74">
        <v>0.15631573502534568</v>
      </c>
    </row>
    <row r="83" spans="2:5" hidden="1" outlineLevel="1">
      <c r="B83" s="63" t="s">
        <v>79</v>
      </c>
      <c r="C83" s="74">
        <v>4.7939241486068207E-2</v>
      </c>
      <c r="D83" s="74">
        <v>0.2796606293450421</v>
      </c>
      <c r="E83" s="74">
        <v>0.20527950310559007</v>
      </c>
    </row>
    <row r="84" spans="2:5" collapsed="1">
      <c r="B84" s="105">
        <v>2006</v>
      </c>
      <c r="C84" s="113">
        <v>8.6717447498432243E-2</v>
      </c>
      <c r="D84" s="113">
        <v>9.2732680062530992E-2</v>
      </c>
      <c r="E84" s="113">
        <v>9.0731449158838462E-2</v>
      </c>
    </row>
    <row r="85" spans="2:5" hidden="1" outlineLevel="1">
      <c r="B85" s="63" t="s">
        <v>90</v>
      </c>
      <c r="C85" s="74">
        <v>-2.0420932878270737E-2</v>
      </c>
      <c r="D85" s="74">
        <v>6.6827818905172087E-2</v>
      </c>
      <c r="E85" s="74">
        <v>4.0056550424128146E-2</v>
      </c>
    </row>
    <row r="86" spans="2:5" hidden="1" outlineLevel="1">
      <c r="B86" s="63" t="s">
        <v>89</v>
      </c>
      <c r="C86" s="74">
        <v>2.406602095275745E-2</v>
      </c>
      <c r="D86" s="74">
        <v>0.13995697435770627</v>
      </c>
      <c r="E86" s="74">
        <v>0.10130692024984755</v>
      </c>
    </row>
    <row r="87" spans="2:5" hidden="1" outlineLevel="1">
      <c r="B87" s="63" t="s">
        <v>88</v>
      </c>
      <c r="C87" s="74">
        <v>1.9151642103688138E-2</v>
      </c>
      <c r="D87" s="74">
        <v>-5.1879222184899043E-2</v>
      </c>
      <c r="E87" s="74">
        <v>-2.8237051792828649E-2</v>
      </c>
    </row>
    <row r="88" spans="2:5" hidden="1" outlineLevel="1">
      <c r="B88" s="63" t="s">
        <v>87</v>
      </c>
      <c r="C88" s="74">
        <v>6.0213061602593765E-2</v>
      </c>
      <c r="D88" s="74">
        <v>0.27324632952691674</v>
      </c>
      <c r="E88" s="74">
        <v>0.13737075332348603</v>
      </c>
    </row>
    <row r="89" spans="2:5" hidden="1" outlineLevel="1">
      <c r="B89" s="63" t="s">
        <v>86</v>
      </c>
      <c r="C89" s="74">
        <v>-0.24513046674016903</v>
      </c>
      <c r="D89" s="74">
        <v>-2.6168224299065401E-2</v>
      </c>
      <c r="E89" s="74">
        <v>-0.18332893695594832</v>
      </c>
    </row>
    <row r="90" spans="2:5" hidden="1" outlineLevel="1">
      <c r="B90" s="63" t="s">
        <v>85</v>
      </c>
      <c r="C90" s="74">
        <v>0.2001039501039501</v>
      </c>
      <c r="D90" s="74">
        <v>-0.28478824546240278</v>
      </c>
      <c r="E90" s="74">
        <v>-6.4653138272770194E-2</v>
      </c>
    </row>
    <row r="91" spans="2:5" hidden="1" outlineLevel="1">
      <c r="B91" s="63" t="s">
        <v>84</v>
      </c>
      <c r="C91" s="74">
        <v>-0.17692907248636014</v>
      </c>
      <c r="D91" s="74">
        <v>-0.52983208288674533</v>
      </c>
      <c r="E91" s="74">
        <v>-0.36104380242311274</v>
      </c>
    </row>
    <row r="92" spans="2:5" hidden="1" outlineLevel="1">
      <c r="B92" s="63" t="s">
        <v>83</v>
      </c>
      <c r="C92" s="74">
        <v>3.1726384364820843</v>
      </c>
      <c r="D92" s="74">
        <v>-0.24008350730688932</v>
      </c>
      <c r="E92" s="74">
        <v>0.58814229249011851</v>
      </c>
    </row>
    <row r="93" spans="2:5" hidden="1" outlineLevel="1">
      <c r="B93" s="63" t="s">
        <v>82</v>
      </c>
      <c r="C93" s="74">
        <v>0.18488308863512781</v>
      </c>
      <c r="D93" s="74">
        <v>-7.4267782426778228E-2</v>
      </c>
      <c r="E93" s="74">
        <v>-4.7754447360746077E-3</v>
      </c>
    </row>
    <row r="94" spans="2:5" hidden="1" outlineLevel="1">
      <c r="B94" s="63" t="s">
        <v>81</v>
      </c>
      <c r="C94" s="74">
        <v>0.47848630242996437</v>
      </c>
      <c r="D94" s="74">
        <v>3.9867280537050798E-2</v>
      </c>
      <c r="E94" s="74">
        <v>0.14928283237775331</v>
      </c>
    </row>
    <row r="95" spans="2:5" hidden="1" outlineLevel="1">
      <c r="B95" s="63" t="s">
        <v>80</v>
      </c>
      <c r="C95" s="74">
        <v>0.40805349614769582</v>
      </c>
      <c r="D95" s="74">
        <v>3.0796327924850653E-2</v>
      </c>
      <c r="E95" s="74">
        <v>0.13211009174311927</v>
      </c>
    </row>
    <row r="96" spans="2:5" hidden="1" outlineLevel="1">
      <c r="B96" s="63" t="s">
        <v>79</v>
      </c>
      <c r="C96" s="74">
        <v>0.59150050042343527</v>
      </c>
      <c r="D96" s="74">
        <v>0.19678143302862772</v>
      </c>
      <c r="E96" s="74">
        <v>0.30030084600319018</v>
      </c>
    </row>
    <row r="97" spans="2:5" collapsed="1">
      <c r="B97" s="105">
        <v>2005</v>
      </c>
      <c r="C97" s="113">
        <v>0.20857364685004431</v>
      </c>
      <c r="D97" s="113">
        <v>5.2287371909580438E-2</v>
      </c>
      <c r="E97" s="113">
        <v>9.9594326161766E-2</v>
      </c>
    </row>
    <row r="98" spans="2:5" hidden="1" outlineLevel="1">
      <c r="B98" s="63" t="s">
        <v>90</v>
      </c>
      <c r="C98" s="74">
        <v>0.34929772046972141</v>
      </c>
      <c r="D98" s="74">
        <v>4.620653319283452E-2</v>
      </c>
      <c r="E98" s="74">
        <v>0.12365412147718136</v>
      </c>
    </row>
    <row r="99" spans="2:5" hidden="1" outlineLevel="1">
      <c r="B99" s="63" t="s">
        <v>89</v>
      </c>
      <c r="C99" s="74">
        <v>0.45092134509213455</v>
      </c>
      <c r="D99" s="74">
        <v>4.2712756711118516E-3</v>
      </c>
      <c r="E99" s="74">
        <v>0.11917146229895237</v>
      </c>
    </row>
    <row r="100" spans="2:5" hidden="1" outlineLevel="1">
      <c r="B100" s="63" t="s">
        <v>88</v>
      </c>
      <c r="C100" s="74">
        <v>0.70345354912705482</v>
      </c>
      <c r="D100" s="74">
        <v>0.25002332742371935</v>
      </c>
      <c r="E100" s="74">
        <v>0.37153785731361633</v>
      </c>
    </row>
    <row r="101" spans="2:5" hidden="1" outlineLevel="1">
      <c r="B101" s="63" t="s">
        <v>87</v>
      </c>
      <c r="C101" s="74">
        <v>0.72031872509960149</v>
      </c>
      <c r="D101" s="74">
        <v>-0.62078564800494895</v>
      </c>
      <c r="E101" s="74">
        <v>-0.2457664884135472</v>
      </c>
    </row>
    <row r="102" spans="2:5" hidden="1" outlineLevel="1">
      <c r="B102" s="63" t="s">
        <v>86</v>
      </c>
      <c r="C102" s="74">
        <v>1.6088207094918503</v>
      </c>
      <c r="D102" s="74">
        <v>-0.48083454633672973</v>
      </c>
      <c r="E102" s="74">
        <v>0.22132731958762886</v>
      </c>
    </row>
    <row r="103" spans="2:5" hidden="1" outlineLevel="1">
      <c r="B103" s="63" t="s">
        <v>85</v>
      </c>
      <c r="C103" s="74">
        <v>-5.1749630359783194E-2</v>
      </c>
      <c r="D103" s="74">
        <v>-0.41639344262295086</v>
      </c>
      <c r="E103" s="74">
        <v>-0.29295962629295957</v>
      </c>
    </row>
    <row r="104" spans="2:5" hidden="1" outlineLevel="1">
      <c r="B104" s="63" t="s">
        <v>84</v>
      </c>
      <c r="C104" s="74">
        <v>0.47301951779563711</v>
      </c>
      <c r="D104" s="74">
        <v>-8.5592943482521999E-2</v>
      </c>
      <c r="E104" s="74">
        <v>0.1170102019571102</v>
      </c>
    </row>
    <row r="105" spans="2:5" hidden="1" outlineLevel="1">
      <c r="B105" s="63" t="s">
        <v>83</v>
      </c>
      <c r="C105" s="74">
        <v>-0.55667870036101075</v>
      </c>
      <c r="D105" s="74">
        <v>-0.38431876606683801</v>
      </c>
      <c r="E105" s="74">
        <v>-0.43740271291972421</v>
      </c>
    </row>
    <row r="106" spans="2:5" hidden="1" outlineLevel="1">
      <c r="B106" s="63" t="s">
        <v>82</v>
      </c>
      <c r="C106" s="74">
        <v>8.3996463306808211E-2</v>
      </c>
      <c r="D106" s="74">
        <v>0.23316953316953315</v>
      </c>
      <c r="E106" s="74">
        <v>0.18928292725223272</v>
      </c>
    </row>
    <row r="107" spans="2:5" hidden="1" outlineLevel="1">
      <c r="B107" s="63" t="s">
        <v>81</v>
      </c>
      <c r="C107" s="74">
        <v>-2.3354243821328668E-2</v>
      </c>
      <c r="D107" s="74">
        <v>3.5089587604163919E-2</v>
      </c>
      <c r="E107" s="74">
        <v>1.9865333123326501E-2</v>
      </c>
    </row>
    <row r="108" spans="2:5" hidden="1" outlineLevel="1">
      <c r="B108" s="63" t="s">
        <v>80</v>
      </c>
      <c r="C108" s="74">
        <v>0.17952674897119336</v>
      </c>
      <c r="D108" s="74">
        <v>0.11650080448125855</v>
      </c>
      <c r="E108" s="74">
        <v>0.13275549462698444</v>
      </c>
    </row>
    <row r="109" spans="2:5" hidden="1" outlineLevel="1">
      <c r="B109" s="63" t="s">
        <v>79</v>
      </c>
      <c r="C109" s="74">
        <v>8.0346003493304563E-2</v>
      </c>
      <c r="D109" s="74">
        <v>-6.4303823401367532E-2</v>
      </c>
      <c r="E109" s="74">
        <v>-3.0251409774436078E-2</v>
      </c>
    </row>
    <row r="110" spans="2:5" collapsed="1">
      <c r="B110" s="105">
        <v>2004</v>
      </c>
      <c r="C110" s="113">
        <v>0.25832451355532027</v>
      </c>
      <c r="D110" s="113">
        <v>3.1840594170078784E-2</v>
      </c>
      <c r="E110" s="113">
        <v>9.1296011333382276E-2</v>
      </c>
    </row>
    <row r="111" spans="2:5" hidden="1" outlineLevel="1">
      <c r="B111" s="63" t="s">
        <v>90</v>
      </c>
      <c r="C111" s="74">
        <v>-8.2723176569980295E-2</v>
      </c>
      <c r="D111" s="74">
        <v>-0.19025576484140017</v>
      </c>
      <c r="E111" s="74">
        <v>-0.16525056071247324</v>
      </c>
    </row>
    <row r="112" spans="2:5" hidden="1" outlineLevel="1">
      <c r="B112" s="63" t="s">
        <v>89</v>
      </c>
      <c r="C112" s="74">
        <v>7.5493522516964839E-2</v>
      </c>
      <c r="D112" s="74">
        <v>2.2055837563451863E-2</v>
      </c>
      <c r="E112" s="74">
        <v>3.5288725939504939E-2</v>
      </c>
    </row>
    <row r="113" spans="2:5" hidden="1" outlineLevel="1">
      <c r="B113" s="63" t="s">
        <v>88</v>
      </c>
      <c r="C113" s="74">
        <v>-0.14305995413344985</v>
      </c>
      <c r="D113" s="74">
        <v>7.3202483476867641E-2</v>
      </c>
      <c r="E113" s="74">
        <v>5.2181674619795615E-3</v>
      </c>
    </row>
    <row r="114" spans="2:5" hidden="1" outlineLevel="1">
      <c r="B114" s="63" t="s">
        <v>87</v>
      </c>
      <c r="C114" s="74">
        <v>-0.27498555748122477</v>
      </c>
      <c r="D114" s="74">
        <v>-6.4535955746772844E-3</v>
      </c>
      <c r="E114" s="74">
        <v>-9.9699097291875649E-2</v>
      </c>
    </row>
    <row r="115" spans="2:5" hidden="1" outlineLevel="1">
      <c r="B115" s="63" t="s">
        <v>86</v>
      </c>
      <c r="C115" s="74">
        <v>-0.27869986168741356</v>
      </c>
      <c r="D115" s="74">
        <v>-0.33708587970408488</v>
      </c>
      <c r="E115" s="74">
        <v>-0.31855104281009883</v>
      </c>
    </row>
    <row r="116" spans="2:5" hidden="1" outlineLevel="1">
      <c r="B116" s="63" t="s">
        <v>85</v>
      </c>
      <c r="C116" s="74">
        <v>0.50407709414381019</v>
      </c>
      <c r="D116" s="74">
        <v>-0.15888841747984728</v>
      </c>
      <c r="E116" s="74">
        <v>-1.1380504700643224E-2</v>
      </c>
    </row>
    <row r="117" spans="2:5" hidden="1" outlineLevel="1">
      <c r="B117" s="63" t="s">
        <v>84</v>
      </c>
      <c r="C117" s="74">
        <v>-0.1098620337250894</v>
      </c>
      <c r="D117" s="74">
        <v>0.12495406100698281</v>
      </c>
      <c r="E117" s="74">
        <v>2.6720820863616934E-2</v>
      </c>
    </row>
    <row r="118" spans="2:5" hidden="1" outlineLevel="1">
      <c r="B118" s="63" t="s">
        <v>83</v>
      </c>
      <c r="C118" s="74">
        <v>0.2812210915818687</v>
      </c>
      <c r="D118" s="74">
        <v>-0.12731351654514866</v>
      </c>
      <c r="E118" s="74">
        <v>-3.2278889606197514E-2</v>
      </c>
    </row>
    <row r="119" spans="2:5" hidden="1" outlineLevel="1">
      <c r="B119" s="63" t="s">
        <v>82</v>
      </c>
      <c r="C119" s="74">
        <v>-8.4745762711864181E-3</v>
      </c>
      <c r="D119" s="74">
        <v>-7.5840145322434105E-2</v>
      </c>
      <c r="E119" s="74">
        <v>-5.6991005723630472E-2</v>
      </c>
    </row>
    <row r="120" spans="2:5" hidden="1" outlineLevel="1">
      <c r="B120" s="63" t="s">
        <v>81</v>
      </c>
      <c r="C120" s="74">
        <v>-1.4890923981833115E-2</v>
      </c>
      <c r="D120" s="74">
        <v>-0.24591447500501906</v>
      </c>
      <c r="E120" s="74">
        <v>-0.19685014468461914</v>
      </c>
    </row>
    <row r="121" spans="2:5" hidden="1" outlineLevel="1">
      <c r="B121" s="63" t="s">
        <v>80</v>
      </c>
      <c r="C121" s="74">
        <v>-0.12668463611859837</v>
      </c>
      <c r="D121" s="74">
        <v>-0.24328102453102451</v>
      </c>
      <c r="E121" s="74">
        <v>-0.21629583419976428</v>
      </c>
    </row>
    <row r="122" spans="2:5" hidden="1" outlineLevel="1">
      <c r="B122" s="63" t="s">
        <v>79</v>
      </c>
      <c r="C122" s="74">
        <v>-0.13967799642218248</v>
      </c>
      <c r="D122" s="74">
        <v>-0.16947061701086841</v>
      </c>
      <c r="E122" s="74">
        <v>-0.16264428121720886</v>
      </c>
    </row>
    <row r="123" spans="2:5" collapsed="1">
      <c r="B123" s="105">
        <v>2003</v>
      </c>
      <c r="C123" s="113">
        <v>-6.0306670018251518E-2</v>
      </c>
      <c r="D123" s="113">
        <v>-0.14469388477745126</v>
      </c>
      <c r="E123" s="113">
        <v>-0.12404355070351347</v>
      </c>
    </row>
    <row r="124" spans="2:5" hidden="1" outlineLevel="1">
      <c r="B124" s="63" t="s">
        <v>90</v>
      </c>
      <c r="C124" s="74">
        <v>8.5849705679993837E-2</v>
      </c>
      <c r="D124" s="74">
        <v>7.4196283311564803E-2</v>
      </c>
      <c r="E124" s="74">
        <v>7.6883748809985608E-2</v>
      </c>
    </row>
    <row r="125" spans="2:5" hidden="1" outlineLevel="1">
      <c r="B125" s="63" t="s">
        <v>89</v>
      </c>
      <c r="C125" s="74">
        <v>7.1450761105933402E-3</v>
      </c>
      <c r="D125" s="74">
        <v>-7.1302298173246959E-2</v>
      </c>
      <c r="E125" s="74">
        <v>-5.3037015605504445E-2</v>
      </c>
    </row>
    <row r="126" spans="2:5" hidden="1" outlineLevel="1">
      <c r="B126" s="63" t="s">
        <v>88</v>
      </c>
      <c r="C126" s="74">
        <v>-5.177591384487934E-2</v>
      </c>
      <c r="D126" s="74">
        <v>-9.792231255645889E-2</v>
      </c>
      <c r="E126" s="74">
        <v>-8.3907286850960827E-2</v>
      </c>
    </row>
    <row r="127" spans="2:5" hidden="1" outlineLevel="1">
      <c r="B127" s="63" t="s">
        <v>87</v>
      </c>
      <c r="C127" s="74">
        <v>0.41885245901639334</v>
      </c>
      <c r="D127" s="74">
        <v>-0.31117696867061817</v>
      </c>
      <c r="E127" s="74">
        <v>-0.16133916554508754</v>
      </c>
    </row>
    <row r="128" spans="2:5" hidden="1" outlineLevel="1">
      <c r="B128" s="63" t="s">
        <v>86</v>
      </c>
      <c r="C128" s="74">
        <v>-0.10297766749379655</v>
      </c>
      <c r="D128" s="74">
        <v>-0.36041966673523962</v>
      </c>
      <c r="E128" s="74">
        <v>-0.29630773984242242</v>
      </c>
    </row>
    <row r="129" spans="2:5" hidden="1" outlineLevel="1">
      <c r="B129" s="63" t="s">
        <v>85</v>
      </c>
      <c r="C129" s="74">
        <v>-6.1891515994436763E-2</v>
      </c>
      <c r="D129" s="74">
        <v>-0.24273092369477911</v>
      </c>
      <c r="E129" s="74">
        <v>-0.20879551089651571</v>
      </c>
    </row>
    <row r="130" spans="2:5" hidden="1" outlineLevel="1">
      <c r="B130" s="63" t="s">
        <v>84</v>
      </c>
      <c r="C130" s="74">
        <v>0.59494702526487364</v>
      </c>
      <c r="D130" s="74">
        <v>-0.3236390753169277</v>
      </c>
      <c r="E130" s="74">
        <v>-0.10895238095238091</v>
      </c>
    </row>
    <row r="131" spans="2:5" hidden="1" outlineLevel="1">
      <c r="B131" s="63" t="s">
        <v>83</v>
      </c>
      <c r="C131" s="74">
        <v>-0.37730414746543783</v>
      </c>
      <c r="D131" s="74">
        <v>-0.21280353200883007</v>
      </c>
      <c r="E131" s="74">
        <v>-0.25837855090967121</v>
      </c>
    </row>
    <row r="132" spans="2:5" hidden="1" outlineLevel="1">
      <c r="B132" s="63" t="s">
        <v>82</v>
      </c>
      <c r="C132" s="74">
        <v>-0.16871128385764611</v>
      </c>
      <c r="D132" s="74">
        <v>-0.32342435764488997</v>
      </c>
      <c r="E132" s="74">
        <v>-0.28625620075868108</v>
      </c>
    </row>
    <row r="133" spans="2:5" hidden="1" outlineLevel="1">
      <c r="B133" s="63" t="s">
        <v>81</v>
      </c>
      <c r="C133" s="74">
        <v>-0.14200843234955918</v>
      </c>
      <c r="D133" s="74">
        <v>6.879237833662355E-2</v>
      </c>
      <c r="E133" s="74">
        <v>1.5789135532782828E-2</v>
      </c>
    </row>
    <row r="134" spans="2:5" hidden="1" outlineLevel="1">
      <c r="B134" s="63" t="s">
        <v>80</v>
      </c>
      <c r="C134" s="74">
        <v>-0.12200894031028131</v>
      </c>
      <c r="D134" s="74">
        <v>6.1249489587587025E-3</v>
      </c>
      <c r="E134" s="74">
        <v>-2.674806894458126E-2</v>
      </c>
    </row>
    <row r="135" spans="2:5" hidden="1" outlineLevel="1">
      <c r="B135" s="63" t="s">
        <v>79</v>
      </c>
      <c r="C135" s="74">
        <v>-0.1770698386526911</v>
      </c>
      <c r="D135" s="74">
        <v>-3.0897023662296963E-2</v>
      </c>
      <c r="E135" s="74">
        <v>-6.8795993770802144E-2</v>
      </c>
    </row>
    <row r="136" spans="2:5" collapsed="1">
      <c r="B136" s="105">
        <v>2002</v>
      </c>
      <c r="C136" s="113">
        <v>-7.5095018599385388E-2</v>
      </c>
      <c r="D136" s="113">
        <v>-5.1704453876323053E-2</v>
      </c>
      <c r="E136" s="113">
        <v>-5.7537001935796139E-2</v>
      </c>
    </row>
    <row r="137" spans="2:5" hidden="1" outlineLevel="1">
      <c r="B137" s="63" t="s">
        <v>90</v>
      </c>
      <c r="C137" s="74">
        <v>-0.15300440300440299</v>
      </c>
      <c r="D137" s="74">
        <v>-8.8838316352096158E-2</v>
      </c>
      <c r="E137" s="74">
        <v>-0.10448373855383641</v>
      </c>
    </row>
    <row r="138" spans="2:5" hidden="1" outlineLevel="1">
      <c r="B138" s="63" t="s">
        <v>89</v>
      </c>
      <c r="C138" s="74">
        <v>-0.23797123749778071</v>
      </c>
      <c r="D138" s="74">
        <v>-7.6291667573863964E-2</v>
      </c>
      <c r="E138" s="74">
        <v>-0.11977525228408625</v>
      </c>
    </row>
    <row r="139" spans="2:5" hidden="1" outlineLevel="1">
      <c r="B139" s="63" t="s">
        <v>88</v>
      </c>
      <c r="C139" s="74">
        <v>2.2662289526633517E-2</v>
      </c>
      <c r="D139" s="74">
        <v>-6.4006087765282826E-2</v>
      </c>
      <c r="E139" s="74">
        <v>-3.9278484454784435E-2</v>
      </c>
    </row>
    <row r="140" spans="2:5" hidden="1" outlineLevel="1">
      <c r="B140" s="63" t="s">
        <v>87</v>
      </c>
      <c r="C140" s="74">
        <v>-0.32033426183844016</v>
      </c>
      <c r="D140" s="74">
        <v>-0.31684743311641361</v>
      </c>
      <c r="E140" s="74">
        <v>-0.31756601607347879</v>
      </c>
    </row>
    <row r="141" spans="2:5" hidden="1" outlineLevel="1">
      <c r="B141" s="63" t="s">
        <v>86</v>
      </c>
      <c r="C141" s="74">
        <v>-0.36535433070866141</v>
      </c>
      <c r="D141" s="74">
        <v>-0.39554837105197715</v>
      </c>
      <c r="E141" s="74">
        <v>-0.38830088830088827</v>
      </c>
    </row>
    <row r="142" spans="2:5" hidden="1" outlineLevel="1">
      <c r="B142" s="63" t="s">
        <v>85</v>
      </c>
      <c r="C142" s="74">
        <v>-0.26180698151950721</v>
      </c>
      <c r="D142" s="74">
        <v>-1.2834910957805201E-3</v>
      </c>
      <c r="E142" s="74">
        <v>-6.3317442855396644E-2</v>
      </c>
    </row>
    <row r="143" spans="2:5" hidden="1" outlineLevel="1">
      <c r="B143" s="63" t="s">
        <v>84</v>
      </c>
      <c r="C143" s="74">
        <v>1.4393638170974157</v>
      </c>
      <c r="D143" s="74">
        <v>-0.5416951469583049</v>
      </c>
      <c r="E143" s="74">
        <v>-0.43432819739252237</v>
      </c>
    </row>
    <row r="144" spans="2:5" hidden="1" outlineLevel="1">
      <c r="B144" s="63" t="s">
        <v>83</v>
      </c>
      <c r="C144" s="74">
        <v>1.497841726618705</v>
      </c>
      <c r="D144" s="74">
        <v>-0.59665212358650166</v>
      </c>
      <c r="E144" s="74">
        <v>-0.47459332550729494</v>
      </c>
    </row>
    <row r="145" spans="2:5" hidden="1" outlineLevel="1">
      <c r="B145" s="63" t="s">
        <v>82</v>
      </c>
      <c r="C145" s="74">
        <v>-5.1388408802857444E-2</v>
      </c>
      <c r="D145" s="74">
        <v>-0.14571166087013587</v>
      </c>
      <c r="E145" s="74">
        <v>-0.12480527108818351</v>
      </c>
    </row>
    <row r="146" spans="2:5" hidden="1" outlineLevel="1">
      <c r="B146" s="63" t="s">
        <v>81</v>
      </c>
      <c r="C146" s="74">
        <v>0.16153446612747646</v>
      </c>
      <c r="D146" s="74">
        <v>3.3462689876926577E-2</v>
      </c>
      <c r="E146" s="74">
        <v>6.2931093355186762E-2</v>
      </c>
    </row>
    <row r="147" spans="2:5" hidden="1" outlineLevel="1">
      <c r="B147" s="63" t="s">
        <v>80</v>
      </c>
      <c r="C147" s="74">
        <v>7.7947845804988702E-2</v>
      </c>
      <c r="D147" s="74">
        <v>-0.16104598051157126</v>
      </c>
      <c r="E147" s="74">
        <v>-0.11044767162746039</v>
      </c>
    </row>
    <row r="148" spans="2:5" hidden="1" outlineLevel="1">
      <c r="B148" s="63" t="s">
        <v>79</v>
      </c>
      <c r="C148" s="74">
        <v>0.2336190614557605</v>
      </c>
      <c r="D148" s="74">
        <v>-0.14533347426276289</v>
      </c>
      <c r="E148" s="74">
        <v>-7.1371859581466524E-2</v>
      </c>
    </row>
    <row r="149" spans="2:5" collapsed="1">
      <c r="B149" s="105">
        <v>2001</v>
      </c>
      <c r="C149" s="113">
        <v>-3.736190696784436E-3</v>
      </c>
      <c r="D149" s="113">
        <v>-0.13317285722186167</v>
      </c>
      <c r="E149" s="113">
        <v>-0.10415029580454316</v>
      </c>
    </row>
    <row r="150" spans="2:5" hidden="1" outlineLevel="1">
      <c r="B150" s="63" t="s">
        <v>90</v>
      </c>
      <c r="C150" s="74">
        <v>0.35807245867041848</v>
      </c>
      <c r="D150" s="74">
        <v>5.4211696344067084E-2</v>
      </c>
      <c r="E150" s="74">
        <v>0.11504268990405775</v>
      </c>
    </row>
    <row r="151" spans="2:5" hidden="1" outlineLevel="1">
      <c r="B151" s="63" t="s">
        <v>89</v>
      </c>
      <c r="C151" s="74">
        <v>0.16018950837681944</v>
      </c>
      <c r="D151" s="74">
        <v>-0.15441122321231315</v>
      </c>
      <c r="E151" s="74">
        <v>-8.7891986062717753E-2</v>
      </c>
    </row>
    <row r="152" spans="2:5" hidden="1" outlineLevel="1">
      <c r="B152" s="63" t="s">
        <v>88</v>
      </c>
      <c r="C152" s="74">
        <v>0.31554750626915573</v>
      </c>
      <c r="D152" s="74">
        <v>-0.11487801227361172</v>
      </c>
      <c r="E152" s="74">
        <v>-2.3744911804613245E-2</v>
      </c>
    </row>
    <row r="153" spans="2:5" hidden="1" outlineLevel="1">
      <c r="B153" s="63" t="s">
        <v>87</v>
      </c>
      <c r="C153" s="74">
        <v>2.0475382003395586</v>
      </c>
      <c r="D153" s="74">
        <v>0.2552187329823925</v>
      </c>
      <c r="E153" s="74">
        <v>0.42833715972449982</v>
      </c>
    </row>
    <row r="154" spans="2:5" hidden="1" outlineLevel="1">
      <c r="B154" s="63" t="s">
        <v>86</v>
      </c>
      <c r="C154" s="74">
        <v>3.2474916387959869</v>
      </c>
      <c r="D154" s="74">
        <v>0.22816127061698221</v>
      </c>
      <c r="E154" s="74">
        <v>0.48082843548838516</v>
      </c>
    </row>
    <row r="155" spans="2:5" hidden="1" outlineLevel="1">
      <c r="B155" s="63" t="s">
        <v>85</v>
      </c>
      <c r="C155" s="74">
        <v>2.2039473684210527</v>
      </c>
      <c r="D155" s="74">
        <v>0.37351256059938298</v>
      </c>
      <c r="E155" s="74">
        <v>0.58977846871356387</v>
      </c>
    </row>
    <row r="156" spans="2:5" hidden="1" outlineLevel="1">
      <c r="B156" s="63" t="s">
        <v>84</v>
      </c>
      <c r="C156" s="74">
        <v>-0.13869863013698636</v>
      </c>
      <c r="D156" s="74">
        <v>0.26593596769541383</v>
      </c>
      <c r="E156" s="74">
        <v>0.23450385740888535</v>
      </c>
    </row>
    <row r="157" spans="2:5" hidden="1" outlineLevel="1">
      <c r="B157" s="63" t="s">
        <v>83</v>
      </c>
      <c r="C157" s="74">
        <v>0.13376835236541607</v>
      </c>
      <c r="D157" s="74">
        <v>1.0630051432770022</v>
      </c>
      <c r="E157" s="74">
        <v>0.96896153211160652</v>
      </c>
    </row>
    <row r="158" spans="2:5" hidden="1" outlineLevel="1">
      <c r="B158" s="63" t="s">
        <v>82</v>
      </c>
      <c r="C158" s="74">
        <v>0.58665447897623402</v>
      </c>
      <c r="D158" s="74">
        <v>0.23713265140444872</v>
      </c>
      <c r="E158" s="74">
        <v>0.30063774662857901</v>
      </c>
    </row>
    <row r="159" spans="2:5" hidden="1" outlineLevel="1">
      <c r="B159" s="63" t="s">
        <v>81</v>
      </c>
      <c r="C159" s="74">
        <v>1.3918146253385499E-2</v>
      </c>
      <c r="D159" s="74">
        <v>-0.1626900867111053</v>
      </c>
      <c r="E159" s="74">
        <v>-0.12773086717598181</v>
      </c>
    </row>
    <row r="160" spans="2:5" hidden="1" outlineLevel="1">
      <c r="B160" s="63" t="s">
        <v>80</v>
      </c>
      <c r="C160" s="74">
        <v>8.1876724931002842E-2</v>
      </c>
      <c r="D160" s="74">
        <v>8.3716613385583116E-2</v>
      </c>
      <c r="E160" s="74">
        <v>8.3326561458824333E-2</v>
      </c>
    </row>
    <row r="161" spans="2:5" hidden="1" outlineLevel="1">
      <c r="B161" s="63" t="s">
        <v>79</v>
      </c>
      <c r="C161" s="74">
        <v>-0.19260997067448682</v>
      </c>
      <c r="D161" s="74">
        <v>-2.37501504806783E-2</v>
      </c>
      <c r="E161" s="74">
        <v>-6.2037049350373019E-2</v>
      </c>
    </row>
    <row r="162" spans="2:5" collapsed="1">
      <c r="B162" s="105">
        <v>2000</v>
      </c>
      <c r="C162" s="113">
        <v>0.16874602763588431</v>
      </c>
      <c r="D162" s="113">
        <v>8.7793734639767251E-3</v>
      </c>
      <c r="E162" s="113">
        <v>4.0718346168217234E-2</v>
      </c>
    </row>
    <row r="163" spans="2:5" hidden="1" outlineLevel="1">
      <c r="B163" s="63" t="s">
        <v>90</v>
      </c>
      <c r="C163" s="74">
        <v>-0.20481085238794494</v>
      </c>
      <c r="D163" s="74">
        <v>-0.16828982535788817</v>
      </c>
      <c r="E163" s="74">
        <v>-0.17586722184339953</v>
      </c>
    </row>
    <row r="164" spans="2:5" hidden="1" outlineLevel="1">
      <c r="B164" s="63" t="s">
        <v>89</v>
      </c>
      <c r="C164" s="74">
        <v>-0.1817977528089888</v>
      </c>
      <c r="D164" s="74">
        <v>1.0229513075177721E-2</v>
      </c>
      <c r="E164" s="74">
        <v>-3.7531788838275126E-2</v>
      </c>
    </row>
    <row r="165" spans="2:5" hidden="1" outlineLevel="1">
      <c r="B165" s="63" t="s">
        <v>88</v>
      </c>
      <c r="C165" s="74">
        <v>0.31875803784677559</v>
      </c>
      <c r="D165" s="74">
        <v>0.14961713843241853</v>
      </c>
      <c r="E165" s="74">
        <v>0.18170727456516444</v>
      </c>
    </row>
    <row r="166" spans="2:5" hidden="1" outlineLevel="1">
      <c r="B166" s="63" t="s">
        <v>87</v>
      </c>
      <c r="C166" s="74">
        <v>0.90614886731391575</v>
      </c>
      <c r="D166" s="74">
        <v>-3.3847772711329327E-2</v>
      </c>
      <c r="E166" s="74">
        <v>1.4473465313591838E-2</v>
      </c>
    </row>
    <row r="167" spans="2:5" hidden="1" outlineLevel="1">
      <c r="B167" s="63" t="s">
        <v>86</v>
      </c>
      <c r="C167" s="74">
        <v>1.0549828178694156</v>
      </c>
      <c r="D167" s="74">
        <v>0.89412785652299687</v>
      </c>
      <c r="E167" s="74">
        <v>0.90661686232657424</v>
      </c>
    </row>
    <row r="168" spans="2:5" hidden="1" outlineLevel="1">
      <c r="B168" s="63" t="s">
        <v>85</v>
      </c>
      <c r="C168" s="74">
        <v>2.3777777777777778</v>
      </c>
      <c r="D168" s="74">
        <v>4.3698252069917176E-2</v>
      </c>
      <c r="E168" s="74">
        <v>0.13648409893992941</v>
      </c>
    </row>
    <row r="169" spans="2:5" hidden="1" outlineLevel="1">
      <c r="B169" s="63" t="s">
        <v>84</v>
      </c>
      <c r="C169" s="74">
        <v>2.1739130434782608</v>
      </c>
      <c r="D169" s="74">
        <v>0.31176693151721535</v>
      </c>
      <c r="E169" s="74">
        <v>0.37440585009140759</v>
      </c>
    </row>
    <row r="170" spans="2:5" hidden="1" outlineLevel="1">
      <c r="B170" s="63" t="s">
        <v>83</v>
      </c>
      <c r="C170" s="74">
        <v>1.7488789237668163</v>
      </c>
      <c r="D170" s="74">
        <v>0.64769975786924938</v>
      </c>
      <c r="E170" s="74">
        <v>0.71732350439466974</v>
      </c>
    </row>
    <row r="171" spans="2:5" hidden="1" outlineLevel="1">
      <c r="B171" s="63" t="s">
        <v>82</v>
      </c>
      <c r="C171" s="74">
        <v>0.24686573968543413</v>
      </c>
      <c r="D171" s="74">
        <v>0.25221103995120453</v>
      </c>
      <c r="E171" s="74">
        <v>0.25123644071318729</v>
      </c>
    </row>
    <row r="172" spans="2:5" hidden="1" outlineLevel="1">
      <c r="B172" s="63" t="s">
        <v>81</v>
      </c>
      <c r="C172" s="74">
        <v>-8.5895055360704187E-2</v>
      </c>
      <c r="D172" s="74">
        <v>-4.5173300239340519E-2</v>
      </c>
      <c r="E172" s="74">
        <v>-5.3519578270797563E-2</v>
      </c>
    </row>
    <row r="173" spans="2:5" hidden="1" outlineLevel="1">
      <c r="B173" s="63" t="s">
        <v>80</v>
      </c>
      <c r="C173" s="74">
        <v>4.3854033290652961E-2</v>
      </c>
      <c r="D173" s="74">
        <v>0.11659988024503698</v>
      </c>
      <c r="E173" s="74">
        <v>0.10034335991988264</v>
      </c>
    </row>
    <row r="174" spans="2:5" hidden="1" outlineLevel="1">
      <c r="B174" s="63" t="s">
        <v>79</v>
      </c>
      <c r="C174" s="74">
        <v>0.17085565169619565</v>
      </c>
      <c r="D174" s="74">
        <v>0.23483191403512493</v>
      </c>
      <c r="E174" s="74">
        <v>0.21972068579585091</v>
      </c>
    </row>
    <row r="175" spans="2:5" collapsed="1">
      <c r="B175" s="105">
        <v>1999</v>
      </c>
      <c r="C175" s="113">
        <v>2.8919815385342051E-3</v>
      </c>
      <c r="D175" s="113">
        <v>6.3204557870912392E-2</v>
      </c>
      <c r="E175" s="113">
        <v>5.0589815377170666E-2</v>
      </c>
    </row>
    <row r="176" spans="2:5" hidden="1" outlineLevel="1">
      <c r="B176" s="63" t="s">
        <v>90</v>
      </c>
      <c r="C176" s="74">
        <v>0.21452229299363057</v>
      </c>
      <c r="D176" s="74">
        <v>0.10397930518784992</v>
      </c>
      <c r="E176" s="74">
        <v>0.12522854904009395</v>
      </c>
    </row>
    <row r="177" spans="2:5" hidden="1" outlineLevel="1">
      <c r="B177" s="63" t="s">
        <v>89</v>
      </c>
      <c r="C177" s="74">
        <v>0.11766922014316217</v>
      </c>
      <c r="D177" s="74">
        <v>0.13074933226776597</v>
      </c>
      <c r="E177" s="74">
        <v>0.12746750689247732</v>
      </c>
    </row>
    <row r="178" spans="2:5" hidden="1" outlineLevel="1">
      <c r="B178" s="63" t="s">
        <v>88</v>
      </c>
      <c r="C178" s="74">
        <v>-8.3515743391143316E-2</v>
      </c>
      <c r="D178" s="74">
        <v>0.1226155406384315</v>
      </c>
      <c r="E178" s="74">
        <v>7.667192073857243E-2</v>
      </c>
    </row>
    <row r="179" spans="2:5" hidden="1" outlineLevel="1">
      <c r="B179" s="63" t="s">
        <v>87</v>
      </c>
      <c r="C179" s="74">
        <v>-0.23514851485148514</v>
      </c>
      <c r="D179" s="74">
        <v>0.84232633279483027</v>
      </c>
      <c r="E179" s="74">
        <v>0.71791940554444134</v>
      </c>
    </row>
    <row r="180" spans="2:5" hidden="1" outlineLevel="1">
      <c r="B180" s="63" t="s">
        <v>86</v>
      </c>
      <c r="C180" s="74">
        <v>-0.29710144927536231</v>
      </c>
      <c r="D180" s="74">
        <v>0.40528455284552845</v>
      </c>
      <c r="E180" s="74">
        <v>0.30410577592205978</v>
      </c>
    </row>
    <row r="181" spans="2:5" hidden="1" outlineLevel="1">
      <c r="B181" s="63" t="s">
        <v>85</v>
      </c>
      <c r="C181" s="74">
        <v>-0.51219512195121952</v>
      </c>
      <c r="D181" s="74">
        <v>0.17354925775978414</v>
      </c>
      <c r="E181" s="74">
        <v>0.1114383897889053</v>
      </c>
    </row>
    <row r="182" spans="2:5" hidden="1" outlineLevel="1">
      <c r="B182" s="63" t="s">
        <v>84</v>
      </c>
      <c r="C182" s="74">
        <v>-5.6410256410256432E-2</v>
      </c>
      <c r="D182" s="74">
        <v>0.99924357034795763</v>
      </c>
      <c r="E182" s="74">
        <v>0.92673476576259239</v>
      </c>
    </row>
    <row r="183" spans="2:5" hidden="1" outlineLevel="1">
      <c r="B183" s="63" t="s">
        <v>83</v>
      </c>
      <c r="C183" s="74">
        <v>0.18617021276595747</v>
      </c>
      <c r="D183" s="74">
        <v>1.8982456140350878</v>
      </c>
      <c r="E183" s="74">
        <v>1.6558734939759034</v>
      </c>
    </row>
    <row r="184" spans="2:5" hidden="1" outlineLevel="1">
      <c r="B184" s="63" t="s">
        <v>82</v>
      </c>
      <c r="C184" s="74">
        <v>-1.8787743234175758E-2</v>
      </c>
      <c r="D184" s="74">
        <v>0.43480163360560087</v>
      </c>
      <c r="E184" s="74">
        <v>0.32326898751581146</v>
      </c>
    </row>
    <row r="185" spans="2:5" hidden="1" outlineLevel="1">
      <c r="B185" s="63" t="s">
        <v>81</v>
      </c>
      <c r="C185" s="74">
        <v>-0.10709241633404976</v>
      </c>
      <c r="D185" s="74">
        <v>0.20996632129909698</v>
      </c>
      <c r="E185" s="74">
        <v>0.12788146640806342</v>
      </c>
    </row>
    <row r="186" spans="2:5" hidden="1" outlineLevel="1">
      <c r="B186" s="63" t="s">
        <v>80</v>
      </c>
      <c r="C186" s="74">
        <v>-3.5876861353290601E-2</v>
      </c>
      <c r="D186" s="74">
        <v>2.4828888364408774E-2</v>
      </c>
      <c r="E186" s="74">
        <v>1.0608881097395662E-2</v>
      </c>
    </row>
    <row r="187" spans="2:5" hidden="1" outlineLevel="1">
      <c r="B187" s="63" t="s">
        <v>79</v>
      </c>
      <c r="C187" s="74">
        <v>8.5420393559928476E-2</v>
      </c>
      <c r="D187" s="74">
        <v>4.5446472181519537E-2</v>
      </c>
      <c r="E187" s="74">
        <v>5.4620411235416944E-2</v>
      </c>
    </row>
    <row r="188" spans="2:5" collapsed="1">
      <c r="B188" s="105">
        <v>1998</v>
      </c>
      <c r="C188" s="113">
        <v>2.8830623125220223E-2</v>
      </c>
      <c r="D188" s="113">
        <v>0.15008868240210838</v>
      </c>
      <c r="E188" s="113">
        <v>0.12241974145456047</v>
      </c>
    </row>
    <row r="189" spans="2:5" hidden="1" outlineLevel="1">
      <c r="B189" s="63" t="s">
        <v>90</v>
      </c>
      <c r="C189" s="74">
        <v>-8.8340043357076459E-2</v>
      </c>
      <c r="D189" s="74">
        <v>8.2114185582133903E-3</v>
      </c>
      <c r="E189" s="74">
        <v>-1.1904377843017011E-2</v>
      </c>
    </row>
    <row r="190" spans="2:5" hidden="1" outlineLevel="1">
      <c r="B190" s="63" t="s">
        <v>89</v>
      </c>
      <c r="C190" s="74">
        <v>0.28539144471347866</v>
      </c>
      <c r="D190" s="74">
        <v>-1.658704059895344E-2</v>
      </c>
      <c r="E190" s="74">
        <v>4.5010783490558204E-2</v>
      </c>
    </row>
    <row r="191" spans="2:5" hidden="1" outlineLevel="1">
      <c r="B191" s="63" t="s">
        <v>88</v>
      </c>
      <c r="C191" s="74">
        <v>4.0105078809106853E-2</v>
      </c>
      <c r="D191" s="74">
        <v>-5.2614722972045613E-2</v>
      </c>
      <c r="E191" s="74">
        <v>-3.3409511372292977E-2</v>
      </c>
    </row>
    <row r="192" spans="2:5" hidden="1" outlineLevel="1">
      <c r="B192" s="63" t="s">
        <v>87</v>
      </c>
      <c r="C192" s="74">
        <v>-0.11208791208791213</v>
      </c>
      <c r="D192" s="74">
        <v>0.79316338354577054</v>
      </c>
      <c r="E192" s="74">
        <v>0.60430994956441997</v>
      </c>
    </row>
    <row r="193" spans="2:5" hidden="1" outlineLevel="1">
      <c r="B193" s="63" t="s">
        <v>86</v>
      </c>
      <c r="C193" s="74">
        <v>0.68979591836734699</v>
      </c>
      <c r="D193" s="74">
        <v>0.30712008501594057</v>
      </c>
      <c r="E193" s="74">
        <v>0.35119887165021146</v>
      </c>
    </row>
    <row r="194" spans="2:5" hidden="1" outlineLevel="1">
      <c r="B194" s="63" t="s">
        <v>85</v>
      </c>
      <c r="C194" s="74">
        <v>0.19805194805194803</v>
      </c>
      <c r="D194" s="74">
        <v>0.38712092849120183</v>
      </c>
      <c r="E194" s="74">
        <v>0.36757301107754281</v>
      </c>
    </row>
    <row r="195" spans="2:5" hidden="1" outlineLevel="1">
      <c r="B195" s="63" t="s">
        <v>84</v>
      </c>
      <c r="C195" s="74">
        <v>-0.48275862068965514</v>
      </c>
      <c r="D195" s="74">
        <v>2.1327014218009479</v>
      </c>
      <c r="E195" s="74">
        <v>1.3251433251433253</v>
      </c>
    </row>
    <row r="196" spans="2:5" hidden="1" outlineLevel="1">
      <c r="B196" s="63" t="s">
        <v>83</v>
      </c>
      <c r="C196" s="74">
        <v>-0.60169491525423724</v>
      </c>
      <c r="D196" s="74">
        <v>5.2631578947368363E-2</v>
      </c>
      <c r="E196" s="74">
        <v>-0.1459807073954984</v>
      </c>
    </row>
    <row r="197" spans="2:5" hidden="1" outlineLevel="1">
      <c r="B197" s="63" t="s">
        <v>82</v>
      </c>
      <c r="C197" s="74">
        <v>-0.10310932798395189</v>
      </c>
      <c r="D197" s="74">
        <v>-0.32346556147621863</v>
      </c>
      <c r="E197" s="74">
        <v>-0.27996673662535143</v>
      </c>
    </row>
    <row r="198" spans="2:5" hidden="1" outlineLevel="1">
      <c r="B198" s="63" t="s">
        <v>81</v>
      </c>
      <c r="C198" s="74">
        <v>0.27445609641571456</v>
      </c>
      <c r="D198" s="74">
        <v>0.18020709385047717</v>
      </c>
      <c r="E198" s="74">
        <v>0.20324425655642053</v>
      </c>
    </row>
    <row r="199" spans="2:5" hidden="1" outlineLevel="1">
      <c r="B199" s="63" t="s">
        <v>80</v>
      </c>
      <c r="C199" s="74">
        <v>5.5112341256919661E-2</v>
      </c>
      <c r="D199" s="74">
        <v>0.1717691307834841</v>
      </c>
      <c r="E199" s="74">
        <v>0.14218772578081462</v>
      </c>
    </row>
    <row r="200" spans="2:5" hidden="1" outlineLevel="1">
      <c r="B200" s="63" t="s">
        <v>79</v>
      </c>
      <c r="C200" s="74">
        <v>-4.6888320545609541E-2</v>
      </c>
      <c r="D200" s="74">
        <v>0.16009890279709471</v>
      </c>
      <c r="E200" s="74">
        <v>0.105024384711353</v>
      </c>
    </row>
    <row r="201" spans="2:5" collapsed="1">
      <c r="B201" s="105">
        <v>1997</v>
      </c>
      <c r="C201" s="113">
        <v>6.9445165982648493E-2</v>
      </c>
      <c r="D201" s="113">
        <v>6.2071963514894524E-2</v>
      </c>
      <c r="E201" s="113">
        <v>6.3745430963329852E-2</v>
      </c>
    </row>
    <row r="202" spans="2:5" hidden="1" outlineLevel="1">
      <c r="B202" s="63" t="s">
        <v>90</v>
      </c>
      <c r="C202" s="74">
        <v>-8.2162328188589706E-3</v>
      </c>
      <c r="D202" s="74">
        <v>0.25346069367114477</v>
      </c>
      <c r="E202" s="74">
        <v>0.18814803457462093</v>
      </c>
    </row>
    <row r="203" spans="2:5" hidden="1" outlineLevel="1">
      <c r="B203" s="63" t="s">
        <v>89</v>
      </c>
      <c r="C203" s="74">
        <v>3.5779969904698117E-2</v>
      </c>
      <c r="D203" s="74">
        <v>0.37960453105829317</v>
      </c>
      <c r="E203" s="74">
        <v>0.29211427598970419</v>
      </c>
    </row>
    <row r="204" spans="2:5" hidden="1" outlineLevel="1">
      <c r="B204" s="63" t="s">
        <v>88</v>
      </c>
      <c r="C204" s="74">
        <v>-8.33199550489645E-2</v>
      </c>
      <c r="D204" s="74">
        <v>0.15939953320602585</v>
      </c>
      <c r="E204" s="74">
        <v>9.9118854910091203E-2</v>
      </c>
    </row>
    <row r="205" spans="2:5" hidden="1" outlineLevel="1">
      <c r="B205" s="63" t="s">
        <v>87</v>
      </c>
      <c r="C205" s="74">
        <v>0.1206896551724137</v>
      </c>
      <c r="D205" s="74">
        <v>0.31856378915202455</v>
      </c>
      <c r="E205" s="74">
        <v>0.27172011661807582</v>
      </c>
    </row>
    <row r="206" spans="2:5" hidden="1" outlineLevel="1">
      <c r="B206" s="63" t="s">
        <v>86</v>
      </c>
      <c r="C206" s="74">
        <v>1.1875</v>
      </c>
      <c r="D206" s="74">
        <v>0.80268199233716464</v>
      </c>
      <c r="E206" s="74">
        <v>0.83996539792387548</v>
      </c>
    </row>
    <row r="207" spans="2:5" hidden="1" outlineLevel="1">
      <c r="B207" s="63" t="s">
        <v>85</v>
      </c>
      <c r="C207" s="74">
        <v>0.94936708860759489</v>
      </c>
      <c r="D207" s="74">
        <v>1.2966466036113498</v>
      </c>
      <c r="E207" s="74">
        <v>1.255109765329296</v>
      </c>
    </row>
    <row r="208" spans="2:5" hidden="1" outlineLevel="1">
      <c r="B208" s="63" t="s">
        <v>84</v>
      </c>
      <c r="C208" s="74">
        <v>0.96354166666666674</v>
      </c>
      <c r="D208" s="74">
        <v>0.72950819672131151</v>
      </c>
      <c r="E208" s="74">
        <v>0.79558823529411771</v>
      </c>
    </row>
    <row r="209" spans="2:5" hidden="1" outlineLevel="1">
      <c r="B209" s="63" t="s">
        <v>83</v>
      </c>
      <c r="C209" s="74">
        <v>0.55263157894736836</v>
      </c>
      <c r="D209" s="74">
        <v>4.8540540540540542</v>
      </c>
      <c r="E209" s="74">
        <v>2.1799591002044991</v>
      </c>
    </row>
    <row r="210" spans="2:5" hidden="1" outlineLevel="1">
      <c r="B210" s="63" t="s">
        <v>82</v>
      </c>
      <c r="C210" s="74">
        <v>-6.0144346431434403E-4</v>
      </c>
      <c r="D210" s="74">
        <v>0.44328135013885928</v>
      </c>
      <c r="E210" s="74">
        <v>0.32694025537281268</v>
      </c>
    </row>
    <row r="211" spans="2:5" hidden="1" outlineLevel="1">
      <c r="B211" s="63" t="s">
        <v>81</v>
      </c>
      <c r="C211" s="74">
        <v>0.24408528867685719</v>
      </c>
      <c r="D211" s="74">
        <v>0.34190589434346874</v>
      </c>
      <c r="E211" s="74">
        <v>0.31660202488288913</v>
      </c>
    </row>
    <row r="212" spans="2:5" hidden="1" outlineLevel="1">
      <c r="B212" s="63" t="s">
        <v>80</v>
      </c>
      <c r="C212" s="74">
        <v>0.24812030075187974</v>
      </c>
      <c r="D212" s="74">
        <v>0.27025223073139881</v>
      </c>
      <c r="E212" s="74">
        <v>0.26456614806306766</v>
      </c>
    </row>
    <row r="213" spans="2:5" hidden="1" outlineLevel="1">
      <c r="B213" s="63" t="s">
        <v>79</v>
      </c>
      <c r="C213" s="74">
        <v>0.24864721014814162</v>
      </c>
      <c r="D213" s="74">
        <v>7.7781479013990573E-2</v>
      </c>
      <c r="E213" s="74">
        <v>0.1185064591834577</v>
      </c>
    </row>
    <row r="214" spans="2:5" collapsed="1">
      <c r="B214" s="105">
        <v>1996</v>
      </c>
      <c r="C214" s="113">
        <v>0.11977894124490973</v>
      </c>
      <c r="D214" s="113">
        <v>0.27792992544222983</v>
      </c>
      <c r="E214" s="113">
        <v>0.2382377632587509</v>
      </c>
    </row>
    <row r="215" spans="2:5" hidden="1" outlineLevel="1">
      <c r="B215" s="63" t="s">
        <v>90</v>
      </c>
      <c r="C215" s="74">
        <v>0.47669803832634083</v>
      </c>
      <c r="D215" s="74">
        <v>0.35079003656937835</v>
      </c>
      <c r="E215" s="74">
        <v>0.38016135431821185</v>
      </c>
    </row>
    <row r="216" spans="2:5" hidden="1" outlineLevel="1">
      <c r="B216" s="63" t="s">
        <v>89</v>
      </c>
      <c r="C216" s="74">
        <v>9.212088012416686E-2</v>
      </c>
      <c r="D216" s="74">
        <v>0.10838077166350413</v>
      </c>
      <c r="E216" s="74">
        <v>0.10419749606558137</v>
      </c>
    </row>
    <row r="217" spans="2:5" hidden="1" outlineLevel="1">
      <c r="B217" s="63" t="s">
        <v>88</v>
      </c>
      <c r="C217" s="74">
        <v>2.6363486571099104E-2</v>
      </c>
      <c r="D217" s="74">
        <v>0.27326759421856006</v>
      </c>
      <c r="E217" s="74">
        <v>0.20148502994011985</v>
      </c>
    </row>
    <row r="218" spans="2:5" hidden="1" outlineLevel="1">
      <c r="B218" s="63" t="s">
        <v>87</v>
      </c>
      <c r="C218" s="74">
        <v>0.34883720930232553</v>
      </c>
      <c r="D218" s="74">
        <v>0.52032520325203246</v>
      </c>
      <c r="E218" s="74">
        <v>0.47590361445783125</v>
      </c>
    </row>
    <row r="219" spans="2:5" hidden="1" outlineLevel="1">
      <c r="B219" s="63" t="s">
        <v>86</v>
      </c>
      <c r="C219" s="74">
        <v>-0.65749235474006118</v>
      </c>
      <c r="D219" s="74">
        <v>-0.20668693009118544</v>
      </c>
      <c r="E219" s="74">
        <v>-0.29640900791235547</v>
      </c>
    </row>
    <row r="220" spans="2:5" hidden="1" outlineLevel="1">
      <c r="B220" s="63" t="s">
        <v>85</v>
      </c>
      <c r="C220" s="74">
        <v>0.77528089887640439</v>
      </c>
      <c r="D220" s="74">
        <v>-0.36998916576381369</v>
      </c>
      <c r="E220" s="74">
        <v>-0.31731266149870796</v>
      </c>
    </row>
    <row r="221" spans="2:5" hidden="1" outlineLevel="1">
      <c r="B221" s="63" t="s">
        <v>84</v>
      </c>
      <c r="C221" s="74">
        <v>2.096774193548387</v>
      </c>
      <c r="D221" s="74">
        <v>-0.61177406523468569</v>
      </c>
      <c r="E221" s="74">
        <v>-0.48445792266868837</v>
      </c>
    </row>
    <row r="222" spans="2:5" hidden="1" outlineLevel="1">
      <c r="B222" s="63" t="s">
        <v>83</v>
      </c>
      <c r="C222" s="74">
        <v>-0.78332145402708475</v>
      </c>
      <c r="D222" s="74">
        <v>-0.43768996960486317</v>
      </c>
      <c r="E222" s="74">
        <v>-0.7176674364896074</v>
      </c>
    </row>
    <row r="223" spans="2:5" hidden="1" outlineLevel="1">
      <c r="B223" s="63" t="s">
        <v>82</v>
      </c>
      <c r="C223" s="74">
        <v>0.41143180531975099</v>
      </c>
      <c r="D223" s="74">
        <v>0.43868456100809339</v>
      </c>
      <c r="E223" s="74">
        <v>0.43144039112448285</v>
      </c>
    </row>
    <row r="224" spans="2:5" hidden="1" outlineLevel="1">
      <c r="B224" s="63" t="s">
        <v>81</v>
      </c>
      <c r="C224" s="74">
        <v>7.2129436325678586E-2</v>
      </c>
      <c r="D224" s="74">
        <v>-1.353932772545996E-2</v>
      </c>
      <c r="E224" s="74">
        <v>7.2807529364011803E-3</v>
      </c>
    </row>
    <row r="225" spans="2:5" hidden="1" outlineLevel="1">
      <c r="B225" s="63" t="s">
        <v>80</v>
      </c>
      <c r="C225" s="74">
        <v>-8.912540490513654E-2</v>
      </c>
      <c r="D225" s="74">
        <v>-2.653717256001642E-2</v>
      </c>
      <c r="E225" s="74">
        <v>-4.3423976827227984E-2</v>
      </c>
    </row>
    <row r="226" spans="2:5" hidden="1" outlineLevel="1">
      <c r="B226" s="63" t="s">
        <v>79</v>
      </c>
      <c r="C226" s="74">
        <v>5.2174724659324268E-2</v>
      </c>
      <c r="D226" s="74">
        <v>1.4531936465022044E-2</v>
      </c>
      <c r="E226" s="74">
        <v>2.3257323352516179E-2</v>
      </c>
    </row>
    <row r="227" spans="2:5" collapsed="1">
      <c r="B227" s="105">
        <v>1995</v>
      </c>
      <c r="C227" s="113">
        <v>9.7420837589376807E-2</v>
      </c>
      <c r="D227" s="113">
        <v>0.10702321290816785</v>
      </c>
      <c r="E227" s="113">
        <v>0.10459748333850749</v>
      </c>
    </row>
    <row r="228" spans="2:5" hidden="1" outlineLevel="1">
      <c r="B228" s="63" t="s">
        <v>90</v>
      </c>
      <c r="C228" s="74">
        <v>-2.6062948647156303E-2</v>
      </c>
      <c r="D228" s="74">
        <v>8.7349921698276489E-3</v>
      </c>
      <c r="E228" s="74">
        <v>3.9693040486898923E-4</v>
      </c>
    </row>
    <row r="229" spans="2:5" hidden="1" outlineLevel="1">
      <c r="B229" s="63" t="s">
        <v>89</v>
      </c>
      <c r="C229" s="74">
        <v>6.8898214111447142E-2</v>
      </c>
      <c r="D229" s="74">
        <v>8.7120951660592638E-2</v>
      </c>
      <c r="E229" s="74">
        <v>8.2373579437113875E-2</v>
      </c>
    </row>
    <row r="230" spans="2:5" hidden="1" outlineLevel="1">
      <c r="B230" s="63" t="s">
        <v>88</v>
      </c>
      <c r="C230" s="74">
        <v>0.21867469879518064</v>
      </c>
      <c r="D230" s="74">
        <v>0.16748146979971623</v>
      </c>
      <c r="E230" s="74">
        <v>0.18191597780545798</v>
      </c>
    </row>
    <row r="231" spans="2:5" hidden="1" outlineLevel="1">
      <c r="B231" s="63" t="s">
        <v>87</v>
      </c>
      <c r="C231" s="74">
        <v>0.99337748344370858</v>
      </c>
      <c r="D231" s="74">
        <v>-0.32151300236406621</v>
      </c>
      <c r="E231" s="74">
        <v>-0.1816901408450704</v>
      </c>
    </row>
    <row r="232" spans="2:5" hidden="1" outlineLevel="1">
      <c r="B232" s="63" t="s">
        <v>86</v>
      </c>
      <c r="C232" s="74">
        <v>1.680327868852459</v>
      </c>
      <c r="D232" s="74">
        <v>-0.12674187126741876</v>
      </c>
      <c r="E232" s="74">
        <v>8.5942295887047049E-3</v>
      </c>
    </row>
    <row r="233" spans="2:5" hidden="1" outlineLevel="1">
      <c r="B233" s="63" t="s">
        <v>85</v>
      </c>
      <c r="C233" s="74">
        <v>-0.67636363636363639</v>
      </c>
      <c r="D233" s="74">
        <v>0.39848484848484844</v>
      </c>
      <c r="E233" s="74">
        <v>0.21316614420062696</v>
      </c>
    </row>
    <row r="234" spans="2:5" hidden="1" outlineLevel="1">
      <c r="B234" s="63" t="s">
        <v>84</v>
      </c>
      <c r="C234" s="74">
        <v>-0.74796747967479682</v>
      </c>
      <c r="D234" s="74">
        <v>6.8877551020408267E-2</v>
      </c>
      <c r="E234" s="74">
        <v>-7.2433192686357284E-2</v>
      </c>
    </row>
    <row r="235" spans="2:5" hidden="1" outlineLevel="1">
      <c r="B235" s="63" t="s">
        <v>83</v>
      </c>
      <c r="C235" s="74">
        <v>5.7777777777777777</v>
      </c>
      <c r="D235" s="74">
        <v>-0.55838926174496639</v>
      </c>
      <c r="E235" s="74">
        <v>0.81932773109243695</v>
      </c>
    </row>
    <row r="236" spans="2:5" hidden="1" outlineLevel="1">
      <c r="B236" s="63" t="s">
        <v>82</v>
      </c>
      <c r="C236" s="74">
        <v>0.19674906874365061</v>
      </c>
      <c r="D236" s="74">
        <v>-2.0864680509579681E-2</v>
      </c>
      <c r="E236" s="74">
        <v>2.8865500696486635E-2</v>
      </c>
    </row>
    <row r="237" spans="2:5" hidden="1" outlineLevel="1">
      <c r="B237" s="63" t="s">
        <v>81</v>
      </c>
      <c r="C237" s="74">
        <v>-2.6422764227642226E-2</v>
      </c>
      <c r="D237" s="74">
        <v>0.21672647202740181</v>
      </c>
      <c r="E237" s="74">
        <v>0.14710161797229659</v>
      </c>
    </row>
    <row r="238" spans="2:5" hidden="1" outlineLevel="1">
      <c r="B238" s="63" t="s">
        <v>80</v>
      </c>
      <c r="C238" s="74">
        <v>2.5726219859502519E-2</v>
      </c>
      <c r="D238" s="74">
        <v>3.2520038134246754E-2</v>
      </c>
      <c r="E238" s="74">
        <v>3.0678162398661613E-2</v>
      </c>
    </row>
    <row r="239" spans="2:5" hidden="1" outlineLevel="1">
      <c r="B239" s="63" t="s">
        <v>79</v>
      </c>
      <c r="C239" s="74">
        <v>-0.11840697770097919</v>
      </c>
      <c r="D239" s="74">
        <v>-0.13807165744247019</v>
      </c>
      <c r="E239" s="74">
        <v>-0.1335920073478416</v>
      </c>
    </row>
    <row r="240" spans="2:5" collapsed="1">
      <c r="B240" s="105">
        <v>1994</v>
      </c>
      <c r="C240" s="113">
        <v>3.115382716455728E-2</v>
      </c>
      <c r="D240" s="113">
        <v>2.6815487730571075E-2</v>
      </c>
      <c r="E240" s="113">
        <v>2.7907979095953772E-2</v>
      </c>
    </row>
    <row r="241" spans="2:5" hidden="1" outlineLevel="1">
      <c r="B241" s="63" t="s">
        <v>90</v>
      </c>
      <c r="C241" s="74">
        <v>-0.13024685428873306</v>
      </c>
      <c r="D241" s="74">
        <v>-4.6995224197399876E-2</v>
      </c>
      <c r="E241" s="74">
        <v>-6.836279367896847E-2</v>
      </c>
    </row>
    <row r="242" spans="2:5" hidden="1" outlineLevel="1">
      <c r="B242" s="63" t="s">
        <v>89</v>
      </c>
      <c r="C242" s="74">
        <v>-0.22954887218045117</v>
      </c>
      <c r="D242" s="74">
        <v>2.3290177314945204E-2</v>
      </c>
      <c r="E242" s="74">
        <v>-5.7305148116192139E-2</v>
      </c>
    </row>
    <row r="243" spans="2:5" hidden="1" outlineLevel="1">
      <c r="B243" s="63" t="s">
        <v>88</v>
      </c>
      <c r="C243" s="74">
        <v>4.4901384809064249E-2</v>
      </c>
      <c r="D243" s="74">
        <v>-0.12009990980364948</v>
      </c>
      <c r="E243" s="74">
        <v>-7.9096928932686827E-2</v>
      </c>
    </row>
    <row r="244" spans="2:5" hidden="1" outlineLevel="1">
      <c r="B244" s="63" t="s">
        <v>87</v>
      </c>
      <c r="C244" s="74">
        <v>0.54081632653061229</v>
      </c>
      <c r="D244" s="74">
        <v>-0.12543073742246724</v>
      </c>
      <c r="E244" s="74">
        <v>-8.3279535183989672E-2</v>
      </c>
    </row>
    <row r="245" spans="2:5" hidden="1" outlineLevel="1">
      <c r="B245" s="63" t="s">
        <v>86</v>
      </c>
      <c r="C245" s="74">
        <v>-0.36125654450261779</v>
      </c>
      <c r="D245" s="74">
        <v>-8.666666666666667E-2</v>
      </c>
      <c r="E245" s="74">
        <v>-0.11515480717001625</v>
      </c>
    </row>
    <row r="246" spans="2:5" hidden="1" outlineLevel="1">
      <c r="B246" s="63" t="s">
        <v>85</v>
      </c>
      <c r="C246" s="74">
        <v>0.5625</v>
      </c>
      <c r="D246" s="74">
        <v>-1.0494752623688153E-2</v>
      </c>
      <c r="E246" s="74">
        <v>5.6291390728476776E-2</v>
      </c>
    </row>
    <row r="247" spans="2:5" hidden="1" outlineLevel="1">
      <c r="B247" s="63" t="s">
        <v>84</v>
      </c>
      <c r="C247" s="74">
        <v>0.18269230769230771</v>
      </c>
      <c r="D247" s="74">
        <v>-0.33257661748013623</v>
      </c>
      <c r="E247" s="74">
        <v>-0.2781725888324873</v>
      </c>
    </row>
    <row r="248" spans="2:5" hidden="1" outlineLevel="1">
      <c r="B248" s="63" t="s">
        <v>83</v>
      </c>
      <c r="C248" s="74">
        <v>-0.35913312693498456</v>
      </c>
      <c r="D248" s="74">
        <v>-0.53869969040247678</v>
      </c>
      <c r="E248" s="74">
        <v>-0.50877192982456143</v>
      </c>
    </row>
    <row r="249" spans="2:5" hidden="1" outlineLevel="1">
      <c r="B249" s="63" t="s">
        <v>82</v>
      </c>
      <c r="C249" s="74">
        <v>-0.40547614254076902</v>
      </c>
      <c r="D249" s="74">
        <v>-0.27912358088075784</v>
      </c>
      <c r="E249" s="74">
        <v>-0.31251330070227712</v>
      </c>
    </row>
    <row r="250" spans="2:5" hidden="1" outlineLevel="1">
      <c r="B250" s="63" t="s">
        <v>81</v>
      </c>
      <c r="C250" s="74">
        <v>-0.38760268857356239</v>
      </c>
      <c r="D250" s="74">
        <v>-0.27674884982894887</v>
      </c>
      <c r="E250" s="74">
        <v>-0.31238994717464386</v>
      </c>
    </row>
    <row r="251" spans="2:5" hidden="1" outlineLevel="1">
      <c r="B251" s="63" t="s">
        <v>80</v>
      </c>
      <c r="C251" s="74">
        <v>-0.22487122884473876</v>
      </c>
      <c r="D251" s="74">
        <v>-0.16239796521944871</v>
      </c>
      <c r="E251" s="74">
        <v>-0.18030884772794398</v>
      </c>
    </row>
    <row r="252" spans="2:5" hidden="1" outlineLevel="1">
      <c r="B252" s="63" t="s">
        <v>79</v>
      </c>
      <c r="C252" s="74">
        <v>-0.22803785809566157</v>
      </c>
      <c r="D252" s="74">
        <v>0.17223913723927953</v>
      </c>
      <c r="E252" s="74">
        <v>4.8402311048225455E-2</v>
      </c>
    </row>
    <row r="253" spans="2:5" collapsed="1">
      <c r="B253" s="105">
        <v>1993</v>
      </c>
      <c r="C253" s="113">
        <v>-0.23894991295199208</v>
      </c>
      <c r="D253" s="113">
        <v>-8.5891651856015105E-2</v>
      </c>
      <c r="E253" s="113">
        <v>-0.12995521645380659</v>
      </c>
    </row>
    <row r="254" spans="2:5" hidden="1" outlineLevel="1">
      <c r="B254" s="63" t="s">
        <v>90</v>
      </c>
      <c r="C254" s="74">
        <v>-0.40477960093762511</v>
      </c>
      <c r="D254" s="74">
        <v>-0.1423614074010866</v>
      </c>
      <c r="E254" s="74">
        <v>-0.22954338246467099</v>
      </c>
    </row>
    <row r="255" spans="2:5" hidden="1" outlineLevel="1">
      <c r="B255" s="63" t="s">
        <v>89</v>
      </c>
      <c r="C255" s="74">
        <v>-0.21852047711381395</v>
      </c>
      <c r="D255" s="74">
        <v>-0.18062842317670802</v>
      </c>
      <c r="E255" s="74">
        <v>-0.19309984722195361</v>
      </c>
    </row>
    <row r="256" spans="2:5" hidden="1" outlineLevel="1">
      <c r="B256" s="63" t="s">
        <v>88</v>
      </c>
      <c r="C256" s="74">
        <v>-9.0631558862812489E-2</v>
      </c>
      <c r="D256" s="74">
        <v>0.19739137658885109</v>
      </c>
      <c r="E256" s="74">
        <v>0.11002430836902422</v>
      </c>
    </row>
    <row r="257" spans="2:5" hidden="1" outlineLevel="1">
      <c r="B257" s="63" t="s">
        <v>87</v>
      </c>
      <c r="C257" s="74">
        <v>-0.54838709677419351</v>
      </c>
      <c r="D257" s="74">
        <v>-0.17603634298693926</v>
      </c>
      <c r="E257" s="74">
        <v>-0.21688574317492415</v>
      </c>
    </row>
    <row r="258" spans="2:5" hidden="1" outlineLevel="1">
      <c r="B258" s="63" t="s">
        <v>86</v>
      </c>
      <c r="C258" s="74">
        <v>0.46923076923076934</v>
      </c>
      <c r="D258" s="74">
        <v>-6.4095292115711855E-2</v>
      </c>
      <c r="E258" s="74">
        <v>-2.7469624933967207E-2</v>
      </c>
    </row>
    <row r="259" spans="2:5" hidden="1" outlineLevel="1">
      <c r="B259" s="63" t="s">
        <v>85</v>
      </c>
      <c r="C259" s="74">
        <v>1.2857142857142856</v>
      </c>
      <c r="D259" s="74">
        <v>-0.25056179775280896</v>
      </c>
      <c r="E259" s="74">
        <v>-0.18686052773290251</v>
      </c>
    </row>
    <row r="260" spans="2:5" hidden="1" outlineLevel="1">
      <c r="B260" s="63" t="s">
        <v>84</v>
      </c>
      <c r="C260" s="74">
        <v>0.34193548387096784</v>
      </c>
      <c r="D260" s="74">
        <v>-0.18501387604070307</v>
      </c>
      <c r="E260" s="74">
        <v>-0.14976262408286578</v>
      </c>
    </row>
    <row r="261" spans="2:5" hidden="1" outlineLevel="1">
      <c r="B261" s="63" t="s">
        <v>83</v>
      </c>
      <c r="C261" s="74">
        <v>3.0886075949367084</v>
      </c>
      <c r="D261" s="74">
        <v>3.057788944723618</v>
      </c>
      <c r="E261" s="74">
        <v>3.0628930817610067</v>
      </c>
    </row>
    <row r="262" spans="2:5" hidden="1" outlineLevel="1">
      <c r="B262" s="63" t="s">
        <v>82</v>
      </c>
      <c r="C262" s="74">
        <v>0.60329244673983218</v>
      </c>
      <c r="D262" s="74">
        <v>0.447911213485499</v>
      </c>
      <c r="E262" s="74">
        <v>0.48596727013993202</v>
      </c>
    </row>
    <row r="263" spans="2:5" hidden="1" outlineLevel="1">
      <c r="B263" s="63" t="s">
        <v>81</v>
      </c>
      <c r="C263" s="74">
        <v>-2.777273552368853E-2</v>
      </c>
      <c r="D263" s="74">
        <v>2.3267042882578304E-2</v>
      </c>
      <c r="E263" s="74">
        <v>6.282216494845283E-3</v>
      </c>
    </row>
    <row r="264" spans="2:5" hidden="1" outlineLevel="1">
      <c r="B264" s="63" t="s">
        <v>80</v>
      </c>
      <c r="C264" s="74">
        <v>-0.14025431770734487</v>
      </c>
      <c r="D264" s="74">
        <v>4.1875943672387672E-2</v>
      </c>
      <c r="E264" s="74">
        <v>-1.7778698715292141E-2</v>
      </c>
    </row>
    <row r="265" spans="2:5" hidden="1" outlineLevel="1">
      <c r="B265" s="63" t="s">
        <v>79</v>
      </c>
      <c r="C265" s="74">
        <v>0.13389513108614226</v>
      </c>
      <c r="D265" s="74">
        <v>1.619292716074372E-2</v>
      </c>
      <c r="E265" s="74">
        <v>4.9910248210122354E-2</v>
      </c>
    </row>
    <row r="266" spans="2:5" collapsed="1">
      <c r="B266" s="105">
        <v>1992</v>
      </c>
      <c r="C266" s="113">
        <v>-0.11015881861242682</v>
      </c>
      <c r="D266" s="113">
        <v>-9.9211919467393495E-3</v>
      </c>
      <c r="E266" s="113">
        <v>-4.1020480848694807E-2</v>
      </c>
    </row>
    <row r="267" spans="2:5" hidden="1" outlineLevel="1">
      <c r="B267" s="63" t="s">
        <v>90</v>
      </c>
      <c r="C267" s="74">
        <v>-9.5183901505354052E-2</v>
      </c>
      <c r="D267" s="74">
        <v>4.8367377366929976E-2</v>
      </c>
      <c r="E267" s="74">
        <v>-4.1236333371165168E-3</v>
      </c>
    </row>
    <row r="268" spans="2:5" hidden="1" outlineLevel="1">
      <c r="B268" s="63" t="s">
        <v>89</v>
      </c>
      <c r="C268" s="74">
        <v>0.10685483870967749</v>
      </c>
      <c r="D268" s="74">
        <v>0.25847995646653366</v>
      </c>
      <c r="E268" s="74">
        <v>0.2041871404950979</v>
      </c>
    </row>
    <row r="269" spans="2:5" hidden="1" outlineLevel="1">
      <c r="B269" s="63" t="s">
        <v>88</v>
      </c>
      <c r="C269" s="74">
        <v>-0.26944521884583217</v>
      </c>
      <c r="D269" s="74">
        <v>0.30609809027777768</v>
      </c>
      <c r="E269" s="74">
        <v>5.4179377669310469E-2</v>
      </c>
    </row>
    <row r="270" spans="2:5" hidden="1" outlineLevel="1">
      <c r="B270" s="63" t="s">
        <v>87</v>
      </c>
      <c r="C270" s="74">
        <v>-3.9823008849557473E-2</v>
      </c>
      <c r="D270" s="74">
        <v>0.52599653379549394</v>
      </c>
      <c r="E270" s="74">
        <v>0.43333333333333335</v>
      </c>
    </row>
    <row r="271" spans="2:5" hidden="1" outlineLevel="1">
      <c r="B271" s="63" t="s">
        <v>86</v>
      </c>
      <c r="C271" s="74">
        <v>0.91176470588235303</v>
      </c>
      <c r="D271" s="74">
        <v>0.29062957540263534</v>
      </c>
      <c r="E271" s="74">
        <v>0.32008368200836812</v>
      </c>
    </row>
    <row r="272" spans="2:5" hidden="1" outlineLevel="1">
      <c r="B272" s="63" t="s">
        <v>85</v>
      </c>
      <c r="C272" s="74">
        <v>0.24193548387096775</v>
      </c>
      <c r="D272" s="74">
        <v>-0.21861281826163304</v>
      </c>
      <c r="E272" s="74">
        <v>-0.20641025641025645</v>
      </c>
    </row>
    <row r="273" spans="2:5" hidden="1" outlineLevel="1">
      <c r="B273" s="63" t="s">
        <v>84</v>
      </c>
      <c r="C273" s="74">
        <v>1.421875</v>
      </c>
      <c r="D273" s="74">
        <v>0.51719298245614032</v>
      </c>
      <c r="E273" s="74">
        <v>0.55607790463398254</v>
      </c>
    </row>
    <row r="274" spans="2:5" hidden="1" outlineLevel="1">
      <c r="B274" s="63" t="s">
        <v>83</v>
      </c>
      <c r="C274" s="74">
        <v>-0.44366197183098588</v>
      </c>
      <c r="D274" s="74">
        <v>-0.74730158730158736</v>
      </c>
      <c r="E274" s="74">
        <v>-0.72218986604542801</v>
      </c>
    </row>
    <row r="275" spans="2:5" hidden="1" outlineLevel="1">
      <c r="B275" s="63" t="s">
        <v>82</v>
      </c>
      <c r="C275" s="74">
        <v>-0.48202641698712589</v>
      </c>
      <c r="D275" s="74">
        <v>-0.27824378447819842</v>
      </c>
      <c r="E275" s="74">
        <v>-0.34167794316644118</v>
      </c>
    </row>
    <row r="276" spans="2:5" hidden="1" outlineLevel="1">
      <c r="B276" s="63" t="s">
        <v>81</v>
      </c>
      <c r="C276" s="74">
        <v>-1.6913319238900382E-3</v>
      </c>
      <c r="D276" s="74">
        <v>-2.2449702047318443E-2</v>
      </c>
      <c r="E276" s="74">
        <v>-1.5638316849344913E-2</v>
      </c>
    </row>
    <row r="277" spans="2:5" hidden="1" outlineLevel="1">
      <c r="B277" s="63" t="s">
        <v>80</v>
      </c>
      <c r="C277" s="74">
        <v>2.5369442506499862E-3</v>
      </c>
      <c r="D277" s="74">
        <v>-0.15390030242986752</v>
      </c>
      <c r="E277" s="74">
        <v>-0.10832732849250781</v>
      </c>
    </row>
    <row r="278" spans="2:5" hidden="1" outlineLevel="1">
      <c r="B278" s="63" t="s">
        <v>79</v>
      </c>
      <c r="C278" s="74">
        <v>-0.15961503540947886</v>
      </c>
      <c r="D278" s="74">
        <v>-0.11143371017471737</v>
      </c>
      <c r="E278" s="74">
        <v>-0.12579138182933203</v>
      </c>
    </row>
    <row r="279" spans="2:5" collapsed="1">
      <c r="B279" s="105">
        <v>1991</v>
      </c>
      <c r="C279" s="113">
        <v>-7.7539144828153383E-2</v>
      </c>
      <c r="D279" s="113">
        <v>-1.5055228840465951E-2</v>
      </c>
      <c r="E279" s="113">
        <v>-3.5328298664389468E-2</v>
      </c>
    </row>
    <row r="280" spans="2:5" hidden="1" outlineLevel="1">
      <c r="B280" s="63" t="s">
        <v>90</v>
      </c>
      <c r="C280" s="74">
        <v>0.22619727243894694</v>
      </c>
      <c r="D280" s="74">
        <v>-2.6418928726956059E-2</v>
      </c>
      <c r="E280" s="74">
        <v>5.2897829117705575E-2</v>
      </c>
    </row>
    <row r="281" spans="2:5" hidden="1" outlineLevel="1">
      <c r="B281" s="63" t="s">
        <v>89</v>
      </c>
      <c r="C281" s="74">
        <v>9.7852498850725667E-3</v>
      </c>
      <c r="D281" s="74">
        <v>-3.6727704780542325E-2</v>
      </c>
      <c r="E281" s="74">
        <v>-2.0573409666309384E-2</v>
      </c>
    </row>
    <row r="282" spans="2:5" hidden="1" outlineLevel="1">
      <c r="B282" s="63" t="s">
        <v>88</v>
      </c>
      <c r="C282" s="74">
        <v>0.18519742276557083</v>
      </c>
      <c r="D282" s="74">
        <v>-0.31095327102803738</v>
      </c>
      <c r="E282" s="74">
        <v>-0.15637224624253654</v>
      </c>
    </row>
    <row r="283" spans="2:5" hidden="1" outlineLevel="1">
      <c r="B283" s="63" t="s">
        <v>87</v>
      </c>
      <c r="C283" s="74">
        <v>0.34523809523809534</v>
      </c>
      <c r="D283" s="74">
        <v>-0.55819295558958659</v>
      </c>
      <c r="E283" s="74">
        <v>-0.50359712230215825</v>
      </c>
    </row>
    <row r="284" spans="2:5" hidden="1" outlineLevel="1">
      <c r="B284" s="63" t="s">
        <v>86</v>
      </c>
      <c r="C284" s="74">
        <v>-0.13924050632911389</v>
      </c>
      <c r="D284" s="74">
        <v>-0.57774343122102012</v>
      </c>
      <c r="E284" s="74">
        <v>-0.56729028364514189</v>
      </c>
    </row>
    <row r="285" spans="2:5" hidden="1" outlineLevel="1">
      <c r="B285" s="63" t="s">
        <v>85</v>
      </c>
      <c r="C285" s="74">
        <v>-0.16216216216216217</v>
      </c>
      <c r="D285" s="74">
        <v>-0.40907911802853436</v>
      </c>
      <c r="E285" s="74">
        <v>-0.4044286077882413</v>
      </c>
    </row>
    <row r="286" spans="2:5" hidden="1" outlineLevel="1">
      <c r="B286" s="63" t="s">
        <v>84</v>
      </c>
      <c r="C286" s="74">
        <v>-0.65405405405405403</v>
      </c>
      <c r="D286" s="74">
        <v>-0.52547452547452544</v>
      </c>
      <c r="E286" s="74">
        <v>-0.53293601003764113</v>
      </c>
    </row>
    <row r="287" spans="2:5" hidden="1" outlineLevel="1">
      <c r="B287" s="63" t="s">
        <v>83</v>
      </c>
      <c r="C287" s="74">
        <v>0.25663716814159288</v>
      </c>
      <c r="D287" s="74">
        <v>-0.59615384615384615</v>
      </c>
      <c r="E287" s="74">
        <v>-0.57214054323448793</v>
      </c>
    </row>
    <row r="288" spans="2:5" hidden="1" outlineLevel="1">
      <c r="B288" s="63" t="s">
        <v>82</v>
      </c>
      <c r="C288" s="74">
        <v>-0.13028937036498478</v>
      </c>
      <c r="D288" s="74">
        <v>-0.18505973642074147</v>
      </c>
      <c r="E288" s="74">
        <v>-0.1687648712956954</v>
      </c>
    </row>
    <row r="289" spans="2:5" hidden="1" outlineLevel="1">
      <c r="B289" s="63" t="s">
        <v>81</v>
      </c>
      <c r="C289" s="74">
        <v>-0.12794985250737467</v>
      </c>
      <c r="D289" s="74">
        <v>-7.0115762330608455E-2</v>
      </c>
      <c r="E289" s="74">
        <v>-8.9920271294058218E-2</v>
      </c>
    </row>
    <row r="290" spans="2:5" hidden="1" outlineLevel="1">
      <c r="B290" s="63" t="s">
        <v>80</v>
      </c>
      <c r="C290" s="74">
        <v>-0.18818865204407376</v>
      </c>
      <c r="D290" s="74">
        <v>8.09074256728195E-2</v>
      </c>
      <c r="E290" s="74">
        <v>-1.4278689420292534E-2</v>
      </c>
    </row>
    <row r="291" spans="2:5" hidden="1" outlineLevel="1">
      <c r="B291" s="63" t="s">
        <v>79</v>
      </c>
      <c r="C291" s="74">
        <v>-0.23115227103499625</v>
      </c>
      <c r="D291" s="74">
        <v>-5.4858058719250091E-2</v>
      </c>
      <c r="E291" s="74">
        <v>-0.11530789729841862</v>
      </c>
    </row>
    <row r="292" spans="2:5" collapsed="1">
      <c r="B292" s="105">
        <v>1990</v>
      </c>
      <c r="C292" s="113">
        <v>-6.8635993680279617E-2</v>
      </c>
      <c r="D292" s="113">
        <v>-8.9371709150752987E-2</v>
      </c>
      <c r="E292" s="113">
        <v>-8.2745875556860971E-2</v>
      </c>
    </row>
    <row r="293" spans="2:5" hidden="1" outlineLevel="1">
      <c r="B293" s="63" t="s">
        <v>90</v>
      </c>
      <c r="C293" s="74">
        <v>-0.16299442527209984</v>
      </c>
      <c r="D293" s="74">
        <v>-9.7282281101763735E-2</v>
      </c>
      <c r="E293" s="74">
        <v>-0.11899915777653003</v>
      </c>
    </row>
    <row r="294" spans="2:5" hidden="1" outlineLevel="1">
      <c r="B294" s="63" t="s">
        <v>89</v>
      </c>
      <c r="C294" s="74">
        <v>-0.13590965838156854</v>
      </c>
      <c r="D294" s="74">
        <v>-0.11463135422790138</v>
      </c>
      <c r="E294" s="74">
        <v>-0.12213923873215471</v>
      </c>
    </row>
    <row r="295" spans="2:5" hidden="1" outlineLevel="1">
      <c r="B295" s="63" t="s">
        <v>88</v>
      </c>
      <c r="C295" s="74">
        <v>-0.18169528187102879</v>
      </c>
      <c r="D295" s="74">
        <v>-0.14509427932246721</v>
      </c>
      <c r="E295" s="74">
        <v>-0.15684402395625374</v>
      </c>
    </row>
    <row r="296" spans="2:5" hidden="1" outlineLevel="1">
      <c r="B296" s="63" t="s">
        <v>87</v>
      </c>
      <c r="C296" s="74">
        <v>0.5</v>
      </c>
      <c r="D296" s="74">
        <v>-0.41955555555555557</v>
      </c>
      <c r="E296" s="74">
        <v>-0.39722463139635733</v>
      </c>
    </row>
    <row r="297" spans="2:5" hidden="1" outlineLevel="1">
      <c r="B297" s="63" t="s">
        <v>86</v>
      </c>
      <c r="C297" s="74">
        <v>-0.26851851851851849</v>
      </c>
      <c r="D297" s="74">
        <v>-0.32981147710793457</v>
      </c>
      <c r="E297" s="74">
        <v>-0.32847011144883487</v>
      </c>
    </row>
    <row r="298" spans="2:5" hidden="1" outlineLevel="1">
      <c r="B298" s="63" t="s">
        <v>85</v>
      </c>
      <c r="C298" s="74">
        <v>-0.31481481481481477</v>
      </c>
      <c r="D298" s="74">
        <v>-0.23161251744070166</v>
      </c>
      <c r="E298" s="74">
        <v>-0.23336585365853657</v>
      </c>
    </row>
    <row r="299" spans="2:5" hidden="1" outlineLevel="1">
      <c r="B299" s="63" t="s">
        <v>84</v>
      </c>
      <c r="C299" s="74">
        <v>0.76190476190476186</v>
      </c>
      <c r="D299" s="74">
        <v>-0.30598567136584243</v>
      </c>
      <c r="E299" s="74">
        <v>-0.28068592057761732</v>
      </c>
    </row>
    <row r="300" spans="2:5" hidden="1" outlineLevel="1">
      <c r="B300" s="63" t="s">
        <v>83</v>
      </c>
      <c r="C300" s="74">
        <v>0.12999999999999989</v>
      </c>
      <c r="D300" s="74">
        <v>-5.7971014492753659E-2</v>
      </c>
      <c r="E300" s="74">
        <v>-5.3537735849056634E-2</v>
      </c>
    </row>
    <row r="301" spans="2:5" hidden="1" outlineLevel="1">
      <c r="B301" s="63" t="s">
        <v>82</v>
      </c>
      <c r="C301" s="74">
        <v>-0.11708820130953912</v>
      </c>
      <c r="D301" s="74">
        <v>-2.2749157438613388E-2</v>
      </c>
      <c r="E301" s="74">
        <v>-5.2858020897357139E-2</v>
      </c>
    </row>
    <row r="302" spans="2:5" hidden="1" outlineLevel="1">
      <c r="B302" s="63" t="s">
        <v>81</v>
      </c>
      <c r="C302" s="74">
        <v>-5.8006252170892725E-2</v>
      </c>
      <c r="D302" s="74">
        <v>-6.5641419966679493E-2</v>
      </c>
      <c r="E302" s="74">
        <v>-6.3040832882639286E-2</v>
      </c>
    </row>
    <row r="303" spans="2:5" hidden="1" outlineLevel="1">
      <c r="B303" s="63" t="s">
        <v>80</v>
      </c>
      <c r="C303" s="74">
        <v>-2.5635880198665584E-2</v>
      </c>
      <c r="D303" s="74">
        <v>-5.031446540880502E-2</v>
      </c>
      <c r="E303" s="74">
        <v>-4.1729205207860609E-2</v>
      </c>
    </row>
    <row r="304" spans="2:5" hidden="1" outlineLevel="1">
      <c r="B304" s="63" t="s">
        <v>79</v>
      </c>
      <c r="C304" s="74">
        <v>-9.5051589808380688E-2</v>
      </c>
      <c r="D304" s="74">
        <v>2.5220335607230027E-2</v>
      </c>
      <c r="E304" s="74">
        <v>-1.9464567914756481E-2</v>
      </c>
    </row>
    <row r="305" spans="2:5" collapsed="1">
      <c r="B305" s="105">
        <v>1989</v>
      </c>
      <c r="C305" s="113">
        <v>-9.9752601136138375E-2</v>
      </c>
      <c r="D305" s="113">
        <v>-8.1368548014010944E-2</v>
      </c>
      <c r="E305" s="113">
        <v>-8.7324038056090014E-2</v>
      </c>
    </row>
    <row r="306" spans="2:5" hidden="1" outlineLevel="1">
      <c r="B306" s="63" t="s">
        <v>90</v>
      </c>
      <c r="C306" s="74">
        <v>6.5689713703745545E-2</v>
      </c>
      <c r="D306" s="74">
        <v>0.27841994170268358</v>
      </c>
      <c r="E306" s="74">
        <v>0.19930136150333544</v>
      </c>
    </row>
    <row r="307" spans="2:5" hidden="1" outlineLevel="1">
      <c r="B307" s="63" t="s">
        <v>89</v>
      </c>
      <c r="C307" s="74">
        <v>-0.22856017160618136</v>
      </c>
      <c r="D307" s="74">
        <v>-2.5947803025736849E-2</v>
      </c>
      <c r="E307" s="74">
        <v>-0.10855867916108874</v>
      </c>
    </row>
    <row r="308" spans="2:5" hidden="1" outlineLevel="1">
      <c r="B308" s="63" t="s">
        <v>88</v>
      </c>
      <c r="C308" s="74">
        <v>-0.15210912425492895</v>
      </c>
      <c r="D308" s="74">
        <v>0.2746455923089457</v>
      </c>
      <c r="E308" s="74">
        <v>9.7342604057529369E-2</v>
      </c>
    </row>
    <row r="309" spans="2:5" hidden="1" outlineLevel="1">
      <c r="B309" s="63" t="s">
        <v>87</v>
      </c>
      <c r="C309" s="74">
        <v>-0.89030362389813911</v>
      </c>
      <c r="D309" s="74">
        <v>0.81965224423776784</v>
      </c>
      <c r="E309" s="74">
        <v>0.31997710360618203</v>
      </c>
    </row>
    <row r="310" spans="2:5" hidden="1" outlineLevel="1">
      <c r="B310" s="63" t="s">
        <v>86</v>
      </c>
      <c r="C310" s="74">
        <v>-0.86294416243654826</v>
      </c>
      <c r="D310" s="74">
        <v>1.2587739822180626</v>
      </c>
      <c r="E310" s="74">
        <v>0.68717948717948718</v>
      </c>
    </row>
    <row r="311" spans="2:5" hidden="1" outlineLevel="1">
      <c r="B311" s="63" t="s">
        <v>85</v>
      </c>
      <c r="C311" s="74">
        <v>-0.91066997518610426</v>
      </c>
      <c r="D311" s="74">
        <v>0.54989187519307992</v>
      </c>
      <c r="E311" s="74">
        <v>0.15272154745838962</v>
      </c>
    </row>
    <row r="312" spans="2:5" hidden="1" outlineLevel="1">
      <c r="B312" s="63" t="s">
        <v>84</v>
      </c>
      <c r="C312" s="74">
        <v>-0.85517241379310338</v>
      </c>
      <c r="D312" s="74">
        <v>0.50452016689847001</v>
      </c>
      <c r="E312" s="74">
        <v>0.23076923076923084</v>
      </c>
    </row>
    <row r="313" spans="2:5" hidden="1" outlineLevel="1">
      <c r="B313" s="63" t="s">
        <v>83</v>
      </c>
      <c r="C313" s="74">
        <v>-0.85754985754985757</v>
      </c>
      <c r="D313" s="74">
        <v>0.78141135972461284</v>
      </c>
      <c r="E313" s="74">
        <v>0.40118968935888955</v>
      </c>
    </row>
    <row r="314" spans="2:5" hidden="1" outlineLevel="1">
      <c r="B314" s="63" t="s">
        <v>82</v>
      </c>
      <c r="C314" s="74">
        <v>-3.2061637877469851E-2</v>
      </c>
      <c r="D314" s="74">
        <v>0.10633197949264273</v>
      </c>
      <c r="E314" s="74">
        <v>5.8050810717072743E-2</v>
      </c>
    </row>
    <row r="315" spans="2:5" hidden="1" outlineLevel="1">
      <c r="B315" s="63" t="s">
        <v>81</v>
      </c>
      <c r="C315" s="74">
        <v>0.1443416046788939</v>
      </c>
      <c r="D315" s="74">
        <v>0.2272341228649617</v>
      </c>
      <c r="E315" s="74">
        <v>0.19768430427917894</v>
      </c>
    </row>
    <row r="316" spans="2:5" hidden="1" outlineLevel="1">
      <c r="B316" s="63" t="s">
        <v>80</v>
      </c>
      <c r="C316" s="74">
        <v>0.19273575873623749</v>
      </c>
      <c r="D316" s="74">
        <v>0.31696743268010708</v>
      </c>
      <c r="E316" s="74">
        <v>0.27091651140094042</v>
      </c>
    </row>
    <row r="317" spans="2:5" hidden="1" outlineLevel="1">
      <c r="B317" s="63" t="s">
        <v>79</v>
      </c>
      <c r="C317" s="74">
        <v>0.31485685807630537</v>
      </c>
      <c r="D317" s="74">
        <v>0.34460364220674888</v>
      </c>
      <c r="E317" s="74">
        <v>0.33339592330641965</v>
      </c>
    </row>
    <row r="318" spans="2:5" collapsed="1">
      <c r="B318" s="105">
        <v>1988</v>
      </c>
      <c r="C318" s="113">
        <v>1.6579766025500486E-2</v>
      </c>
      <c r="D318" s="113">
        <v>0.25176314864222049</v>
      </c>
      <c r="E318" s="113">
        <v>0.16449064935825097</v>
      </c>
    </row>
    <row r="319" spans="2:5" hidden="1" outlineLevel="1">
      <c r="B319" s="63" t="s">
        <v>90</v>
      </c>
      <c r="C319" s="74">
        <v>0.18992796068134377</v>
      </c>
      <c r="D319" s="74">
        <v>0.23395898792789804</v>
      </c>
      <c r="E319" s="74">
        <v>0.21720755103609024</v>
      </c>
    </row>
    <row r="320" spans="2:5" hidden="1" outlineLevel="1">
      <c r="B320" s="63" t="s">
        <v>89</v>
      </c>
      <c r="C320" s="74">
        <v>0.32040462427745675</v>
      </c>
      <c r="D320" s="74">
        <v>0.3569150241269321</v>
      </c>
      <c r="E320" s="74">
        <v>0.34178761316281081</v>
      </c>
    </row>
    <row r="321" spans="2:5" hidden="1" outlineLevel="1">
      <c r="B321" s="63" t="s">
        <v>88</v>
      </c>
      <c r="C321" s="74">
        <v>0.49281314168377821</v>
      </c>
      <c r="D321" s="74">
        <v>0.37739872068230285</v>
      </c>
      <c r="E321" s="74">
        <v>0.42311080989495076</v>
      </c>
    </row>
    <row r="322" spans="2:5" hidden="1" outlineLevel="1">
      <c r="B322" s="63" t="s">
        <v>87</v>
      </c>
      <c r="C322" s="74">
        <v>1.7154255319148937</v>
      </c>
      <c r="D322" s="74">
        <v>0.34475258292550293</v>
      </c>
      <c r="E322" s="74">
        <v>0.57742663656884874</v>
      </c>
    </row>
    <row r="323" spans="2:5" hidden="1" outlineLevel="1">
      <c r="B323" s="63" t="s">
        <v>86</v>
      </c>
      <c r="C323" s="74">
        <v>1.583606557377049</v>
      </c>
      <c r="D323" s="74">
        <v>0.49231843575418988</v>
      </c>
      <c r="E323" s="74">
        <v>0.68393782383419688</v>
      </c>
    </row>
    <row r="324" spans="2:5" hidden="1" outlineLevel="1">
      <c r="B324" s="63" t="s">
        <v>85</v>
      </c>
      <c r="C324" s="74">
        <v>1.7602739726027399</v>
      </c>
      <c r="D324" s="74">
        <v>0.76403269754768388</v>
      </c>
      <c r="E324" s="74">
        <v>0.95600527936647595</v>
      </c>
    </row>
    <row r="325" spans="2:5" hidden="1" outlineLevel="1">
      <c r="B325" s="63" t="s">
        <v>84</v>
      </c>
      <c r="C325" s="74">
        <v>1.190332326283988</v>
      </c>
      <c r="D325" s="74">
        <v>1.0440653873489696</v>
      </c>
      <c r="E325" s="74">
        <v>1.0719217491369388</v>
      </c>
    </row>
    <row r="326" spans="2:5" hidden="1" outlineLevel="1">
      <c r="B326" s="63" t="s">
        <v>83</v>
      </c>
      <c r="C326" s="74">
        <v>1.1666666666666665</v>
      </c>
      <c r="D326" s="74">
        <v>0.83136327817178879</v>
      </c>
      <c r="E326" s="74">
        <v>0.89956057752667928</v>
      </c>
    </row>
    <row r="327" spans="2:5" hidden="1" outlineLevel="1">
      <c r="B327" s="63" t="s">
        <v>82</v>
      </c>
      <c r="C327" s="74">
        <v>0.28361780188227792</v>
      </c>
      <c r="D327" s="74">
        <v>0.32676678445229679</v>
      </c>
      <c r="E327" s="74">
        <v>0.31138779919267723</v>
      </c>
    </row>
    <row r="328" spans="2:5" hidden="1" outlineLevel="1">
      <c r="B328" s="63" t="s">
        <v>81</v>
      </c>
      <c r="C328" s="74">
        <v>6.3401968480164328E-2</v>
      </c>
      <c r="D328" s="74">
        <v>0.37201674506926752</v>
      </c>
      <c r="E328" s="74">
        <v>0.24338065035739453</v>
      </c>
    </row>
    <row r="329" spans="2:5" hidden="1" outlineLevel="1">
      <c r="B329" s="63" t="s">
        <v>80</v>
      </c>
      <c r="C329" s="74">
        <v>8.5406247970383875E-2</v>
      </c>
      <c r="D329" s="74">
        <v>0.40261024322720984</v>
      </c>
      <c r="E329" s="74">
        <v>0.26551578947368415</v>
      </c>
    </row>
    <row r="330" spans="2:5" hidden="1" outlineLevel="1">
      <c r="B330" s="63" t="s">
        <v>79</v>
      </c>
      <c r="C330" s="74">
        <v>6.8579881656804842E-2</v>
      </c>
      <c r="D330" s="74">
        <v>0.35302110698432831</v>
      </c>
      <c r="E330" s="74">
        <v>0.22969367335419988</v>
      </c>
    </row>
    <row r="331" spans="2:5" collapsed="1">
      <c r="B331" s="105">
        <v>1987</v>
      </c>
      <c r="C331" s="113">
        <v>0.20250163333263083</v>
      </c>
      <c r="D331" s="113">
        <v>0.3607350913235583</v>
      </c>
      <c r="E331" s="113">
        <v>0.29738429734632743</v>
      </c>
    </row>
    <row r="332" spans="2:5" hidden="1" outlineLevel="1">
      <c r="B332" s="63" t="s">
        <v>90</v>
      </c>
      <c r="C332" s="74">
        <v>-0.12900955843546591</v>
      </c>
      <c r="D332" s="74">
        <v>-3.3330669011270131E-2</v>
      </c>
      <c r="E332" s="74">
        <v>-7.2109328579916809E-2</v>
      </c>
    </row>
    <row r="333" spans="2:5" hidden="1" outlineLevel="1">
      <c r="B333" s="63" t="s">
        <v>89</v>
      </c>
      <c r="C333" s="74">
        <v>0.11533750241763907</v>
      </c>
      <c r="D333" s="74">
        <v>0.36614525139664811</v>
      </c>
      <c r="E333" s="74">
        <v>0.24970817994073813</v>
      </c>
    </row>
    <row r="334" spans="2:5" hidden="1" outlineLevel="1">
      <c r="B334" s="63" t="s">
        <v>88</v>
      </c>
      <c r="C334" s="74">
        <v>-0.14909726266744316</v>
      </c>
      <c r="D334" s="74">
        <v>-9.3304843304843343E-2</v>
      </c>
      <c r="E334" s="74">
        <v>-0.11625539051269762</v>
      </c>
    </row>
    <row r="335" spans="2:5" hidden="1" outlineLevel="1">
      <c r="B335" s="63" t="s">
        <v>87</v>
      </c>
      <c r="C335" s="74">
        <v>-0.60955347871235721</v>
      </c>
      <c r="D335" s="74">
        <v>2.0804020100502512</v>
      </c>
      <c r="E335" s="74">
        <v>0.41987179487179493</v>
      </c>
    </row>
    <row r="336" spans="2:5" hidden="1" outlineLevel="1">
      <c r="B336" s="63" t="s">
        <v>86</v>
      </c>
      <c r="C336" s="74">
        <v>-0.74348191757779647</v>
      </c>
      <c r="D336" s="74">
        <v>2.4841849148418493</v>
      </c>
      <c r="E336" s="74">
        <v>8.5625000000000062E-2</v>
      </c>
    </row>
    <row r="337" spans="2:5" hidden="1" outlineLevel="1">
      <c r="B337" s="63" t="s">
        <v>85</v>
      </c>
      <c r="C337" s="74">
        <v>0.34769230769230774</v>
      </c>
      <c r="D337" s="74">
        <v>2.2651245551601424</v>
      </c>
      <c r="E337" s="74">
        <v>1.5625704622322436</v>
      </c>
    </row>
    <row r="338" spans="2:5" hidden="1" outlineLevel="1">
      <c r="B338" s="63" t="s">
        <v>84</v>
      </c>
      <c r="C338" s="74">
        <v>-0.72043918918918926</v>
      </c>
      <c r="D338" s="74">
        <v>3.0431034482758621</v>
      </c>
      <c r="E338" s="74">
        <v>0.13446475195822449</v>
      </c>
    </row>
    <row r="339" spans="2:5" hidden="1" outlineLevel="1">
      <c r="B339" s="63" t="s">
        <v>83</v>
      </c>
      <c r="C339" s="74">
        <v>-0.88307470227354745</v>
      </c>
      <c r="D339" s="74">
        <v>-0.48098159509202454</v>
      </c>
      <c r="E339" s="74">
        <v>-0.69459355828220859</v>
      </c>
    </row>
    <row r="340" spans="2:5" hidden="1" outlineLevel="1">
      <c r="B340" s="63" t="s">
        <v>82</v>
      </c>
      <c r="C340" s="74">
        <v>-0.12906362878577382</v>
      </c>
      <c r="D340" s="74">
        <v>0.54856361149110811</v>
      </c>
      <c r="E340" s="74">
        <v>0.2123655913978495</v>
      </c>
    </row>
    <row r="341" spans="2:5" hidden="1" outlineLevel="1">
      <c r="B341" s="63" t="s">
        <v>81</v>
      </c>
      <c r="C341" s="74">
        <v>-5.1054320421728194E-2</v>
      </c>
      <c r="D341" s="74">
        <v>0.21670867464818322</v>
      </c>
      <c r="E341" s="74">
        <v>8.8667251205611475E-2</v>
      </c>
    </row>
    <row r="342" spans="2:5" hidden="1" outlineLevel="1">
      <c r="B342" s="63" t="s">
        <v>80</v>
      </c>
      <c r="C342" s="74">
        <v>-9.1382971877211894E-3</v>
      </c>
      <c r="D342" s="74">
        <v>0.33579871888001067</v>
      </c>
      <c r="E342" s="74">
        <v>0.16110423049344891</v>
      </c>
    </row>
    <row r="343" spans="2:5" hidden="1" outlineLevel="1">
      <c r="B343" s="63" t="s">
        <v>79</v>
      </c>
      <c r="C343" s="74">
        <v>7.492685408981048E-2</v>
      </c>
      <c r="D343" s="74">
        <v>0.45787110406761755</v>
      </c>
      <c r="E343" s="74">
        <v>0.26281345169442094</v>
      </c>
    </row>
    <row r="344" spans="2:5" collapsed="1">
      <c r="B344" s="105">
        <v>1986</v>
      </c>
      <c r="C344" s="113">
        <v>-6.7570621468926562E-2</v>
      </c>
      <c r="D344" s="113">
        <v>0.2494681505705294</v>
      </c>
      <c r="E344" s="113">
        <v>9.9759197138204136E-2</v>
      </c>
    </row>
    <row r="345" spans="2:5" hidden="1" outlineLevel="1">
      <c r="B345" s="63" t="s">
        <v>90</v>
      </c>
      <c r="C345" s="74">
        <v>0.1233120347803176</v>
      </c>
      <c r="D345" s="74">
        <v>0.48789914966997672</v>
      </c>
      <c r="E345" s="74">
        <v>0.3149259328708045</v>
      </c>
    </row>
    <row r="346" spans="2:5" hidden="1" outlineLevel="1">
      <c r="B346" s="63" t="s">
        <v>89</v>
      </c>
      <c r="C346" s="74">
        <v>0.22114627617698002</v>
      </c>
      <c r="D346" s="74">
        <v>0.24808255473434659</v>
      </c>
      <c r="E346" s="74">
        <v>0.23543114923827835</v>
      </c>
    </row>
    <row r="347" spans="2:5" hidden="1" outlineLevel="1">
      <c r="B347" s="63" t="s">
        <v>88</v>
      </c>
      <c r="C347" s="74">
        <v>0.30421572350930504</v>
      </c>
      <c r="D347" s="74">
        <v>0.46141263940520449</v>
      </c>
      <c r="E347" s="74">
        <v>0.39237761654574266</v>
      </c>
    </row>
    <row r="348" spans="2:5" hidden="1" outlineLevel="1">
      <c r="B348" s="63" t="s">
        <v>87</v>
      </c>
      <c r="C348" s="74">
        <v>-0.15821678321678323</v>
      </c>
      <c r="D348" s="74">
        <v>1.0657439446366781</v>
      </c>
      <c r="E348" s="74">
        <v>8.8625261688764834E-2</v>
      </c>
    </row>
    <row r="349" spans="2:5" hidden="1" outlineLevel="1">
      <c r="B349" s="63" t="s">
        <v>86</v>
      </c>
      <c r="C349" s="74">
        <v>0.53419354838709676</v>
      </c>
      <c r="D349" s="74">
        <v>0.51102941176470584</v>
      </c>
      <c r="E349" s="74">
        <v>0.52817574021012414</v>
      </c>
    </row>
    <row r="350" spans="2:5" hidden="1" outlineLevel="1">
      <c r="B350" s="63" t="s">
        <v>85</v>
      </c>
      <c r="C350" s="74">
        <v>-0.67821782178217815</v>
      </c>
      <c r="D350" s="74">
        <v>0.20342612419700212</v>
      </c>
      <c r="E350" s="74">
        <v>-0.39945836154366965</v>
      </c>
    </row>
    <row r="351" spans="2:5" hidden="1" outlineLevel="1">
      <c r="B351" s="63" t="s">
        <v>84</v>
      </c>
      <c r="C351" s="74">
        <v>2.1742627345844503</v>
      </c>
      <c r="D351" s="74">
        <v>0.26545454545454539</v>
      </c>
      <c r="E351" s="74">
        <v>1.3641975308641974</v>
      </c>
    </row>
    <row r="352" spans="2:5" hidden="1" outlineLevel="1">
      <c r="B352" s="63" t="s">
        <v>83</v>
      </c>
      <c r="C352" s="74">
        <v>4.2780952380952382</v>
      </c>
      <c r="D352" s="74">
        <v>6.1075581395348841</v>
      </c>
      <c r="E352" s="74">
        <v>5.0023014959723824</v>
      </c>
    </row>
    <row r="353" spans="2:5" hidden="1" outlineLevel="1">
      <c r="B353" s="63" t="s">
        <v>82</v>
      </c>
      <c r="C353" s="74">
        <v>3.1232091690544417E-2</v>
      </c>
      <c r="D353" s="74">
        <v>-0.15334723187398658</v>
      </c>
      <c r="E353" s="74">
        <v>-7.0833867042397802E-2</v>
      </c>
    </row>
    <row r="354" spans="2:5" hidden="1" outlineLevel="1">
      <c r="B354" s="63" t="s">
        <v>81</v>
      </c>
      <c r="C354" s="74">
        <v>0.25734870317002878</v>
      </c>
      <c r="D354" s="74">
        <v>0.31956762749445677</v>
      </c>
      <c r="E354" s="74">
        <v>0.28906470754450408</v>
      </c>
    </row>
    <row r="355" spans="2:5" hidden="1" outlineLevel="1">
      <c r="B355" s="63" t="s">
        <v>80</v>
      </c>
      <c r="C355" s="74">
        <v>0.10487770193401591</v>
      </c>
      <c r="D355" s="74">
        <v>6.4010680157391864E-2</v>
      </c>
      <c r="E355" s="74">
        <v>8.4322872490811385E-2</v>
      </c>
    </row>
    <row r="356" spans="2:5" hidden="1" outlineLevel="1">
      <c r="B356" s="63" t="s">
        <v>79</v>
      </c>
      <c r="C356" s="74">
        <v>-3.4749508840864474E-2</v>
      </c>
      <c r="D356" s="74">
        <v>-0.11126760563380278</v>
      </c>
      <c r="E356" s="74">
        <v>-7.387181949111854E-2</v>
      </c>
    </row>
    <row r="357" spans="2:5" collapsed="1">
      <c r="B357" s="105">
        <v>1985</v>
      </c>
      <c r="C357" s="113">
        <v>0.15406858075928698</v>
      </c>
      <c r="D357" s="113">
        <v>0.21183777391897229</v>
      </c>
      <c r="E357" s="113">
        <v>0.1838545071049178</v>
      </c>
    </row>
    <row r="358" spans="2:5" hidden="1" outlineLevel="1">
      <c r="B358" s="63" t="s">
        <v>90</v>
      </c>
      <c r="C358" s="74">
        <v>9.4915254237288194E-2</v>
      </c>
      <c r="D358" s="74">
        <v>7.9188859654751864E-2</v>
      </c>
      <c r="E358" s="74">
        <v>8.6593317033414774E-2</v>
      </c>
    </row>
    <row r="359" spans="2:5" hidden="1" outlineLevel="1">
      <c r="B359" s="63" t="s">
        <v>89</v>
      </c>
      <c r="C359" s="74">
        <v>4.1489012791078972E-2</v>
      </c>
      <c r="D359" s="74">
        <v>-1.402447408222196E-2</v>
      </c>
      <c r="E359" s="74">
        <v>1.1293097000972363E-2</v>
      </c>
    </row>
    <row r="360" spans="2:5" hidden="1" outlineLevel="1">
      <c r="B360" s="63" t="s">
        <v>88</v>
      </c>
      <c r="C360" s="74">
        <v>0.10769877997475819</v>
      </c>
      <c r="D360" s="74">
        <v>-9.634506852996505E-2</v>
      </c>
      <c r="E360" s="74">
        <v>-1.6808789767136734E-2</v>
      </c>
    </row>
    <row r="361" spans="2:5" hidden="1" outlineLevel="1">
      <c r="B361" s="63" t="s">
        <v>87</v>
      </c>
      <c r="C361" s="74">
        <v>-0.2643086816720257</v>
      </c>
      <c r="D361" s="74">
        <v>0.79503105590062106</v>
      </c>
      <c r="E361" s="74">
        <v>-0.16491841491841497</v>
      </c>
    </row>
    <row r="362" spans="2:5" hidden="1" outlineLevel="1">
      <c r="B362" s="63" t="s">
        <v>86</v>
      </c>
      <c r="C362" s="74">
        <v>8.4512195121951219</v>
      </c>
      <c r="D362" s="74">
        <v>7.2424242424242422</v>
      </c>
      <c r="E362" s="74">
        <v>8.1043478260869559</v>
      </c>
    </row>
    <row r="363" spans="2:5" hidden="1" outlineLevel="1">
      <c r="B363" s="63" t="s">
        <v>85</v>
      </c>
      <c r="C363" s="74">
        <v>8.6190476190476186</v>
      </c>
      <c r="D363" s="74">
        <v>37.916666666666664</v>
      </c>
      <c r="E363" s="74">
        <v>11.623931623931623</v>
      </c>
    </row>
    <row r="364" spans="2:5" hidden="1" outlineLevel="1">
      <c r="B364" s="63" t="s">
        <v>84</v>
      </c>
      <c r="C364" s="74">
        <v>1.5547945205479454</v>
      </c>
      <c r="D364" s="74">
        <v>5.3953488372093021</v>
      </c>
      <c r="E364" s="74">
        <v>2.4285714285714284</v>
      </c>
    </row>
    <row r="365" spans="2:5" hidden="1" outlineLevel="1">
      <c r="B365" s="63" t="s">
        <v>83</v>
      </c>
      <c r="C365" s="74">
        <v>3.166666666666667</v>
      </c>
      <c r="D365" s="74">
        <v>20.5</v>
      </c>
      <c r="E365" s="74">
        <v>5.119718309859155</v>
      </c>
    </row>
    <row r="366" spans="2:5" hidden="1" outlineLevel="1">
      <c r="B366" s="63" t="s">
        <v>82</v>
      </c>
      <c r="C366" s="74">
        <v>-1.0911152047612283E-2</v>
      </c>
      <c r="D366" s="74">
        <v>0.35925692695214106</v>
      </c>
      <c r="E366" s="74">
        <v>0.16444179282571403</v>
      </c>
    </row>
    <row r="367" spans="2:5" hidden="1" outlineLevel="1">
      <c r="B367" s="63" t="s">
        <v>81</v>
      </c>
      <c r="C367" s="74">
        <v>-0.1481526942432797</v>
      </c>
      <c r="D367" s="74">
        <v>3.8255547054322214E-3</v>
      </c>
      <c r="E367" s="74">
        <v>-7.6913044895829952E-2</v>
      </c>
    </row>
    <row r="368" spans="2:5" hidden="1" outlineLevel="1">
      <c r="B368" s="63" t="s">
        <v>80</v>
      </c>
      <c r="C368" s="74">
        <v>-0.13802402549644521</v>
      </c>
      <c r="D368" s="74">
        <v>2.4695802433580605E-2</v>
      </c>
      <c r="E368" s="74">
        <v>-6.3201456712464799E-2</v>
      </c>
    </row>
    <row r="369" spans="2:5" hidden="1" outlineLevel="1">
      <c r="B369" s="63" t="s">
        <v>79</v>
      </c>
      <c r="C369" s="74">
        <v>-0.10392253947296037</v>
      </c>
      <c r="D369" s="74">
        <v>6.5599399662310098E-2</v>
      </c>
      <c r="E369" s="74">
        <v>-2.4584406462186847E-2</v>
      </c>
    </row>
    <row r="370" spans="2:5" collapsed="1">
      <c r="B370" s="105">
        <v>1984</v>
      </c>
      <c r="C370" s="113">
        <v>-2.7406173833445457E-2</v>
      </c>
      <c r="D370" s="113">
        <v>6.1326247950703738E-2</v>
      </c>
      <c r="E370" s="113">
        <v>1.6408177849239092E-2</v>
      </c>
    </row>
    <row r="371" spans="2:5" hidden="1" outlineLevel="1">
      <c r="B371" s="63" t="s">
        <v>90</v>
      </c>
      <c r="C371" s="74">
        <v>-7.6282478347768135E-2</v>
      </c>
      <c r="D371" s="74">
        <v>0.11394667238544565</v>
      </c>
      <c r="E371" s="74">
        <v>1.5483292527328496E-2</v>
      </c>
    </row>
    <row r="372" spans="2:5" hidden="1" outlineLevel="1">
      <c r="B372" s="63" t="s">
        <v>89</v>
      </c>
      <c r="C372" s="74">
        <v>1.3136288998358836E-3</v>
      </c>
      <c r="D372" s="74">
        <v>0.16433202593452334</v>
      </c>
      <c r="E372" s="74">
        <v>8.3856847566165404E-2</v>
      </c>
    </row>
    <row r="373" spans="2:5" hidden="1" outlineLevel="1">
      <c r="B373" s="63" t="s">
        <v>88</v>
      </c>
      <c r="C373" s="74">
        <v>-0.10622297424327887</v>
      </c>
      <c r="D373" s="74">
        <v>9.4572731284012335E-2</v>
      </c>
      <c r="E373" s="74">
        <v>6.4367057270175998E-3</v>
      </c>
    </row>
    <row r="374" spans="2:5" hidden="1" outlineLevel="1">
      <c r="B374" s="63" t="s">
        <v>87</v>
      </c>
      <c r="C374" s="74">
        <v>3.9680511182108624</v>
      </c>
      <c r="D374" s="74">
        <v>-0.59547738693467345</v>
      </c>
      <c r="E374" s="74">
        <v>1.4135021097046412</v>
      </c>
    </row>
    <row r="375" spans="2:5" hidden="1" outlineLevel="1">
      <c r="B375" s="63" t="s">
        <v>86</v>
      </c>
      <c r="C375" s="74">
        <v>-0.17171717171717171</v>
      </c>
      <c r="D375" s="74">
        <v>7.25</v>
      </c>
      <c r="E375" s="74">
        <v>0.11650485436893199</v>
      </c>
    </row>
    <row r="376" spans="2:5" hidden="1" outlineLevel="1">
      <c r="B376" s="63" t="s">
        <v>85</v>
      </c>
      <c r="C376" s="74">
        <v>0.15384615384615374</v>
      </c>
      <c r="D376" s="74">
        <v>-0.4285714285714286</v>
      </c>
      <c r="E376" s="74">
        <v>4.4642857142857206E-2</v>
      </c>
    </row>
    <row r="377" spans="2:5" hidden="1" outlineLevel="1">
      <c r="B377" s="63" t="s">
        <v>84</v>
      </c>
      <c r="C377" s="74">
        <v>0.36448598130841114</v>
      </c>
      <c r="D377" s="74">
        <v>1.6875</v>
      </c>
      <c r="E377" s="74">
        <v>0.53658536585365857</v>
      </c>
    </row>
    <row r="378" spans="2:5" hidden="1" outlineLevel="1">
      <c r="B378" s="63" t="s">
        <v>83</v>
      </c>
      <c r="C378" s="74">
        <v>-5.2631578947368474E-2</v>
      </c>
      <c r="D378" s="74">
        <v>7</v>
      </c>
      <c r="E378" s="74">
        <v>5.1851851851851816E-2</v>
      </c>
    </row>
    <row r="379" spans="2:5" hidden="1" outlineLevel="1">
      <c r="B379" s="63" t="s">
        <v>82</v>
      </c>
      <c r="C379" s="74">
        <v>0.23158813263525313</v>
      </c>
      <c r="D379" s="74">
        <v>-0.11936780812422021</v>
      </c>
      <c r="E379" s="74">
        <v>3.6004017615699713E-2</v>
      </c>
    </row>
    <row r="380" spans="2:5" hidden="1" outlineLevel="1">
      <c r="B380" s="63" t="s">
        <v>81</v>
      </c>
      <c r="C380" s="74">
        <v>0.13784916201117325</v>
      </c>
      <c r="D380" s="74">
        <v>2.7368872373874531E-2</v>
      </c>
      <c r="E380" s="74">
        <v>8.3245037790492304E-2</v>
      </c>
    </row>
    <row r="381" spans="2:5" hidden="1" outlineLevel="1">
      <c r="B381" s="63" t="s">
        <v>80</v>
      </c>
      <c r="C381" s="74">
        <v>0.27101347666900377</v>
      </c>
      <c r="D381" s="74">
        <v>0.10387855666825629</v>
      </c>
      <c r="E381" s="74">
        <v>0.18828435422321887</v>
      </c>
    </row>
    <row r="382" spans="2:5" hidden="1" outlineLevel="1">
      <c r="B382" s="63" t="s">
        <v>79</v>
      </c>
      <c r="C382" s="74">
        <v>0.2236284079434534</v>
      </c>
      <c r="D382" s="74">
        <v>-4.8154761904761867E-2</v>
      </c>
      <c r="E382" s="74">
        <v>7.9387142631495822E-2</v>
      </c>
    </row>
    <row r="383" spans="2:5" collapsed="1">
      <c r="B383" s="105">
        <v>1983</v>
      </c>
      <c r="C383" s="113">
        <v>0.11950267921080582</v>
      </c>
      <c r="D383" s="113">
        <v>4.9032747802777887E-2</v>
      </c>
      <c r="E383" s="113">
        <v>8.3560690844197039E-2</v>
      </c>
    </row>
    <row r="384" spans="2:5" hidden="1" outlineLevel="1">
      <c r="B384" s="63" t="s">
        <v>90</v>
      </c>
      <c r="C384" s="74">
        <v>0.32526929189475551</v>
      </c>
      <c r="D384" s="74">
        <v>-5.6136562984953731E-2</v>
      </c>
      <c r="E384" s="74">
        <v>0.10907561096875362</v>
      </c>
    </row>
    <row r="385" spans="2:5" hidden="1" outlineLevel="1">
      <c r="B385" s="63" t="s">
        <v>89</v>
      </c>
      <c r="C385" s="74">
        <v>0.12600536193029499</v>
      </c>
      <c r="D385" s="74">
        <v>-1.9310777926053846E-2</v>
      </c>
      <c r="E385" s="74">
        <v>4.7418916624214713E-2</v>
      </c>
    </row>
    <row r="386" spans="2:5" hidden="1" outlineLevel="1">
      <c r="B386" s="63" t="s">
        <v>88</v>
      </c>
      <c r="C386" s="74">
        <v>0.48616932103939647</v>
      </c>
      <c r="D386" s="74">
        <v>0.24752293577981654</v>
      </c>
      <c r="E386" s="74">
        <v>0.34211983608373031</v>
      </c>
    </row>
    <row r="387" spans="2:5" hidden="1" outlineLevel="1">
      <c r="B387" s="63" t="s">
        <v>87</v>
      </c>
      <c r="C387" s="74">
        <v>1.0324675324675323</v>
      </c>
      <c r="D387" s="74">
        <v>21.111111111111111</v>
      </c>
      <c r="E387" s="74">
        <v>3.1337209302325579</v>
      </c>
    </row>
    <row r="388" spans="2:5" hidden="1" outlineLevel="1">
      <c r="B388" s="63" t="s">
        <v>86</v>
      </c>
      <c r="C388" s="74">
        <v>-0.16806722689075626</v>
      </c>
      <c r="D388" s="74">
        <v>-0.80952380952380953</v>
      </c>
      <c r="E388" s="74">
        <v>-0.26428571428571423</v>
      </c>
    </row>
    <row r="389" spans="2:5" hidden="1" outlineLevel="1">
      <c r="B389" s="63" t="s">
        <v>85</v>
      </c>
      <c r="C389" s="74">
        <v>-0.30534351145038163</v>
      </c>
      <c r="D389" s="74">
        <v>-0.8125</v>
      </c>
      <c r="E389" s="74">
        <v>-0.53909465020576131</v>
      </c>
    </row>
    <row r="390" spans="2:5" hidden="1" outlineLevel="1">
      <c r="B390" s="63" t="s">
        <v>84</v>
      </c>
      <c r="C390" s="74">
        <v>-0.26206896551724135</v>
      </c>
      <c r="D390" s="74">
        <v>-0.5</v>
      </c>
      <c r="E390" s="74">
        <v>-0.30508474576271183</v>
      </c>
    </row>
    <row r="391" spans="2:5" hidden="1" outlineLevel="1">
      <c r="B391" s="63" t="s">
        <v>83</v>
      </c>
      <c r="C391" s="74">
        <v>-0.43162393162393164</v>
      </c>
      <c r="D391" s="74">
        <v>-0.98113207547169812</v>
      </c>
      <c r="E391" s="74">
        <v>-0.60294117647058831</v>
      </c>
    </row>
    <row r="392" spans="2:5" hidden="1" outlineLevel="1">
      <c r="B392" s="63" t="s">
        <v>82</v>
      </c>
      <c r="C392" s="74">
        <v>2.2119158044951792E-2</v>
      </c>
      <c r="D392" s="74">
        <v>-3.2331634022001565E-2</v>
      </c>
      <c r="E392" s="74">
        <v>-8.9586523736600032E-3</v>
      </c>
    </row>
    <row r="393" spans="2:5" hidden="1" outlineLevel="1">
      <c r="B393" s="63" t="s">
        <v>81</v>
      </c>
      <c r="C393" s="74">
        <v>0.36693394425353199</v>
      </c>
      <c r="D393" s="74">
        <v>0.23873594759670702</v>
      </c>
      <c r="E393" s="74">
        <v>0.30041794883571393</v>
      </c>
    </row>
    <row r="394" spans="2:5" hidden="1" outlineLevel="1">
      <c r="B394" s="63" t="s">
        <v>80</v>
      </c>
      <c r="C394" s="74">
        <v>0.41392223813195295</v>
      </c>
      <c r="D394" s="74">
        <v>8.9822433954092729E-2</v>
      </c>
      <c r="E394" s="74">
        <v>0.23249612102404971</v>
      </c>
    </row>
    <row r="395" spans="2:5" hidden="1" outlineLevel="1">
      <c r="B395" s="63" t="s">
        <v>79</v>
      </c>
      <c r="C395" s="74">
        <v>0.43637594275768721</v>
      </c>
      <c r="D395" s="74">
        <v>0.15718418514946952</v>
      </c>
      <c r="E395" s="74">
        <v>0.27333065164923576</v>
      </c>
    </row>
    <row r="396" spans="2:5" collapsed="1">
      <c r="B396" s="105">
        <v>1982</v>
      </c>
      <c r="C396" s="113">
        <v>0.30618629854212354</v>
      </c>
      <c r="D396" s="113">
        <v>7.9346587635860777E-2</v>
      </c>
      <c r="E396" s="113">
        <v>0.17973037588940977</v>
      </c>
    </row>
    <row r="397" spans="2:5" hidden="1" outlineLevel="1">
      <c r="B397" s="63" t="s">
        <v>90</v>
      </c>
      <c r="C397" s="74">
        <v>0.65463842220598978</v>
      </c>
      <c r="D397" s="74">
        <v>0.31485095812633079</v>
      </c>
      <c r="E397" s="74">
        <v>0.443230115361263</v>
      </c>
    </row>
    <row r="398" spans="2:5" hidden="1" outlineLevel="1">
      <c r="B398" s="63" t="s">
        <v>89</v>
      </c>
      <c r="C398" s="74">
        <v>0.81158934851783626</v>
      </c>
      <c r="D398" s="74">
        <v>-4.9328358208955203E-2</v>
      </c>
      <c r="E398" s="74">
        <v>0.21604460275669823</v>
      </c>
    </row>
    <row r="399" spans="2:5" hidden="1" outlineLevel="1">
      <c r="B399" s="63" t="s">
        <v>88</v>
      </c>
      <c r="C399" s="74">
        <v>0.26645435244161364</v>
      </c>
      <c r="D399" s="74">
        <v>0.19727592267135319</v>
      </c>
      <c r="E399" s="74">
        <v>0.22377338031986982</v>
      </c>
    </row>
    <row r="400" spans="2:5" hidden="1" outlineLevel="1">
      <c r="B400" s="63" t="s">
        <v>87</v>
      </c>
      <c r="C400" s="74">
        <v>-0.50482315112540199</v>
      </c>
      <c r="D400" s="74">
        <v>-0.96584440227703983</v>
      </c>
      <c r="E400" s="74">
        <v>-0.79474940334128874</v>
      </c>
    </row>
    <row r="401" spans="2:5" hidden="1" outlineLevel="1">
      <c r="B401" s="63" t="s">
        <v>86</v>
      </c>
      <c r="C401" s="74">
        <v>-0.67486338797814205</v>
      </c>
      <c r="D401" s="74">
        <v>-0.92881355932203391</v>
      </c>
      <c r="E401" s="74">
        <v>-0.78819969742813922</v>
      </c>
    </row>
    <row r="402" spans="2:5" hidden="1" outlineLevel="1">
      <c r="B402" s="63" t="s">
        <v>85</v>
      </c>
      <c r="C402" s="74">
        <v>-0.7236286919831223</v>
      </c>
      <c r="D402" s="74">
        <v>-0.77555110220440882</v>
      </c>
      <c r="E402" s="74">
        <v>-0.75025693730729703</v>
      </c>
    </row>
    <row r="403" spans="2:5" hidden="1" outlineLevel="1">
      <c r="B403" s="63" t="s">
        <v>84</v>
      </c>
      <c r="C403" s="74">
        <v>-0.27500000000000002</v>
      </c>
      <c r="D403" s="74">
        <v>-0.9177377892030848</v>
      </c>
      <c r="E403" s="74">
        <v>-0.69949066213921895</v>
      </c>
    </row>
    <row r="404" spans="2:5" hidden="1" outlineLevel="1">
      <c r="B404" s="63" t="s">
        <v>83</v>
      </c>
      <c r="C404" s="74">
        <v>-0.31578947368421051</v>
      </c>
      <c r="D404" s="74">
        <v>-0.71957671957671954</v>
      </c>
      <c r="E404" s="74">
        <v>-0.52777777777777779</v>
      </c>
    </row>
    <row r="405" spans="2:5" hidden="1" outlineLevel="1">
      <c r="B405" s="63" t="s">
        <v>82</v>
      </c>
      <c r="C405" s="74">
        <v>0.61695990770118248</v>
      </c>
      <c r="D405" s="74">
        <v>2.4745669507836077E-2</v>
      </c>
      <c r="E405" s="74">
        <v>0.21590168513173813</v>
      </c>
    </row>
    <row r="406" spans="2:5" hidden="1" outlineLevel="1">
      <c r="B406" s="63" t="s">
        <v>81</v>
      </c>
      <c r="C406" s="74">
        <v>-0.10115830115830116</v>
      </c>
      <c r="D406" s="74">
        <v>-0.41384320033207078</v>
      </c>
      <c r="E406" s="74">
        <v>-0.29601008794619765</v>
      </c>
    </row>
    <row r="407" spans="2:5" hidden="1" outlineLevel="1">
      <c r="B407" s="63" t="s">
        <v>80</v>
      </c>
      <c r="C407" s="74">
        <v>-0.12440929694281033</v>
      </c>
      <c r="D407" s="74">
        <v>-0.31767139479905437</v>
      </c>
      <c r="E407" s="74">
        <v>-0.24423760489574553</v>
      </c>
    </row>
    <row r="408" spans="2:5" hidden="1" outlineLevel="1">
      <c r="B408" s="63" t="s">
        <v>79</v>
      </c>
      <c r="C408" s="74">
        <v>-2.2125567322239026E-2</v>
      </c>
      <c r="D408" s="74">
        <v>-0.12636899747262009</v>
      </c>
      <c r="E408" s="74">
        <v>-8.5827756122674126E-2</v>
      </c>
    </row>
    <row r="409" spans="2:5" collapsed="1">
      <c r="B409" s="105">
        <v>1981</v>
      </c>
      <c r="C409" s="113">
        <v>0.16115501292086432</v>
      </c>
      <c r="D409" s="113">
        <v>-0.14534393907896326</v>
      </c>
      <c r="E409" s="113">
        <v>-3.2306852947879494E-2</v>
      </c>
    </row>
    <row r="410" spans="2:5" hidden="1" outlineLevel="1">
      <c r="B410" s="63" t="s">
        <v>90</v>
      </c>
      <c r="C410" s="74">
        <v>-0.31129892343294097</v>
      </c>
      <c r="D410" s="74">
        <v>-0.35588571428571425</v>
      </c>
      <c r="E410" s="74">
        <v>-0.33973541309814492</v>
      </c>
    </row>
    <row r="411" spans="2:5" hidden="1" outlineLevel="1">
      <c r="B411" s="63" t="s">
        <v>89</v>
      </c>
      <c r="C411" s="74">
        <v>-0.4376530420041439</v>
      </c>
      <c r="D411" s="74">
        <v>-2.792890823358718E-2</v>
      </c>
      <c r="E411" s="74">
        <v>-0.20620415522681634</v>
      </c>
    </row>
    <row r="412" spans="2:5" hidden="1" outlineLevel="1">
      <c r="B412" s="63" t="s">
        <v>88</v>
      </c>
      <c r="C412" s="74">
        <v>-0.48222792231586664</v>
      </c>
      <c r="D412" s="74">
        <v>-0.43677307597129422</v>
      </c>
      <c r="E412" s="74">
        <v>-0.45509601181683901</v>
      </c>
    </row>
    <row r="413" spans="2:5" hidden="1" outlineLevel="1">
      <c r="B413" s="63" t="s">
        <v>87</v>
      </c>
      <c r="C413" s="74">
        <v>-0.51177394034536894</v>
      </c>
      <c r="D413" s="74">
        <v>0.51436781609195403</v>
      </c>
      <c r="E413" s="74">
        <v>-0.14923857868020307</v>
      </c>
    </row>
    <row r="414" spans="2:5" hidden="1" outlineLevel="1">
      <c r="B414" s="63" t="s">
        <v>86</v>
      </c>
      <c r="C414" s="74">
        <v>-0.25609756097560976</v>
      </c>
      <c r="D414" s="74">
        <v>0.28260869565217384</v>
      </c>
      <c r="E414" s="74">
        <v>-8.4487534626038752E-2</v>
      </c>
    </row>
    <row r="415" spans="2:5" hidden="1" outlineLevel="1">
      <c r="B415" s="63" t="s">
        <v>85</v>
      </c>
      <c r="C415" s="74">
        <v>0.25065963060686025</v>
      </c>
      <c r="D415" s="74">
        <v>0.49401197604790426</v>
      </c>
      <c r="E415" s="74">
        <v>0.36465638148667612</v>
      </c>
    </row>
    <row r="416" spans="2:5" hidden="1" outlineLevel="1">
      <c r="B416" s="63" t="s">
        <v>84</v>
      </c>
      <c r="C416" s="74">
        <v>-0.75579975579975578</v>
      </c>
      <c r="D416" s="74">
        <v>-5.5825242718446577E-2</v>
      </c>
      <c r="E416" s="74">
        <v>-0.52152721364744115</v>
      </c>
    </row>
    <row r="417" spans="2:5" hidden="1" outlineLevel="1">
      <c r="B417" s="63" t="s">
        <v>83</v>
      </c>
      <c r="C417" s="74">
        <v>-0.51072961373390557</v>
      </c>
      <c r="D417" s="74">
        <v>-0.13895216400911159</v>
      </c>
      <c r="E417" s="74">
        <v>-0.36731107205623903</v>
      </c>
    </row>
    <row r="418" spans="2:5" hidden="1" outlineLevel="1">
      <c r="B418" s="63" t="s">
        <v>82</v>
      </c>
      <c r="C418" s="74">
        <v>-0.48361632409889788</v>
      </c>
      <c r="D418" s="74">
        <v>-0.17359690979322884</v>
      </c>
      <c r="E418" s="74">
        <v>-0.3077468419695798</v>
      </c>
    </row>
    <row r="419" spans="2:5" hidden="1" outlineLevel="1">
      <c r="B419" s="63" t="s">
        <v>81</v>
      </c>
      <c r="C419" s="74">
        <v>-0.28395896049640601</v>
      </c>
      <c r="D419" s="74">
        <v>-1.798634464485882E-2</v>
      </c>
      <c r="E419" s="74">
        <v>-0.13856780770409161</v>
      </c>
    </row>
    <row r="420" spans="2:5" hidden="1" outlineLevel="1">
      <c r="B420" s="63" t="s">
        <v>80</v>
      </c>
      <c r="C420" s="74">
        <v>-0.30591070352767924</v>
      </c>
      <c r="D420" s="74">
        <v>-5.905905905905906E-2</v>
      </c>
      <c r="E420" s="74">
        <v>-0.17107621275173901</v>
      </c>
    </row>
    <row r="421" spans="2:5" hidden="1" outlineLevel="1">
      <c r="B421" s="63" t="s">
        <v>79</v>
      </c>
      <c r="C421" s="74">
        <v>-0.3100208768267223</v>
      </c>
      <c r="D421" s="74">
        <v>-0.14779487179487183</v>
      </c>
      <c r="E421" s="74">
        <v>-0.21919145515102789</v>
      </c>
    </row>
    <row r="422" spans="2:5" collapsed="1">
      <c r="B422" s="105">
        <v>1980</v>
      </c>
      <c r="C422" s="113">
        <v>-0.35112212785088515</v>
      </c>
      <c r="D422" s="113">
        <v>-0.14614162929745889</v>
      </c>
      <c r="E422" s="113">
        <v>-0.23523943825624938</v>
      </c>
    </row>
    <row r="423" spans="2:5" hidden="1" outlineLevel="1">
      <c r="B423" s="63" t="s">
        <v>90</v>
      </c>
      <c r="C423" s="74">
        <v>-0.27261416861826693</v>
      </c>
      <c r="D423" s="74">
        <v>-4.8913043478260865E-2</v>
      </c>
      <c r="E423" s="74">
        <v>-0.14424276447105788</v>
      </c>
    </row>
    <row r="424" spans="2:5" hidden="1" outlineLevel="1">
      <c r="B424" s="63" t="s">
        <v>89</v>
      </c>
      <c r="C424" s="74">
        <v>-0.16380532367301937</v>
      </c>
      <c r="D424" s="74">
        <v>-0.16378525932666055</v>
      </c>
      <c r="E424" s="74">
        <v>-0.16379398965150949</v>
      </c>
    </row>
    <row r="425" spans="2:5" hidden="1" outlineLevel="1">
      <c r="B425" s="63" t="s">
        <v>88</v>
      </c>
      <c r="C425" s="74">
        <v>-0.33946508532010167</v>
      </c>
      <c r="D425" s="74">
        <v>-4.1394852330684406E-2</v>
      </c>
      <c r="E425" s="74">
        <v>-0.18893015454654372</v>
      </c>
    </row>
    <row r="426" spans="2:5" hidden="1" outlineLevel="1">
      <c r="B426" s="63" t="s">
        <v>87</v>
      </c>
      <c r="C426" s="74">
        <v>-0.72244008714596952</v>
      </c>
      <c r="D426" s="74">
        <v>-0.77314211212516293</v>
      </c>
      <c r="E426" s="74">
        <v>-0.74275267693914859</v>
      </c>
    </row>
    <row r="427" spans="2:5" hidden="1" outlineLevel="1">
      <c r="B427" s="63" t="s">
        <v>86</v>
      </c>
      <c r="C427" s="74">
        <v>-0.15897435897435896</v>
      </c>
      <c r="D427" s="74">
        <v>-0.53907815631262523</v>
      </c>
      <c r="E427" s="74">
        <v>-0.33394833948339486</v>
      </c>
    </row>
    <row r="428" spans="2:5" hidden="1" outlineLevel="1">
      <c r="B428" s="63" t="s">
        <v>85</v>
      </c>
      <c r="C428" s="74">
        <v>-0.84655870445344128</v>
      </c>
      <c r="D428" s="74">
        <v>-0.36862003780718333</v>
      </c>
      <c r="E428" s="74">
        <v>-0.7622540846948983</v>
      </c>
    </row>
    <row r="429" spans="2:5" hidden="1" outlineLevel="1">
      <c r="B429" s="63" t="s">
        <v>84</v>
      </c>
      <c r="C429" s="74">
        <v>0.64457831325301207</v>
      </c>
      <c r="D429" s="74">
        <v>-0.77424657534246577</v>
      </c>
      <c r="E429" s="74">
        <v>-0.47008179078777446</v>
      </c>
    </row>
    <row r="430" spans="2:5" hidden="1" outlineLevel="1">
      <c r="B430" s="63" t="s">
        <v>83</v>
      </c>
      <c r="C430" s="74">
        <v>2.1929824561403466E-2</v>
      </c>
      <c r="D430" s="74">
        <v>-0.79666512274201018</v>
      </c>
      <c r="E430" s="74">
        <v>-0.59971860710517055</v>
      </c>
    </row>
    <row r="431" spans="2:5" hidden="1" outlineLevel="1">
      <c r="B431" s="63" t="s">
        <v>82</v>
      </c>
      <c r="C431" s="74">
        <v>0.87384873011442932</v>
      </c>
      <c r="D431" s="74">
        <v>0.61652892561983474</v>
      </c>
      <c r="E431" s="74">
        <v>0.71865307930881706</v>
      </c>
    </row>
    <row r="432" spans="2:5" hidden="1" outlineLevel="1">
      <c r="B432" s="63" t="s">
        <v>81</v>
      </c>
      <c r="C432" s="74">
        <v>0.30153526307372469</v>
      </c>
      <c r="D432" s="74">
        <v>0.15999763579407777</v>
      </c>
      <c r="E432" s="74">
        <v>0.22015293118096846</v>
      </c>
    </row>
    <row r="433" spans="2:5" hidden="1" outlineLevel="1">
      <c r="B433" s="63" t="s">
        <v>80</v>
      </c>
      <c r="C433" s="74">
        <v>0.20895039249008662</v>
      </c>
      <c r="D433" s="74">
        <v>9.8070346849047363E-2</v>
      </c>
      <c r="E433" s="74">
        <v>0.14575575122681239</v>
      </c>
    </row>
    <row r="434" spans="2:5" hidden="1" outlineLevel="1">
      <c r="B434" s="63" t="s">
        <v>79</v>
      </c>
      <c r="C434" s="74">
        <v>4.5352247152697256E-2</v>
      </c>
      <c r="D434" s="74">
        <v>-4.7060548306699923E-2</v>
      </c>
      <c r="E434" s="74">
        <v>-8.4837442350396142E-3</v>
      </c>
    </row>
    <row r="435" spans="2:5" collapsed="1">
      <c r="B435" s="105">
        <v>1979</v>
      </c>
      <c r="C435" s="113">
        <v>-2.3342747964778199E-2</v>
      </c>
      <c r="D435" s="113">
        <v>-1.8566909641039797E-2</v>
      </c>
      <c r="E435" s="113">
        <v>-2.0648525068405976E-2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4.4303859936444277E-2</v>
      </c>
      <c r="D7" s="40">
        <v>0.1355183728836479</v>
      </c>
      <c r="E7" s="40">
        <v>8.0045536162439909E-2</v>
      </c>
    </row>
    <row r="8" spans="2:5">
      <c r="B8" s="46">
        <v>2009</v>
      </c>
      <c r="C8" s="74">
        <v>4.9279617022867608E-2</v>
      </c>
      <c r="D8" s="74">
        <v>0.14756573284477362</v>
      </c>
      <c r="E8" s="74">
        <v>8.949373611607335E-2</v>
      </c>
    </row>
    <row r="9" spans="2:5">
      <c r="B9" s="46">
        <v>2008</v>
      </c>
      <c r="C9" s="74">
        <v>5.1152933464143555E-2</v>
      </c>
      <c r="D9" s="74">
        <v>0.14753091075663058</v>
      </c>
      <c r="E9" s="74">
        <v>9.0749305551225387E-2</v>
      </c>
    </row>
    <row r="10" spans="2:5">
      <c r="B10" s="46">
        <v>2007</v>
      </c>
      <c r="C10" s="74">
        <v>4.8068958100610078E-2</v>
      </c>
      <c r="D10" s="74">
        <v>0.13535933501199426</v>
      </c>
      <c r="E10" s="74">
        <v>8.415555552187777E-2</v>
      </c>
    </row>
    <row r="11" spans="2:5">
      <c r="B11" s="46">
        <v>2006</v>
      </c>
      <c r="C11" s="74">
        <v>4.5184591379259356E-2</v>
      </c>
      <c r="D11" s="74">
        <v>0.12426968669700225</v>
      </c>
      <c r="E11" s="74">
        <v>7.8643730990918564E-2</v>
      </c>
    </row>
    <row r="12" spans="2:5">
      <c r="B12" s="46">
        <v>2005</v>
      </c>
      <c r="C12" s="74">
        <v>4.5856219125660444E-2</v>
      </c>
      <c r="D12" s="74">
        <v>0.11696712326079026</v>
      </c>
      <c r="E12" s="74">
        <v>7.715914382617696E-2</v>
      </c>
    </row>
    <row r="13" spans="2:5">
      <c r="B13" s="46">
        <v>2004</v>
      </c>
      <c r="C13" s="74">
        <v>3.9223903842849156E-2</v>
      </c>
      <c r="D13" s="74">
        <v>0.11039665423343384</v>
      </c>
      <c r="E13" s="74">
        <v>7.1258301224267975E-2</v>
      </c>
    </row>
    <row r="14" spans="2:5">
      <c r="B14" s="46">
        <v>2003</v>
      </c>
      <c r="C14" s="74">
        <v>3.3127716302438125E-2</v>
      </c>
      <c r="D14" s="74">
        <v>0.10490353575559062</v>
      </c>
      <c r="E14" s="74">
        <v>6.6869701794792694E-2</v>
      </c>
    </row>
    <row r="15" spans="2:5">
      <c r="B15" s="46">
        <v>2002</v>
      </c>
      <c r="C15" s="74">
        <v>3.5915101267954309E-2</v>
      </c>
      <c r="D15" s="74">
        <v>0.12371926184622556</v>
      </c>
      <c r="E15" s="74">
        <v>7.7408823234095495E-2</v>
      </c>
    </row>
    <row r="16" spans="2:5">
      <c r="B16" s="46">
        <v>2001</v>
      </c>
      <c r="C16" s="74">
        <v>3.928476690752386E-2</v>
      </c>
      <c r="D16" s="74">
        <v>0.12609307010594836</v>
      </c>
      <c r="E16" s="74">
        <v>8.1297710940424858E-2</v>
      </c>
    </row>
    <row r="17" spans="2:5">
      <c r="B17" s="46">
        <v>2000</v>
      </c>
      <c r="C17" s="74">
        <v>4.1399284906660977E-2</v>
      </c>
      <c r="D17" s="74">
        <v>0.14733364867571211</v>
      </c>
      <c r="E17" s="74">
        <v>9.3619495077080811E-2</v>
      </c>
    </row>
    <row r="18" spans="2:5">
      <c r="B18" s="46">
        <v>1999</v>
      </c>
      <c r="C18" s="74">
        <v>3.6714635986583227E-2</v>
      </c>
      <c r="D18" s="74">
        <v>0.14631311955306686</v>
      </c>
      <c r="E18" s="74">
        <v>9.1674056035110488E-2</v>
      </c>
    </row>
    <row r="19" spans="2:5">
      <c r="B19" s="46">
        <v>1998</v>
      </c>
      <c r="C19" s="74">
        <v>3.9035181288252674E-2</v>
      </c>
      <c r="D19" s="74">
        <v>0.14580646805822153</v>
      </c>
      <c r="E19" s="74">
        <v>9.2746552017864109E-2</v>
      </c>
    </row>
    <row r="20" spans="2:5">
      <c r="B20" s="46">
        <v>1997</v>
      </c>
      <c r="C20" s="74">
        <v>3.8746000376435157E-2</v>
      </c>
      <c r="D20" s="74">
        <v>0.12911399563967571</v>
      </c>
      <c r="E20" s="74">
        <v>8.4267413043077222E-2</v>
      </c>
    </row>
    <row r="21" spans="2:5">
      <c r="B21" s="46">
        <v>1996</v>
      </c>
      <c r="C21" s="74">
        <v>3.8111077287835256E-2</v>
      </c>
      <c r="D21" s="74">
        <v>0.12457182650464596</v>
      </c>
      <c r="E21" s="74">
        <v>8.2230670556649579E-2</v>
      </c>
    </row>
    <row r="22" spans="2:5">
      <c r="B22" s="46">
        <v>1995</v>
      </c>
      <c r="C22" s="74">
        <v>3.4194562885472082E-2</v>
      </c>
      <c r="D22" s="74">
        <v>9.8940873173335289E-2</v>
      </c>
      <c r="E22" s="74">
        <v>6.7068747853381461E-2</v>
      </c>
    </row>
    <row r="23" spans="2:5">
      <c r="B23" s="46">
        <v>1994</v>
      </c>
      <c r="C23" s="74">
        <v>3.1849099033842213E-2</v>
      </c>
      <c r="D23" s="74">
        <v>9.554339400136895E-2</v>
      </c>
      <c r="E23" s="74">
        <v>6.3475363619216921E-2</v>
      </c>
    </row>
    <row r="24" spans="2:5">
      <c r="B24" s="46">
        <v>1993</v>
      </c>
      <c r="C24" s="74">
        <v>3.2372040589849556E-2</v>
      </c>
      <c r="D24" s="74">
        <v>0.10928521789243521</v>
      </c>
      <c r="E24" s="74">
        <v>6.8375547650751489E-2</v>
      </c>
    </row>
    <row r="25" spans="2:5">
      <c r="B25" s="46">
        <v>1992</v>
      </c>
      <c r="C25" s="74">
        <v>4.5884735585626488E-2</v>
      </c>
      <c r="D25" s="74">
        <v>0.12588168104849454</v>
      </c>
      <c r="E25" s="74">
        <v>8.3814256770805631E-2</v>
      </c>
    </row>
    <row r="26" spans="2:5">
      <c r="B26" s="46">
        <v>1991</v>
      </c>
      <c r="C26" s="74">
        <v>5.256913522381064E-2</v>
      </c>
      <c r="D26" s="74">
        <v>0.14085652790409961</v>
      </c>
      <c r="E26" s="74">
        <v>9.260420322414549E-2</v>
      </c>
    </row>
    <row r="27" spans="2:5">
      <c r="B27" s="46">
        <v>1990</v>
      </c>
      <c r="C27" s="74">
        <v>6.420768363983706E-2</v>
      </c>
      <c r="D27" s="74">
        <v>0.16893953676160223</v>
      </c>
      <c r="E27" s="74">
        <v>0.11047371832643674</v>
      </c>
    </row>
    <row r="28" spans="2:5">
      <c r="B28" s="46">
        <v>1989</v>
      </c>
      <c r="C28" s="74">
        <v>7.0507640156172044E-2</v>
      </c>
      <c r="D28" s="74">
        <v>0.19353948815772984</v>
      </c>
      <c r="E28" s="74">
        <v>0.12425697384814076</v>
      </c>
    </row>
    <row r="29" spans="2:5">
      <c r="B29" s="46">
        <v>1988</v>
      </c>
      <c r="C29" s="74">
        <v>7.9084286491446457E-2</v>
      </c>
      <c r="D29" s="74">
        <v>0.23351344677715252</v>
      </c>
      <c r="E29" s="74">
        <v>0.14303340107491835</v>
      </c>
    </row>
    <row r="30" spans="2:5">
      <c r="B30" s="46">
        <v>1987</v>
      </c>
      <c r="C30" s="74">
        <v>8.1002424074645876E-2</v>
      </c>
      <c r="D30" s="74">
        <v>0.23378413008476009</v>
      </c>
      <c r="E30" s="74">
        <v>0.13752710681864225</v>
      </c>
    </row>
    <row r="31" spans="2:5">
      <c r="B31" s="46">
        <v>1986</v>
      </c>
      <c r="C31" s="74">
        <v>7.635035979557947E-2</v>
      </c>
      <c r="D31" s="74">
        <v>0.21837635859127491</v>
      </c>
      <c r="E31" s="74">
        <v>0.1251619771188508</v>
      </c>
    </row>
    <row r="32" spans="2:5">
      <c r="B32" s="46">
        <v>1985</v>
      </c>
      <c r="C32" s="74">
        <v>8.8180556349779837E-2</v>
      </c>
      <c r="D32" s="74">
        <v>0.22815092931882044</v>
      </c>
      <c r="E32" s="74">
        <v>0.13040574022678469</v>
      </c>
    </row>
    <row r="33" spans="2:7">
      <c r="B33" s="46">
        <v>1984</v>
      </c>
      <c r="C33" s="74">
        <v>7.6923144020243486E-2</v>
      </c>
      <c r="D33" s="74">
        <v>0.19974295083083485</v>
      </c>
      <c r="E33" s="74">
        <v>0.11263171309929769</v>
      </c>
    </row>
    <row r="34" spans="2:7">
      <c r="B34" s="46">
        <v>1983</v>
      </c>
      <c r="C34" s="74">
        <v>8.3953993955734649E-2</v>
      </c>
      <c r="D34" s="74">
        <v>0.19917398363730945</v>
      </c>
      <c r="E34" s="74">
        <v>0.11752447852523241</v>
      </c>
    </row>
    <row r="35" spans="2:7">
      <c r="B35" s="46">
        <v>1982</v>
      </c>
      <c r="C35" s="74">
        <v>7.7555722169078259E-2</v>
      </c>
      <c r="D35" s="74">
        <v>0.20310079760261515</v>
      </c>
      <c r="E35" s="74">
        <v>0.11326511594762965</v>
      </c>
    </row>
    <row r="36" spans="2:7">
      <c r="B36" s="46">
        <v>1981</v>
      </c>
      <c r="C36" s="74">
        <v>6.6490453953258949E-2</v>
      </c>
      <c r="D36" s="74">
        <v>0.18123035161189285</v>
      </c>
      <c r="E36" s="74">
        <v>0.10275814021707246</v>
      </c>
    </row>
    <row r="37" spans="2:7">
      <c r="B37" s="46">
        <v>1980</v>
      </c>
      <c r="C37" s="74">
        <v>6.5319472424350281E-2</v>
      </c>
      <c r="D37" s="74">
        <v>0.24570142801840938</v>
      </c>
      <c r="E37" s="74">
        <v>0.12172739768060628</v>
      </c>
    </row>
    <row r="38" spans="2:7">
      <c r="B38" s="46">
        <v>1979</v>
      </c>
      <c r="C38" s="74">
        <v>8.9715512251276261E-2</v>
      </c>
      <c r="D38" s="74">
        <v>0.26395218086050776</v>
      </c>
      <c r="E38" s="74">
        <v>0.14312841636422874</v>
      </c>
    </row>
    <row r="39" spans="2:7">
      <c r="B39" s="46">
        <v>1978</v>
      </c>
      <c r="C39" s="74">
        <v>8.9056246439747577E-2</v>
      </c>
      <c r="D39" s="74">
        <v>0.26984665020510967</v>
      </c>
      <c r="E39" s="74">
        <v>0.14316731894978099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20499</v>
      </c>
      <c r="D9" s="36">
        <v>42676</v>
      </c>
      <c r="E9" s="36">
        <v>63175</v>
      </c>
      <c r="F9" s="97">
        <v>226497</v>
      </c>
      <c r="G9" s="97">
        <v>155740</v>
      </c>
      <c r="H9" s="97">
        <v>382237</v>
      </c>
      <c r="I9" s="74">
        <v>9.0504509993509855E-2</v>
      </c>
      <c r="J9" s="74">
        <v>0.27402080390394246</v>
      </c>
      <c r="K9" s="74">
        <v>0.16527704016094727</v>
      </c>
    </row>
    <row r="10" spans="2:11">
      <c r="B10" s="46" t="s">
        <v>59</v>
      </c>
      <c r="C10" s="36">
        <v>18165</v>
      </c>
      <c r="D10" s="36">
        <v>37850</v>
      </c>
      <c r="E10" s="36">
        <v>56015</v>
      </c>
      <c r="F10" s="97">
        <v>223216</v>
      </c>
      <c r="G10" s="97">
        <v>146331</v>
      </c>
      <c r="H10" s="97">
        <v>369547</v>
      </c>
      <c r="I10" s="74">
        <v>8.1378575012543905E-2</v>
      </c>
      <c r="J10" s="74">
        <v>0.25866016086816873</v>
      </c>
      <c r="K10" s="74">
        <v>0.15157747187773138</v>
      </c>
    </row>
    <row r="11" spans="2:11">
      <c r="B11" s="46" t="s">
        <v>60</v>
      </c>
      <c r="C11" s="36">
        <v>19831</v>
      </c>
      <c r="D11" s="36">
        <v>37593</v>
      </c>
      <c r="E11" s="36">
        <v>57424</v>
      </c>
      <c r="F11" s="97">
        <v>239927</v>
      </c>
      <c r="G11" s="97">
        <v>164434</v>
      </c>
      <c r="H11" s="97">
        <v>404361</v>
      </c>
      <c r="I11" s="74">
        <v>8.2654307351819514E-2</v>
      </c>
      <c r="J11" s="74">
        <v>0.22862060157874892</v>
      </c>
      <c r="K11" s="74">
        <v>0.14201171725265296</v>
      </c>
    </row>
    <row r="12" spans="2:11">
      <c r="B12" s="46" t="s">
        <v>61</v>
      </c>
      <c r="C12" s="36">
        <v>7889</v>
      </c>
      <c r="D12" s="36">
        <v>14483</v>
      </c>
      <c r="E12" s="36">
        <v>22372</v>
      </c>
      <c r="F12" s="97">
        <v>258952</v>
      </c>
      <c r="G12" s="97">
        <v>163597</v>
      </c>
      <c r="H12" s="97">
        <v>422549</v>
      </c>
      <c r="I12" s="74">
        <v>3.046510550217801E-2</v>
      </c>
      <c r="J12" s="74">
        <v>8.8528518249112148E-2</v>
      </c>
      <c r="K12" s="74">
        <v>5.2945338883774423E-2</v>
      </c>
    </row>
    <row r="13" spans="2:11">
      <c r="B13" s="46" t="s">
        <v>62</v>
      </c>
      <c r="C13" s="36">
        <v>1513</v>
      </c>
      <c r="D13" s="36">
        <v>2493</v>
      </c>
      <c r="E13" s="36">
        <v>4006</v>
      </c>
      <c r="F13" s="97">
        <v>233329</v>
      </c>
      <c r="G13" s="97">
        <v>127968</v>
      </c>
      <c r="H13" s="97">
        <v>361297</v>
      </c>
      <c r="I13" s="74">
        <v>6.4844061389711521E-3</v>
      </c>
      <c r="J13" s="74">
        <v>1.9481432858214555E-2</v>
      </c>
      <c r="K13" s="74">
        <v>1.1087830787413126E-2</v>
      </c>
    </row>
    <row r="14" spans="2:11">
      <c r="B14" s="46" t="s">
        <v>63</v>
      </c>
      <c r="C14" s="36">
        <v>1896</v>
      </c>
      <c r="D14" s="36">
        <v>2843</v>
      </c>
      <c r="E14" s="36">
        <v>4739</v>
      </c>
      <c r="F14" s="97">
        <v>230853</v>
      </c>
      <c r="G14" s="97">
        <v>144090</v>
      </c>
      <c r="H14" s="97">
        <v>374943</v>
      </c>
      <c r="I14" s="74">
        <v>8.2130186742212577E-3</v>
      </c>
      <c r="J14" s="74">
        <v>1.973072385314734E-2</v>
      </c>
      <c r="K14" s="74">
        <v>1.2639254500017336E-2</v>
      </c>
    </row>
    <row r="15" spans="2:11">
      <c r="B15" s="46" t="s">
        <v>64</v>
      </c>
      <c r="C15" s="36">
        <v>2031</v>
      </c>
      <c r="D15" s="36">
        <v>4077</v>
      </c>
      <c r="E15" s="36">
        <v>6108</v>
      </c>
      <c r="F15" s="97">
        <v>265054</v>
      </c>
      <c r="G15" s="97">
        <v>186205</v>
      </c>
      <c r="H15" s="97">
        <v>451259</v>
      </c>
      <c r="I15" s="74">
        <v>7.6625895100621002E-3</v>
      </c>
      <c r="J15" s="74">
        <v>2.1895223006900996E-2</v>
      </c>
      <c r="K15" s="74">
        <v>1.3535464112627116E-2</v>
      </c>
    </row>
    <row r="16" spans="2:11">
      <c r="B16" s="46" t="s">
        <v>65</v>
      </c>
      <c r="C16" s="36">
        <v>2021</v>
      </c>
      <c r="D16" s="36">
        <v>2448</v>
      </c>
      <c r="E16" s="36">
        <v>4469</v>
      </c>
      <c r="F16" s="97">
        <v>283306</v>
      </c>
      <c r="G16" s="97">
        <v>181892</v>
      </c>
      <c r="H16" s="97">
        <v>465198</v>
      </c>
      <c r="I16" s="74">
        <v>7.1336293618913822E-3</v>
      </c>
      <c r="J16" s="74">
        <v>1.3458535834451214E-2</v>
      </c>
      <c r="K16" s="74">
        <v>9.6066621094673659E-3</v>
      </c>
    </row>
    <row r="17" spans="2:11">
      <c r="B17" s="46" t="s">
        <v>66</v>
      </c>
      <c r="C17" s="36">
        <v>1511</v>
      </c>
      <c r="D17" s="36">
        <v>2754</v>
      </c>
      <c r="E17" s="36">
        <v>4265</v>
      </c>
      <c r="F17" s="97">
        <v>230546</v>
      </c>
      <c r="G17" s="97">
        <v>133127</v>
      </c>
      <c r="H17" s="97">
        <v>363673</v>
      </c>
      <c r="I17" s="74">
        <v>6.5540065756942217E-3</v>
      </c>
      <c r="J17" s="74">
        <v>2.0687013152854043E-2</v>
      </c>
      <c r="K17" s="74">
        <v>1.1727568447478916E-2</v>
      </c>
    </row>
    <row r="18" spans="2:11">
      <c r="B18" s="46" t="s">
        <v>67</v>
      </c>
      <c r="C18" s="36">
        <v>13853</v>
      </c>
      <c r="D18" s="36">
        <v>25496</v>
      </c>
      <c r="E18" s="36">
        <v>39349</v>
      </c>
      <c r="F18" s="97">
        <v>269266</v>
      </c>
      <c r="G18" s="97">
        <v>164341</v>
      </c>
      <c r="H18" s="97">
        <v>433607</v>
      </c>
      <c r="I18" s="74">
        <v>5.1447267757533444E-2</v>
      </c>
      <c r="J18" s="74">
        <v>0.1551408352145843</v>
      </c>
      <c r="K18" s="74">
        <v>9.0748073716522104E-2</v>
      </c>
    </row>
    <row r="19" spans="2:11">
      <c r="B19" s="46" t="s">
        <v>68</v>
      </c>
      <c r="C19" s="36">
        <v>21859</v>
      </c>
      <c r="D19" s="36">
        <v>42608</v>
      </c>
      <c r="E19" s="36">
        <v>64467</v>
      </c>
      <c r="F19" s="97">
        <v>236808</v>
      </c>
      <c r="G19" s="97">
        <v>159831</v>
      </c>
      <c r="H19" s="97">
        <v>396639</v>
      </c>
      <c r="I19" s="74">
        <v>9.2306847741630352E-2</v>
      </c>
      <c r="J19" s="74">
        <v>0.26658157679048494</v>
      </c>
      <c r="K19" s="74">
        <v>0.1625331850876994</v>
      </c>
    </row>
    <row r="20" spans="2:11">
      <c r="B20" s="46" t="s">
        <v>69</v>
      </c>
      <c r="C20" s="36">
        <v>19106</v>
      </c>
      <c r="D20" s="36">
        <v>41231</v>
      </c>
      <c r="E20" s="36">
        <v>60337</v>
      </c>
      <c r="F20" s="97">
        <v>240455</v>
      </c>
      <c r="G20" s="97">
        <v>165560</v>
      </c>
      <c r="H20" s="97">
        <v>406015</v>
      </c>
      <c r="I20" s="74">
        <v>7.9457694786966376E-2</v>
      </c>
      <c r="J20" s="74">
        <v>0.24903962309736652</v>
      </c>
      <c r="K20" s="74">
        <v>0.14860781005627871</v>
      </c>
    </row>
    <row r="21" spans="2:11">
      <c r="B21" s="47" t="s">
        <v>127</v>
      </c>
      <c r="C21" s="39">
        <v>130174</v>
      </c>
      <c r="D21" s="39">
        <v>256552</v>
      </c>
      <c r="E21" s="39">
        <v>386726</v>
      </c>
      <c r="F21" s="39">
        <v>2938209</v>
      </c>
      <c r="G21" s="39">
        <v>1893116</v>
      </c>
      <c r="H21" s="39">
        <v>4831325</v>
      </c>
      <c r="I21" s="40">
        <v>4.4303859936444277E-2</v>
      </c>
      <c r="J21" s="40">
        <v>0.1355183728836479</v>
      </c>
      <c r="K21" s="40">
        <v>8.0045536162439909E-2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26396</v>
      </c>
      <c r="D30" s="36">
        <v>42701</v>
      </c>
      <c r="E30" s="36">
        <v>69097</v>
      </c>
      <c r="F30" s="97">
        <v>240856</v>
      </c>
      <c r="G30" s="97">
        <v>144704</v>
      </c>
      <c r="H30" s="97">
        <v>385560</v>
      </c>
      <c r="I30" s="74">
        <v>0.1095924535822234</v>
      </c>
      <c r="J30" s="74">
        <v>0.29509204997788591</v>
      </c>
      <c r="K30" s="74">
        <v>0.17921205519244734</v>
      </c>
    </row>
    <row r="31" spans="2:11">
      <c r="B31" s="46" t="s">
        <v>59</v>
      </c>
      <c r="C31" s="36">
        <v>31002</v>
      </c>
      <c r="D31" s="36">
        <v>46914</v>
      </c>
      <c r="E31" s="36">
        <v>77916</v>
      </c>
      <c r="F31" s="97">
        <v>254981</v>
      </c>
      <c r="G31" s="97">
        <v>162648</v>
      </c>
      <c r="H31" s="97">
        <v>417629</v>
      </c>
      <c r="I31" s="74">
        <v>0.12158552990222801</v>
      </c>
      <c r="J31" s="74">
        <v>0.28843883724361813</v>
      </c>
      <c r="K31" s="74">
        <v>0.18656750369346956</v>
      </c>
    </row>
    <row r="32" spans="2:11">
      <c r="B32" s="46" t="s">
        <v>60</v>
      </c>
      <c r="C32" s="36">
        <v>29583</v>
      </c>
      <c r="D32" s="36">
        <v>53708</v>
      </c>
      <c r="E32" s="36">
        <v>83291</v>
      </c>
      <c r="F32" s="97">
        <v>277841</v>
      </c>
      <c r="G32" s="97">
        <v>176407</v>
      </c>
      <c r="H32" s="97">
        <v>454248</v>
      </c>
      <c r="I32" s="74">
        <v>0.10647456638868993</v>
      </c>
      <c r="J32" s="74">
        <v>0.30445503863225382</v>
      </c>
      <c r="K32" s="74">
        <v>0.1833601909089308</v>
      </c>
    </row>
    <row r="33" spans="2:11">
      <c r="B33" s="46" t="s">
        <v>61</v>
      </c>
      <c r="C33" s="36">
        <v>16613</v>
      </c>
      <c r="D33" s="36">
        <v>28422</v>
      </c>
      <c r="E33" s="36">
        <v>45035</v>
      </c>
      <c r="F33" s="97">
        <v>290800</v>
      </c>
      <c r="G33" s="97">
        <v>183799</v>
      </c>
      <c r="H33" s="97">
        <v>474599</v>
      </c>
      <c r="I33" s="74">
        <v>5.7128610729023387E-2</v>
      </c>
      <c r="J33" s="74">
        <v>0.15463631466982955</v>
      </c>
      <c r="K33" s="74">
        <v>9.4890633987850789E-2</v>
      </c>
    </row>
    <row r="34" spans="2:11">
      <c r="B34" s="46" t="s">
        <v>62</v>
      </c>
      <c r="C34" s="36">
        <v>1882</v>
      </c>
      <c r="D34" s="36">
        <v>4615</v>
      </c>
      <c r="E34" s="36">
        <v>6497</v>
      </c>
      <c r="F34" s="97">
        <v>233683</v>
      </c>
      <c r="G34" s="97">
        <v>124497</v>
      </c>
      <c r="H34" s="97">
        <v>358180</v>
      </c>
      <c r="I34" s="74">
        <v>8.0536453229374839E-3</v>
      </c>
      <c r="J34" s="74">
        <v>3.7069166325292981E-2</v>
      </c>
      <c r="K34" s="74">
        <v>1.8138924563068849E-2</v>
      </c>
    </row>
    <row r="35" spans="2:11">
      <c r="B35" s="46" t="s">
        <v>63</v>
      </c>
      <c r="C35" s="36">
        <v>1737</v>
      </c>
      <c r="D35" s="36">
        <v>1912</v>
      </c>
      <c r="E35" s="36">
        <v>3649</v>
      </c>
      <c r="F35" s="97">
        <v>238850</v>
      </c>
      <c r="G35" s="97">
        <v>145233</v>
      </c>
      <c r="H35" s="97">
        <v>384083</v>
      </c>
      <c r="I35" s="74">
        <v>7.2723466610843624E-3</v>
      </c>
      <c r="J35" s="74">
        <v>1.3165052019857746E-2</v>
      </c>
      <c r="K35" s="74">
        <v>9.5005506622266537E-3</v>
      </c>
    </row>
    <row r="36" spans="2:11">
      <c r="B36" s="46" t="s">
        <v>64</v>
      </c>
      <c r="C36" s="36">
        <v>2549</v>
      </c>
      <c r="D36" s="36">
        <v>2888</v>
      </c>
      <c r="E36" s="36">
        <v>5437</v>
      </c>
      <c r="F36" s="97">
        <v>297675</v>
      </c>
      <c r="G36" s="97">
        <v>192630</v>
      </c>
      <c r="H36" s="97">
        <v>490305</v>
      </c>
      <c r="I36" s="74">
        <v>8.5630301503317376E-3</v>
      </c>
      <c r="J36" s="74">
        <v>1.4992472615895759E-2</v>
      </c>
      <c r="K36" s="74">
        <v>1.1089016020640214E-2</v>
      </c>
    </row>
    <row r="37" spans="2:11">
      <c r="B37" s="46" t="s">
        <v>65</v>
      </c>
      <c r="C37" s="36">
        <v>2249</v>
      </c>
      <c r="D37" s="36">
        <v>1990</v>
      </c>
      <c r="E37" s="36">
        <v>4239</v>
      </c>
      <c r="F37" s="97">
        <v>298679</v>
      </c>
      <c r="G37" s="97">
        <v>188171</v>
      </c>
      <c r="H37" s="97">
        <v>486850</v>
      </c>
      <c r="I37" s="74">
        <v>7.5298229872203942E-3</v>
      </c>
      <c r="J37" s="74">
        <v>1.0575487189843281E-2</v>
      </c>
      <c r="K37" s="74">
        <v>8.7069939406388009E-3</v>
      </c>
    </row>
    <row r="38" spans="2:11">
      <c r="B38" s="46" t="s">
        <v>66</v>
      </c>
      <c r="C38" s="36">
        <v>2478</v>
      </c>
      <c r="D38" s="36">
        <v>2277</v>
      </c>
      <c r="E38" s="36">
        <v>4755</v>
      </c>
      <c r="F38" s="97">
        <v>267730</v>
      </c>
      <c r="G38" s="97">
        <v>153501</v>
      </c>
      <c r="H38" s="97">
        <v>421231</v>
      </c>
      <c r="I38" s="74">
        <v>9.2555933216299999E-3</v>
      </c>
      <c r="J38" s="74">
        <v>1.483377958449782E-2</v>
      </c>
      <c r="K38" s="74">
        <v>1.1288342975706916E-2</v>
      </c>
    </row>
    <row r="39" spans="2:11">
      <c r="B39" s="46" t="s">
        <v>67</v>
      </c>
      <c r="C39" s="36">
        <v>16761</v>
      </c>
      <c r="D39" s="36">
        <v>25821</v>
      </c>
      <c r="E39" s="36">
        <v>42582</v>
      </c>
      <c r="F39" s="97">
        <v>282737</v>
      </c>
      <c r="G39" s="97">
        <v>176118</v>
      </c>
      <c r="H39" s="97">
        <v>458855</v>
      </c>
      <c r="I39" s="74">
        <v>5.9281240163119787E-2</v>
      </c>
      <c r="J39" s="74">
        <v>0.14661193063741354</v>
      </c>
      <c r="K39" s="74">
        <v>9.2800557910451012E-2</v>
      </c>
    </row>
    <row r="40" spans="2:11">
      <c r="B40" s="46" t="s">
        <v>68</v>
      </c>
      <c r="C40" s="36">
        <v>26398</v>
      </c>
      <c r="D40" s="36">
        <v>41111</v>
      </c>
      <c r="E40" s="36">
        <v>67509</v>
      </c>
      <c r="F40" s="97">
        <v>257912</v>
      </c>
      <c r="G40" s="97">
        <v>154418</v>
      </c>
      <c r="H40" s="97">
        <v>412330</v>
      </c>
      <c r="I40" s="74">
        <v>0.10235274046961755</v>
      </c>
      <c r="J40" s="74">
        <v>0.26623191596834567</v>
      </c>
      <c r="K40" s="74">
        <v>0.16372565663424926</v>
      </c>
    </row>
    <row r="41" spans="2:11">
      <c r="B41" s="46" t="s">
        <v>69</v>
      </c>
      <c r="C41" s="36">
        <v>23335</v>
      </c>
      <c r="D41" s="36">
        <v>44762</v>
      </c>
      <c r="E41" s="36">
        <v>68097</v>
      </c>
      <c r="F41" s="97">
        <v>248209</v>
      </c>
      <c r="G41" s="97">
        <v>168124</v>
      </c>
      <c r="H41" s="97">
        <v>416333</v>
      </c>
      <c r="I41" s="74">
        <v>9.4013512805740329E-2</v>
      </c>
      <c r="J41" s="74">
        <v>0.26624396278936974</v>
      </c>
      <c r="K41" s="74">
        <v>0.16356378187652673</v>
      </c>
    </row>
    <row r="42" spans="2:11">
      <c r="B42" s="47" t="s">
        <v>127</v>
      </c>
      <c r="C42" s="39">
        <v>180983</v>
      </c>
      <c r="D42" s="39">
        <v>297121</v>
      </c>
      <c r="E42" s="39">
        <v>478104</v>
      </c>
      <c r="F42" s="39">
        <v>3189953</v>
      </c>
      <c r="G42" s="39">
        <v>1970250</v>
      </c>
      <c r="H42" s="39">
        <v>5160203</v>
      </c>
      <c r="I42" s="40">
        <v>5.6735318670839349E-2</v>
      </c>
      <c r="J42" s="40">
        <v>0.15080370511356428</v>
      </c>
      <c r="K42" s="40">
        <v>9.2652168916610447E-2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39624</v>
      </c>
      <c r="D7" s="36">
        <v>44953</v>
      </c>
      <c r="E7" s="36">
        <v>42283</v>
      </c>
      <c r="F7" s="36">
        <v>31102</v>
      </c>
      <c r="G7" s="36">
        <v>39349</v>
      </c>
      <c r="H7" s="36">
        <v>42582</v>
      </c>
    </row>
    <row r="8" spans="2:8">
      <c r="B8" s="121" t="s">
        <v>68</v>
      </c>
      <c r="C8" s="36">
        <v>56974</v>
      </c>
      <c r="D8" s="36">
        <v>72194</v>
      </c>
      <c r="E8" s="36">
        <v>81840</v>
      </c>
      <c r="F8" s="36">
        <v>61063</v>
      </c>
      <c r="G8" s="36">
        <v>64467</v>
      </c>
      <c r="H8" s="36">
        <v>67509</v>
      </c>
    </row>
    <row r="9" spans="2:8">
      <c r="B9" s="121" t="s">
        <v>69</v>
      </c>
      <c r="C9" s="36">
        <v>65367</v>
      </c>
      <c r="D9" s="36">
        <v>82399</v>
      </c>
      <c r="E9" s="36">
        <v>70903</v>
      </c>
      <c r="F9" s="36">
        <v>56677</v>
      </c>
      <c r="G9" s="36">
        <v>60337</v>
      </c>
      <c r="H9" s="36">
        <v>68097</v>
      </c>
    </row>
    <row r="10" spans="2:8">
      <c r="B10" s="121" t="s">
        <v>58</v>
      </c>
      <c r="C10" s="36">
        <v>66221</v>
      </c>
      <c r="D10" s="36">
        <v>71554</v>
      </c>
      <c r="E10" s="36">
        <v>69179</v>
      </c>
      <c r="F10" s="36">
        <v>63175</v>
      </c>
      <c r="G10" s="36">
        <v>69097</v>
      </c>
      <c r="H10" s="36" t="s">
        <v>143</v>
      </c>
    </row>
    <row r="11" spans="2:8">
      <c r="B11" s="121" t="s">
        <v>59</v>
      </c>
      <c r="C11" s="36">
        <v>65114</v>
      </c>
      <c r="D11" s="36">
        <v>75330</v>
      </c>
      <c r="E11" s="36">
        <v>69730</v>
      </c>
      <c r="F11" s="36">
        <v>56015</v>
      </c>
      <c r="G11" s="36">
        <v>77916</v>
      </c>
      <c r="H11" s="36" t="s">
        <v>143</v>
      </c>
    </row>
    <row r="12" spans="2:8">
      <c r="B12" s="121" t="s">
        <v>60</v>
      </c>
      <c r="C12" s="36">
        <v>64546</v>
      </c>
      <c r="D12" s="36">
        <v>83268</v>
      </c>
      <c r="E12" s="36">
        <v>81083</v>
      </c>
      <c r="F12" s="36">
        <v>57424</v>
      </c>
      <c r="G12" s="36">
        <v>83291</v>
      </c>
      <c r="H12" s="36" t="s">
        <v>143</v>
      </c>
    </row>
    <row r="13" spans="2:8">
      <c r="B13" s="121" t="s">
        <v>82</v>
      </c>
      <c r="C13" s="36">
        <v>29813</v>
      </c>
      <c r="D13" s="36">
        <v>24647</v>
      </c>
      <c r="E13" s="36">
        <v>28249</v>
      </c>
      <c r="F13" s="36">
        <v>22372</v>
      </c>
      <c r="G13" s="36">
        <v>45035</v>
      </c>
      <c r="H13" s="36" t="s">
        <v>143</v>
      </c>
    </row>
    <row r="14" spans="2:8">
      <c r="B14" s="122" t="s">
        <v>136</v>
      </c>
      <c r="C14" s="39">
        <v>387659</v>
      </c>
      <c r="D14" s="39">
        <v>454345</v>
      </c>
      <c r="E14" s="39">
        <v>443267</v>
      </c>
      <c r="F14" s="39">
        <v>347828</v>
      </c>
      <c r="G14" s="39">
        <v>439492</v>
      </c>
      <c r="H14" s="39" t="s">
        <v>143</v>
      </c>
    </row>
    <row r="15" spans="2:8">
      <c r="B15" s="123" t="s">
        <v>12</v>
      </c>
      <c r="C15" s="124"/>
      <c r="D15" s="67">
        <v>0.17202231858411654</v>
      </c>
      <c r="E15" s="67">
        <v>-2.4382352617504321E-2</v>
      </c>
      <c r="F15" s="67">
        <v>-0.21530815512997814</v>
      </c>
      <c r="G15" s="67">
        <v>0.2635325505709718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2996</v>
      </c>
      <c r="D21" s="36">
        <v>4468</v>
      </c>
      <c r="E21" s="36">
        <v>3849</v>
      </c>
      <c r="F21" s="36">
        <v>3849</v>
      </c>
      <c r="G21" s="126"/>
    </row>
    <row r="22" spans="2:8">
      <c r="B22" s="121" t="s">
        <v>63</v>
      </c>
      <c r="C22" s="36">
        <v>2641</v>
      </c>
      <c r="D22" s="36">
        <v>5470</v>
      </c>
      <c r="E22" s="36">
        <v>4983</v>
      </c>
      <c r="F22" s="36">
        <v>4739</v>
      </c>
      <c r="G22" s="36">
        <v>3649</v>
      </c>
    </row>
    <row r="23" spans="2:8">
      <c r="B23" s="121" t="s">
        <v>64</v>
      </c>
      <c r="C23" s="36">
        <v>4755</v>
      </c>
      <c r="D23" s="36">
        <v>8265</v>
      </c>
      <c r="E23" s="36">
        <v>6176</v>
      </c>
      <c r="F23" s="36">
        <v>6108</v>
      </c>
      <c r="G23" s="36">
        <v>5437</v>
      </c>
    </row>
    <row r="24" spans="2:8">
      <c r="B24" s="121" t="s">
        <v>65</v>
      </c>
      <c r="C24" s="36">
        <v>3749</v>
      </c>
      <c r="D24" s="36">
        <v>4899</v>
      </c>
      <c r="E24" s="36">
        <v>3086</v>
      </c>
      <c r="F24" s="36">
        <v>4469</v>
      </c>
      <c r="G24" s="36">
        <v>4239</v>
      </c>
    </row>
    <row r="25" spans="2:8">
      <c r="B25" s="121" t="s">
        <v>66</v>
      </c>
      <c r="C25" s="36">
        <v>4858</v>
      </c>
      <c r="D25" s="36">
        <v>7348</v>
      </c>
      <c r="E25" s="36">
        <v>6140</v>
      </c>
      <c r="F25" s="36">
        <v>4265</v>
      </c>
      <c r="G25" s="36">
        <v>4755</v>
      </c>
    </row>
    <row r="26" spans="2:8">
      <c r="B26" s="122" t="s">
        <v>138</v>
      </c>
      <c r="C26" s="39">
        <v>16003</v>
      </c>
      <c r="D26" s="39">
        <v>25982</v>
      </c>
      <c r="E26" s="39">
        <v>20385</v>
      </c>
      <c r="F26" s="39">
        <v>19581</v>
      </c>
      <c r="G26" s="39">
        <v>18080</v>
      </c>
    </row>
    <row r="27" spans="2:8">
      <c r="B27" s="123" t="s">
        <v>12</v>
      </c>
      <c r="C27" s="129"/>
      <c r="D27" s="67">
        <v>0.62357058051615333</v>
      </c>
      <c r="E27" s="67">
        <v>-0.21541836656146562</v>
      </c>
      <c r="F27" s="67">
        <v>-3.9440765268579869E-2</v>
      </c>
      <c r="G27" s="67">
        <v>-7.6655941984576925E-2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386726</v>
      </c>
      <c r="D8" s="83">
        <v>1</v>
      </c>
      <c r="E8" s="82">
        <v>478104</v>
      </c>
      <c r="F8" s="83">
        <v>1</v>
      </c>
      <c r="G8" s="83">
        <v>0.23628615608984138</v>
      </c>
    </row>
    <row r="9" spans="2:7" ht="15" customHeight="1">
      <c r="B9" s="133" t="s">
        <v>111</v>
      </c>
      <c r="C9" s="82">
        <v>130174</v>
      </c>
      <c r="D9" s="83">
        <v>0.336605245057224</v>
      </c>
      <c r="E9" s="82">
        <v>180983</v>
      </c>
      <c r="F9" s="83">
        <v>0.37854316215718758</v>
      </c>
      <c r="G9" s="83">
        <v>0.39031603853304037</v>
      </c>
    </row>
    <row r="10" spans="2:7" ht="15" customHeight="1">
      <c r="B10" s="133" t="s">
        <v>112</v>
      </c>
      <c r="C10" s="82">
        <v>256552</v>
      </c>
      <c r="D10" s="83">
        <v>0.663394754942776</v>
      </c>
      <c r="E10" s="82">
        <v>297121</v>
      </c>
      <c r="F10" s="83">
        <v>0.62145683784281247</v>
      </c>
      <c r="G10" s="83">
        <v>0.15813168480463999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1735</v>
      </c>
      <c r="D12" s="86">
        <v>1</v>
      </c>
      <c r="E12" s="85">
        <v>2194</v>
      </c>
      <c r="F12" s="86">
        <v>1</v>
      </c>
      <c r="G12" s="87">
        <v>0.26455331412103744</v>
      </c>
    </row>
    <row r="13" spans="2:7" ht="15" customHeight="1">
      <c r="B13" s="135" t="s">
        <v>111</v>
      </c>
      <c r="C13" s="85">
        <v>1735</v>
      </c>
      <c r="D13" s="86">
        <v>1</v>
      </c>
      <c r="E13" s="85">
        <v>2194</v>
      </c>
      <c r="F13" s="86">
        <v>1</v>
      </c>
      <c r="G13" s="87">
        <v>0.26455331412103744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351</v>
      </c>
      <c r="D16" s="86">
        <v>1</v>
      </c>
      <c r="E16" s="85">
        <v>730</v>
      </c>
      <c r="F16" s="86">
        <v>1</v>
      </c>
      <c r="G16" s="87">
        <v>1.0797720797720798</v>
      </c>
    </row>
    <row r="17" spans="2:11" ht="15" customHeight="1">
      <c r="B17" s="135" t="s">
        <v>111</v>
      </c>
      <c r="C17" s="85">
        <v>299</v>
      </c>
      <c r="D17" s="86">
        <v>0.85185185185185186</v>
      </c>
      <c r="E17" s="85">
        <v>204</v>
      </c>
      <c r="F17" s="86">
        <v>0.27945205479452057</v>
      </c>
      <c r="G17" s="87">
        <v>-0.31772575250836121</v>
      </c>
    </row>
    <row r="18" spans="2:11" ht="15" customHeight="1">
      <c r="B18" s="135" t="s">
        <v>112</v>
      </c>
      <c r="C18" s="85">
        <v>52</v>
      </c>
      <c r="D18" s="86">
        <v>0.14814814814814814</v>
      </c>
      <c r="E18" s="85">
        <v>526</v>
      </c>
      <c r="F18" s="86">
        <v>0.72054794520547949</v>
      </c>
      <c r="G18" s="87">
        <v>9.115384615384615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48137</v>
      </c>
      <c r="D20" s="86">
        <v>1</v>
      </c>
      <c r="E20" s="85">
        <v>56260</v>
      </c>
      <c r="F20" s="86">
        <v>1</v>
      </c>
      <c r="G20" s="87">
        <v>0.16874753308265991</v>
      </c>
    </row>
    <row r="21" spans="2:11" ht="15" customHeight="1">
      <c r="B21" s="135" t="s">
        <v>111</v>
      </c>
      <c r="C21" s="85">
        <v>11043</v>
      </c>
      <c r="D21" s="86">
        <v>0.22940773209797038</v>
      </c>
      <c r="E21" s="85">
        <v>15792</v>
      </c>
      <c r="F21" s="86">
        <v>0.2806967650195521</v>
      </c>
      <c r="G21" s="87">
        <v>0.43004618310241782</v>
      </c>
    </row>
    <row r="22" spans="2:11" ht="15" customHeight="1">
      <c r="B22" s="135" t="s">
        <v>112</v>
      </c>
      <c r="C22" s="85">
        <v>37094</v>
      </c>
      <c r="D22" s="86">
        <v>0.77059226790202962</v>
      </c>
      <c r="E22" s="85">
        <v>40468</v>
      </c>
      <c r="F22" s="86">
        <v>0.7193032349804479</v>
      </c>
      <c r="G22" s="87">
        <v>9.0958106432307118E-2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336503</v>
      </c>
      <c r="D24" s="86">
        <v>1</v>
      </c>
      <c r="E24" s="85">
        <v>418920</v>
      </c>
      <c r="F24" s="86">
        <v>1</v>
      </c>
      <c r="G24" s="87">
        <v>0.24492203635628806</v>
      </c>
    </row>
    <row r="25" spans="2:11" ht="15" customHeight="1">
      <c r="B25" s="135" t="s">
        <v>111</v>
      </c>
      <c r="C25" s="85">
        <v>117097</v>
      </c>
      <c r="D25" s="86">
        <v>0.34798203879311623</v>
      </c>
      <c r="E25" s="85">
        <v>162793</v>
      </c>
      <c r="F25" s="86">
        <v>0.38860164231834238</v>
      </c>
      <c r="G25" s="87">
        <v>0.39024056978402522</v>
      </c>
    </row>
    <row r="26" spans="2:11" ht="15" customHeight="1">
      <c r="B26" s="135" t="s">
        <v>112</v>
      </c>
      <c r="C26" s="85">
        <v>219406</v>
      </c>
      <c r="D26" s="86">
        <v>0.65201796120688371</v>
      </c>
      <c r="E26" s="85">
        <v>256127</v>
      </c>
      <c r="F26" s="86">
        <v>0.61139835768165762</v>
      </c>
      <c r="G26" s="87">
        <v>0.16736552327648288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1735</v>
      </c>
      <c r="D8" s="150">
        <v>4.4863805381587995E-3</v>
      </c>
      <c r="E8" s="85">
        <v>2194</v>
      </c>
      <c r="F8" s="150">
        <v>4.5889597242440979E-3</v>
      </c>
      <c r="G8" s="151">
        <v>0.26455331412103744</v>
      </c>
    </row>
    <row r="9" spans="2:7" ht="15" customHeight="1">
      <c r="B9" s="149" t="s">
        <v>153</v>
      </c>
      <c r="C9" s="85">
        <v>351</v>
      </c>
      <c r="D9" s="150">
        <v>9.0761934806555546E-4</v>
      </c>
      <c r="E9" s="85">
        <v>730</v>
      </c>
      <c r="F9" s="150">
        <v>1.5268644479025483E-3</v>
      </c>
      <c r="G9" s="151">
        <v>1.0797720797720798</v>
      </c>
    </row>
    <row r="10" spans="2:7" ht="15" customHeight="1">
      <c r="B10" s="149" t="s">
        <v>154</v>
      </c>
      <c r="C10" s="85">
        <v>48137</v>
      </c>
      <c r="D10" s="150">
        <v>0.12447314119040354</v>
      </c>
      <c r="E10" s="85">
        <v>56260</v>
      </c>
      <c r="F10" s="150">
        <v>0.11767314224520188</v>
      </c>
      <c r="G10" s="151">
        <v>0.16874753308265991</v>
      </c>
    </row>
    <row r="11" spans="2:7" ht="15" customHeight="1">
      <c r="B11" s="149" t="s">
        <v>155</v>
      </c>
      <c r="C11" s="85">
        <v>336503</v>
      </c>
      <c r="D11" s="150">
        <v>0.87013285892337211</v>
      </c>
      <c r="E11" s="85">
        <v>418920</v>
      </c>
      <c r="F11" s="150">
        <v>0.87621103358265151</v>
      </c>
      <c r="G11" s="151">
        <v>0.24492203635628806</v>
      </c>
    </row>
    <row r="12" spans="2:7" ht="15" customHeight="1">
      <c r="B12" s="152" t="s">
        <v>156</v>
      </c>
      <c r="C12" s="153">
        <v>386726</v>
      </c>
      <c r="D12" s="154">
        <v>1</v>
      </c>
      <c r="E12" s="153">
        <v>478104</v>
      </c>
      <c r="F12" s="154">
        <v>1</v>
      </c>
      <c r="G12" s="154">
        <v>0.23628615608984138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1735</v>
      </c>
      <c r="D14" s="150">
        <v>1.3328314409943615E-2</v>
      </c>
      <c r="E14" s="85">
        <v>2194</v>
      </c>
      <c r="F14" s="150">
        <v>1.2122685556101954E-2</v>
      </c>
      <c r="G14" s="151">
        <v>0.26455331412103744</v>
      </c>
    </row>
    <row r="15" spans="2:7" ht="15" customHeight="1">
      <c r="B15" s="149" t="s">
        <v>153</v>
      </c>
      <c r="C15" s="85">
        <v>299</v>
      </c>
      <c r="D15" s="150">
        <v>2.2969256533562771E-3</v>
      </c>
      <c r="E15" s="85">
        <v>204</v>
      </c>
      <c r="F15" s="150">
        <v>1.1271776907223331E-3</v>
      </c>
      <c r="G15" s="151">
        <v>-0.31772575250836121</v>
      </c>
    </row>
    <row r="16" spans="2:7" ht="15" customHeight="1">
      <c r="B16" s="149" t="s">
        <v>154</v>
      </c>
      <c r="C16" s="85">
        <v>11043</v>
      </c>
      <c r="D16" s="150">
        <v>8.4832608662252063E-2</v>
      </c>
      <c r="E16" s="85">
        <v>15792</v>
      </c>
      <c r="F16" s="150">
        <v>8.7256814175917075E-2</v>
      </c>
      <c r="G16" s="151">
        <v>0.43004618310241782</v>
      </c>
    </row>
    <row r="17" spans="2:21" ht="15" customHeight="1">
      <c r="B17" s="149" t="s">
        <v>155</v>
      </c>
      <c r="C17" s="85">
        <v>117097</v>
      </c>
      <c r="D17" s="150">
        <v>0.89954215127444803</v>
      </c>
      <c r="E17" s="85">
        <v>162793</v>
      </c>
      <c r="F17" s="150">
        <v>0.89949332257725867</v>
      </c>
      <c r="G17" s="151">
        <v>0.39024056978402522</v>
      </c>
    </row>
    <row r="18" spans="2:21" ht="15" customHeight="1">
      <c r="B18" s="152" t="s">
        <v>156</v>
      </c>
      <c r="C18" s="82">
        <v>130174</v>
      </c>
      <c r="D18" s="154">
        <v>1</v>
      </c>
      <c r="E18" s="82">
        <v>180983</v>
      </c>
      <c r="F18" s="154">
        <v>1</v>
      </c>
      <c r="G18" s="154">
        <v>0.39031603853304037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52</v>
      </c>
      <c r="D21" s="150">
        <v>2.0268795409897409E-4</v>
      </c>
      <c r="E21" s="159">
        <v>526</v>
      </c>
      <c r="F21" s="150">
        <v>1.7703225285321468E-3</v>
      </c>
      <c r="G21" s="151">
        <v>9.115384615384615</v>
      </c>
      <c r="T21" s="155"/>
    </row>
    <row r="22" spans="2:21" ht="15" customHeight="1">
      <c r="B22" s="149" t="s">
        <v>154</v>
      </c>
      <c r="C22" s="159">
        <v>37094</v>
      </c>
      <c r="D22" s="150">
        <v>0.14458667248744894</v>
      </c>
      <c r="E22" s="159">
        <v>40468</v>
      </c>
      <c r="F22" s="150">
        <v>0.13620040320273558</v>
      </c>
      <c r="G22" s="151">
        <v>9.0958106432307118E-2</v>
      </c>
    </row>
    <row r="23" spans="2:21" ht="15" customHeight="1">
      <c r="B23" s="149" t="s">
        <v>155</v>
      </c>
      <c r="C23" s="159">
        <v>219406</v>
      </c>
      <c r="D23" s="150">
        <v>0.85521063955845211</v>
      </c>
      <c r="E23" s="159">
        <v>256127</v>
      </c>
      <c r="F23" s="150">
        <v>0.86202927426873222</v>
      </c>
      <c r="G23" s="151">
        <v>0.16736552327648288</v>
      </c>
    </row>
    <row r="24" spans="2:21" ht="15" customHeight="1">
      <c r="B24" s="152" t="s">
        <v>156</v>
      </c>
      <c r="C24" s="82">
        <v>256552</v>
      </c>
      <c r="D24" s="154">
        <v>1</v>
      </c>
      <c r="E24" s="82">
        <v>297121</v>
      </c>
      <c r="F24" s="154">
        <v>1</v>
      </c>
      <c r="G24" s="154">
        <v>0.15813168480463999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1735</v>
      </c>
      <c r="D7" s="85">
        <v>2194</v>
      </c>
      <c r="E7" s="86">
        <v>4.5889597242440979E-3</v>
      </c>
      <c r="F7" s="87">
        <v>0.26455331412103744</v>
      </c>
    </row>
    <row r="8" spans="2:6" ht="15" customHeight="1">
      <c r="B8" s="84" t="s">
        <v>160</v>
      </c>
      <c r="C8" s="85">
        <v>351</v>
      </c>
      <c r="D8" s="85">
        <v>730</v>
      </c>
      <c r="E8" s="86">
        <v>1.5268644479025483E-3</v>
      </c>
      <c r="F8" s="87">
        <v>1.0797720797720798</v>
      </c>
    </row>
    <row r="9" spans="2:6" ht="15" customHeight="1">
      <c r="B9" s="84" t="s">
        <v>161</v>
      </c>
      <c r="C9" s="85">
        <v>48137</v>
      </c>
      <c r="D9" s="85">
        <v>56260</v>
      </c>
      <c r="E9" s="86">
        <v>0.11767314224520188</v>
      </c>
      <c r="F9" s="87">
        <v>0.16874753308266</v>
      </c>
    </row>
    <row r="10" spans="2:6" ht="15" customHeight="1">
      <c r="B10" s="84" t="s">
        <v>162</v>
      </c>
      <c r="C10" s="85">
        <v>336503</v>
      </c>
      <c r="D10" s="85">
        <v>418920</v>
      </c>
      <c r="E10" s="86">
        <v>0.87621103358265151</v>
      </c>
      <c r="F10" s="87">
        <v>0.24492203635628806</v>
      </c>
    </row>
    <row r="11" spans="2:6" ht="15" customHeight="1">
      <c r="B11" s="81" t="s">
        <v>110</v>
      </c>
      <c r="C11" s="82">
        <v>386726</v>
      </c>
      <c r="D11" s="82">
        <v>478104</v>
      </c>
      <c r="E11" s="83">
        <v>1</v>
      </c>
      <c r="F11" s="83">
        <v>0.23628615608984149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312</v>
      </c>
      <c r="D8" s="57">
        <v>0.34482758620689657</v>
      </c>
      <c r="E8" s="66">
        <v>6</v>
      </c>
      <c r="F8" s="57">
        <v>-0.82857142857142851</v>
      </c>
      <c r="G8" s="66">
        <v>5</v>
      </c>
      <c r="H8" s="57">
        <v>-0.72222222222222221</v>
      </c>
      <c r="I8" s="66">
        <v>11</v>
      </c>
      <c r="J8" s="57">
        <v>-0.79245283018867929</v>
      </c>
      <c r="K8" s="36">
        <v>1903</v>
      </c>
      <c r="L8" s="57">
        <v>-0.10362694300518138</v>
      </c>
      <c r="M8" s="36">
        <v>5980</v>
      </c>
      <c r="N8" s="57">
        <v>-8.0848447586842953E-2</v>
      </c>
      <c r="O8" s="36">
        <v>7883</v>
      </c>
      <c r="P8" s="57">
        <v>-8.6452659636110818E-2</v>
      </c>
      <c r="Q8" s="66">
        <v>21114</v>
      </c>
      <c r="R8" s="57">
        <v>0.2631012203876526</v>
      </c>
      <c r="S8" s="66">
        <v>38777</v>
      </c>
      <c r="T8" s="57">
        <v>0.11726741003255836</v>
      </c>
      <c r="U8" s="66">
        <v>59891</v>
      </c>
      <c r="V8" s="57">
        <v>0.1646733951733661</v>
      </c>
      <c r="W8" s="36">
        <v>23335</v>
      </c>
      <c r="X8" s="57">
        <v>0.22134408039359355</v>
      </c>
      <c r="Y8" s="36">
        <v>44762</v>
      </c>
      <c r="Z8" s="57">
        <v>8.5639446047876655E-2</v>
      </c>
      <c r="AA8" s="36">
        <v>68097</v>
      </c>
      <c r="AB8" s="57">
        <v>0.12861096839418606</v>
      </c>
    </row>
    <row r="9" spans="2:28">
      <c r="B9" s="63" t="s">
        <v>89</v>
      </c>
      <c r="C9" s="36">
        <v>226</v>
      </c>
      <c r="D9" s="57">
        <v>-4.641350210970463E-2</v>
      </c>
      <c r="E9" s="66">
        <v>57</v>
      </c>
      <c r="F9" s="57">
        <v>0.35714285714285721</v>
      </c>
      <c r="G9" s="66">
        <v>4</v>
      </c>
      <c r="H9" s="57">
        <v>1</v>
      </c>
      <c r="I9" s="66">
        <v>61</v>
      </c>
      <c r="J9" s="57">
        <v>0.38636363636363646</v>
      </c>
      <c r="K9" s="36">
        <v>2867</v>
      </c>
      <c r="L9" s="57">
        <v>0.52014846235418877</v>
      </c>
      <c r="M9" s="36">
        <v>6178</v>
      </c>
      <c r="N9" s="57">
        <v>-5.8805606337599015E-2</v>
      </c>
      <c r="O9" s="36">
        <v>9045</v>
      </c>
      <c r="P9" s="57">
        <v>7.041420118343189E-2</v>
      </c>
      <c r="Q9" s="66">
        <v>23248</v>
      </c>
      <c r="R9" s="57">
        <v>0.18046105412816082</v>
      </c>
      <c r="S9" s="66">
        <v>34929</v>
      </c>
      <c r="T9" s="57">
        <v>-3.0880639254203479E-2</v>
      </c>
      <c r="U9" s="66">
        <v>58177</v>
      </c>
      <c r="V9" s="57">
        <v>4.3795751399454463E-2</v>
      </c>
      <c r="W9" s="36">
        <v>26398</v>
      </c>
      <c r="X9" s="57">
        <v>0.2076490232856032</v>
      </c>
      <c r="Y9" s="36">
        <v>41111</v>
      </c>
      <c r="Z9" s="57">
        <v>-3.5134247089748438E-2</v>
      </c>
      <c r="AA9" s="36">
        <v>67509</v>
      </c>
      <c r="AB9" s="57">
        <v>4.7186932849364815E-2</v>
      </c>
    </row>
    <row r="10" spans="2:28">
      <c r="B10" s="63" t="s">
        <v>88</v>
      </c>
      <c r="C10" s="36">
        <v>204</v>
      </c>
      <c r="D10" s="57">
        <v>0.37837837837837829</v>
      </c>
      <c r="E10" s="66">
        <v>14</v>
      </c>
      <c r="F10" s="57">
        <v>-0.39130434782608692</v>
      </c>
      <c r="G10" s="66">
        <v>2</v>
      </c>
      <c r="H10" s="57">
        <v>-0.33333333333333337</v>
      </c>
      <c r="I10" s="66">
        <v>16</v>
      </c>
      <c r="J10" s="57">
        <v>-0.38461538461538458</v>
      </c>
      <c r="K10" s="36">
        <v>1356</v>
      </c>
      <c r="L10" s="57">
        <v>0.25671918443002784</v>
      </c>
      <c r="M10" s="36">
        <v>3622</v>
      </c>
      <c r="N10" s="57">
        <v>0.157188498402556</v>
      </c>
      <c r="O10" s="36">
        <v>4978</v>
      </c>
      <c r="P10" s="57">
        <v>0.18270373010216212</v>
      </c>
      <c r="Q10" s="66">
        <v>15187</v>
      </c>
      <c r="R10" s="57">
        <v>0.20503054828215506</v>
      </c>
      <c r="S10" s="66">
        <v>22197</v>
      </c>
      <c r="T10" s="57">
        <v>-7.4229754505209522E-3</v>
      </c>
      <c r="U10" s="66">
        <v>37384</v>
      </c>
      <c r="V10" s="57">
        <v>6.9152891380197978E-2</v>
      </c>
      <c r="W10" s="36">
        <v>16761</v>
      </c>
      <c r="X10" s="57">
        <v>0.20991842922110737</v>
      </c>
      <c r="Y10" s="36">
        <v>25821</v>
      </c>
      <c r="Z10" s="57">
        <v>1.2747097583934774E-2</v>
      </c>
      <c r="AA10" s="36">
        <v>42582</v>
      </c>
      <c r="AB10" s="57">
        <v>8.2162189636331373E-2</v>
      </c>
    </row>
    <row r="11" spans="2:28">
      <c r="B11" s="63" t="s">
        <v>87</v>
      </c>
      <c r="C11" s="36">
        <v>75</v>
      </c>
      <c r="D11" s="57">
        <v>2.7397260273972712E-2</v>
      </c>
      <c r="E11" s="66">
        <v>4</v>
      </c>
      <c r="F11" s="57">
        <v>-0.8</v>
      </c>
      <c r="G11" s="66">
        <v>0</v>
      </c>
      <c r="H11" s="57" t="s">
        <v>143</v>
      </c>
      <c r="I11" s="66">
        <v>4</v>
      </c>
      <c r="J11" s="57">
        <v>-0.8</v>
      </c>
      <c r="K11" s="36">
        <v>118</v>
      </c>
      <c r="L11" s="57">
        <v>0.61643835616438358</v>
      </c>
      <c r="M11" s="36">
        <v>332</v>
      </c>
      <c r="N11" s="57">
        <v>0.50909090909090904</v>
      </c>
      <c r="O11" s="36">
        <v>450</v>
      </c>
      <c r="P11" s="57">
        <v>0.53583617747440271</v>
      </c>
      <c r="Q11" s="66">
        <v>2281</v>
      </c>
      <c r="R11" s="57">
        <v>0.69591078066914491</v>
      </c>
      <c r="S11" s="66">
        <v>1945</v>
      </c>
      <c r="T11" s="57">
        <v>-0.23243883188634573</v>
      </c>
      <c r="U11" s="66">
        <v>4226</v>
      </c>
      <c r="V11" s="57">
        <v>8.9456045372518611E-2</v>
      </c>
      <c r="W11" s="36">
        <v>2478</v>
      </c>
      <c r="X11" s="57">
        <v>0.63997352746525471</v>
      </c>
      <c r="Y11" s="36">
        <v>2277</v>
      </c>
      <c r="Z11" s="57">
        <v>-0.17320261437908502</v>
      </c>
      <c r="AA11" s="36">
        <v>4755</v>
      </c>
      <c r="AB11" s="57">
        <v>0.1148886283704571</v>
      </c>
    </row>
    <row r="12" spans="2:28">
      <c r="B12" s="63" t="s">
        <v>86</v>
      </c>
      <c r="C12" s="36">
        <v>68</v>
      </c>
      <c r="D12" s="57">
        <v>-0.47692307692307689</v>
      </c>
      <c r="E12" s="66">
        <v>0</v>
      </c>
      <c r="F12" s="57">
        <v>-1</v>
      </c>
      <c r="G12" s="66">
        <v>0</v>
      </c>
      <c r="H12" s="57" t="s">
        <v>143</v>
      </c>
      <c r="I12" s="66">
        <v>0</v>
      </c>
      <c r="J12" s="57">
        <v>-1</v>
      </c>
      <c r="K12" s="36">
        <v>81</v>
      </c>
      <c r="L12" s="57">
        <v>6.578947368421062E-2</v>
      </c>
      <c r="M12" s="36">
        <v>318</v>
      </c>
      <c r="N12" s="57">
        <v>2.6136363636363638</v>
      </c>
      <c r="O12" s="36">
        <v>399</v>
      </c>
      <c r="P12" s="57">
        <v>1.4329268292682928</v>
      </c>
      <c r="Q12" s="66">
        <v>2100</v>
      </c>
      <c r="R12" s="57">
        <v>0.16279069767441867</v>
      </c>
      <c r="S12" s="66">
        <v>1672</v>
      </c>
      <c r="T12" s="57">
        <v>-0.29152542372881352</v>
      </c>
      <c r="U12" s="66">
        <v>3772</v>
      </c>
      <c r="V12" s="57">
        <v>-9.4575132021123332E-2</v>
      </c>
      <c r="W12" s="36">
        <v>2249</v>
      </c>
      <c r="X12" s="57">
        <v>0.11281543790202875</v>
      </c>
      <c r="Y12" s="36">
        <v>1990</v>
      </c>
      <c r="Z12" s="57">
        <v>-0.18709150326797386</v>
      </c>
      <c r="AA12" s="36">
        <v>4239</v>
      </c>
      <c r="AB12" s="57">
        <v>-5.146565227120159E-2</v>
      </c>
    </row>
    <row r="13" spans="2:28">
      <c r="B13" s="63" t="s">
        <v>85</v>
      </c>
      <c r="C13" s="36">
        <v>77</v>
      </c>
      <c r="D13" s="57">
        <v>-0.14444444444444449</v>
      </c>
      <c r="E13" s="66">
        <v>5</v>
      </c>
      <c r="F13" s="57">
        <v>-0.64285714285714279</v>
      </c>
      <c r="G13" s="66">
        <v>4</v>
      </c>
      <c r="H13" s="57" t="s">
        <v>143</v>
      </c>
      <c r="I13" s="66">
        <v>9</v>
      </c>
      <c r="J13" s="57">
        <v>-0.3571428571428571</v>
      </c>
      <c r="K13" s="36">
        <v>180</v>
      </c>
      <c r="L13" s="57">
        <v>-8.6294416243654859E-2</v>
      </c>
      <c r="M13" s="36">
        <v>378</v>
      </c>
      <c r="N13" s="57">
        <v>0.51807228915662651</v>
      </c>
      <c r="O13" s="36">
        <v>558</v>
      </c>
      <c r="P13" s="57">
        <v>0.25112107623318392</v>
      </c>
      <c r="Q13" s="66">
        <v>2287</v>
      </c>
      <c r="R13" s="57">
        <v>0.32196531791907512</v>
      </c>
      <c r="S13" s="66">
        <v>2506</v>
      </c>
      <c r="T13" s="57">
        <v>-0.34535005224660398</v>
      </c>
      <c r="U13" s="66">
        <v>4793</v>
      </c>
      <c r="V13" s="57">
        <v>-0.13763943864699535</v>
      </c>
      <c r="W13" s="36">
        <v>2549</v>
      </c>
      <c r="X13" s="57">
        <v>0.25504677498769079</v>
      </c>
      <c r="Y13" s="36">
        <v>2888</v>
      </c>
      <c r="Z13" s="57">
        <v>-0.29163600686779489</v>
      </c>
      <c r="AA13" s="36">
        <v>5437</v>
      </c>
      <c r="AB13" s="57">
        <v>-0.10985592665356914</v>
      </c>
    </row>
    <row r="14" spans="2:28">
      <c r="B14" s="63" t="s">
        <v>84</v>
      </c>
      <c r="C14" s="36">
        <v>91</v>
      </c>
      <c r="D14" s="57">
        <v>1.1162790697674421</v>
      </c>
      <c r="E14" s="66">
        <v>4</v>
      </c>
      <c r="F14" s="57">
        <v>-0.4285714285714286</v>
      </c>
      <c r="G14" s="66">
        <v>0</v>
      </c>
      <c r="H14" s="57">
        <v>-1</v>
      </c>
      <c r="I14" s="66">
        <v>4</v>
      </c>
      <c r="J14" s="57">
        <v>-0.6</v>
      </c>
      <c r="K14" s="36">
        <v>110</v>
      </c>
      <c r="L14" s="57">
        <v>-4.3478260869565188E-2</v>
      </c>
      <c r="M14" s="36">
        <v>154</v>
      </c>
      <c r="N14" s="57">
        <v>-0.21827411167512689</v>
      </c>
      <c r="O14" s="36">
        <v>264</v>
      </c>
      <c r="P14" s="57">
        <v>-0.15384615384615385</v>
      </c>
      <c r="Q14" s="66">
        <v>1532</v>
      </c>
      <c r="R14" s="57">
        <v>-0.11496244945118428</v>
      </c>
      <c r="S14" s="66">
        <v>1758</v>
      </c>
      <c r="T14" s="57">
        <v>-0.33484676503972755</v>
      </c>
      <c r="U14" s="66">
        <v>3290</v>
      </c>
      <c r="V14" s="57">
        <v>-0.24782807498856885</v>
      </c>
      <c r="W14" s="36">
        <v>1737</v>
      </c>
      <c r="X14" s="57">
        <v>-8.3860759493670889E-2</v>
      </c>
      <c r="Y14" s="36">
        <v>1912</v>
      </c>
      <c r="Z14" s="57">
        <v>-0.32747098135772068</v>
      </c>
      <c r="AA14" s="36">
        <v>3649</v>
      </c>
      <c r="AB14" s="57">
        <v>-0.23000633044946195</v>
      </c>
    </row>
    <row r="15" spans="2:28">
      <c r="B15" s="63" t="s">
        <v>83</v>
      </c>
      <c r="C15" s="36">
        <v>66</v>
      </c>
      <c r="D15" s="57">
        <v>-0.23255813953488369</v>
      </c>
      <c r="E15" s="66">
        <v>15</v>
      </c>
      <c r="F15" s="57">
        <v>0.25</v>
      </c>
      <c r="G15" s="66">
        <v>10</v>
      </c>
      <c r="H15" s="57">
        <v>1.5</v>
      </c>
      <c r="I15" s="66">
        <v>25</v>
      </c>
      <c r="J15" s="57">
        <v>0.5625</v>
      </c>
      <c r="K15" s="36">
        <v>60</v>
      </c>
      <c r="L15" s="57">
        <v>-3.2258064516129004E-2</v>
      </c>
      <c r="M15" s="36">
        <v>292</v>
      </c>
      <c r="N15" s="57">
        <v>2.1063829787234041</v>
      </c>
      <c r="O15" s="36">
        <v>352</v>
      </c>
      <c r="P15" s="57">
        <v>1.2564102564102564</v>
      </c>
      <c r="Q15" s="66">
        <v>1741</v>
      </c>
      <c r="R15" s="57">
        <v>0.2867701404286771</v>
      </c>
      <c r="S15" s="66">
        <v>4313</v>
      </c>
      <c r="T15" s="57">
        <v>0.80083507306889357</v>
      </c>
      <c r="U15" s="66">
        <v>6054</v>
      </c>
      <c r="V15" s="57">
        <v>0.61526147278548549</v>
      </c>
      <c r="W15" s="36">
        <v>1882</v>
      </c>
      <c r="X15" s="57">
        <v>0.24388631857237275</v>
      </c>
      <c r="Y15" s="36">
        <v>4615</v>
      </c>
      <c r="Z15" s="57">
        <v>0.851183313277176</v>
      </c>
      <c r="AA15" s="36">
        <v>6497</v>
      </c>
      <c r="AB15" s="57">
        <v>0.62181727408886678</v>
      </c>
    </row>
    <row r="16" spans="2:28">
      <c r="B16" s="63" t="s">
        <v>82</v>
      </c>
      <c r="C16" s="36">
        <v>160</v>
      </c>
      <c r="D16" s="57">
        <v>0.75824175824175821</v>
      </c>
      <c r="E16" s="66">
        <v>16</v>
      </c>
      <c r="F16" s="57">
        <v>0.45454545454545459</v>
      </c>
      <c r="G16" s="66">
        <v>474</v>
      </c>
      <c r="H16" s="57">
        <v>35.46153846153846</v>
      </c>
      <c r="I16" s="66">
        <v>490</v>
      </c>
      <c r="J16" s="57">
        <v>19.416666666666668</v>
      </c>
      <c r="K16" s="36">
        <v>1071</v>
      </c>
      <c r="L16" s="57">
        <v>1.2982832618025753</v>
      </c>
      <c r="M16" s="36">
        <v>2912</v>
      </c>
      <c r="N16" s="57">
        <v>0.69696969696969702</v>
      </c>
      <c r="O16" s="36">
        <v>3983</v>
      </c>
      <c r="P16" s="57">
        <v>0.82538955087076071</v>
      </c>
      <c r="Q16" s="66">
        <v>15366</v>
      </c>
      <c r="R16" s="57">
        <v>1.0988935937713427</v>
      </c>
      <c r="S16" s="66">
        <v>25036</v>
      </c>
      <c r="T16" s="57">
        <v>0.96299200250901684</v>
      </c>
      <c r="U16" s="66">
        <v>40402</v>
      </c>
      <c r="V16" s="57">
        <v>1.0125529265255291</v>
      </c>
      <c r="W16" s="36">
        <v>16613</v>
      </c>
      <c r="X16" s="57">
        <v>1.105843579667892</v>
      </c>
      <c r="Y16" s="36">
        <v>28422</v>
      </c>
      <c r="Z16" s="57">
        <v>0.96243872125940766</v>
      </c>
      <c r="AA16" s="36">
        <v>45035</v>
      </c>
      <c r="AB16" s="57">
        <v>1.0130073305918113</v>
      </c>
    </row>
    <row r="17" spans="2:28">
      <c r="B17" s="63" t="s">
        <v>81</v>
      </c>
      <c r="C17" s="36">
        <v>327</v>
      </c>
      <c r="D17" s="57">
        <v>1.5546875</v>
      </c>
      <c r="E17" s="66">
        <v>22</v>
      </c>
      <c r="F17" s="57">
        <v>-0.15384615384615385</v>
      </c>
      <c r="G17" s="66">
        <v>3</v>
      </c>
      <c r="H17" s="57">
        <v>-0.5</v>
      </c>
      <c r="I17" s="66">
        <v>25</v>
      </c>
      <c r="J17" s="57">
        <v>-0.21875</v>
      </c>
      <c r="K17" s="36">
        <v>2520</v>
      </c>
      <c r="L17" s="57">
        <v>0.75</v>
      </c>
      <c r="M17" s="36">
        <v>7767</v>
      </c>
      <c r="N17" s="57">
        <v>0.53074497437918811</v>
      </c>
      <c r="O17" s="36">
        <v>10287</v>
      </c>
      <c r="P17" s="57">
        <v>0.57921400061406203</v>
      </c>
      <c r="Q17" s="66">
        <v>26714</v>
      </c>
      <c r="R17" s="57">
        <v>0.4648242583758293</v>
      </c>
      <c r="S17" s="66">
        <v>45938</v>
      </c>
      <c r="T17" s="57">
        <v>0.41291175837357375</v>
      </c>
      <c r="U17" s="66">
        <v>72652</v>
      </c>
      <c r="V17" s="57">
        <v>0.43156650246305417</v>
      </c>
      <c r="W17" s="36">
        <v>29583</v>
      </c>
      <c r="X17" s="57">
        <v>0.49175533256013315</v>
      </c>
      <c r="Y17" s="36">
        <v>53708</v>
      </c>
      <c r="Z17" s="57">
        <v>0.42867023116005631</v>
      </c>
      <c r="AA17" s="36">
        <v>83291</v>
      </c>
      <c r="AB17" s="57">
        <v>0.45045625522429655</v>
      </c>
    </row>
    <row r="18" spans="2:28">
      <c r="B18" s="63" t="s">
        <v>80</v>
      </c>
      <c r="C18" s="36">
        <v>336</v>
      </c>
      <c r="D18" s="57">
        <v>0.15463917525773185</v>
      </c>
      <c r="E18" s="66">
        <v>17</v>
      </c>
      <c r="F18" s="57">
        <v>-0.65306122448979598</v>
      </c>
      <c r="G18" s="66">
        <v>10</v>
      </c>
      <c r="H18" s="57" t="s">
        <v>143</v>
      </c>
      <c r="I18" s="66">
        <v>27</v>
      </c>
      <c r="J18" s="57">
        <v>-0.44897959183673475</v>
      </c>
      <c r="K18" s="36">
        <v>2694</v>
      </c>
      <c r="L18" s="57">
        <v>0.5545297172533179</v>
      </c>
      <c r="M18" s="36">
        <v>5663</v>
      </c>
      <c r="N18" s="57">
        <v>2.0912204795384914E-2</v>
      </c>
      <c r="O18" s="36">
        <v>8357</v>
      </c>
      <c r="P18" s="57">
        <v>0.14793956043956036</v>
      </c>
      <c r="Q18" s="66">
        <v>27955</v>
      </c>
      <c r="R18" s="57">
        <v>0.73719860800397718</v>
      </c>
      <c r="S18" s="66">
        <v>41241</v>
      </c>
      <c r="T18" s="57">
        <v>0.27669256725381541</v>
      </c>
      <c r="U18" s="66">
        <v>69196</v>
      </c>
      <c r="V18" s="57">
        <v>0.42981712986878806</v>
      </c>
      <c r="W18" s="36">
        <v>31002</v>
      </c>
      <c r="X18" s="57">
        <v>0.7066886870355078</v>
      </c>
      <c r="Y18" s="36">
        <v>46914</v>
      </c>
      <c r="Z18" s="57">
        <v>0.23947159841479526</v>
      </c>
      <c r="AA18" s="36">
        <v>77916</v>
      </c>
      <c r="AB18" s="57">
        <v>0.39098455770775686</v>
      </c>
    </row>
    <row r="19" spans="2:28">
      <c r="B19" s="63" t="s">
        <v>79</v>
      </c>
      <c r="C19" s="36">
        <v>252</v>
      </c>
      <c r="D19" s="57">
        <v>0.35483870967741926</v>
      </c>
      <c r="E19" s="66">
        <v>44</v>
      </c>
      <c r="F19" s="57">
        <v>-0.13725490196078427</v>
      </c>
      <c r="G19" s="66">
        <v>14</v>
      </c>
      <c r="H19" s="57">
        <v>3.666666666666667</v>
      </c>
      <c r="I19" s="66">
        <v>58</v>
      </c>
      <c r="J19" s="57">
        <v>7.4074074074074181E-2</v>
      </c>
      <c r="K19" s="36">
        <v>2832</v>
      </c>
      <c r="L19" s="57">
        <v>0.57947573898494142</v>
      </c>
      <c r="M19" s="36">
        <v>6872</v>
      </c>
      <c r="N19" s="57">
        <v>-0.10857439356596188</v>
      </c>
      <c r="O19" s="36">
        <v>9704</v>
      </c>
      <c r="P19" s="57">
        <v>2.125868238265638E-2</v>
      </c>
      <c r="Q19" s="66">
        <v>23268</v>
      </c>
      <c r="R19" s="57">
        <v>0.25984081433753858</v>
      </c>
      <c r="S19" s="66">
        <v>35815</v>
      </c>
      <c r="T19" s="57">
        <v>2.4339320443885093E-2</v>
      </c>
      <c r="U19" s="66">
        <v>59083</v>
      </c>
      <c r="V19" s="57">
        <v>0.10573989856455746</v>
      </c>
      <c r="W19" s="36">
        <v>26396</v>
      </c>
      <c r="X19" s="57">
        <v>0.28767256939362906</v>
      </c>
      <c r="Y19" s="36">
        <v>42701</v>
      </c>
      <c r="Z19" s="57">
        <v>5.8580935420371461E-4</v>
      </c>
      <c r="AA19" s="36">
        <v>69097</v>
      </c>
      <c r="AB19" s="57">
        <v>9.3739612188365573E-2</v>
      </c>
    </row>
    <row r="20" spans="2:28" ht="30" customHeight="1">
      <c r="B20" s="98" t="s">
        <v>290</v>
      </c>
      <c r="C20" s="59">
        <v>2194</v>
      </c>
      <c r="D20" s="27">
        <v>0.26455331412103744</v>
      </c>
      <c r="E20" s="59">
        <v>204</v>
      </c>
      <c r="F20" s="27">
        <v>-0.31772575250836121</v>
      </c>
      <c r="G20" s="59">
        <v>526</v>
      </c>
      <c r="H20" s="27">
        <v>9.115384615384615</v>
      </c>
      <c r="I20" s="59">
        <v>730</v>
      </c>
      <c r="J20" s="27">
        <v>1.0797720797720798</v>
      </c>
      <c r="K20" s="59">
        <v>15792</v>
      </c>
      <c r="L20" s="27">
        <v>0.43004618310241782</v>
      </c>
      <c r="M20" s="59">
        <v>40468</v>
      </c>
      <c r="N20" s="27">
        <v>9.0958106432307062E-2</v>
      </c>
      <c r="O20" s="59">
        <v>56260</v>
      </c>
      <c r="P20" s="27">
        <v>0.16874753308266</v>
      </c>
      <c r="Q20" s="59">
        <v>162793</v>
      </c>
      <c r="R20" s="27">
        <v>0.39024056978402522</v>
      </c>
      <c r="S20" s="59">
        <v>256127</v>
      </c>
      <c r="T20" s="27">
        <v>0.1673655232764828</v>
      </c>
      <c r="U20" s="59">
        <v>418920</v>
      </c>
      <c r="V20" s="27">
        <v>0.24492203635628806</v>
      </c>
      <c r="W20" s="59">
        <v>180983</v>
      </c>
      <c r="X20" s="27">
        <v>0.39031603853304042</v>
      </c>
      <c r="Y20" s="59">
        <v>297121</v>
      </c>
      <c r="Z20" s="27">
        <v>0.1581316848046399</v>
      </c>
      <c r="AA20" s="59">
        <v>478104</v>
      </c>
      <c r="AB20" s="27">
        <v>0.23628615608984149</v>
      </c>
    </row>
    <row r="21" spans="2:28" outlineLevel="1">
      <c r="B21" s="63" t="s">
        <v>90</v>
      </c>
      <c r="C21" s="36">
        <v>232</v>
      </c>
      <c r="D21" s="57">
        <v>0.46835443037974689</v>
      </c>
      <c r="E21" s="66">
        <v>35</v>
      </c>
      <c r="F21" s="57">
        <v>0.94444444444444442</v>
      </c>
      <c r="G21" s="66">
        <v>18</v>
      </c>
      <c r="H21" s="57">
        <v>0</v>
      </c>
      <c r="I21" s="66">
        <v>53</v>
      </c>
      <c r="J21" s="57">
        <v>0.47222222222222232</v>
      </c>
      <c r="K21" s="36">
        <v>2123</v>
      </c>
      <c r="L21" s="57">
        <v>0.2257505773672055</v>
      </c>
      <c r="M21" s="36">
        <v>6506</v>
      </c>
      <c r="N21" s="57">
        <v>-0.12788203753351202</v>
      </c>
      <c r="O21" s="36">
        <v>8629</v>
      </c>
      <c r="P21" s="57">
        <v>-6.1248912097476071E-2</v>
      </c>
      <c r="Q21" s="66">
        <v>16716</v>
      </c>
      <c r="R21" s="57">
        <v>5.092417955488493E-2</v>
      </c>
      <c r="S21" s="66">
        <v>34707</v>
      </c>
      <c r="T21" s="57">
        <v>0.10584674207423928</v>
      </c>
      <c r="U21" s="66">
        <v>51423</v>
      </c>
      <c r="V21" s="57">
        <v>8.7373918927491578E-2</v>
      </c>
      <c r="W21" s="36">
        <v>19106</v>
      </c>
      <c r="X21" s="57">
        <v>7.2527225777478277E-2</v>
      </c>
      <c r="Y21" s="36">
        <v>41231</v>
      </c>
      <c r="Z21" s="57">
        <v>6.0931991868872659E-2</v>
      </c>
      <c r="AA21" s="36">
        <v>60337</v>
      </c>
      <c r="AB21" s="57">
        <v>6.4576459586781265E-2</v>
      </c>
    </row>
    <row r="22" spans="2:28" outlineLevel="1">
      <c r="B22" s="63" t="s">
        <v>89</v>
      </c>
      <c r="C22" s="36">
        <v>237</v>
      </c>
      <c r="D22" s="57">
        <v>0.5490196078431373</v>
      </c>
      <c r="E22" s="66">
        <v>42</v>
      </c>
      <c r="F22" s="57">
        <v>1.7999999999999998</v>
      </c>
      <c r="G22" s="66">
        <v>2</v>
      </c>
      <c r="H22" s="57" t="s">
        <v>143</v>
      </c>
      <c r="I22" s="66">
        <v>44</v>
      </c>
      <c r="J22" s="57">
        <v>1.9333333333333331</v>
      </c>
      <c r="K22" s="36">
        <v>1886</v>
      </c>
      <c r="L22" s="57">
        <v>0.22786458333333326</v>
      </c>
      <c r="M22" s="36">
        <v>6564</v>
      </c>
      <c r="N22" s="57">
        <v>6.4397424103035394E-3</v>
      </c>
      <c r="O22" s="36">
        <v>8450</v>
      </c>
      <c r="P22" s="57">
        <v>4.8647307024075381E-2</v>
      </c>
      <c r="Q22" s="66">
        <v>19694</v>
      </c>
      <c r="R22" s="57">
        <v>2.3171238570241171E-2</v>
      </c>
      <c r="S22" s="66">
        <v>36042</v>
      </c>
      <c r="T22" s="57">
        <v>7.302986096638775E-2</v>
      </c>
      <c r="U22" s="66">
        <v>55736</v>
      </c>
      <c r="V22" s="57">
        <v>5.4866854666237641E-2</v>
      </c>
      <c r="W22" s="36">
        <v>21859</v>
      </c>
      <c r="X22" s="57">
        <v>4.3289423444062614E-2</v>
      </c>
      <c r="Y22" s="36">
        <v>42608</v>
      </c>
      <c r="Z22" s="57">
        <v>6.2252250006232801E-2</v>
      </c>
      <c r="AA22" s="36">
        <v>64467</v>
      </c>
      <c r="AB22" s="57">
        <v>5.5745705255228151E-2</v>
      </c>
    </row>
    <row r="23" spans="2:28" outlineLevel="1">
      <c r="B23" s="63" t="s">
        <v>88</v>
      </c>
      <c r="C23" s="36">
        <v>148</v>
      </c>
      <c r="D23" s="57">
        <v>0.70114942528735624</v>
      </c>
      <c r="E23" s="66">
        <v>23</v>
      </c>
      <c r="F23" s="57">
        <v>3.5999999999999996</v>
      </c>
      <c r="G23" s="66">
        <v>3</v>
      </c>
      <c r="H23" s="57">
        <v>-0.5</v>
      </c>
      <c r="I23" s="66">
        <v>26</v>
      </c>
      <c r="J23" s="57">
        <v>1.3636363636363638</v>
      </c>
      <c r="K23" s="36">
        <v>1079</v>
      </c>
      <c r="L23" s="57">
        <v>0.68857589984350542</v>
      </c>
      <c r="M23" s="36">
        <v>3130</v>
      </c>
      <c r="N23" s="57">
        <v>-4.1053921568627416E-2</v>
      </c>
      <c r="O23" s="36">
        <v>4209</v>
      </c>
      <c r="P23" s="57">
        <v>7.8401229823212848E-2</v>
      </c>
      <c r="Q23" s="66">
        <v>12603</v>
      </c>
      <c r="R23" s="57">
        <v>0.23667942302031197</v>
      </c>
      <c r="S23" s="66">
        <v>22363</v>
      </c>
      <c r="T23" s="57">
        <v>0.32247191011235965</v>
      </c>
      <c r="U23" s="66">
        <v>34966</v>
      </c>
      <c r="V23" s="57">
        <v>0.29021069333234939</v>
      </c>
      <c r="W23" s="36">
        <v>13853</v>
      </c>
      <c r="X23" s="57">
        <v>0.26835744369163161</v>
      </c>
      <c r="Y23" s="36">
        <v>25496</v>
      </c>
      <c r="Z23" s="57">
        <v>0.26342913776015853</v>
      </c>
      <c r="AA23" s="36">
        <v>39349</v>
      </c>
      <c r="AB23" s="57">
        <v>0.26515979679763357</v>
      </c>
    </row>
    <row r="24" spans="2:28" outlineLevel="1">
      <c r="B24" s="63" t="s">
        <v>87</v>
      </c>
      <c r="C24" s="36">
        <v>73</v>
      </c>
      <c r="D24" s="57">
        <v>0.15873015873015883</v>
      </c>
      <c r="E24" s="66">
        <v>20</v>
      </c>
      <c r="F24" s="57">
        <v>1.8571428571428572</v>
      </c>
      <c r="G24" s="66">
        <v>0</v>
      </c>
      <c r="H24" s="57" t="s">
        <v>143</v>
      </c>
      <c r="I24" s="66">
        <v>20</v>
      </c>
      <c r="J24" s="57">
        <v>1.8571428571428572</v>
      </c>
      <c r="K24" s="36">
        <v>73</v>
      </c>
      <c r="L24" s="57">
        <v>0.40384615384615374</v>
      </c>
      <c r="M24" s="36">
        <v>220</v>
      </c>
      <c r="N24" s="57">
        <v>1.1782178217821784</v>
      </c>
      <c r="O24" s="36">
        <v>293</v>
      </c>
      <c r="P24" s="57">
        <v>0.91503267973856217</v>
      </c>
      <c r="Q24" s="66">
        <v>1345</v>
      </c>
      <c r="R24" s="57">
        <v>-0.35336538461538458</v>
      </c>
      <c r="S24" s="66">
        <v>2534</v>
      </c>
      <c r="T24" s="57">
        <v>-0.33958821996351318</v>
      </c>
      <c r="U24" s="66">
        <v>3879</v>
      </c>
      <c r="V24" s="57">
        <v>-0.34443129964509045</v>
      </c>
      <c r="W24" s="36">
        <v>1511</v>
      </c>
      <c r="X24" s="57">
        <v>-0.31380563124432337</v>
      </c>
      <c r="Y24" s="36">
        <v>2754</v>
      </c>
      <c r="Z24" s="57">
        <v>-0.30066023362112748</v>
      </c>
      <c r="AA24" s="36">
        <v>4265</v>
      </c>
      <c r="AB24" s="57">
        <v>-0.30537459283387625</v>
      </c>
    </row>
    <row r="25" spans="2:28" outlineLevel="1">
      <c r="B25" s="63" t="s">
        <v>86</v>
      </c>
      <c r="C25" s="36">
        <v>130</v>
      </c>
      <c r="D25" s="57">
        <v>1.7659574468085109</v>
      </c>
      <c r="E25" s="66">
        <v>9</v>
      </c>
      <c r="F25" s="57" t="s">
        <v>143</v>
      </c>
      <c r="G25" s="66">
        <v>0</v>
      </c>
      <c r="H25" s="57">
        <v>-1</v>
      </c>
      <c r="I25" s="66">
        <v>9</v>
      </c>
      <c r="J25" s="57">
        <v>0.5</v>
      </c>
      <c r="K25" s="36">
        <v>76</v>
      </c>
      <c r="L25" s="57">
        <v>1</v>
      </c>
      <c r="M25" s="36">
        <v>88</v>
      </c>
      <c r="N25" s="57">
        <v>0.66037735849056611</v>
      </c>
      <c r="O25" s="36">
        <v>164</v>
      </c>
      <c r="P25" s="57">
        <v>0.80219780219780223</v>
      </c>
      <c r="Q25" s="66">
        <v>1806</v>
      </c>
      <c r="R25" s="57">
        <v>0.4098360655737705</v>
      </c>
      <c r="S25" s="66">
        <v>2360</v>
      </c>
      <c r="T25" s="57">
        <v>0.42083082480433465</v>
      </c>
      <c r="U25" s="66">
        <v>4166</v>
      </c>
      <c r="V25" s="57">
        <v>0.41604350781781108</v>
      </c>
      <c r="W25" s="36">
        <v>2021</v>
      </c>
      <c r="X25" s="57">
        <v>0.47950219619326506</v>
      </c>
      <c r="Y25" s="36">
        <v>2448</v>
      </c>
      <c r="Z25" s="57">
        <v>0.42325581395348832</v>
      </c>
      <c r="AA25" s="36">
        <v>4469</v>
      </c>
      <c r="AB25" s="57">
        <v>0.44815294880103695</v>
      </c>
    </row>
    <row r="26" spans="2:28" outlineLevel="1">
      <c r="B26" s="63" t="s">
        <v>85</v>
      </c>
      <c r="C26" s="36">
        <v>90</v>
      </c>
      <c r="D26" s="57">
        <v>-7.2164948453608213E-2</v>
      </c>
      <c r="E26" s="66">
        <v>14</v>
      </c>
      <c r="F26" s="57">
        <v>0.27272727272727271</v>
      </c>
      <c r="G26" s="66">
        <v>0</v>
      </c>
      <c r="H26" s="57" t="s">
        <v>143</v>
      </c>
      <c r="I26" s="66">
        <v>14</v>
      </c>
      <c r="J26" s="57">
        <v>0.27272727272727271</v>
      </c>
      <c r="K26" s="36">
        <v>197</v>
      </c>
      <c r="L26" s="57">
        <v>0.93137254901960786</v>
      </c>
      <c r="M26" s="36">
        <v>249</v>
      </c>
      <c r="N26" s="57">
        <v>0.296875</v>
      </c>
      <c r="O26" s="36">
        <v>446</v>
      </c>
      <c r="P26" s="57">
        <v>0.51700680272108834</v>
      </c>
      <c r="Q26" s="66">
        <v>1730</v>
      </c>
      <c r="R26" s="57">
        <v>-6.1822125813449036E-2</v>
      </c>
      <c r="S26" s="66">
        <v>3828</v>
      </c>
      <c r="T26" s="57">
        <v>-2.5954198473282397E-2</v>
      </c>
      <c r="U26" s="66">
        <v>5558</v>
      </c>
      <c r="V26" s="57">
        <v>-3.7409075164530625E-2</v>
      </c>
      <c r="W26" s="36">
        <v>2031</v>
      </c>
      <c r="X26" s="57">
        <v>-1.1197663096397248E-2</v>
      </c>
      <c r="Y26" s="36">
        <v>4077</v>
      </c>
      <c r="Z26" s="57">
        <v>-1.0917030567685559E-2</v>
      </c>
      <c r="AA26" s="36">
        <v>6108</v>
      </c>
      <c r="AB26" s="57">
        <v>-1.1010362694300557E-2</v>
      </c>
    </row>
    <row r="27" spans="2:28" outlineLevel="1">
      <c r="B27" s="63" t="s">
        <v>84</v>
      </c>
      <c r="C27" s="36">
        <v>43</v>
      </c>
      <c r="D27" s="57">
        <v>0.22857142857142865</v>
      </c>
      <c r="E27" s="66">
        <v>7</v>
      </c>
      <c r="F27" s="57">
        <v>0.75</v>
      </c>
      <c r="G27" s="66">
        <v>3</v>
      </c>
      <c r="H27" s="57" t="s">
        <v>143</v>
      </c>
      <c r="I27" s="66">
        <v>10</v>
      </c>
      <c r="J27" s="57">
        <v>1.5</v>
      </c>
      <c r="K27" s="36">
        <v>115</v>
      </c>
      <c r="L27" s="57">
        <v>-4.9586776859504078E-2</v>
      </c>
      <c r="M27" s="36">
        <v>197</v>
      </c>
      <c r="N27" s="57">
        <v>0.14534883720930236</v>
      </c>
      <c r="O27" s="36">
        <v>312</v>
      </c>
      <c r="P27" s="57">
        <v>6.4846416382252636E-2</v>
      </c>
      <c r="Q27" s="66">
        <v>1731</v>
      </c>
      <c r="R27" s="57">
        <v>-4.5228902371759472E-2</v>
      </c>
      <c r="S27" s="66">
        <v>2643</v>
      </c>
      <c r="T27" s="57">
        <v>-6.8710359408033828E-2</v>
      </c>
      <c r="U27" s="66">
        <v>4374</v>
      </c>
      <c r="V27" s="57">
        <v>-5.955708449795738E-2</v>
      </c>
      <c r="W27" s="36">
        <v>1896</v>
      </c>
      <c r="X27" s="57">
        <v>-3.9026862645717197E-2</v>
      </c>
      <c r="Y27" s="36">
        <v>2843</v>
      </c>
      <c r="Z27" s="57">
        <v>-5.5481727574750783E-2</v>
      </c>
      <c r="AA27" s="36">
        <v>4739</v>
      </c>
      <c r="AB27" s="57">
        <v>-4.8966486052578806E-2</v>
      </c>
    </row>
    <row r="28" spans="2:28" outlineLevel="1">
      <c r="B28" s="63" t="s">
        <v>83</v>
      </c>
      <c r="C28" s="36">
        <v>86</v>
      </c>
      <c r="D28" s="57">
        <v>0.21126760563380276</v>
      </c>
      <c r="E28" s="66">
        <v>12</v>
      </c>
      <c r="F28" s="57">
        <v>1.4</v>
      </c>
      <c r="G28" s="66">
        <v>4</v>
      </c>
      <c r="H28" s="57">
        <v>-0.75</v>
      </c>
      <c r="I28" s="66">
        <v>16</v>
      </c>
      <c r="J28" s="57">
        <v>-0.23809523809523814</v>
      </c>
      <c r="K28" s="36">
        <v>62</v>
      </c>
      <c r="L28" s="57">
        <v>-7.4626865671641784E-2</v>
      </c>
      <c r="M28" s="36">
        <v>94</v>
      </c>
      <c r="N28" s="57">
        <v>5.6179775280898792E-2</v>
      </c>
      <c r="O28" s="36">
        <v>156</v>
      </c>
      <c r="P28" s="57">
        <v>0</v>
      </c>
      <c r="Q28" s="66">
        <v>1353</v>
      </c>
      <c r="R28" s="57">
        <v>6.872037914691953E-2</v>
      </c>
      <c r="S28" s="66">
        <v>2395</v>
      </c>
      <c r="T28" s="57">
        <v>2.5695931477516032E-2</v>
      </c>
      <c r="U28" s="66">
        <v>3748</v>
      </c>
      <c r="V28" s="57">
        <v>4.082199389058605E-2</v>
      </c>
      <c r="W28" s="36">
        <v>1513</v>
      </c>
      <c r="X28" s="57">
        <v>7.3811213626685523E-2</v>
      </c>
      <c r="Y28" s="36">
        <v>2493</v>
      </c>
      <c r="Z28" s="57">
        <v>2.1721311475409788E-2</v>
      </c>
      <c r="AA28" s="36">
        <v>4006</v>
      </c>
      <c r="AB28" s="57">
        <v>4.078981553650296E-2</v>
      </c>
    </row>
    <row r="29" spans="2:28" outlineLevel="1">
      <c r="B29" s="63" t="s">
        <v>82</v>
      </c>
      <c r="C29" s="36">
        <v>91</v>
      </c>
      <c r="D29" s="57">
        <v>-0.17272727272727273</v>
      </c>
      <c r="E29" s="66">
        <v>11</v>
      </c>
      <c r="F29" s="57">
        <v>4.5</v>
      </c>
      <c r="G29" s="66">
        <v>13</v>
      </c>
      <c r="H29" s="57" t="s">
        <v>143</v>
      </c>
      <c r="I29" s="66">
        <v>24</v>
      </c>
      <c r="J29" s="57">
        <v>11</v>
      </c>
      <c r="K29" s="36">
        <v>466</v>
      </c>
      <c r="L29" s="57">
        <v>-0.50160427807486629</v>
      </c>
      <c r="M29" s="36">
        <v>1716</v>
      </c>
      <c r="N29" s="57">
        <v>-0.302155347702318</v>
      </c>
      <c r="O29" s="36">
        <v>2182</v>
      </c>
      <c r="P29" s="57">
        <v>-0.35710076605774899</v>
      </c>
      <c r="Q29" s="66">
        <v>7321</v>
      </c>
      <c r="R29" s="57">
        <v>-0.1968184311574328</v>
      </c>
      <c r="S29" s="66">
        <v>12754</v>
      </c>
      <c r="T29" s="57">
        <v>-0.1839006910673151</v>
      </c>
      <c r="U29" s="66">
        <v>20075</v>
      </c>
      <c r="V29" s="57">
        <v>-0.18865941882552639</v>
      </c>
      <c r="W29" s="36">
        <v>7889</v>
      </c>
      <c r="X29" s="57">
        <v>-0.22367644164534539</v>
      </c>
      <c r="Y29" s="36">
        <v>14483</v>
      </c>
      <c r="Z29" s="57">
        <v>-0.19925913639630677</v>
      </c>
      <c r="AA29" s="36">
        <v>22372</v>
      </c>
      <c r="AB29" s="57">
        <v>-0.20804276257566634</v>
      </c>
    </row>
    <row r="30" spans="2:28" outlineLevel="1">
      <c r="B30" s="63" t="s">
        <v>81</v>
      </c>
      <c r="C30" s="36">
        <v>128</v>
      </c>
      <c r="D30" s="57">
        <v>-0.43859649122807021</v>
      </c>
      <c r="E30" s="66">
        <v>26</v>
      </c>
      <c r="F30" s="57">
        <v>2.25</v>
      </c>
      <c r="G30" s="66">
        <v>6</v>
      </c>
      <c r="H30" s="57">
        <v>-0.625</v>
      </c>
      <c r="I30" s="66">
        <v>32</v>
      </c>
      <c r="J30" s="57">
        <v>0.33333333333333326</v>
      </c>
      <c r="K30" s="36">
        <v>1440</v>
      </c>
      <c r="L30" s="57">
        <v>-0.37227550130775933</v>
      </c>
      <c r="M30" s="36">
        <v>5074</v>
      </c>
      <c r="N30" s="57">
        <v>-0.4561046200021438</v>
      </c>
      <c r="O30" s="36">
        <v>6514</v>
      </c>
      <c r="P30" s="57">
        <v>-0.43955949410651296</v>
      </c>
      <c r="Q30" s="66">
        <v>18237</v>
      </c>
      <c r="R30" s="57">
        <v>-0.18028586839266447</v>
      </c>
      <c r="S30" s="66">
        <v>32513</v>
      </c>
      <c r="T30" s="57">
        <v>-0.30764480408858608</v>
      </c>
      <c r="U30" s="66">
        <v>50750</v>
      </c>
      <c r="V30" s="57">
        <v>-0.26670327129811577</v>
      </c>
      <c r="W30" s="36">
        <v>19831</v>
      </c>
      <c r="X30" s="57">
        <v>-0.19965291791105011</v>
      </c>
      <c r="Y30" s="36">
        <v>37593</v>
      </c>
      <c r="Z30" s="57">
        <v>-0.33233283012165882</v>
      </c>
      <c r="AA30" s="36">
        <v>57424</v>
      </c>
      <c r="AB30" s="57">
        <v>-0.29178742769754451</v>
      </c>
    </row>
    <row r="31" spans="2:28" outlineLevel="1">
      <c r="B31" s="63" t="s">
        <v>80</v>
      </c>
      <c r="C31" s="36">
        <v>291</v>
      </c>
      <c r="D31" s="57">
        <v>0.2226890756302522</v>
      </c>
      <c r="E31" s="66">
        <v>49</v>
      </c>
      <c r="F31" s="57">
        <v>2.2666666666666666</v>
      </c>
      <c r="G31" s="66">
        <v>0</v>
      </c>
      <c r="H31" s="57" t="s">
        <v>143</v>
      </c>
      <c r="I31" s="66">
        <v>49</v>
      </c>
      <c r="J31" s="57">
        <v>2.2666666666666666</v>
      </c>
      <c r="K31" s="36">
        <v>1733</v>
      </c>
      <c r="L31" s="57">
        <v>-0.22426141450313342</v>
      </c>
      <c r="M31" s="36">
        <v>5547</v>
      </c>
      <c r="N31" s="57">
        <v>-0.27099487449073467</v>
      </c>
      <c r="O31" s="36">
        <v>7280</v>
      </c>
      <c r="P31" s="57">
        <v>-0.26038809306105859</v>
      </c>
      <c r="Q31" s="66">
        <v>16092</v>
      </c>
      <c r="R31" s="57">
        <v>-0.20666535200157765</v>
      </c>
      <c r="S31" s="66">
        <v>32303</v>
      </c>
      <c r="T31" s="57">
        <v>-0.17908513341804322</v>
      </c>
      <c r="U31" s="66">
        <v>48395</v>
      </c>
      <c r="V31" s="57">
        <v>-0.18846631116477175</v>
      </c>
      <c r="W31" s="36">
        <v>18165</v>
      </c>
      <c r="X31" s="57">
        <v>-0.20227482324008605</v>
      </c>
      <c r="Y31" s="36">
        <v>37850</v>
      </c>
      <c r="Z31" s="57">
        <v>-0.19397772524968593</v>
      </c>
      <c r="AA31" s="36">
        <v>56015</v>
      </c>
      <c r="AB31" s="57">
        <v>-0.19668722214254986</v>
      </c>
    </row>
    <row r="32" spans="2:28" outlineLevel="1">
      <c r="B32" s="63" t="s">
        <v>79</v>
      </c>
      <c r="C32" s="36">
        <v>186</v>
      </c>
      <c r="D32" s="57">
        <v>-0.25600000000000001</v>
      </c>
      <c r="E32" s="66">
        <v>51</v>
      </c>
      <c r="F32" s="57">
        <v>1.3181818181818183</v>
      </c>
      <c r="G32" s="66">
        <v>3</v>
      </c>
      <c r="H32" s="57" t="s">
        <v>143</v>
      </c>
      <c r="I32" s="66">
        <v>54</v>
      </c>
      <c r="J32" s="57">
        <v>1.4545454545454546</v>
      </c>
      <c r="K32" s="36">
        <v>1793</v>
      </c>
      <c r="L32" s="57">
        <v>-0.25291666666666668</v>
      </c>
      <c r="M32" s="36">
        <v>7709</v>
      </c>
      <c r="N32" s="57">
        <v>-0.13518061476329368</v>
      </c>
      <c r="O32" s="36">
        <v>9502</v>
      </c>
      <c r="P32" s="57">
        <v>-0.16015555948382532</v>
      </c>
      <c r="Q32" s="66">
        <v>18469</v>
      </c>
      <c r="R32" s="57">
        <v>2.6055555555555499E-2</v>
      </c>
      <c r="S32" s="66">
        <v>34964</v>
      </c>
      <c r="T32" s="57">
        <v>-0.11691460611724291</v>
      </c>
      <c r="U32" s="66">
        <v>53433</v>
      </c>
      <c r="V32" s="57">
        <v>-7.2231000295174708E-2</v>
      </c>
      <c r="W32" s="36">
        <v>20499</v>
      </c>
      <c r="X32" s="57">
        <v>-8.3688080495356587E-3</v>
      </c>
      <c r="Y32" s="36">
        <v>42676</v>
      </c>
      <c r="Z32" s="57">
        <v>-0.12020945430556418</v>
      </c>
      <c r="AA32" s="36">
        <v>63175</v>
      </c>
      <c r="AB32" s="57">
        <v>-8.6789343586926693E-2</v>
      </c>
    </row>
    <row r="33" spans="2:28">
      <c r="B33" s="172">
        <v>2010</v>
      </c>
      <c r="C33" s="61">
        <v>1735</v>
      </c>
      <c r="D33" s="62">
        <v>0.12882238126219914</v>
      </c>
      <c r="E33" s="61">
        <v>299</v>
      </c>
      <c r="F33" s="62">
        <v>1.6696428571428572</v>
      </c>
      <c r="G33" s="61">
        <v>52</v>
      </c>
      <c r="H33" s="62">
        <v>-0.16129032258064513</v>
      </c>
      <c r="I33" s="61">
        <v>351</v>
      </c>
      <c r="J33" s="62">
        <v>1.0172413793103448</v>
      </c>
      <c r="K33" s="61">
        <v>11043</v>
      </c>
      <c r="L33" s="62">
        <v>-9.1111111111111143E-2</v>
      </c>
      <c r="M33" s="61">
        <v>37094</v>
      </c>
      <c r="N33" s="62">
        <v>-0.19647344250931464</v>
      </c>
      <c r="O33" s="61">
        <v>48137</v>
      </c>
      <c r="P33" s="62">
        <v>-0.17452069828857564</v>
      </c>
      <c r="Q33" s="61">
        <v>117097</v>
      </c>
      <c r="R33" s="62">
        <v>-5.0123300561342066E-2</v>
      </c>
      <c r="S33" s="61">
        <v>219406</v>
      </c>
      <c r="T33" s="62">
        <v>-7.8188020973379957E-2</v>
      </c>
      <c r="U33" s="61">
        <v>336503</v>
      </c>
      <c r="V33" s="62">
        <v>-6.8612092158143567E-2</v>
      </c>
      <c r="W33" s="61">
        <v>130174</v>
      </c>
      <c r="X33" s="62">
        <v>-5.0344701805580927E-2</v>
      </c>
      <c r="Y33" s="61">
        <v>256552</v>
      </c>
      <c r="Z33" s="62">
        <v>-9.7416989748172367E-2</v>
      </c>
      <c r="AA33" s="61">
        <v>386726</v>
      </c>
      <c r="AB33" s="62">
        <v>-8.210207515955914E-2</v>
      </c>
    </row>
    <row r="34" spans="2:28" ht="15" hidden="1" customHeight="1" outlineLevel="1">
      <c r="B34" s="63" t="s">
        <v>90</v>
      </c>
      <c r="C34" s="36">
        <v>158</v>
      </c>
      <c r="D34" s="57">
        <v>-0.28828828828828834</v>
      </c>
      <c r="E34" s="66">
        <v>18</v>
      </c>
      <c r="F34" s="57">
        <v>0.38461538461538458</v>
      </c>
      <c r="G34" s="66">
        <v>18</v>
      </c>
      <c r="H34" s="57">
        <v>-9.9999999999999978E-2</v>
      </c>
      <c r="I34" s="66">
        <v>36</v>
      </c>
      <c r="J34" s="57">
        <v>9.0909090909090828E-2</v>
      </c>
      <c r="K34" s="36">
        <v>1732</v>
      </c>
      <c r="L34" s="57">
        <v>-0.45568824638592076</v>
      </c>
      <c r="M34" s="36">
        <v>7460</v>
      </c>
      <c r="N34" s="57">
        <v>-0.2601408311018546</v>
      </c>
      <c r="O34" s="36">
        <v>9192</v>
      </c>
      <c r="P34" s="57">
        <v>-0.30704862419902001</v>
      </c>
      <c r="Q34" s="66">
        <v>15906</v>
      </c>
      <c r="R34" s="57">
        <v>-0.14456276218134878</v>
      </c>
      <c r="S34" s="66">
        <v>31385</v>
      </c>
      <c r="T34" s="57">
        <v>-0.19087885740802801</v>
      </c>
      <c r="U34" s="66">
        <v>47291</v>
      </c>
      <c r="V34" s="57">
        <v>-0.1758709025321088</v>
      </c>
      <c r="W34" s="36">
        <v>17814</v>
      </c>
      <c r="X34" s="57">
        <v>-0.19067738857843808</v>
      </c>
      <c r="Y34" s="36">
        <v>38863</v>
      </c>
      <c r="Z34" s="57">
        <v>-0.20512558291745076</v>
      </c>
      <c r="AA34" s="36">
        <v>56677</v>
      </c>
      <c r="AB34" s="57">
        <v>-0.20064031141136485</v>
      </c>
    </row>
    <row r="35" spans="2:28" ht="15" hidden="1" customHeight="1" outlineLevel="1">
      <c r="B35" s="63" t="s">
        <v>89</v>
      </c>
      <c r="C35" s="36">
        <v>153</v>
      </c>
      <c r="D35" s="57">
        <v>-0.50485436893203883</v>
      </c>
      <c r="E35" s="66">
        <v>15</v>
      </c>
      <c r="F35" s="57">
        <v>0</v>
      </c>
      <c r="G35" s="66">
        <v>0</v>
      </c>
      <c r="H35" s="57" t="s">
        <v>143</v>
      </c>
      <c r="I35" s="66">
        <v>15</v>
      </c>
      <c r="J35" s="57">
        <v>0</v>
      </c>
      <c r="K35" s="36">
        <v>1536</v>
      </c>
      <c r="L35" s="57">
        <v>-0.51098376313276028</v>
      </c>
      <c r="M35" s="36">
        <v>6522</v>
      </c>
      <c r="N35" s="57">
        <v>-0.32189644416718655</v>
      </c>
      <c r="O35" s="36">
        <v>8058</v>
      </c>
      <c r="P35" s="57">
        <v>-0.36844580296261464</v>
      </c>
      <c r="Q35" s="66">
        <v>19248</v>
      </c>
      <c r="R35" s="57">
        <v>-0.13152551549880431</v>
      </c>
      <c r="S35" s="66">
        <v>33589</v>
      </c>
      <c r="T35" s="57">
        <v>-0.27911319053955441</v>
      </c>
      <c r="U35" s="66">
        <v>52837</v>
      </c>
      <c r="V35" s="57">
        <v>-0.23154006137556904</v>
      </c>
      <c r="W35" s="36">
        <v>20952</v>
      </c>
      <c r="X35" s="57">
        <v>-0.1824566879975027</v>
      </c>
      <c r="Y35" s="36">
        <v>40111</v>
      </c>
      <c r="Z35" s="57">
        <v>-0.28643350174339999</v>
      </c>
      <c r="AA35" s="36">
        <v>61063</v>
      </c>
      <c r="AB35" s="57">
        <v>-0.25387341153470189</v>
      </c>
    </row>
    <row r="36" spans="2:28" ht="15" hidden="1" customHeight="1" outlineLevel="1">
      <c r="B36" s="63" t="s">
        <v>88</v>
      </c>
      <c r="C36" s="36">
        <v>87</v>
      </c>
      <c r="D36" s="57">
        <v>-0.57560975609756104</v>
      </c>
      <c r="E36" s="66">
        <v>5</v>
      </c>
      <c r="F36" s="57">
        <v>-0.5</v>
      </c>
      <c r="G36" s="66">
        <v>6</v>
      </c>
      <c r="H36" s="57" t="s">
        <v>143</v>
      </c>
      <c r="I36" s="66">
        <v>11</v>
      </c>
      <c r="J36" s="57">
        <v>0.10000000000000009</v>
      </c>
      <c r="K36" s="36">
        <v>639</v>
      </c>
      <c r="L36" s="57">
        <v>-0.59273422562141498</v>
      </c>
      <c r="M36" s="36">
        <v>3264</v>
      </c>
      <c r="N36" s="57">
        <v>-0.40772999455634185</v>
      </c>
      <c r="O36" s="36">
        <v>3903</v>
      </c>
      <c r="P36" s="57">
        <v>-0.44872881355932204</v>
      </c>
      <c r="Q36" s="66">
        <v>10191</v>
      </c>
      <c r="R36" s="57">
        <v>-0.30861601085481682</v>
      </c>
      <c r="S36" s="66">
        <v>16910</v>
      </c>
      <c r="T36" s="57">
        <v>-0.16485578822599767</v>
      </c>
      <c r="U36" s="66">
        <v>27101</v>
      </c>
      <c r="V36" s="57">
        <v>-0.22542014404938837</v>
      </c>
      <c r="W36" s="36">
        <v>10922</v>
      </c>
      <c r="X36" s="57">
        <v>-0.33902202856451225</v>
      </c>
      <c r="Y36" s="36">
        <v>20180</v>
      </c>
      <c r="Z36" s="57">
        <v>-0.21658449473970265</v>
      </c>
      <c r="AA36" s="36">
        <v>31102</v>
      </c>
      <c r="AB36" s="57">
        <v>-0.26443251424922543</v>
      </c>
    </row>
    <row r="37" spans="2:28" ht="15" hidden="1" customHeight="1" outlineLevel="1">
      <c r="B37" s="63" t="s">
        <v>87</v>
      </c>
      <c r="C37" s="36">
        <v>63</v>
      </c>
      <c r="D37" s="57">
        <v>-0.28409090909090906</v>
      </c>
      <c r="E37" s="66">
        <v>7</v>
      </c>
      <c r="F37" s="57">
        <v>-0.5625</v>
      </c>
      <c r="G37" s="66">
        <v>0</v>
      </c>
      <c r="H37" s="57" t="s">
        <v>143</v>
      </c>
      <c r="I37" s="66">
        <v>7</v>
      </c>
      <c r="J37" s="57">
        <v>-0.5625</v>
      </c>
      <c r="K37" s="36">
        <v>52</v>
      </c>
      <c r="L37" s="57">
        <v>-0.49019607843137258</v>
      </c>
      <c r="M37" s="36">
        <v>101</v>
      </c>
      <c r="N37" s="57">
        <v>-0.33986928104575165</v>
      </c>
      <c r="O37" s="36">
        <v>153</v>
      </c>
      <c r="P37" s="57">
        <v>-0.4</v>
      </c>
      <c r="Q37" s="66">
        <v>2080</v>
      </c>
      <c r="R37" s="57">
        <v>-0.29443690637720488</v>
      </c>
      <c r="S37" s="66">
        <v>3837</v>
      </c>
      <c r="T37" s="57">
        <v>-5.0482553823311016E-2</v>
      </c>
      <c r="U37" s="66">
        <v>5917</v>
      </c>
      <c r="V37" s="57">
        <v>-0.15338388896837885</v>
      </c>
      <c r="W37" s="36">
        <v>2202</v>
      </c>
      <c r="X37" s="57">
        <v>-0.30183893468611289</v>
      </c>
      <c r="Y37" s="36">
        <v>3938</v>
      </c>
      <c r="Z37" s="57">
        <v>-6.1039580352885037E-2</v>
      </c>
      <c r="AA37" s="36">
        <v>6140</v>
      </c>
      <c r="AB37" s="57">
        <v>-0.16439847577572131</v>
      </c>
    </row>
    <row r="38" spans="2:28" ht="15" hidden="1" customHeight="1" outlineLevel="1">
      <c r="B38" s="63" t="s">
        <v>86</v>
      </c>
      <c r="C38" s="36">
        <v>47</v>
      </c>
      <c r="D38" s="57">
        <v>-0.1607142857142857</v>
      </c>
      <c r="E38" s="66">
        <v>0</v>
      </c>
      <c r="F38" s="57">
        <v>-1</v>
      </c>
      <c r="G38" s="66">
        <v>6</v>
      </c>
      <c r="H38" s="57" t="s">
        <v>143</v>
      </c>
      <c r="I38" s="66">
        <v>6</v>
      </c>
      <c r="J38" s="57">
        <v>1</v>
      </c>
      <c r="K38" s="36">
        <v>38</v>
      </c>
      <c r="L38" s="57">
        <v>-0.47222222222222221</v>
      </c>
      <c r="M38" s="36">
        <v>53</v>
      </c>
      <c r="N38" s="57">
        <v>-0.5859375</v>
      </c>
      <c r="O38" s="36">
        <v>91</v>
      </c>
      <c r="P38" s="57">
        <v>-0.54499999999999993</v>
      </c>
      <c r="Q38" s="66">
        <v>1281</v>
      </c>
      <c r="R38" s="57">
        <v>-0.33935018050541521</v>
      </c>
      <c r="S38" s="66">
        <v>1661</v>
      </c>
      <c r="T38" s="57">
        <v>-0.38504257682339871</v>
      </c>
      <c r="U38" s="66">
        <v>2942</v>
      </c>
      <c r="V38" s="57">
        <v>-0.36594827586206902</v>
      </c>
      <c r="W38" s="36">
        <v>1366</v>
      </c>
      <c r="X38" s="57">
        <v>-0.34009661835748795</v>
      </c>
      <c r="Y38" s="36">
        <v>1720</v>
      </c>
      <c r="Z38" s="57">
        <v>-0.39201131141746204</v>
      </c>
      <c r="AA38" s="36">
        <v>3086</v>
      </c>
      <c r="AB38" s="57">
        <v>-0.37007552561747292</v>
      </c>
    </row>
    <row r="39" spans="2:28" ht="15" hidden="1" customHeight="1" outlineLevel="1">
      <c r="B39" s="63" t="s">
        <v>85</v>
      </c>
      <c r="C39" s="36">
        <v>97</v>
      </c>
      <c r="D39" s="57">
        <v>0.56451612903225801</v>
      </c>
      <c r="E39" s="66">
        <v>11</v>
      </c>
      <c r="F39" s="57">
        <v>0.5714285714285714</v>
      </c>
      <c r="G39" s="66">
        <v>0</v>
      </c>
      <c r="H39" s="57" t="s">
        <v>143</v>
      </c>
      <c r="I39" s="66">
        <v>11</v>
      </c>
      <c r="J39" s="57">
        <v>0.5714285714285714</v>
      </c>
      <c r="K39" s="36">
        <v>102</v>
      </c>
      <c r="L39" s="57">
        <v>-0.39644970414201186</v>
      </c>
      <c r="M39" s="36">
        <v>192</v>
      </c>
      <c r="N39" s="57">
        <v>-0.54066985645933019</v>
      </c>
      <c r="O39" s="36">
        <v>294</v>
      </c>
      <c r="P39" s="57">
        <v>-0.49914821124361164</v>
      </c>
      <c r="Q39" s="66">
        <v>1844</v>
      </c>
      <c r="R39" s="57">
        <v>-0.29104190695886201</v>
      </c>
      <c r="S39" s="66">
        <v>3930</v>
      </c>
      <c r="T39" s="57">
        <v>-0.21525559105431313</v>
      </c>
      <c r="U39" s="66">
        <v>5774</v>
      </c>
      <c r="V39" s="57">
        <v>-0.24116178210014461</v>
      </c>
      <c r="W39" s="36">
        <v>2054</v>
      </c>
      <c r="X39" s="57">
        <v>-0.27650581190560053</v>
      </c>
      <c r="Y39" s="36">
        <v>4122</v>
      </c>
      <c r="Z39" s="57">
        <v>-0.2403243641725028</v>
      </c>
      <c r="AA39" s="36">
        <v>6176</v>
      </c>
      <c r="AB39" s="57">
        <v>-0.25275257108287963</v>
      </c>
    </row>
    <row r="40" spans="2:28" ht="15" hidden="1" customHeight="1" outlineLevel="1">
      <c r="B40" s="63" t="s">
        <v>84</v>
      </c>
      <c r="C40" s="36">
        <v>35</v>
      </c>
      <c r="D40" s="57">
        <v>-0.54545454545454541</v>
      </c>
      <c r="E40" s="66">
        <v>4</v>
      </c>
      <c r="F40" s="57">
        <v>-0.63636363636363635</v>
      </c>
      <c r="G40" s="66">
        <v>0</v>
      </c>
      <c r="H40" s="57" t="s">
        <v>143</v>
      </c>
      <c r="I40" s="66">
        <v>4</v>
      </c>
      <c r="J40" s="57">
        <v>-0.63636363636363635</v>
      </c>
      <c r="K40" s="36">
        <v>121</v>
      </c>
      <c r="L40" s="57">
        <v>0.83333333333333326</v>
      </c>
      <c r="M40" s="36">
        <v>172</v>
      </c>
      <c r="N40" s="57">
        <v>-0.45396825396825402</v>
      </c>
      <c r="O40" s="36">
        <v>293</v>
      </c>
      <c r="P40" s="57">
        <v>-0.23097112860892388</v>
      </c>
      <c r="Q40" s="66">
        <v>1813</v>
      </c>
      <c r="R40" s="57">
        <v>-6.9779374037968189E-2</v>
      </c>
      <c r="S40" s="66">
        <v>2838</v>
      </c>
      <c r="T40" s="57">
        <v>-7.0117955439056412E-2</v>
      </c>
      <c r="U40" s="66">
        <v>4651</v>
      </c>
      <c r="V40" s="57">
        <v>-6.9986002799440117E-2</v>
      </c>
      <c r="W40" s="36">
        <v>1973</v>
      </c>
      <c r="X40" s="57">
        <v>-6.1816452686638157E-2</v>
      </c>
      <c r="Y40" s="36">
        <v>3010</v>
      </c>
      <c r="Z40" s="57">
        <v>-0.10602910602910598</v>
      </c>
      <c r="AA40" s="36">
        <v>4983</v>
      </c>
      <c r="AB40" s="57">
        <v>-8.9031078610603331E-2</v>
      </c>
    </row>
    <row r="41" spans="2:28" ht="15" hidden="1" customHeight="1" outlineLevel="1">
      <c r="B41" s="63" t="s">
        <v>83</v>
      </c>
      <c r="C41" s="36">
        <v>71</v>
      </c>
      <c r="D41" s="57">
        <v>-0.16470588235294115</v>
      </c>
      <c r="E41" s="66">
        <v>5</v>
      </c>
      <c r="F41" s="57">
        <v>4</v>
      </c>
      <c r="G41" s="66">
        <v>16</v>
      </c>
      <c r="H41" s="57" t="s">
        <v>143</v>
      </c>
      <c r="I41" s="66">
        <v>21</v>
      </c>
      <c r="J41" s="57">
        <v>20</v>
      </c>
      <c r="K41" s="36">
        <v>67</v>
      </c>
      <c r="L41" s="57">
        <v>-0.19277108433734935</v>
      </c>
      <c r="M41" s="36">
        <v>89</v>
      </c>
      <c r="N41" s="57">
        <v>-0.46060606060606057</v>
      </c>
      <c r="O41" s="36">
        <v>156</v>
      </c>
      <c r="P41" s="57">
        <v>-0.37096774193548387</v>
      </c>
      <c r="Q41" s="66">
        <v>1266</v>
      </c>
      <c r="R41" s="57">
        <v>-5.7334326135517477E-2</v>
      </c>
      <c r="S41" s="66">
        <v>2335</v>
      </c>
      <c r="T41" s="57">
        <v>-0.16338230025080613</v>
      </c>
      <c r="U41" s="66">
        <v>3601</v>
      </c>
      <c r="V41" s="57">
        <v>-0.12893081761006286</v>
      </c>
      <c r="W41" s="36">
        <v>1409</v>
      </c>
      <c r="X41" s="57">
        <v>-6.8121693121693139E-2</v>
      </c>
      <c r="Y41" s="36">
        <v>2440</v>
      </c>
      <c r="Z41" s="57">
        <v>-0.17456021650879572</v>
      </c>
      <c r="AA41" s="36">
        <v>3849</v>
      </c>
      <c r="AB41" s="57">
        <v>-0.13854073410922108</v>
      </c>
    </row>
    <row r="42" spans="2:28" ht="15" hidden="1" customHeight="1" outlineLevel="1">
      <c r="B42" s="63" t="s">
        <v>82</v>
      </c>
      <c r="C42" s="36">
        <v>110</v>
      </c>
      <c r="D42" s="57">
        <v>-1.7857142857142905E-2</v>
      </c>
      <c r="E42" s="66">
        <v>2</v>
      </c>
      <c r="F42" s="57">
        <v>-0.92592592592592593</v>
      </c>
      <c r="G42" s="66">
        <v>0</v>
      </c>
      <c r="H42" s="57">
        <v>-1</v>
      </c>
      <c r="I42" s="66">
        <v>2</v>
      </c>
      <c r="J42" s="57">
        <v>-0.9375</v>
      </c>
      <c r="K42" s="36">
        <v>935</v>
      </c>
      <c r="L42" s="57">
        <v>0.36297376093294464</v>
      </c>
      <c r="M42" s="36">
        <v>2459</v>
      </c>
      <c r="N42" s="57">
        <v>-0.16615801966768395</v>
      </c>
      <c r="O42" s="36">
        <v>3394</v>
      </c>
      <c r="P42" s="57">
        <v>-6.6299862448418123E-2</v>
      </c>
      <c r="Q42" s="66">
        <v>9115</v>
      </c>
      <c r="R42" s="57">
        <v>0.13625031164298185</v>
      </c>
      <c r="S42" s="66">
        <v>15628</v>
      </c>
      <c r="T42" s="57">
        <v>0.21656546784991426</v>
      </c>
      <c r="U42" s="66">
        <v>24743</v>
      </c>
      <c r="V42" s="57">
        <v>0.18569101015909517</v>
      </c>
      <c r="W42" s="36">
        <v>10162</v>
      </c>
      <c r="X42" s="57">
        <v>0.1486379563693907</v>
      </c>
      <c r="Y42" s="36">
        <v>18087</v>
      </c>
      <c r="Z42" s="57">
        <v>0.1447468354430379</v>
      </c>
      <c r="AA42" s="36">
        <v>28249</v>
      </c>
      <c r="AB42" s="57">
        <v>0.1461435468819734</v>
      </c>
    </row>
    <row r="43" spans="2:28" ht="15" hidden="1" customHeight="1" outlineLevel="1">
      <c r="B43" s="63" t="s">
        <v>81</v>
      </c>
      <c r="C43" s="36">
        <v>228</v>
      </c>
      <c r="D43" s="57">
        <v>-0.21107266435986161</v>
      </c>
      <c r="E43" s="66">
        <v>8</v>
      </c>
      <c r="F43" s="57">
        <v>-0.52941176470588236</v>
      </c>
      <c r="G43" s="66">
        <v>16</v>
      </c>
      <c r="H43" s="57" t="s">
        <v>143</v>
      </c>
      <c r="I43" s="66">
        <v>24</v>
      </c>
      <c r="J43" s="57">
        <v>0.41176470588235303</v>
      </c>
      <c r="K43" s="36">
        <v>2294</v>
      </c>
      <c r="L43" s="57">
        <v>-0.24365314869765908</v>
      </c>
      <c r="M43" s="36">
        <v>9329</v>
      </c>
      <c r="N43" s="57">
        <v>2.5277503022310244E-2</v>
      </c>
      <c r="O43" s="36">
        <v>11623</v>
      </c>
      <c r="P43" s="57">
        <v>-4.1955159907682171E-2</v>
      </c>
      <c r="Q43" s="66">
        <v>22248</v>
      </c>
      <c r="R43" s="57">
        <v>-6.7795189809771172E-2</v>
      </c>
      <c r="S43" s="66">
        <v>46960</v>
      </c>
      <c r="T43" s="57">
        <v>-8.5171620815893689E-5</v>
      </c>
      <c r="U43" s="66">
        <v>69208</v>
      </c>
      <c r="V43" s="57">
        <v>-2.2899901171819836E-2</v>
      </c>
      <c r="W43" s="36">
        <v>24778</v>
      </c>
      <c r="X43" s="57">
        <v>-8.92115419959566E-2</v>
      </c>
      <c r="Y43" s="36">
        <v>56305</v>
      </c>
      <c r="Z43" s="57">
        <v>4.3165724274476514E-3</v>
      </c>
      <c r="AA43" s="36">
        <v>81083</v>
      </c>
      <c r="AB43" s="57">
        <v>-2.6240572608925428E-2</v>
      </c>
    </row>
    <row r="44" spans="2:28" ht="15" hidden="1" customHeight="1" outlineLevel="1">
      <c r="B44" s="63" t="s">
        <v>80</v>
      </c>
      <c r="C44" s="36">
        <v>238</v>
      </c>
      <c r="D44" s="57">
        <v>-0.27439024390243905</v>
      </c>
      <c r="E44" s="66">
        <v>15</v>
      </c>
      <c r="F44" s="57">
        <v>-0.55882352941176472</v>
      </c>
      <c r="G44" s="66">
        <v>0</v>
      </c>
      <c r="H44" s="57">
        <v>-1</v>
      </c>
      <c r="I44" s="66">
        <v>15</v>
      </c>
      <c r="J44" s="57">
        <v>-0.69387755102040816</v>
      </c>
      <c r="K44" s="36">
        <v>2234</v>
      </c>
      <c r="L44" s="57">
        <v>-0.25234270414993309</v>
      </c>
      <c r="M44" s="36">
        <v>7609</v>
      </c>
      <c r="N44" s="57">
        <v>-0.11451181193995108</v>
      </c>
      <c r="O44" s="36">
        <v>9843</v>
      </c>
      <c r="P44" s="57">
        <v>-0.15007339607978587</v>
      </c>
      <c r="Q44" s="66">
        <v>20284</v>
      </c>
      <c r="R44" s="57">
        <v>-4.1534754051883005E-2</v>
      </c>
      <c r="S44" s="66">
        <v>39350</v>
      </c>
      <c r="T44" s="57">
        <v>-6.773436944727429E-2</v>
      </c>
      <c r="U44" s="66">
        <v>59634</v>
      </c>
      <c r="V44" s="57">
        <v>-5.8985040711986403E-2</v>
      </c>
      <c r="W44" s="36">
        <v>22771</v>
      </c>
      <c r="X44" s="57">
        <v>-7.1064333210949293E-2</v>
      </c>
      <c r="Y44" s="36">
        <v>46959</v>
      </c>
      <c r="Z44" s="57">
        <v>-7.591947576598379E-2</v>
      </c>
      <c r="AA44" s="36">
        <v>69730</v>
      </c>
      <c r="AB44" s="57">
        <v>-7.4339572547457822E-2</v>
      </c>
    </row>
    <row r="45" spans="2:28" ht="15" hidden="1" customHeight="1" outlineLevel="1">
      <c r="B45" s="63" t="s">
        <v>79</v>
      </c>
      <c r="C45" s="36">
        <v>250</v>
      </c>
      <c r="D45" s="57">
        <v>0.33689839572192515</v>
      </c>
      <c r="E45" s="66">
        <v>22</v>
      </c>
      <c r="F45" s="57">
        <v>-0.38888888888888884</v>
      </c>
      <c r="G45" s="66">
        <v>0</v>
      </c>
      <c r="H45" s="57">
        <v>-1</v>
      </c>
      <c r="I45" s="66">
        <v>22</v>
      </c>
      <c r="J45" s="57">
        <v>-0.46341463414634143</v>
      </c>
      <c r="K45" s="36">
        <v>2400</v>
      </c>
      <c r="L45" s="57">
        <v>-0.30795847750865057</v>
      </c>
      <c r="M45" s="36">
        <v>8914</v>
      </c>
      <c r="N45" s="57">
        <v>-0.24623710468459326</v>
      </c>
      <c r="O45" s="36">
        <v>11314</v>
      </c>
      <c r="P45" s="57">
        <v>-0.26023277102131559</v>
      </c>
      <c r="Q45" s="66">
        <v>18000</v>
      </c>
      <c r="R45" s="57">
        <v>-7.2069285493349788E-2</v>
      </c>
      <c r="S45" s="66">
        <v>39593</v>
      </c>
      <c r="T45" s="57">
        <v>8.0771960473876803E-2</v>
      </c>
      <c r="U45" s="66">
        <v>57593</v>
      </c>
      <c r="V45" s="57">
        <v>2.7859080525413971E-2</v>
      </c>
      <c r="W45" s="36">
        <v>20672</v>
      </c>
      <c r="X45" s="57">
        <v>-0.10468188314781934</v>
      </c>
      <c r="Y45" s="36">
        <v>48507</v>
      </c>
      <c r="Z45" s="57">
        <v>8.6660476632616223E-4</v>
      </c>
      <c r="AA45" s="36">
        <v>69179</v>
      </c>
      <c r="AB45" s="57">
        <v>-3.3191715347849149E-2</v>
      </c>
    </row>
    <row r="46" spans="2:28" collapsed="1">
      <c r="B46" s="173">
        <v>2009</v>
      </c>
      <c r="C46" s="66">
        <v>1537</v>
      </c>
      <c r="D46" s="67">
        <v>-0.2391089108910891</v>
      </c>
      <c r="E46" s="66">
        <v>112</v>
      </c>
      <c r="F46" s="67">
        <v>-0.41052631578947374</v>
      </c>
      <c r="G46" s="66">
        <v>62</v>
      </c>
      <c r="H46" s="67">
        <v>0.37777777777777777</v>
      </c>
      <c r="I46" s="66">
        <v>174</v>
      </c>
      <c r="J46" s="67">
        <v>-0.25957446808510642</v>
      </c>
      <c r="K46" s="66">
        <v>12150</v>
      </c>
      <c r="L46" s="67">
        <v>-0.34533110620184282</v>
      </c>
      <c r="M46" s="66">
        <v>46164</v>
      </c>
      <c r="N46" s="67">
        <v>-0.21567161643277044</v>
      </c>
      <c r="O46" s="66">
        <v>58314</v>
      </c>
      <c r="P46" s="67">
        <v>-0.2467545887854089</v>
      </c>
      <c r="Q46" s="66">
        <v>123276</v>
      </c>
      <c r="R46" s="67">
        <v>-0.11137061545780891</v>
      </c>
      <c r="S46" s="66">
        <v>238016</v>
      </c>
      <c r="T46" s="67">
        <v>-9.1115294584862339E-2</v>
      </c>
      <c r="U46" s="66">
        <v>361292</v>
      </c>
      <c r="V46" s="67">
        <v>-9.8129569673716888E-2</v>
      </c>
      <c r="W46" s="66">
        <v>137075</v>
      </c>
      <c r="X46" s="67">
        <v>-0.14056866986425909</v>
      </c>
      <c r="Y46" s="66">
        <v>284242</v>
      </c>
      <c r="Z46" s="67">
        <v>-0.11390360995074511</v>
      </c>
      <c r="AA46" s="66">
        <v>421317</v>
      </c>
      <c r="AB46" s="67">
        <v>-0.12275883608349381</v>
      </c>
    </row>
    <row r="47" spans="2:28" ht="15" hidden="1" customHeight="1" outlineLevel="1">
      <c r="B47" s="63" t="s">
        <v>90</v>
      </c>
      <c r="C47" s="36">
        <v>222</v>
      </c>
      <c r="D47" s="57">
        <v>0.13846153846153841</v>
      </c>
      <c r="E47" s="66">
        <v>13</v>
      </c>
      <c r="F47" s="57">
        <v>-0.58064516129032251</v>
      </c>
      <c r="G47" s="66">
        <v>20</v>
      </c>
      <c r="H47" s="57" t="s">
        <v>143</v>
      </c>
      <c r="I47" s="66">
        <v>33</v>
      </c>
      <c r="J47" s="57">
        <v>6.4516129032258007E-2</v>
      </c>
      <c r="K47" s="36">
        <v>3182</v>
      </c>
      <c r="L47" s="57">
        <v>-5.0432706654729986E-2</v>
      </c>
      <c r="M47" s="36">
        <v>10083</v>
      </c>
      <c r="N47" s="57">
        <v>-0.16337537338201125</v>
      </c>
      <c r="O47" s="36">
        <v>13265</v>
      </c>
      <c r="P47" s="57">
        <v>-0.13880412906576645</v>
      </c>
      <c r="Q47" s="66">
        <v>18594</v>
      </c>
      <c r="R47" s="57">
        <v>-8.5525992229380843E-2</v>
      </c>
      <c r="S47" s="66">
        <v>38789</v>
      </c>
      <c r="T47" s="57">
        <v>-0.16469625514137431</v>
      </c>
      <c r="U47" s="66">
        <v>57383</v>
      </c>
      <c r="V47" s="57">
        <v>-0.14058709001048375</v>
      </c>
      <c r="W47" s="36">
        <v>22011</v>
      </c>
      <c r="X47" s="57">
        <v>-7.9422835633626065E-2</v>
      </c>
      <c r="Y47" s="36">
        <v>48892</v>
      </c>
      <c r="Z47" s="57">
        <v>-0.16408213510232694</v>
      </c>
      <c r="AA47" s="36">
        <v>70903</v>
      </c>
      <c r="AB47" s="57">
        <v>-0.13951625626524589</v>
      </c>
    </row>
    <row r="48" spans="2:28" ht="15" hidden="1" customHeight="1" outlineLevel="1">
      <c r="B48" s="63" t="s">
        <v>89</v>
      </c>
      <c r="C48" s="36">
        <v>309</v>
      </c>
      <c r="D48" s="57">
        <v>-3.4375000000000044E-2</v>
      </c>
      <c r="E48" s="66">
        <v>15</v>
      </c>
      <c r="F48" s="57">
        <v>0.5</v>
      </c>
      <c r="G48" s="66">
        <v>0</v>
      </c>
      <c r="H48" s="57">
        <v>-1</v>
      </c>
      <c r="I48" s="66">
        <v>15</v>
      </c>
      <c r="J48" s="57">
        <v>-0.21052631578947367</v>
      </c>
      <c r="K48" s="36">
        <v>3141</v>
      </c>
      <c r="L48" s="57">
        <v>9.710094306671313E-2</v>
      </c>
      <c r="M48" s="36">
        <v>9618</v>
      </c>
      <c r="N48" s="57">
        <v>-4.479094249677229E-2</v>
      </c>
      <c r="O48" s="36">
        <v>12759</v>
      </c>
      <c r="P48" s="57">
        <v>-1.3377667800804183E-2</v>
      </c>
      <c r="Q48" s="66">
        <v>22163</v>
      </c>
      <c r="R48" s="57">
        <v>0.10126708074534152</v>
      </c>
      <c r="S48" s="66">
        <v>46594</v>
      </c>
      <c r="T48" s="57">
        <v>0.20093819269034485</v>
      </c>
      <c r="U48" s="66">
        <v>68757</v>
      </c>
      <c r="V48" s="57">
        <v>0.1668957792373098</v>
      </c>
      <c r="W48" s="36">
        <v>25628</v>
      </c>
      <c r="X48" s="57">
        <v>9.9065099922806432E-2</v>
      </c>
      <c r="Y48" s="36">
        <v>56212</v>
      </c>
      <c r="Z48" s="57">
        <v>0.15009411572141751</v>
      </c>
      <c r="AA48" s="36">
        <v>81840</v>
      </c>
      <c r="AB48" s="57">
        <v>0.13361221154112535</v>
      </c>
    </row>
    <row r="49" spans="2:28" ht="15" hidden="1" customHeight="1" outlineLevel="1">
      <c r="B49" s="63" t="s">
        <v>88</v>
      </c>
      <c r="C49" s="36">
        <v>205</v>
      </c>
      <c r="D49" s="57">
        <v>-6.3926940639269403E-2</v>
      </c>
      <c r="E49" s="66">
        <v>10</v>
      </c>
      <c r="F49" s="57">
        <v>-0.375</v>
      </c>
      <c r="G49" s="66">
        <v>0</v>
      </c>
      <c r="H49" s="57">
        <v>-1</v>
      </c>
      <c r="I49" s="66">
        <v>10</v>
      </c>
      <c r="J49" s="57">
        <v>-0.72972972972972971</v>
      </c>
      <c r="K49" s="36">
        <v>1569</v>
      </c>
      <c r="L49" s="57">
        <v>-0.20314880650076184</v>
      </c>
      <c r="M49" s="36">
        <v>5511</v>
      </c>
      <c r="N49" s="57">
        <v>-5.794871794871792E-2</v>
      </c>
      <c r="O49" s="36">
        <v>7080</v>
      </c>
      <c r="P49" s="57">
        <v>-9.4513364880419504E-2</v>
      </c>
      <c r="Q49" s="66">
        <v>14740</v>
      </c>
      <c r="R49" s="57">
        <v>2.0775623268697974E-2</v>
      </c>
      <c r="S49" s="66">
        <v>20248</v>
      </c>
      <c r="T49" s="57">
        <v>-9.7602281843301553E-2</v>
      </c>
      <c r="U49" s="66">
        <v>34988</v>
      </c>
      <c r="V49" s="57">
        <v>-5.1250067791094978E-2</v>
      </c>
      <c r="W49" s="36">
        <v>16524</v>
      </c>
      <c r="X49" s="57">
        <v>-7.2098053352559477E-3</v>
      </c>
      <c r="Y49" s="36">
        <v>25759</v>
      </c>
      <c r="Z49" s="57">
        <v>-9.0077360556713448E-2</v>
      </c>
      <c r="AA49" s="36">
        <v>42283</v>
      </c>
      <c r="AB49" s="57">
        <v>-5.9395368495984702E-2</v>
      </c>
    </row>
    <row r="50" spans="2:28" ht="15" hidden="1" customHeight="1" outlineLevel="1">
      <c r="B50" s="63" t="s">
        <v>87</v>
      </c>
      <c r="C50" s="36">
        <v>88</v>
      </c>
      <c r="D50" s="57">
        <v>0.29411764705882359</v>
      </c>
      <c r="E50" s="66">
        <v>16</v>
      </c>
      <c r="F50" s="57">
        <v>0.60000000000000009</v>
      </c>
      <c r="G50" s="66">
        <v>0</v>
      </c>
      <c r="H50" s="57" t="s">
        <v>143</v>
      </c>
      <c r="I50" s="66">
        <v>16</v>
      </c>
      <c r="J50" s="57">
        <v>0.60000000000000009</v>
      </c>
      <c r="K50" s="36">
        <v>102</v>
      </c>
      <c r="L50" s="57">
        <v>0.59375</v>
      </c>
      <c r="M50" s="36">
        <v>153</v>
      </c>
      <c r="N50" s="57">
        <v>8.5106382978723305E-2</v>
      </c>
      <c r="O50" s="36">
        <v>255</v>
      </c>
      <c r="P50" s="57">
        <v>0.24390243902439024</v>
      </c>
      <c r="Q50" s="66">
        <v>2948</v>
      </c>
      <c r="R50" s="57">
        <v>0.52904564315352687</v>
      </c>
      <c r="S50" s="66">
        <v>4041</v>
      </c>
      <c r="T50" s="57">
        <v>0.52663392519833785</v>
      </c>
      <c r="U50" s="66">
        <v>6989</v>
      </c>
      <c r="V50" s="57">
        <v>0.52765027322404379</v>
      </c>
      <c r="W50" s="36">
        <v>3154</v>
      </c>
      <c r="X50" s="57">
        <v>0.52367149758454112</v>
      </c>
      <c r="Y50" s="36">
        <v>4194</v>
      </c>
      <c r="Z50" s="57">
        <v>0.50430416068866579</v>
      </c>
      <c r="AA50" s="36">
        <v>7348</v>
      </c>
      <c r="AB50" s="57">
        <v>0.51255660765747213</v>
      </c>
    </row>
    <row r="51" spans="2:28" ht="15" hidden="1" customHeight="1" outlineLevel="1">
      <c r="B51" s="63" t="s">
        <v>86</v>
      </c>
      <c r="C51" s="36">
        <v>56</v>
      </c>
      <c r="D51" s="57">
        <v>-0.43999999999999995</v>
      </c>
      <c r="E51" s="66">
        <v>3</v>
      </c>
      <c r="F51" s="57">
        <v>0.5</v>
      </c>
      <c r="G51" s="66">
        <v>0</v>
      </c>
      <c r="H51" s="57">
        <v>-1</v>
      </c>
      <c r="I51" s="66">
        <v>3</v>
      </c>
      <c r="J51" s="57">
        <v>-0.7857142857142857</v>
      </c>
      <c r="K51" s="36">
        <v>72</v>
      </c>
      <c r="L51" s="57">
        <v>0.14285714285714279</v>
      </c>
      <c r="M51" s="36">
        <v>128</v>
      </c>
      <c r="N51" s="57">
        <v>1.56</v>
      </c>
      <c r="O51" s="36">
        <v>200</v>
      </c>
      <c r="P51" s="57">
        <v>0.76991150442477885</v>
      </c>
      <c r="Q51" s="66">
        <v>1939</v>
      </c>
      <c r="R51" s="57">
        <v>1.0176899063475546</v>
      </c>
      <c r="S51" s="66">
        <v>2701</v>
      </c>
      <c r="T51" s="57">
        <v>5.4666146036704388E-2</v>
      </c>
      <c r="U51" s="66">
        <v>4640</v>
      </c>
      <c r="V51" s="57">
        <v>0.31743327654741615</v>
      </c>
      <c r="W51" s="36">
        <v>2070</v>
      </c>
      <c r="X51" s="57">
        <v>0.83836589698046171</v>
      </c>
      <c r="Y51" s="36">
        <v>2829</v>
      </c>
      <c r="Z51" s="57">
        <v>7.8536027449485291E-2</v>
      </c>
      <c r="AA51" s="36">
        <v>4899</v>
      </c>
      <c r="AB51" s="57">
        <v>0.30674846625766872</v>
      </c>
    </row>
    <row r="52" spans="2:28" ht="15" hidden="1" customHeight="1" outlineLevel="1">
      <c r="B52" s="63" t="s">
        <v>85</v>
      </c>
      <c r="C52" s="36">
        <v>62</v>
      </c>
      <c r="D52" s="57">
        <v>0.29166666666666674</v>
      </c>
      <c r="E52" s="66">
        <v>7</v>
      </c>
      <c r="F52" s="57">
        <v>1.3333333333333335</v>
      </c>
      <c r="G52" s="66">
        <v>0</v>
      </c>
      <c r="H52" s="57">
        <v>-1</v>
      </c>
      <c r="I52" s="66">
        <v>7</v>
      </c>
      <c r="J52" s="57">
        <v>0.16666666666666674</v>
      </c>
      <c r="K52" s="36">
        <v>169</v>
      </c>
      <c r="L52" s="57">
        <v>1.2236842105263159</v>
      </c>
      <c r="M52" s="36">
        <v>418</v>
      </c>
      <c r="N52" s="57">
        <v>0.84140969162995605</v>
      </c>
      <c r="O52" s="36">
        <v>587</v>
      </c>
      <c r="P52" s="57">
        <v>0.93729372937293731</v>
      </c>
      <c r="Q52" s="66">
        <v>2601</v>
      </c>
      <c r="R52" s="57">
        <v>1.1495867768595041</v>
      </c>
      <c r="S52" s="66">
        <v>5008</v>
      </c>
      <c r="T52" s="57">
        <v>0.57089084065244666</v>
      </c>
      <c r="U52" s="66">
        <v>7609</v>
      </c>
      <c r="V52" s="57">
        <v>0.73010459299681663</v>
      </c>
      <c r="W52" s="36">
        <v>2839</v>
      </c>
      <c r="X52" s="57">
        <v>1.1234106207928196</v>
      </c>
      <c r="Y52" s="36">
        <v>5426</v>
      </c>
      <c r="Z52" s="57">
        <v>0.58747805734347569</v>
      </c>
      <c r="AA52" s="36">
        <v>8265</v>
      </c>
      <c r="AB52" s="57">
        <v>0.73817034700315465</v>
      </c>
    </row>
    <row r="53" spans="2:28" ht="15" hidden="1" customHeight="1" outlineLevel="1">
      <c r="B53" s="63" t="s">
        <v>84</v>
      </c>
      <c r="C53" s="36">
        <v>77</v>
      </c>
      <c r="D53" s="57">
        <v>1.1388888888888888</v>
      </c>
      <c r="E53" s="66">
        <v>11</v>
      </c>
      <c r="F53" s="57">
        <v>2.6666666666666665</v>
      </c>
      <c r="G53" s="66">
        <v>0</v>
      </c>
      <c r="H53" s="57" t="s">
        <v>143</v>
      </c>
      <c r="I53" s="66">
        <v>11</v>
      </c>
      <c r="J53" s="57">
        <v>2.6666666666666665</v>
      </c>
      <c r="K53" s="36">
        <v>66</v>
      </c>
      <c r="L53" s="57">
        <v>-0.13157894736842102</v>
      </c>
      <c r="M53" s="36">
        <v>315</v>
      </c>
      <c r="N53" s="57">
        <v>1.1000000000000001</v>
      </c>
      <c r="O53" s="36">
        <v>381</v>
      </c>
      <c r="P53" s="57">
        <v>0.68584070796460184</v>
      </c>
      <c r="Q53" s="66">
        <v>1949</v>
      </c>
      <c r="R53" s="57">
        <v>3.8123456790123456</v>
      </c>
      <c r="S53" s="66">
        <v>3052</v>
      </c>
      <c r="T53" s="57">
        <v>0.5484525621511922</v>
      </c>
      <c r="U53" s="66">
        <v>5001</v>
      </c>
      <c r="V53" s="57">
        <v>1.1047979797979797</v>
      </c>
      <c r="W53" s="36">
        <v>2103</v>
      </c>
      <c r="X53" s="57">
        <v>3.0442307692307695</v>
      </c>
      <c r="Y53" s="36">
        <v>3367</v>
      </c>
      <c r="Z53" s="57">
        <v>0.58745874587458746</v>
      </c>
      <c r="AA53" s="36">
        <v>5470</v>
      </c>
      <c r="AB53" s="57">
        <v>1.0711851571374478</v>
      </c>
    </row>
    <row r="54" spans="2:28" ht="15" hidden="1" customHeight="1" outlineLevel="1">
      <c r="B54" s="63" t="s">
        <v>83</v>
      </c>
      <c r="C54" s="36">
        <v>85</v>
      </c>
      <c r="D54" s="57">
        <v>0.3492063492063493</v>
      </c>
      <c r="E54" s="66">
        <v>1</v>
      </c>
      <c r="F54" s="57">
        <v>-0.66666666666666674</v>
      </c>
      <c r="G54" s="66">
        <v>0</v>
      </c>
      <c r="H54" s="57">
        <v>-1</v>
      </c>
      <c r="I54" s="66">
        <v>1</v>
      </c>
      <c r="J54" s="57">
        <v>-0.93333333333333335</v>
      </c>
      <c r="K54" s="36">
        <v>83</v>
      </c>
      <c r="L54" s="57">
        <v>0.80434782608695654</v>
      </c>
      <c r="M54" s="36">
        <v>165</v>
      </c>
      <c r="N54" s="57">
        <v>0.71875</v>
      </c>
      <c r="O54" s="36">
        <v>248</v>
      </c>
      <c r="P54" s="57">
        <v>0.74647887323943651</v>
      </c>
      <c r="Q54" s="66">
        <v>1343</v>
      </c>
      <c r="R54" s="57">
        <v>1.8819742489270386</v>
      </c>
      <c r="S54" s="66">
        <v>2791</v>
      </c>
      <c r="T54" s="57">
        <v>0.20822510822510831</v>
      </c>
      <c r="U54" s="66">
        <v>4134</v>
      </c>
      <c r="V54" s="57">
        <v>0.48919308357348701</v>
      </c>
      <c r="W54" s="36">
        <v>1512</v>
      </c>
      <c r="X54" s="57">
        <v>1.6159169550173011</v>
      </c>
      <c r="Y54" s="36">
        <v>2956</v>
      </c>
      <c r="Z54" s="57">
        <v>0.22249793217535152</v>
      </c>
      <c r="AA54" s="36">
        <v>4468</v>
      </c>
      <c r="AB54" s="57">
        <v>0.49132176234979963</v>
      </c>
    </row>
    <row r="55" spans="2:28" ht="15" hidden="1" customHeight="1" outlineLevel="1">
      <c r="B55" s="63" t="s">
        <v>82</v>
      </c>
      <c r="C55" s="36">
        <v>112</v>
      </c>
      <c r="D55" s="57">
        <v>9.009009009008917E-3</v>
      </c>
      <c r="E55" s="66">
        <v>27</v>
      </c>
      <c r="F55" s="57">
        <v>0.42105263157894735</v>
      </c>
      <c r="G55" s="66">
        <v>5</v>
      </c>
      <c r="H55" s="57">
        <v>-0.16666666666666663</v>
      </c>
      <c r="I55" s="66">
        <v>32</v>
      </c>
      <c r="J55" s="57">
        <v>0.28000000000000003</v>
      </c>
      <c r="K55" s="36">
        <v>686</v>
      </c>
      <c r="L55" s="57">
        <v>-0.29928498467824316</v>
      </c>
      <c r="M55" s="36">
        <v>2949</v>
      </c>
      <c r="N55" s="57">
        <v>-6.2917063870352674E-2</v>
      </c>
      <c r="O55" s="36">
        <v>3635</v>
      </c>
      <c r="P55" s="57">
        <v>-0.11900145419292296</v>
      </c>
      <c r="Q55" s="66">
        <v>8022</v>
      </c>
      <c r="R55" s="57">
        <v>-0.23556317895940537</v>
      </c>
      <c r="S55" s="66">
        <v>12846</v>
      </c>
      <c r="T55" s="57">
        <v>-0.14684200039848572</v>
      </c>
      <c r="U55" s="66">
        <v>20868</v>
      </c>
      <c r="V55" s="57">
        <v>-0.1832804978278737</v>
      </c>
      <c r="W55" s="36">
        <v>8847</v>
      </c>
      <c r="X55" s="57">
        <v>-0.2375247780746359</v>
      </c>
      <c r="Y55" s="36">
        <v>15800</v>
      </c>
      <c r="Z55" s="57">
        <v>-0.1323448654585393</v>
      </c>
      <c r="AA55" s="36">
        <v>24647</v>
      </c>
      <c r="AB55" s="57">
        <v>-0.17328011270251231</v>
      </c>
    </row>
    <row r="56" spans="2:28" ht="15" hidden="1" customHeight="1" outlineLevel="1">
      <c r="B56" s="63" t="s">
        <v>81</v>
      </c>
      <c r="C56" s="36">
        <v>289</v>
      </c>
      <c r="D56" s="57">
        <v>0.40975609756097553</v>
      </c>
      <c r="E56" s="66">
        <v>17</v>
      </c>
      <c r="F56" s="57">
        <v>-5.555555555555558E-2</v>
      </c>
      <c r="G56" s="66">
        <v>0</v>
      </c>
      <c r="H56" s="57">
        <v>-1</v>
      </c>
      <c r="I56" s="66">
        <v>17</v>
      </c>
      <c r="J56" s="57">
        <v>-0.37037037037037035</v>
      </c>
      <c r="K56" s="36">
        <v>3033</v>
      </c>
      <c r="L56" s="57">
        <v>0.21417133706965563</v>
      </c>
      <c r="M56" s="36">
        <v>9099</v>
      </c>
      <c r="N56" s="57">
        <v>5.9254947613504028E-2</v>
      </c>
      <c r="O56" s="36">
        <v>12132</v>
      </c>
      <c r="P56" s="57">
        <v>9.4155844155844104E-2</v>
      </c>
      <c r="Q56" s="66">
        <v>23866</v>
      </c>
      <c r="R56" s="57">
        <v>0.17816063582958974</v>
      </c>
      <c r="S56" s="66">
        <v>46964</v>
      </c>
      <c r="T56" s="57">
        <v>0.42448967211623034</v>
      </c>
      <c r="U56" s="66">
        <v>70830</v>
      </c>
      <c r="V56" s="57">
        <v>0.33074061548867095</v>
      </c>
      <c r="W56" s="36">
        <v>27205</v>
      </c>
      <c r="X56" s="57">
        <v>0.18395856906606323</v>
      </c>
      <c r="Y56" s="36">
        <v>56063</v>
      </c>
      <c r="Z56" s="57">
        <v>0.34870573518090842</v>
      </c>
      <c r="AA56" s="36">
        <v>83268</v>
      </c>
      <c r="AB56" s="57">
        <v>0.29005670374616543</v>
      </c>
    </row>
    <row r="57" spans="2:28" ht="15" hidden="1" customHeight="1" outlineLevel="1">
      <c r="B57" s="63" t="s">
        <v>80</v>
      </c>
      <c r="C57" s="36">
        <v>328</v>
      </c>
      <c r="D57" s="57">
        <v>1.4848484848484849</v>
      </c>
      <c r="E57" s="66">
        <v>34</v>
      </c>
      <c r="F57" s="57">
        <v>1</v>
      </c>
      <c r="G57" s="66">
        <v>15</v>
      </c>
      <c r="H57" s="57">
        <v>-0.60526315789473684</v>
      </c>
      <c r="I57" s="66">
        <v>49</v>
      </c>
      <c r="J57" s="57">
        <v>-0.10909090909090913</v>
      </c>
      <c r="K57" s="36">
        <v>2988</v>
      </c>
      <c r="L57" s="57">
        <v>0.20678513731825521</v>
      </c>
      <c r="M57" s="36">
        <v>8593</v>
      </c>
      <c r="N57" s="57">
        <v>1.0941176470588232E-2</v>
      </c>
      <c r="O57" s="36">
        <v>11581</v>
      </c>
      <c r="P57" s="57">
        <v>5.5120262390670582E-2</v>
      </c>
      <c r="Q57" s="66">
        <v>21163</v>
      </c>
      <c r="R57" s="57">
        <v>2.4495328460086174E-2</v>
      </c>
      <c r="S57" s="66">
        <v>42209</v>
      </c>
      <c r="T57" s="57">
        <v>0.26776596383732798</v>
      </c>
      <c r="U57" s="66">
        <v>63372</v>
      </c>
      <c r="V57" s="57">
        <v>0.17462141572908751</v>
      </c>
      <c r="W57" s="36">
        <v>24513</v>
      </c>
      <c r="X57" s="57">
        <v>5.2873464478996546E-2</v>
      </c>
      <c r="Y57" s="36">
        <v>50817</v>
      </c>
      <c r="Z57" s="57">
        <v>0.21478772231784271</v>
      </c>
      <c r="AA57" s="36">
        <v>75330</v>
      </c>
      <c r="AB57" s="57">
        <v>0.15689406272076667</v>
      </c>
    </row>
    <row r="58" spans="2:28" ht="15" hidden="1" customHeight="1" outlineLevel="1">
      <c r="B58" s="63" t="s">
        <v>79</v>
      </c>
      <c r="C58" s="36">
        <v>187</v>
      </c>
      <c r="D58" s="57">
        <v>0.40601503759398505</v>
      </c>
      <c r="E58" s="66">
        <v>36</v>
      </c>
      <c r="F58" s="57">
        <v>2.6</v>
      </c>
      <c r="G58" s="66">
        <v>5</v>
      </c>
      <c r="H58" s="57">
        <v>-0.82758620689655171</v>
      </c>
      <c r="I58" s="66">
        <v>41</v>
      </c>
      <c r="J58" s="57">
        <v>5.1282051282051322E-2</v>
      </c>
      <c r="K58" s="36">
        <v>3468</v>
      </c>
      <c r="L58" s="57">
        <v>0.14834437086092711</v>
      </c>
      <c r="M58" s="36">
        <v>11826</v>
      </c>
      <c r="N58" s="57">
        <v>8.0888401425829537E-2</v>
      </c>
      <c r="O58" s="36">
        <v>15294</v>
      </c>
      <c r="P58" s="57">
        <v>9.5480266456557494E-2</v>
      </c>
      <c r="Q58" s="66">
        <v>19398</v>
      </c>
      <c r="R58" s="57">
        <v>5.9074033631797418E-2</v>
      </c>
      <c r="S58" s="66">
        <v>36634</v>
      </c>
      <c r="T58" s="57">
        <v>8.4744758971929457E-2</v>
      </c>
      <c r="U58" s="66">
        <v>56032</v>
      </c>
      <c r="V58" s="57">
        <v>7.571801566579639E-2</v>
      </c>
      <c r="W58" s="36">
        <v>23089</v>
      </c>
      <c r="X58" s="57">
        <v>7.4956934680385556E-2</v>
      </c>
      <c r="Y58" s="36">
        <v>48465</v>
      </c>
      <c r="Z58" s="57">
        <v>8.3210406329623066E-2</v>
      </c>
      <c r="AA58" s="36">
        <v>71554</v>
      </c>
      <c r="AB58" s="57">
        <v>8.0533365548693059E-2</v>
      </c>
    </row>
    <row r="59" spans="2:28" collapsed="1">
      <c r="B59" s="173">
        <v>2008</v>
      </c>
      <c r="C59" s="66">
        <v>2020</v>
      </c>
      <c r="D59" s="67">
        <v>0.23926380368098155</v>
      </c>
      <c r="E59" s="66">
        <v>190</v>
      </c>
      <c r="F59" s="67">
        <v>0.3380281690140845</v>
      </c>
      <c r="G59" s="66">
        <v>45</v>
      </c>
      <c r="H59" s="67">
        <v>-0.67625899280575541</v>
      </c>
      <c r="I59" s="66">
        <v>235</v>
      </c>
      <c r="J59" s="67">
        <v>-0.16370106761565839</v>
      </c>
      <c r="K59" s="66">
        <v>18559</v>
      </c>
      <c r="L59" s="67">
        <v>6.1666952691493693E-2</v>
      </c>
      <c r="M59" s="66">
        <v>58858</v>
      </c>
      <c r="N59" s="67">
        <v>-1.5966428702790414E-2</v>
      </c>
      <c r="O59" s="66">
        <v>77417</v>
      </c>
      <c r="P59" s="67">
        <v>1.5913266230238587E-3</v>
      </c>
      <c r="Q59" s="66">
        <v>138726</v>
      </c>
      <c r="R59" s="67">
        <v>7.048274584850911E-2</v>
      </c>
      <c r="S59" s="66">
        <v>261877</v>
      </c>
      <c r="T59" s="67">
        <v>0.11227818316188265</v>
      </c>
      <c r="U59" s="66">
        <v>400603</v>
      </c>
      <c r="V59" s="67">
        <v>9.7440238443542215E-2</v>
      </c>
      <c r="W59" s="66">
        <v>159495</v>
      </c>
      <c r="X59" s="67">
        <v>7.1550942255366401E-2</v>
      </c>
      <c r="Y59" s="66">
        <v>320780</v>
      </c>
      <c r="Z59" s="67">
        <v>8.5939457131830599E-2</v>
      </c>
      <c r="AA59" s="66">
        <v>480275</v>
      </c>
      <c r="AB59" s="67">
        <v>8.1118497025249869E-2</v>
      </c>
    </row>
    <row r="60" spans="2:28" ht="15" hidden="1" customHeight="1" outlineLevel="1">
      <c r="B60" s="63" t="s">
        <v>90</v>
      </c>
      <c r="C60" s="36">
        <v>195</v>
      </c>
      <c r="D60" s="57">
        <v>0.14035087719298245</v>
      </c>
      <c r="E60" s="66">
        <v>31</v>
      </c>
      <c r="F60" s="57">
        <v>-0.20512820512820518</v>
      </c>
      <c r="G60" s="66">
        <v>0</v>
      </c>
      <c r="H60" s="57">
        <v>-1</v>
      </c>
      <c r="I60" s="66">
        <v>31</v>
      </c>
      <c r="J60" s="57">
        <v>-0.50793650793650791</v>
      </c>
      <c r="K60" s="36">
        <v>3351</v>
      </c>
      <c r="L60" s="57">
        <v>0.2347089167280767</v>
      </c>
      <c r="M60" s="36">
        <v>12052</v>
      </c>
      <c r="N60" s="57">
        <v>9.972345596245713E-3</v>
      </c>
      <c r="O60" s="36">
        <v>15403</v>
      </c>
      <c r="P60" s="57">
        <v>5.1614665119136927E-2</v>
      </c>
      <c r="Q60" s="66">
        <v>20333</v>
      </c>
      <c r="R60" s="57">
        <v>0.1338947133615882</v>
      </c>
      <c r="S60" s="66">
        <v>46437</v>
      </c>
      <c r="T60" s="57">
        <v>0.42646064999692812</v>
      </c>
      <c r="U60" s="66">
        <v>66770</v>
      </c>
      <c r="V60" s="57">
        <v>0.32254486392267157</v>
      </c>
      <c r="W60" s="36">
        <v>23910</v>
      </c>
      <c r="X60" s="57">
        <v>0.14643268124280784</v>
      </c>
      <c r="Y60" s="36">
        <v>58489</v>
      </c>
      <c r="Z60" s="57">
        <v>0.31403473298735141</v>
      </c>
      <c r="AA60" s="36">
        <v>82399</v>
      </c>
      <c r="AB60" s="57">
        <v>0.2605596095889362</v>
      </c>
    </row>
    <row r="61" spans="2:28" ht="15" hidden="1" customHeight="1" outlineLevel="1">
      <c r="B61" s="63" t="s">
        <v>89</v>
      </c>
      <c r="C61" s="36">
        <v>320</v>
      </c>
      <c r="D61" s="57">
        <v>0.3223140495867769</v>
      </c>
      <c r="E61" s="66">
        <v>10</v>
      </c>
      <c r="F61" s="57">
        <v>-0.83050847457627119</v>
      </c>
      <c r="G61" s="66">
        <v>9</v>
      </c>
      <c r="H61" s="57">
        <v>-0.73529411764705888</v>
      </c>
      <c r="I61" s="66">
        <v>19</v>
      </c>
      <c r="J61" s="57">
        <v>-0.79569892473118276</v>
      </c>
      <c r="K61" s="36">
        <v>2863</v>
      </c>
      <c r="L61" s="57">
        <v>1.13034263511127E-2</v>
      </c>
      <c r="M61" s="36">
        <v>10069</v>
      </c>
      <c r="N61" s="57">
        <v>8.3503712471753033E-2</v>
      </c>
      <c r="O61" s="36">
        <v>12932</v>
      </c>
      <c r="P61" s="57">
        <v>6.6644671725503146E-2</v>
      </c>
      <c r="Q61" s="66">
        <v>20125</v>
      </c>
      <c r="R61" s="57">
        <v>8.6311130303357464E-2</v>
      </c>
      <c r="S61" s="66">
        <v>38798</v>
      </c>
      <c r="T61" s="57">
        <v>0.4928623648466659</v>
      </c>
      <c r="U61" s="66">
        <v>58923</v>
      </c>
      <c r="V61" s="57">
        <v>0.32366617993934632</v>
      </c>
      <c r="W61" s="36">
        <v>23318</v>
      </c>
      <c r="X61" s="57">
        <v>7.6646043032597699E-2</v>
      </c>
      <c r="Y61" s="36">
        <v>48876</v>
      </c>
      <c r="Z61" s="57">
        <v>0.38396194359497104</v>
      </c>
      <c r="AA61" s="36">
        <v>72194</v>
      </c>
      <c r="AB61" s="57">
        <v>0.26713939691789235</v>
      </c>
    </row>
    <row r="62" spans="2:28" ht="15" hidden="1" customHeight="1" outlineLevel="1">
      <c r="B62" s="63" t="s">
        <v>88</v>
      </c>
      <c r="C62" s="36">
        <v>219</v>
      </c>
      <c r="D62" s="57">
        <v>1.5172413793103448</v>
      </c>
      <c r="E62" s="66">
        <v>16</v>
      </c>
      <c r="F62" s="57">
        <v>0.23076923076923084</v>
      </c>
      <c r="G62" s="66">
        <v>21</v>
      </c>
      <c r="H62" s="57">
        <v>2.5</v>
      </c>
      <c r="I62" s="66">
        <v>37</v>
      </c>
      <c r="J62" s="57">
        <v>0.94736842105263164</v>
      </c>
      <c r="K62" s="36">
        <v>1969</v>
      </c>
      <c r="L62" s="57">
        <v>0.39645390070921982</v>
      </c>
      <c r="M62" s="36">
        <v>5850</v>
      </c>
      <c r="N62" s="57">
        <v>1.0711817553558989E-2</v>
      </c>
      <c r="O62" s="36">
        <v>7819</v>
      </c>
      <c r="P62" s="57">
        <v>8.6273964990275065E-2</v>
      </c>
      <c r="Q62" s="66">
        <v>14440</v>
      </c>
      <c r="R62" s="57">
        <v>5.7952963587075912E-2</v>
      </c>
      <c r="S62" s="66">
        <v>22438</v>
      </c>
      <c r="T62" s="57">
        <v>0.20175673504365066</v>
      </c>
      <c r="U62" s="66">
        <v>36878</v>
      </c>
      <c r="V62" s="57">
        <v>0.14102722772277221</v>
      </c>
      <c r="W62" s="36">
        <v>16644</v>
      </c>
      <c r="X62" s="57">
        <v>9.7961606966158632E-2</v>
      </c>
      <c r="Y62" s="36">
        <v>28309</v>
      </c>
      <c r="Z62" s="57">
        <v>0.15712241978336405</v>
      </c>
      <c r="AA62" s="36">
        <v>44953</v>
      </c>
      <c r="AB62" s="57">
        <v>0.1344891984655765</v>
      </c>
    </row>
    <row r="63" spans="2:28" ht="15" hidden="1" customHeight="1" outlineLevel="1">
      <c r="B63" s="63" t="s">
        <v>87</v>
      </c>
      <c r="C63" s="36">
        <v>68</v>
      </c>
      <c r="D63" s="57">
        <v>-2.8571428571428581E-2</v>
      </c>
      <c r="E63" s="66">
        <v>10</v>
      </c>
      <c r="F63" s="57">
        <v>1</v>
      </c>
      <c r="G63" s="66">
        <v>0</v>
      </c>
      <c r="H63" s="57">
        <v>-1</v>
      </c>
      <c r="I63" s="66">
        <v>10</v>
      </c>
      <c r="J63" s="57">
        <v>-0.56521739130434789</v>
      </c>
      <c r="K63" s="36">
        <v>64</v>
      </c>
      <c r="L63" s="57">
        <v>-0.74901960784313726</v>
      </c>
      <c r="M63" s="36">
        <v>141</v>
      </c>
      <c r="N63" s="57">
        <v>-0.78407350689127109</v>
      </c>
      <c r="O63" s="36">
        <v>205</v>
      </c>
      <c r="P63" s="57">
        <v>-0.77422907488986781</v>
      </c>
      <c r="Q63" s="66">
        <v>1928</v>
      </c>
      <c r="R63" s="57">
        <v>2.6001040041601087E-3</v>
      </c>
      <c r="S63" s="66">
        <v>2647</v>
      </c>
      <c r="T63" s="57">
        <v>0.74834874504623516</v>
      </c>
      <c r="U63" s="66">
        <v>4575</v>
      </c>
      <c r="V63" s="57">
        <v>0.33110270584812329</v>
      </c>
      <c r="W63" s="36">
        <v>2070</v>
      </c>
      <c r="X63" s="57">
        <v>-8.1225033288948034E-2</v>
      </c>
      <c r="Y63" s="36">
        <v>2788</v>
      </c>
      <c r="Z63" s="57">
        <v>0.27597254004576666</v>
      </c>
      <c r="AA63" s="36">
        <v>4858</v>
      </c>
      <c r="AB63" s="57">
        <v>9.4637223974763485E-2</v>
      </c>
    </row>
    <row r="64" spans="2:28" ht="15" hidden="1" customHeight="1" outlineLevel="1">
      <c r="B64" s="63" t="s">
        <v>86</v>
      </c>
      <c r="C64" s="36">
        <v>100</v>
      </c>
      <c r="D64" s="57">
        <v>1.0408163265306123</v>
      </c>
      <c r="E64" s="66">
        <v>2</v>
      </c>
      <c r="F64" s="57">
        <v>-0.85714285714285721</v>
      </c>
      <c r="G64" s="66">
        <v>12</v>
      </c>
      <c r="H64" s="57" t="s">
        <v>143</v>
      </c>
      <c r="I64" s="66">
        <v>14</v>
      </c>
      <c r="J64" s="57">
        <v>0</v>
      </c>
      <c r="K64" s="36">
        <v>63</v>
      </c>
      <c r="L64" s="57">
        <v>0.26</v>
      </c>
      <c r="M64" s="36">
        <v>50</v>
      </c>
      <c r="N64" s="57">
        <v>-0.4623655913978495</v>
      </c>
      <c r="O64" s="36">
        <v>113</v>
      </c>
      <c r="P64" s="57">
        <v>-0.20979020979020979</v>
      </c>
      <c r="Q64" s="66">
        <v>961</v>
      </c>
      <c r="R64" s="57">
        <v>-0.48964418481147109</v>
      </c>
      <c r="S64" s="66">
        <v>2561</v>
      </c>
      <c r="T64" s="57">
        <v>0.89563286454478175</v>
      </c>
      <c r="U64" s="66">
        <v>3522</v>
      </c>
      <c r="V64" s="57">
        <v>8.9053803339517623E-2</v>
      </c>
      <c r="W64" s="36">
        <v>1126</v>
      </c>
      <c r="X64" s="57">
        <v>-0.43587174348697399</v>
      </c>
      <c r="Y64" s="36">
        <v>2623</v>
      </c>
      <c r="Z64" s="57">
        <v>0.81648199445983383</v>
      </c>
      <c r="AA64" s="36">
        <v>3749</v>
      </c>
      <c r="AB64" s="57">
        <v>8.9825581395348797E-2</v>
      </c>
    </row>
    <row r="65" spans="2:28" ht="15" hidden="1" customHeight="1" outlineLevel="1">
      <c r="B65" s="63" t="s">
        <v>85</v>
      </c>
      <c r="C65" s="36">
        <v>48</v>
      </c>
      <c r="D65" s="57">
        <v>-0.44827586206896552</v>
      </c>
      <c r="E65" s="66">
        <v>3</v>
      </c>
      <c r="F65" s="57">
        <v>2</v>
      </c>
      <c r="G65" s="66">
        <v>3</v>
      </c>
      <c r="H65" s="57" t="s">
        <v>143</v>
      </c>
      <c r="I65" s="66">
        <v>6</v>
      </c>
      <c r="J65" s="57">
        <v>5</v>
      </c>
      <c r="K65" s="36">
        <v>76</v>
      </c>
      <c r="L65" s="57">
        <v>-0.3613445378151261</v>
      </c>
      <c r="M65" s="36">
        <v>227</v>
      </c>
      <c r="N65" s="57">
        <v>-0.59680284191829491</v>
      </c>
      <c r="O65" s="36">
        <v>303</v>
      </c>
      <c r="P65" s="57">
        <v>-0.55571847507331373</v>
      </c>
      <c r="Q65" s="66">
        <v>1210</v>
      </c>
      <c r="R65" s="57">
        <v>-0.29446064139941686</v>
      </c>
      <c r="S65" s="66">
        <v>3188</v>
      </c>
      <c r="T65" s="57">
        <v>0.48624708624708624</v>
      </c>
      <c r="U65" s="66">
        <v>4398</v>
      </c>
      <c r="V65" s="57">
        <v>0.13937823834196883</v>
      </c>
      <c r="W65" s="36">
        <v>1337</v>
      </c>
      <c r="X65" s="57">
        <v>-0.30437044745057229</v>
      </c>
      <c r="Y65" s="36">
        <v>3418</v>
      </c>
      <c r="Z65" s="57">
        <v>0.26218611521418023</v>
      </c>
      <c r="AA65" s="36">
        <v>4755</v>
      </c>
      <c r="AB65" s="57">
        <v>2.6997840172786169E-2</v>
      </c>
    </row>
    <row r="66" spans="2:28" ht="15" hidden="1" customHeight="1" outlineLevel="1">
      <c r="B66" s="63" t="s">
        <v>84</v>
      </c>
      <c r="C66" s="36">
        <v>36</v>
      </c>
      <c r="D66" s="57">
        <v>-0.5955056179775281</v>
      </c>
      <c r="E66" s="66">
        <v>3</v>
      </c>
      <c r="F66" s="57">
        <v>-0.5714285714285714</v>
      </c>
      <c r="G66" s="66">
        <v>0</v>
      </c>
      <c r="H66" s="57">
        <v>-1</v>
      </c>
      <c r="I66" s="66">
        <v>3</v>
      </c>
      <c r="J66" s="57">
        <v>-0.94</v>
      </c>
      <c r="K66" s="36">
        <v>76</v>
      </c>
      <c r="L66" s="57">
        <v>-0.28301886792452835</v>
      </c>
      <c r="M66" s="36">
        <v>150</v>
      </c>
      <c r="N66" s="57">
        <v>-0.78134110787172006</v>
      </c>
      <c r="O66" s="36">
        <v>226</v>
      </c>
      <c r="P66" s="57">
        <v>-0.71464646464646464</v>
      </c>
      <c r="Q66" s="66">
        <v>405</v>
      </c>
      <c r="R66" s="57">
        <v>-0.63414634146341464</v>
      </c>
      <c r="S66" s="66">
        <v>1971</v>
      </c>
      <c r="T66" s="57">
        <v>0.12307692307692308</v>
      </c>
      <c r="U66" s="66">
        <v>2376</v>
      </c>
      <c r="V66" s="57">
        <v>-0.16981132075471694</v>
      </c>
      <c r="W66" s="36">
        <v>520</v>
      </c>
      <c r="X66" s="57">
        <v>-0.6027501909854851</v>
      </c>
      <c r="Y66" s="36">
        <v>2121</v>
      </c>
      <c r="Z66" s="57">
        <v>-0.14613526570048307</v>
      </c>
      <c r="AA66" s="36">
        <v>2641</v>
      </c>
      <c r="AB66" s="57">
        <v>-0.30371737411020305</v>
      </c>
    </row>
    <row r="67" spans="2:28" ht="15" hidden="1" customHeight="1" outlineLevel="1">
      <c r="B67" s="63" t="s">
        <v>83</v>
      </c>
      <c r="C67" s="36">
        <v>63</v>
      </c>
      <c r="D67" s="57">
        <v>-4.5454545454545414E-2</v>
      </c>
      <c r="E67" s="66">
        <v>3</v>
      </c>
      <c r="F67" s="57">
        <v>-0.5714285714285714</v>
      </c>
      <c r="G67" s="66">
        <v>12</v>
      </c>
      <c r="H67" s="57">
        <v>1</v>
      </c>
      <c r="I67" s="66">
        <v>15</v>
      </c>
      <c r="J67" s="57">
        <v>0.15384615384615374</v>
      </c>
      <c r="K67" s="36">
        <v>46</v>
      </c>
      <c r="L67" s="57">
        <v>-0.76288659793814428</v>
      </c>
      <c r="M67" s="36">
        <v>96</v>
      </c>
      <c r="N67" s="57">
        <v>-0.79874213836477992</v>
      </c>
      <c r="O67" s="36">
        <v>142</v>
      </c>
      <c r="P67" s="57">
        <v>-0.78837555886736221</v>
      </c>
      <c r="Q67" s="66">
        <v>466</v>
      </c>
      <c r="R67" s="57">
        <v>-0.64070932922127988</v>
      </c>
      <c r="S67" s="66">
        <v>2310</v>
      </c>
      <c r="T67" s="57">
        <v>0.38572285542891427</v>
      </c>
      <c r="U67" s="66">
        <v>2776</v>
      </c>
      <c r="V67" s="57">
        <v>-6.3427800269905577E-2</v>
      </c>
      <c r="W67" s="36">
        <v>578</v>
      </c>
      <c r="X67" s="57">
        <v>-0.63043478260869568</v>
      </c>
      <c r="Y67" s="36">
        <v>2418</v>
      </c>
      <c r="Z67" s="57">
        <v>0.12465116279069766</v>
      </c>
      <c r="AA67" s="36">
        <v>2996</v>
      </c>
      <c r="AB67" s="57">
        <v>-0.19332256327409802</v>
      </c>
    </row>
    <row r="68" spans="2:28" ht="15" hidden="1" customHeight="1" outlineLevel="1">
      <c r="B68" s="63" t="s">
        <v>82</v>
      </c>
      <c r="C68" s="36">
        <v>111</v>
      </c>
      <c r="D68" s="57">
        <v>-0.57471264367816088</v>
      </c>
      <c r="E68" s="66">
        <v>19</v>
      </c>
      <c r="F68" s="57">
        <v>1.375</v>
      </c>
      <c r="G68" s="66">
        <v>6</v>
      </c>
      <c r="H68" s="57">
        <v>-0.64705882352941169</v>
      </c>
      <c r="I68" s="66">
        <v>25</v>
      </c>
      <c r="J68" s="57">
        <v>0</v>
      </c>
      <c r="K68" s="36">
        <v>979</v>
      </c>
      <c r="L68" s="57">
        <v>-0.10675182481751821</v>
      </c>
      <c r="M68" s="36">
        <v>3147</v>
      </c>
      <c r="N68" s="57">
        <v>-7.6855382810208317E-2</v>
      </c>
      <c r="O68" s="36">
        <v>4126</v>
      </c>
      <c r="P68" s="57">
        <v>-8.4128745837957819E-2</v>
      </c>
      <c r="Q68" s="66">
        <v>10494</v>
      </c>
      <c r="R68" s="57">
        <v>-7.8503688092729229E-2</v>
      </c>
      <c r="S68" s="66">
        <v>15057</v>
      </c>
      <c r="T68" s="57">
        <v>-0.10789193032349809</v>
      </c>
      <c r="U68" s="66">
        <v>25551</v>
      </c>
      <c r="V68" s="57">
        <v>-9.6051793674379105E-2</v>
      </c>
      <c r="W68" s="36">
        <v>11603</v>
      </c>
      <c r="X68" s="57">
        <v>-9.0174860817062608E-2</v>
      </c>
      <c r="Y68" s="36">
        <v>18210</v>
      </c>
      <c r="Z68" s="57">
        <v>-0.10313238770685584</v>
      </c>
      <c r="AA68" s="36">
        <v>29813</v>
      </c>
      <c r="AB68" s="57">
        <v>-9.8133526938318671E-2</v>
      </c>
    </row>
    <row r="69" spans="2:28" ht="15" hidden="1" customHeight="1" outlineLevel="1">
      <c r="B69" s="63" t="s">
        <v>81</v>
      </c>
      <c r="C69" s="36">
        <v>205</v>
      </c>
      <c r="D69" s="57">
        <v>-0.46052631578947367</v>
      </c>
      <c r="E69" s="66">
        <v>18</v>
      </c>
      <c r="F69" s="57">
        <v>-0.37931034482758619</v>
      </c>
      <c r="G69" s="66">
        <v>9</v>
      </c>
      <c r="H69" s="57">
        <v>-0.76315789473684215</v>
      </c>
      <c r="I69" s="66">
        <v>27</v>
      </c>
      <c r="J69" s="57">
        <v>-0.59701492537313428</v>
      </c>
      <c r="K69" s="36">
        <v>2498</v>
      </c>
      <c r="L69" s="57">
        <v>2.29320229320229E-2</v>
      </c>
      <c r="M69" s="36">
        <v>8590</v>
      </c>
      <c r="N69" s="57">
        <v>-0.15899745447425107</v>
      </c>
      <c r="O69" s="36">
        <v>11088</v>
      </c>
      <c r="P69" s="57">
        <v>-0.12389380530973448</v>
      </c>
      <c r="Q69" s="66">
        <v>20257</v>
      </c>
      <c r="R69" s="57">
        <v>0.13758634244959844</v>
      </c>
      <c r="S69" s="66">
        <v>32969</v>
      </c>
      <c r="T69" s="57">
        <v>-0.13369419554878204</v>
      </c>
      <c r="U69" s="66">
        <v>53226</v>
      </c>
      <c r="V69" s="57">
        <v>-4.7221824430760395E-2</v>
      </c>
      <c r="W69" s="36">
        <v>22978</v>
      </c>
      <c r="X69" s="57">
        <v>0.1123051602284828</v>
      </c>
      <c r="Y69" s="36">
        <v>41568</v>
      </c>
      <c r="Z69" s="57">
        <v>-0.13953921629510024</v>
      </c>
      <c r="AA69" s="36">
        <v>64546</v>
      </c>
      <c r="AB69" s="57">
        <v>-6.4103121782881689E-2</v>
      </c>
    </row>
    <row r="70" spans="2:28" ht="15" hidden="1" customHeight="1" outlineLevel="1">
      <c r="B70" s="63" t="s">
        <v>80</v>
      </c>
      <c r="C70" s="36">
        <v>132</v>
      </c>
      <c r="D70" s="57">
        <v>-0.65171503957783639</v>
      </c>
      <c r="E70" s="66">
        <v>17</v>
      </c>
      <c r="F70" s="57">
        <v>-0.22727272727272729</v>
      </c>
      <c r="G70" s="66">
        <v>38</v>
      </c>
      <c r="H70" s="57">
        <v>0.1875</v>
      </c>
      <c r="I70" s="66">
        <v>55</v>
      </c>
      <c r="J70" s="57">
        <v>1.8518518518518601E-2</v>
      </c>
      <c r="K70" s="36">
        <v>2476</v>
      </c>
      <c r="L70" s="57">
        <v>-0.10710421925712221</v>
      </c>
      <c r="M70" s="36">
        <v>8500</v>
      </c>
      <c r="N70" s="57">
        <v>-6.5626030559525095E-2</v>
      </c>
      <c r="O70" s="36">
        <v>10976</v>
      </c>
      <c r="P70" s="57">
        <v>-7.5315922493681575E-2</v>
      </c>
      <c r="Q70" s="66">
        <v>20657</v>
      </c>
      <c r="R70" s="57">
        <v>0.20575531169740846</v>
      </c>
      <c r="S70" s="66">
        <v>33294</v>
      </c>
      <c r="T70" s="57">
        <v>-0.1152036992744957</v>
      </c>
      <c r="U70" s="66">
        <v>53951</v>
      </c>
      <c r="V70" s="57">
        <v>-1.4791548729935489E-2</v>
      </c>
      <c r="W70" s="36">
        <v>23282</v>
      </c>
      <c r="X70" s="57">
        <v>0.14655766768442824</v>
      </c>
      <c r="Y70" s="36">
        <v>41832</v>
      </c>
      <c r="Z70" s="57">
        <v>-0.10535095598614141</v>
      </c>
      <c r="AA70" s="36">
        <v>65114</v>
      </c>
      <c r="AB70" s="57">
        <v>-2.9076702851007941E-2</v>
      </c>
    </row>
    <row r="71" spans="2:28" ht="15" hidden="1" customHeight="1" outlineLevel="1">
      <c r="B71" s="63" t="s">
        <v>79</v>
      </c>
      <c r="C71" s="36">
        <v>133</v>
      </c>
      <c r="D71" s="57">
        <v>-0.43404255319148932</v>
      </c>
      <c r="E71" s="66">
        <v>10</v>
      </c>
      <c r="F71" s="57">
        <v>-0.16666666666666663</v>
      </c>
      <c r="G71" s="66">
        <v>29</v>
      </c>
      <c r="H71" s="57">
        <v>0.38095238095238093</v>
      </c>
      <c r="I71" s="66">
        <v>39</v>
      </c>
      <c r="J71" s="57">
        <v>0.18181818181818188</v>
      </c>
      <c r="K71" s="36">
        <v>3020</v>
      </c>
      <c r="L71" s="57">
        <v>-1.1780104712041939E-2</v>
      </c>
      <c r="M71" s="36">
        <v>10941</v>
      </c>
      <c r="N71" s="57">
        <v>-0.10201904136572559</v>
      </c>
      <c r="O71" s="36">
        <v>13961</v>
      </c>
      <c r="P71" s="57">
        <v>-8.3923884514435665E-2</v>
      </c>
      <c r="Q71" s="66">
        <v>18316</v>
      </c>
      <c r="R71" s="57">
        <v>-2.3965141612199981E-3</v>
      </c>
      <c r="S71" s="66">
        <v>33772</v>
      </c>
      <c r="T71" s="57">
        <v>-0.22810385810934353</v>
      </c>
      <c r="U71" s="66">
        <v>52088</v>
      </c>
      <c r="V71" s="57">
        <v>-0.16138588356517258</v>
      </c>
      <c r="W71" s="36">
        <v>21479</v>
      </c>
      <c r="X71" s="57">
        <v>-8.4937450953238569E-3</v>
      </c>
      <c r="Y71" s="36">
        <v>44742</v>
      </c>
      <c r="Z71" s="57">
        <v>-0.20042175241703453</v>
      </c>
      <c r="AA71" s="36">
        <v>66221</v>
      </c>
      <c r="AB71" s="57">
        <v>-0.14685648028858544</v>
      </c>
    </row>
    <row r="72" spans="2:28" collapsed="1">
      <c r="B72" s="173">
        <v>2007</v>
      </c>
      <c r="C72" s="66">
        <v>1630</v>
      </c>
      <c r="D72" s="67">
        <v>-0.22967863894139884</v>
      </c>
      <c r="E72" s="66">
        <v>142</v>
      </c>
      <c r="F72" s="67">
        <v>-0.34259259259259256</v>
      </c>
      <c r="G72" s="66">
        <v>139</v>
      </c>
      <c r="H72" s="67">
        <v>-0.41841004184100417</v>
      </c>
      <c r="I72" s="66">
        <v>281</v>
      </c>
      <c r="J72" s="67">
        <v>-0.38241758241758239</v>
      </c>
      <c r="K72" s="66">
        <v>17481</v>
      </c>
      <c r="L72" s="67">
        <v>2.5519183386131683E-2</v>
      </c>
      <c r="M72" s="66">
        <v>59813</v>
      </c>
      <c r="N72" s="67">
        <v>-7.108246622146297E-2</v>
      </c>
      <c r="O72" s="66">
        <v>77294</v>
      </c>
      <c r="P72" s="67">
        <v>-5.0862026622132683E-2</v>
      </c>
      <c r="Q72" s="66">
        <v>129592</v>
      </c>
      <c r="R72" s="67">
        <v>5.6005997441308963E-2</v>
      </c>
      <c r="S72" s="66">
        <v>235442</v>
      </c>
      <c r="T72" s="67">
        <v>6.0731116136996333E-2</v>
      </c>
      <c r="U72" s="66">
        <v>365034</v>
      </c>
      <c r="V72" s="67">
        <v>5.9048801645579463E-2</v>
      </c>
      <c r="W72" s="66">
        <v>148845</v>
      </c>
      <c r="X72" s="67">
        <v>4.7488687305150767E-2</v>
      </c>
      <c r="Y72" s="66">
        <v>295394</v>
      </c>
      <c r="Z72" s="67">
        <v>3.0716247195480717E-2</v>
      </c>
      <c r="AA72" s="66">
        <v>444239</v>
      </c>
      <c r="AB72" s="67">
        <v>3.6275799649162055E-2</v>
      </c>
    </row>
    <row r="73" spans="2:28" ht="15" hidden="1" customHeight="1" outlineLevel="1">
      <c r="B73" s="63" t="s">
        <v>90</v>
      </c>
      <c r="C73" s="36">
        <v>171</v>
      </c>
      <c r="D73" s="57">
        <v>-0.48181818181818181</v>
      </c>
      <c r="E73" s="66">
        <v>39</v>
      </c>
      <c r="F73" s="57">
        <v>8.75</v>
      </c>
      <c r="G73" s="66">
        <v>24</v>
      </c>
      <c r="H73" s="57">
        <v>-0.55555555555555558</v>
      </c>
      <c r="I73" s="66">
        <v>63</v>
      </c>
      <c r="J73" s="57">
        <v>8.6206896551724199E-2</v>
      </c>
      <c r="K73" s="36">
        <v>2714</v>
      </c>
      <c r="L73" s="57">
        <v>0.16032492518170161</v>
      </c>
      <c r="M73" s="36">
        <v>11933</v>
      </c>
      <c r="N73" s="57">
        <v>0.15708329293125178</v>
      </c>
      <c r="O73" s="36">
        <v>14647</v>
      </c>
      <c r="P73" s="57">
        <v>0.15768257982927603</v>
      </c>
      <c r="Q73" s="66">
        <v>17932</v>
      </c>
      <c r="R73" s="57">
        <v>0.23260929337365965</v>
      </c>
      <c r="S73" s="66">
        <v>32554</v>
      </c>
      <c r="T73" s="57">
        <v>1.7280709977813169E-2</v>
      </c>
      <c r="U73" s="66">
        <v>50486</v>
      </c>
      <c r="V73" s="57">
        <v>8.4577541945047185E-2</v>
      </c>
      <c r="W73" s="36">
        <v>20856</v>
      </c>
      <c r="X73" s="57">
        <v>0.2110794959642297</v>
      </c>
      <c r="Y73" s="36">
        <v>44511</v>
      </c>
      <c r="Z73" s="57">
        <v>5.0580626888217628E-2</v>
      </c>
      <c r="AA73" s="36">
        <v>65367</v>
      </c>
      <c r="AB73" s="57">
        <v>9.69642048028998E-2</v>
      </c>
    </row>
    <row r="74" spans="2:28" ht="15" hidden="1" customHeight="1" outlineLevel="1">
      <c r="B74" s="63" t="s">
        <v>89</v>
      </c>
      <c r="C74" s="36">
        <v>242</v>
      </c>
      <c r="D74" s="57">
        <v>-0.3857868020304569</v>
      </c>
      <c r="E74" s="66">
        <v>59</v>
      </c>
      <c r="F74" s="57">
        <v>10.8</v>
      </c>
      <c r="G74" s="66">
        <v>34</v>
      </c>
      <c r="H74" s="57">
        <v>0.1333333333333333</v>
      </c>
      <c r="I74" s="66">
        <v>93</v>
      </c>
      <c r="J74" s="57">
        <v>1.657142857142857</v>
      </c>
      <c r="K74" s="36">
        <v>2831</v>
      </c>
      <c r="L74" s="57">
        <v>0.27064631956912022</v>
      </c>
      <c r="M74" s="36">
        <v>9293</v>
      </c>
      <c r="N74" s="57">
        <v>-6.5466613032984733E-2</v>
      </c>
      <c r="O74" s="36">
        <v>12124</v>
      </c>
      <c r="P74" s="57">
        <v>-3.9434768320736335E-3</v>
      </c>
      <c r="Q74" s="66">
        <v>18526</v>
      </c>
      <c r="R74" s="57">
        <v>2.3762157382847038E-2</v>
      </c>
      <c r="S74" s="66">
        <v>25989</v>
      </c>
      <c r="T74" s="57">
        <v>-0.28062114208209921</v>
      </c>
      <c r="U74" s="66">
        <v>44515</v>
      </c>
      <c r="V74" s="57">
        <v>-0.17903841543256549</v>
      </c>
      <c r="W74" s="36">
        <v>21658</v>
      </c>
      <c r="X74" s="57">
        <v>4.5118949958982801E-2</v>
      </c>
      <c r="Y74" s="36">
        <v>35316</v>
      </c>
      <c r="Z74" s="57">
        <v>-0.23394286457994407</v>
      </c>
      <c r="AA74" s="36">
        <v>56974</v>
      </c>
      <c r="AB74" s="57">
        <v>-0.14740213097090871</v>
      </c>
    </row>
    <row r="75" spans="2:28" ht="15" hidden="1" customHeight="1" outlineLevel="1">
      <c r="B75" s="63" t="s">
        <v>88</v>
      </c>
      <c r="C75" s="36">
        <v>87</v>
      </c>
      <c r="D75" s="57">
        <v>-0.42763157894736847</v>
      </c>
      <c r="E75" s="66">
        <v>13</v>
      </c>
      <c r="F75" s="57">
        <v>0.44444444444444442</v>
      </c>
      <c r="G75" s="66">
        <v>6</v>
      </c>
      <c r="H75" s="57">
        <v>0</v>
      </c>
      <c r="I75" s="66">
        <v>19</v>
      </c>
      <c r="J75" s="57">
        <v>0.26666666666666661</v>
      </c>
      <c r="K75" s="36">
        <v>1410</v>
      </c>
      <c r="L75" s="57">
        <v>-3.5567715458276306E-2</v>
      </c>
      <c r="M75" s="36">
        <v>5788</v>
      </c>
      <c r="N75" s="57">
        <v>-5.870873312733782E-2</v>
      </c>
      <c r="O75" s="36">
        <v>7198</v>
      </c>
      <c r="P75" s="57">
        <v>-5.4263565891472854E-2</v>
      </c>
      <c r="Q75" s="66">
        <v>13649</v>
      </c>
      <c r="R75" s="57">
        <v>0.13741666666666674</v>
      </c>
      <c r="S75" s="66">
        <v>18671</v>
      </c>
      <c r="T75" s="57">
        <v>-2.9977140482127962E-2</v>
      </c>
      <c r="U75" s="66">
        <v>32320</v>
      </c>
      <c r="V75" s="57">
        <v>3.4306195596518263E-2</v>
      </c>
      <c r="W75" s="36">
        <v>15159</v>
      </c>
      <c r="X75" s="57">
        <v>0.11275049548557581</v>
      </c>
      <c r="Y75" s="36">
        <v>24465</v>
      </c>
      <c r="Z75" s="57">
        <v>-3.6924772664645888E-2</v>
      </c>
      <c r="AA75" s="36">
        <v>39624</v>
      </c>
      <c r="AB75" s="57">
        <v>1.5323117921385743E-2</v>
      </c>
    </row>
    <row r="76" spans="2:28" ht="15" hidden="1" customHeight="1" outlineLevel="1">
      <c r="B76" s="63" t="s">
        <v>87</v>
      </c>
      <c r="C76" s="36">
        <v>70</v>
      </c>
      <c r="D76" s="57">
        <v>0.66666666666666674</v>
      </c>
      <c r="E76" s="66">
        <v>5</v>
      </c>
      <c r="F76" s="57">
        <v>-0.2857142857142857</v>
      </c>
      <c r="G76" s="66">
        <v>18</v>
      </c>
      <c r="H76" s="57" t="s">
        <v>143</v>
      </c>
      <c r="I76" s="66">
        <v>23</v>
      </c>
      <c r="J76" s="57">
        <v>2.2857142857142856</v>
      </c>
      <c r="K76" s="36">
        <v>255</v>
      </c>
      <c r="L76" s="57">
        <v>1.65625</v>
      </c>
      <c r="M76" s="36">
        <v>653</v>
      </c>
      <c r="N76" s="57">
        <v>1.3574007220216608</v>
      </c>
      <c r="O76" s="36">
        <v>908</v>
      </c>
      <c r="P76" s="57">
        <v>1.4343163538873993</v>
      </c>
      <c r="Q76" s="66">
        <v>1923</v>
      </c>
      <c r="R76" s="57">
        <v>-0.10307835820895528</v>
      </c>
      <c r="S76" s="66">
        <v>1514</v>
      </c>
      <c r="T76" s="57">
        <v>0.17912772585669789</v>
      </c>
      <c r="U76" s="66">
        <v>3437</v>
      </c>
      <c r="V76" s="57">
        <v>2.6254375729288792E-3</v>
      </c>
      <c r="W76" s="36">
        <v>2253</v>
      </c>
      <c r="X76" s="57">
        <v>-1.5727391874180818E-2</v>
      </c>
      <c r="Y76" s="36">
        <v>2185</v>
      </c>
      <c r="Z76" s="57">
        <v>0.39974375400384377</v>
      </c>
      <c r="AA76" s="36">
        <v>4438</v>
      </c>
      <c r="AB76" s="57">
        <v>0.15272727272727282</v>
      </c>
    </row>
    <row r="77" spans="2:28" ht="15" hidden="1" customHeight="1" outlineLevel="1">
      <c r="B77" s="63" t="s">
        <v>86</v>
      </c>
      <c r="C77" s="36">
        <v>49</v>
      </c>
      <c r="D77" s="57">
        <v>-0.35526315789473684</v>
      </c>
      <c r="E77" s="66">
        <v>14</v>
      </c>
      <c r="F77" s="57">
        <v>1.7999999999999998</v>
      </c>
      <c r="G77" s="66">
        <v>0</v>
      </c>
      <c r="H77" s="57" t="s">
        <v>143</v>
      </c>
      <c r="I77" s="66">
        <v>14</v>
      </c>
      <c r="J77" s="57">
        <v>1.7999999999999998</v>
      </c>
      <c r="K77" s="36">
        <v>50</v>
      </c>
      <c r="L77" s="57">
        <v>-0.65517241379310343</v>
      </c>
      <c r="M77" s="36">
        <v>93</v>
      </c>
      <c r="N77" s="57">
        <v>-0.12264150943396224</v>
      </c>
      <c r="O77" s="36">
        <v>143</v>
      </c>
      <c r="P77" s="57">
        <v>-0.43027888446215135</v>
      </c>
      <c r="Q77" s="66">
        <v>1883</v>
      </c>
      <c r="R77" s="57">
        <v>3.0087527352297583E-2</v>
      </c>
      <c r="S77" s="66">
        <v>1351</v>
      </c>
      <c r="T77" s="57">
        <v>0.44337606837606836</v>
      </c>
      <c r="U77" s="66">
        <v>3234</v>
      </c>
      <c r="V77" s="57">
        <v>0.17004341534008693</v>
      </c>
      <c r="W77" s="36">
        <v>1996</v>
      </c>
      <c r="X77" s="57">
        <v>-2.8237585199610504E-2</v>
      </c>
      <c r="Y77" s="36">
        <v>1444</v>
      </c>
      <c r="Z77" s="57">
        <v>0.38579654510556627</v>
      </c>
      <c r="AA77" s="36">
        <v>3440</v>
      </c>
      <c r="AB77" s="57">
        <v>0.11111111111111116</v>
      </c>
    </row>
    <row r="78" spans="2:28" ht="15" hidden="1" customHeight="1" outlineLevel="1">
      <c r="B78" s="63" t="s">
        <v>85</v>
      </c>
      <c r="C78" s="36">
        <v>87</v>
      </c>
      <c r="D78" s="57">
        <v>0.31818181818181812</v>
      </c>
      <c r="E78" s="66">
        <v>1</v>
      </c>
      <c r="F78" s="57">
        <v>-0.875</v>
      </c>
      <c r="G78" s="66">
        <v>0</v>
      </c>
      <c r="H78" s="57" t="s">
        <v>143</v>
      </c>
      <c r="I78" s="66">
        <v>1</v>
      </c>
      <c r="J78" s="57">
        <v>-0.875</v>
      </c>
      <c r="K78" s="36">
        <v>119</v>
      </c>
      <c r="L78" s="57">
        <v>0.41666666666666674</v>
      </c>
      <c r="M78" s="36">
        <v>563</v>
      </c>
      <c r="N78" s="57">
        <v>2.8299319727891157</v>
      </c>
      <c r="O78" s="36">
        <v>682</v>
      </c>
      <c r="P78" s="57">
        <v>1.9523809523809526</v>
      </c>
      <c r="Q78" s="66">
        <v>1715</v>
      </c>
      <c r="R78" s="57">
        <v>-0.20269642026964207</v>
      </c>
      <c r="S78" s="66">
        <v>2145</v>
      </c>
      <c r="T78" s="57">
        <v>0.42241379310344818</v>
      </c>
      <c r="U78" s="66">
        <v>3860</v>
      </c>
      <c r="V78" s="57">
        <v>5.4933041814703376E-2</v>
      </c>
      <c r="W78" s="36">
        <v>1922</v>
      </c>
      <c r="X78" s="57">
        <v>-0.16760502381983544</v>
      </c>
      <c r="Y78" s="36">
        <v>2708</v>
      </c>
      <c r="Z78" s="57">
        <v>0.63625377643504533</v>
      </c>
      <c r="AA78" s="36">
        <v>4630</v>
      </c>
      <c r="AB78" s="57">
        <v>0.16801210898082752</v>
      </c>
    </row>
    <row r="79" spans="2:28" ht="15" hidden="1" customHeight="1" outlineLevel="1">
      <c r="B79" s="63" t="s">
        <v>84</v>
      </c>
      <c r="C79" s="36">
        <v>89</v>
      </c>
      <c r="D79" s="57">
        <v>0.45901639344262302</v>
      </c>
      <c r="E79" s="66">
        <v>7</v>
      </c>
      <c r="F79" s="57">
        <v>2.5</v>
      </c>
      <c r="G79" s="66">
        <v>43</v>
      </c>
      <c r="H79" s="57">
        <v>6.166666666666667</v>
      </c>
      <c r="I79" s="66">
        <v>50</v>
      </c>
      <c r="J79" s="57">
        <v>5.25</v>
      </c>
      <c r="K79" s="36">
        <v>106</v>
      </c>
      <c r="L79" s="57">
        <v>2.4193548387096775</v>
      </c>
      <c r="M79" s="36">
        <v>686</v>
      </c>
      <c r="N79" s="57">
        <v>4.7647058823529411</v>
      </c>
      <c r="O79" s="36">
        <v>792</v>
      </c>
      <c r="P79" s="57">
        <v>4.28</v>
      </c>
      <c r="Q79" s="66">
        <v>1107</v>
      </c>
      <c r="R79" s="57">
        <v>-0.45143706640237857</v>
      </c>
      <c r="S79" s="66">
        <v>1755</v>
      </c>
      <c r="T79" s="57">
        <v>0.47355163727959693</v>
      </c>
      <c r="U79" s="66">
        <v>2862</v>
      </c>
      <c r="V79" s="57">
        <v>-0.10813337488314112</v>
      </c>
      <c r="W79" s="36">
        <v>1309</v>
      </c>
      <c r="X79" s="57">
        <v>-0.38020833333333337</v>
      </c>
      <c r="Y79" s="36">
        <v>2484</v>
      </c>
      <c r="Z79" s="57">
        <v>0.88753799392097266</v>
      </c>
      <c r="AA79" s="36">
        <v>3793</v>
      </c>
      <c r="AB79" s="57">
        <v>0.10647607934655778</v>
      </c>
    </row>
    <row r="80" spans="2:28" ht="15" hidden="1" customHeight="1" outlineLevel="1">
      <c r="B80" s="63" t="s">
        <v>83</v>
      </c>
      <c r="C80" s="36">
        <v>66</v>
      </c>
      <c r="D80" s="57">
        <v>0.26923076923076916</v>
      </c>
      <c r="E80" s="66">
        <v>7</v>
      </c>
      <c r="F80" s="57">
        <v>0.39999999999999991</v>
      </c>
      <c r="G80" s="66">
        <v>6</v>
      </c>
      <c r="H80" s="57">
        <v>-0.5</v>
      </c>
      <c r="I80" s="66">
        <v>13</v>
      </c>
      <c r="J80" s="57">
        <v>-0.23529411764705888</v>
      </c>
      <c r="K80" s="36">
        <v>194</v>
      </c>
      <c r="L80" s="57">
        <v>0.41605839416058399</v>
      </c>
      <c r="M80" s="36">
        <v>477</v>
      </c>
      <c r="N80" s="57">
        <v>1.2932692307692308</v>
      </c>
      <c r="O80" s="36">
        <v>671</v>
      </c>
      <c r="P80" s="57">
        <v>0.94492753623188408</v>
      </c>
      <c r="Q80" s="66">
        <v>1297</v>
      </c>
      <c r="R80" s="57">
        <v>-0.45228040540540537</v>
      </c>
      <c r="S80" s="66">
        <v>1667</v>
      </c>
      <c r="T80" s="57">
        <v>0.34870550161812308</v>
      </c>
      <c r="U80" s="66">
        <v>2964</v>
      </c>
      <c r="V80" s="57">
        <v>-0.17758046614872369</v>
      </c>
      <c r="W80" s="36">
        <v>1564</v>
      </c>
      <c r="X80" s="57">
        <v>-0.38953942232630756</v>
      </c>
      <c r="Y80" s="36">
        <v>2150</v>
      </c>
      <c r="Z80" s="57">
        <v>0.47664835164835173</v>
      </c>
      <c r="AA80" s="36">
        <v>3714</v>
      </c>
      <c r="AB80" s="57">
        <v>-7.5659532105525118E-2</v>
      </c>
    </row>
    <row r="81" spans="2:28" ht="15" hidden="1" customHeight="1" outlineLevel="1">
      <c r="B81" s="63" t="s">
        <v>82</v>
      </c>
      <c r="C81" s="36">
        <v>261</v>
      </c>
      <c r="D81" s="57">
        <v>5.2419354838709742E-2</v>
      </c>
      <c r="E81" s="66">
        <v>8</v>
      </c>
      <c r="F81" s="57">
        <v>0.33333333333333326</v>
      </c>
      <c r="G81" s="66">
        <v>17</v>
      </c>
      <c r="H81" s="57">
        <v>1.8333333333333335</v>
      </c>
      <c r="I81" s="66">
        <v>25</v>
      </c>
      <c r="J81" s="57">
        <v>1.0833333333333335</v>
      </c>
      <c r="K81" s="36">
        <v>1096</v>
      </c>
      <c r="L81" s="57">
        <v>0.21642619311875699</v>
      </c>
      <c r="M81" s="36">
        <v>3409</v>
      </c>
      <c r="N81" s="57">
        <v>-1.7569546120058677E-3</v>
      </c>
      <c r="O81" s="36">
        <v>4505</v>
      </c>
      <c r="P81" s="57">
        <v>4.3790546802594976E-2</v>
      </c>
      <c r="Q81" s="66">
        <v>11388</v>
      </c>
      <c r="R81" s="57">
        <v>0.50614998016135426</v>
      </c>
      <c r="S81" s="66">
        <v>16878</v>
      </c>
      <c r="T81" s="57">
        <v>0.11303086256924288</v>
      </c>
      <c r="U81" s="66">
        <v>28266</v>
      </c>
      <c r="V81" s="57">
        <v>0.2438283828382839</v>
      </c>
      <c r="W81" s="36">
        <v>12753</v>
      </c>
      <c r="X81" s="57">
        <v>0.4631711794401101</v>
      </c>
      <c r="Y81" s="36">
        <v>20304</v>
      </c>
      <c r="Z81" s="57">
        <v>9.24939467312349E-2</v>
      </c>
      <c r="AA81" s="36">
        <v>33057</v>
      </c>
      <c r="AB81" s="57">
        <v>0.21083476795721778</v>
      </c>
    </row>
    <row r="82" spans="2:28" ht="15" hidden="1" customHeight="1" outlineLevel="1">
      <c r="B82" s="63" t="s">
        <v>81</v>
      </c>
      <c r="C82" s="36">
        <v>380</v>
      </c>
      <c r="D82" s="57">
        <v>-3.30788804071247E-2</v>
      </c>
      <c r="E82" s="66">
        <v>29</v>
      </c>
      <c r="F82" s="57">
        <v>0.11538461538461542</v>
      </c>
      <c r="G82" s="66">
        <v>38</v>
      </c>
      <c r="H82" s="57" t="s">
        <v>143</v>
      </c>
      <c r="I82" s="66">
        <v>67</v>
      </c>
      <c r="J82" s="57">
        <v>1.5769230769230771</v>
      </c>
      <c r="K82" s="36">
        <v>2442</v>
      </c>
      <c r="L82" s="57">
        <v>-3.1720856463124503E-2</v>
      </c>
      <c r="M82" s="36">
        <v>10214</v>
      </c>
      <c r="N82" s="57">
        <v>-3.9586271744240675E-2</v>
      </c>
      <c r="O82" s="36">
        <v>12656</v>
      </c>
      <c r="P82" s="57">
        <v>-3.8078589344075375E-2</v>
      </c>
      <c r="Q82" s="66">
        <v>17807</v>
      </c>
      <c r="R82" s="57">
        <v>0.10164563226924028</v>
      </c>
      <c r="S82" s="66">
        <v>38057</v>
      </c>
      <c r="T82" s="57">
        <v>0.2773377190038262</v>
      </c>
      <c r="U82" s="66">
        <v>55864</v>
      </c>
      <c r="V82" s="57">
        <v>0.21554462770355531</v>
      </c>
      <c r="W82" s="36">
        <v>20658</v>
      </c>
      <c r="X82" s="57">
        <v>8.1287621041612246E-2</v>
      </c>
      <c r="Y82" s="36">
        <v>48309</v>
      </c>
      <c r="Z82" s="57">
        <v>0.19490959459793711</v>
      </c>
      <c r="AA82" s="36">
        <v>68967</v>
      </c>
      <c r="AB82" s="57">
        <v>0.15844727382672086</v>
      </c>
    </row>
    <row r="83" spans="2:28" ht="15" hidden="1" customHeight="1" outlineLevel="1">
      <c r="B83" s="63" t="s">
        <v>80</v>
      </c>
      <c r="C83" s="36">
        <v>379</v>
      </c>
      <c r="D83" s="57">
        <v>0.10174418604651159</v>
      </c>
      <c r="E83" s="66">
        <v>22</v>
      </c>
      <c r="F83" s="57">
        <v>-0.40540540540540537</v>
      </c>
      <c r="G83" s="66">
        <v>32</v>
      </c>
      <c r="H83" s="57">
        <v>-0.2558139534883721</v>
      </c>
      <c r="I83" s="66">
        <v>54</v>
      </c>
      <c r="J83" s="57">
        <v>-0.32499999999999996</v>
      </c>
      <c r="K83" s="36">
        <v>2773</v>
      </c>
      <c r="L83" s="57">
        <v>-1.7998560115191076E-3</v>
      </c>
      <c r="M83" s="36">
        <v>9097</v>
      </c>
      <c r="N83" s="57">
        <v>9.6816976127320986E-2</v>
      </c>
      <c r="O83" s="36">
        <v>11870</v>
      </c>
      <c r="P83" s="57">
        <v>7.2073699421965287E-2</v>
      </c>
      <c r="Q83" s="66">
        <v>17132</v>
      </c>
      <c r="R83" s="57">
        <v>5.6682908776907404E-2</v>
      </c>
      <c r="S83" s="66">
        <v>37629</v>
      </c>
      <c r="T83" s="57">
        <v>0.24233219980851128</v>
      </c>
      <c r="U83" s="66">
        <v>54761</v>
      </c>
      <c r="V83" s="57">
        <v>0.17760526428970791</v>
      </c>
      <c r="W83" s="36">
        <v>20306</v>
      </c>
      <c r="X83" s="57">
        <v>4.8213916993599115E-2</v>
      </c>
      <c r="Y83" s="36">
        <v>46758</v>
      </c>
      <c r="Z83" s="57">
        <v>0.21053176616786629</v>
      </c>
      <c r="AA83" s="36">
        <v>67064</v>
      </c>
      <c r="AB83" s="57">
        <v>0.15631573502534568</v>
      </c>
    </row>
    <row r="84" spans="2:28" ht="15" hidden="1" customHeight="1" outlineLevel="1">
      <c r="B84" s="63" t="s">
        <v>79</v>
      </c>
      <c r="C84" s="36">
        <v>235</v>
      </c>
      <c r="D84" s="57">
        <v>-0.40051020408163263</v>
      </c>
      <c r="E84" s="66">
        <v>12</v>
      </c>
      <c r="F84" s="57">
        <v>-0.75</v>
      </c>
      <c r="G84" s="66">
        <v>21</v>
      </c>
      <c r="H84" s="57">
        <v>-0.52272727272727271</v>
      </c>
      <c r="I84" s="66">
        <v>33</v>
      </c>
      <c r="J84" s="57">
        <v>-0.64130434782608692</v>
      </c>
      <c r="K84" s="36">
        <v>3056</v>
      </c>
      <c r="L84" s="57">
        <v>8.7157595161864165E-2</v>
      </c>
      <c r="M84" s="36">
        <v>12184</v>
      </c>
      <c r="N84" s="57">
        <v>0.10232516058988517</v>
      </c>
      <c r="O84" s="36">
        <v>15240</v>
      </c>
      <c r="P84" s="57">
        <v>9.9249855741488702E-2</v>
      </c>
      <c r="Q84" s="66">
        <v>18360</v>
      </c>
      <c r="R84" s="57">
        <v>5.3900464956087468E-2</v>
      </c>
      <c r="S84" s="66">
        <v>43752</v>
      </c>
      <c r="T84" s="57">
        <v>0.34081088535441761</v>
      </c>
      <c r="U84" s="66">
        <v>62112</v>
      </c>
      <c r="V84" s="57">
        <v>0.24094941261088465</v>
      </c>
      <c r="W84" s="36">
        <v>21663</v>
      </c>
      <c r="X84" s="57">
        <v>4.7939241486068207E-2</v>
      </c>
      <c r="Y84" s="36">
        <v>55957</v>
      </c>
      <c r="Z84" s="57">
        <v>0.2796606293450421</v>
      </c>
      <c r="AA84" s="36">
        <v>77620</v>
      </c>
      <c r="AB84" s="57">
        <v>0.20527950310559007</v>
      </c>
    </row>
    <row r="85" spans="2:28" collapsed="1">
      <c r="B85" s="173">
        <v>2006</v>
      </c>
      <c r="C85" s="66">
        <v>2116</v>
      </c>
      <c r="D85" s="67">
        <v>-0.17019607843137252</v>
      </c>
      <c r="E85" s="66">
        <v>216</v>
      </c>
      <c r="F85" s="67">
        <v>0.33333333333333326</v>
      </c>
      <c r="G85" s="66">
        <v>239</v>
      </c>
      <c r="H85" s="67">
        <v>0.18905472636815923</v>
      </c>
      <c r="I85" s="66">
        <v>455</v>
      </c>
      <c r="J85" s="67">
        <v>0.25344352617079879</v>
      </c>
      <c r="K85" s="66">
        <v>17046</v>
      </c>
      <c r="L85" s="67">
        <v>9.7334878331402086E-2</v>
      </c>
      <c r="M85" s="66">
        <v>64390</v>
      </c>
      <c r="N85" s="67">
        <v>6.1490273656445771E-2</v>
      </c>
      <c r="O85" s="66">
        <v>81436</v>
      </c>
      <c r="P85" s="67">
        <v>6.8798068089350961E-2</v>
      </c>
      <c r="Q85" s="66">
        <v>122719</v>
      </c>
      <c r="R85" s="67">
        <v>9.0719212172923669E-2</v>
      </c>
      <c r="S85" s="66">
        <v>221962</v>
      </c>
      <c r="T85" s="67">
        <v>0.10204608532885828</v>
      </c>
      <c r="U85" s="66">
        <v>344681</v>
      </c>
      <c r="V85" s="67">
        <v>9.7986436077866834E-2</v>
      </c>
      <c r="W85" s="66">
        <v>142097</v>
      </c>
      <c r="X85" s="67">
        <v>8.6717447498432243E-2</v>
      </c>
      <c r="Y85" s="66">
        <v>286591</v>
      </c>
      <c r="Z85" s="67">
        <v>9.2732680062530992E-2</v>
      </c>
      <c r="AA85" s="66">
        <v>428688</v>
      </c>
      <c r="AB85" s="67">
        <v>9.0731449158838462E-2</v>
      </c>
    </row>
    <row r="86" spans="2:28" ht="15" hidden="1" customHeight="1" outlineLevel="1">
      <c r="B86" s="63" t="s">
        <v>90</v>
      </c>
      <c r="C86" s="36">
        <v>330</v>
      </c>
      <c r="D86" s="57">
        <v>-0.17293233082706772</v>
      </c>
      <c r="E86" s="66">
        <v>4</v>
      </c>
      <c r="F86" s="57">
        <v>-0.75</v>
      </c>
      <c r="G86" s="66">
        <v>54</v>
      </c>
      <c r="H86" s="57">
        <v>8</v>
      </c>
      <c r="I86" s="66">
        <v>58</v>
      </c>
      <c r="J86" s="57">
        <v>1.6363636363636362</v>
      </c>
      <c r="K86" s="36">
        <v>2339</v>
      </c>
      <c r="L86" s="57">
        <v>-8.0220212347620889E-2</v>
      </c>
      <c r="M86" s="36">
        <v>10313</v>
      </c>
      <c r="N86" s="57">
        <v>-0.10267119115983647</v>
      </c>
      <c r="O86" s="36">
        <v>12652</v>
      </c>
      <c r="P86" s="57">
        <v>-9.8603590766600191E-2</v>
      </c>
      <c r="Q86" s="66">
        <v>14548</v>
      </c>
      <c r="R86" s="57">
        <v>-5.0608671864313948E-3</v>
      </c>
      <c r="S86" s="66">
        <v>32001</v>
      </c>
      <c r="T86" s="57">
        <v>0.13418394471026041</v>
      </c>
      <c r="U86" s="66">
        <v>46549</v>
      </c>
      <c r="V86" s="57">
        <v>8.6654060741881977E-2</v>
      </c>
      <c r="W86" s="36">
        <v>17221</v>
      </c>
      <c r="X86" s="57">
        <v>-2.0420932878270737E-2</v>
      </c>
      <c r="Y86" s="36">
        <v>42368</v>
      </c>
      <c r="Z86" s="57">
        <v>6.6827818905172087E-2</v>
      </c>
      <c r="AA86" s="36">
        <v>59589</v>
      </c>
      <c r="AB86" s="57">
        <v>4.0056550424128146E-2</v>
      </c>
    </row>
    <row r="87" spans="2:28" ht="15" hidden="1" customHeight="1" outlineLevel="1">
      <c r="B87" s="63" t="s">
        <v>89</v>
      </c>
      <c r="C87" s="36">
        <v>394</v>
      </c>
      <c r="D87" s="57">
        <v>-2.2332506203473934E-2</v>
      </c>
      <c r="E87" s="66">
        <v>5</v>
      </c>
      <c r="F87" s="57">
        <v>-0.77272727272727271</v>
      </c>
      <c r="G87" s="66">
        <v>30</v>
      </c>
      <c r="H87" s="57">
        <v>4</v>
      </c>
      <c r="I87" s="66">
        <v>35</v>
      </c>
      <c r="J87" s="57">
        <v>0.25</v>
      </c>
      <c r="K87" s="36">
        <v>2228</v>
      </c>
      <c r="L87" s="57">
        <v>-0.13643410852713178</v>
      </c>
      <c r="M87" s="36">
        <v>9944</v>
      </c>
      <c r="N87" s="57">
        <v>-2.3278656320597224E-2</v>
      </c>
      <c r="O87" s="36">
        <v>12172</v>
      </c>
      <c r="P87" s="57">
        <v>-4.6156257346602891E-2</v>
      </c>
      <c r="Q87" s="66">
        <v>18096</v>
      </c>
      <c r="R87" s="57">
        <v>5.0200220532760742E-2</v>
      </c>
      <c r="S87" s="66">
        <v>36127</v>
      </c>
      <c r="T87" s="57">
        <v>0.19412309116149928</v>
      </c>
      <c r="U87" s="66">
        <v>54223</v>
      </c>
      <c r="V87" s="57">
        <v>0.14189744129725179</v>
      </c>
      <c r="W87" s="36">
        <v>20723</v>
      </c>
      <c r="X87" s="57">
        <v>2.406602095275745E-2</v>
      </c>
      <c r="Y87" s="36">
        <v>46101</v>
      </c>
      <c r="Z87" s="57">
        <v>0.13995697435770627</v>
      </c>
      <c r="AA87" s="36">
        <v>66824</v>
      </c>
      <c r="AB87" s="57">
        <v>0.10130692024984755</v>
      </c>
    </row>
    <row r="88" spans="2:28" ht="15" hidden="1" customHeight="1" outlineLevel="1">
      <c r="B88" s="63" t="s">
        <v>88</v>
      </c>
      <c r="C88" s="36">
        <v>152</v>
      </c>
      <c r="D88" s="57">
        <v>-0.34199134199134196</v>
      </c>
      <c r="E88" s="66">
        <v>9</v>
      </c>
      <c r="F88" s="57">
        <v>2</v>
      </c>
      <c r="G88" s="66">
        <v>6</v>
      </c>
      <c r="H88" s="57">
        <v>-0.33333333333333337</v>
      </c>
      <c r="I88" s="66">
        <v>15</v>
      </c>
      <c r="J88" s="57">
        <v>0.25</v>
      </c>
      <c r="K88" s="36">
        <v>1462</v>
      </c>
      <c r="L88" s="57">
        <v>-0.23814486711829075</v>
      </c>
      <c r="M88" s="36">
        <v>6149</v>
      </c>
      <c r="N88" s="57">
        <v>-0.26279822563241817</v>
      </c>
      <c r="O88" s="36">
        <v>7611</v>
      </c>
      <c r="P88" s="57">
        <v>-0.25818713450292397</v>
      </c>
      <c r="Q88" s="66">
        <v>12000</v>
      </c>
      <c r="R88" s="57">
        <v>7.0090957731407277E-2</v>
      </c>
      <c r="S88" s="66">
        <v>19248</v>
      </c>
      <c r="T88" s="57">
        <v>4.3647996529848632E-2</v>
      </c>
      <c r="U88" s="66">
        <v>31248</v>
      </c>
      <c r="V88" s="57">
        <v>5.3646693866540751E-2</v>
      </c>
      <c r="W88" s="36">
        <v>13623</v>
      </c>
      <c r="X88" s="57">
        <v>1.9151642103688138E-2</v>
      </c>
      <c r="Y88" s="36">
        <v>25403</v>
      </c>
      <c r="Z88" s="57">
        <v>-5.1879222184899043E-2</v>
      </c>
      <c r="AA88" s="36">
        <v>39026</v>
      </c>
      <c r="AB88" s="57">
        <v>-2.8237051792828649E-2</v>
      </c>
    </row>
    <row r="89" spans="2:28" ht="15" hidden="1" customHeight="1" outlineLevel="1">
      <c r="B89" s="63" t="s">
        <v>87</v>
      </c>
      <c r="C89" s="36">
        <v>42</v>
      </c>
      <c r="D89" s="57">
        <v>0.5</v>
      </c>
      <c r="E89" s="66">
        <v>7</v>
      </c>
      <c r="F89" s="57">
        <v>0.16666666666666674</v>
      </c>
      <c r="G89" s="66">
        <v>0</v>
      </c>
      <c r="H89" s="57" t="s">
        <v>143</v>
      </c>
      <c r="I89" s="66">
        <v>7</v>
      </c>
      <c r="J89" s="57">
        <v>0.16666666666666674</v>
      </c>
      <c r="K89" s="36">
        <v>96</v>
      </c>
      <c r="L89" s="57">
        <v>1.4615384615384617</v>
      </c>
      <c r="M89" s="36">
        <v>277</v>
      </c>
      <c r="N89" s="57">
        <v>3.6166666666666663</v>
      </c>
      <c r="O89" s="36">
        <v>373</v>
      </c>
      <c r="P89" s="57">
        <v>2.7676767676767677</v>
      </c>
      <c r="Q89" s="66">
        <v>2144</v>
      </c>
      <c r="R89" s="57">
        <v>2.7804410354745901E-2</v>
      </c>
      <c r="S89" s="66">
        <v>1284</v>
      </c>
      <c r="T89" s="57">
        <v>0.10120068610634658</v>
      </c>
      <c r="U89" s="66">
        <v>3428</v>
      </c>
      <c r="V89" s="57">
        <v>5.4120541205411987E-2</v>
      </c>
      <c r="W89" s="36">
        <v>2289</v>
      </c>
      <c r="X89" s="57">
        <v>6.0213061602593765E-2</v>
      </c>
      <c r="Y89" s="36">
        <v>1561</v>
      </c>
      <c r="Z89" s="57">
        <v>0.27324632952691674</v>
      </c>
      <c r="AA89" s="36">
        <v>3850</v>
      </c>
      <c r="AB89" s="57">
        <v>0.13737075332348603</v>
      </c>
    </row>
    <row r="90" spans="2:28" ht="15" hidden="1" customHeight="1" outlineLevel="1">
      <c r="B90" s="63" t="s">
        <v>86</v>
      </c>
      <c r="C90" s="36">
        <v>76</v>
      </c>
      <c r="D90" s="57">
        <v>0.52</v>
      </c>
      <c r="E90" s="66">
        <v>5</v>
      </c>
      <c r="F90" s="57">
        <v>4</v>
      </c>
      <c r="G90" s="66">
        <v>0</v>
      </c>
      <c r="H90" s="57" t="s">
        <v>143</v>
      </c>
      <c r="I90" s="66">
        <v>5</v>
      </c>
      <c r="J90" s="57">
        <v>4</v>
      </c>
      <c r="K90" s="36">
        <v>145</v>
      </c>
      <c r="L90" s="57">
        <v>6.25</v>
      </c>
      <c r="M90" s="36">
        <v>106</v>
      </c>
      <c r="N90" s="57">
        <v>3.0769230769230766</v>
      </c>
      <c r="O90" s="36">
        <v>251</v>
      </c>
      <c r="P90" s="57">
        <v>4.4565217391304346</v>
      </c>
      <c r="Q90" s="66">
        <v>1828</v>
      </c>
      <c r="R90" s="57">
        <v>-0.31018867924528304</v>
      </c>
      <c r="S90" s="66">
        <v>936</v>
      </c>
      <c r="T90" s="57">
        <v>-0.10344827586206895</v>
      </c>
      <c r="U90" s="66">
        <v>2764</v>
      </c>
      <c r="V90" s="57">
        <v>-0.2517596101786681</v>
      </c>
      <c r="W90" s="36">
        <v>2054</v>
      </c>
      <c r="X90" s="57">
        <v>-0.24513046674016903</v>
      </c>
      <c r="Y90" s="36">
        <v>1042</v>
      </c>
      <c r="Z90" s="57">
        <v>-2.6168224299065401E-2</v>
      </c>
      <c r="AA90" s="36">
        <v>3096</v>
      </c>
      <c r="AB90" s="57">
        <v>-0.18332893695594832</v>
      </c>
    </row>
    <row r="91" spans="2:28" ht="15" hidden="1" customHeight="1" outlineLevel="1">
      <c r="B91" s="63" t="s">
        <v>85</v>
      </c>
      <c r="C91" s="36">
        <v>66</v>
      </c>
      <c r="D91" s="57">
        <v>-8.333333333333337E-2</v>
      </c>
      <c r="E91" s="66">
        <v>8</v>
      </c>
      <c r="F91" s="57" t="s">
        <v>143</v>
      </c>
      <c r="G91" s="66">
        <v>0</v>
      </c>
      <c r="H91" s="57" t="s">
        <v>143</v>
      </c>
      <c r="I91" s="66">
        <v>8</v>
      </c>
      <c r="J91" s="57" t="s">
        <v>143</v>
      </c>
      <c r="K91" s="36">
        <v>84</v>
      </c>
      <c r="L91" s="57">
        <v>0</v>
      </c>
      <c r="M91" s="36">
        <v>147</v>
      </c>
      <c r="N91" s="57">
        <v>0.44117647058823528</v>
      </c>
      <c r="O91" s="36">
        <v>231</v>
      </c>
      <c r="P91" s="57">
        <v>0.24193548387096775</v>
      </c>
      <c r="Q91" s="66">
        <v>2151</v>
      </c>
      <c r="R91" s="57">
        <v>0.216628959276018</v>
      </c>
      <c r="S91" s="66">
        <v>1508</v>
      </c>
      <c r="T91" s="57">
        <v>-0.31826401446654606</v>
      </c>
      <c r="U91" s="66">
        <v>3659</v>
      </c>
      <c r="V91" s="57">
        <v>-8.0653266331658258E-2</v>
      </c>
      <c r="W91" s="36">
        <v>2309</v>
      </c>
      <c r="X91" s="57">
        <v>0.2001039501039501</v>
      </c>
      <c r="Y91" s="36">
        <v>1655</v>
      </c>
      <c r="Z91" s="57">
        <v>-0.28478824546240278</v>
      </c>
      <c r="AA91" s="36">
        <v>3964</v>
      </c>
      <c r="AB91" s="57">
        <v>-6.4653138272770194E-2</v>
      </c>
    </row>
    <row r="92" spans="2:28" ht="15" hidden="1" customHeight="1" outlineLevel="1">
      <c r="B92" s="63" t="s">
        <v>84</v>
      </c>
      <c r="C92" s="36">
        <v>61</v>
      </c>
      <c r="D92" s="57">
        <v>1.652173913043478</v>
      </c>
      <c r="E92" s="66">
        <v>2</v>
      </c>
      <c r="F92" s="57">
        <v>-0.66666666666666674</v>
      </c>
      <c r="G92" s="66">
        <v>6</v>
      </c>
      <c r="H92" s="57" t="s">
        <v>143</v>
      </c>
      <c r="I92" s="66">
        <v>8</v>
      </c>
      <c r="J92" s="57">
        <v>0.33333333333333326</v>
      </c>
      <c r="K92" s="36">
        <v>31</v>
      </c>
      <c r="L92" s="57">
        <v>-3.125E-2</v>
      </c>
      <c r="M92" s="36">
        <v>119</v>
      </c>
      <c r="N92" s="57">
        <v>-0.1376811594202898</v>
      </c>
      <c r="O92" s="36">
        <v>150</v>
      </c>
      <c r="P92" s="57">
        <v>-0.11764705882352944</v>
      </c>
      <c r="Q92" s="66">
        <v>2018</v>
      </c>
      <c r="R92" s="57">
        <v>-0.19441117764471061</v>
      </c>
      <c r="S92" s="66">
        <v>1191</v>
      </c>
      <c r="T92" s="57">
        <v>-0.55242390078917702</v>
      </c>
      <c r="U92" s="66">
        <v>3209</v>
      </c>
      <c r="V92" s="57">
        <v>-0.37882307394502512</v>
      </c>
      <c r="W92" s="36">
        <v>2112</v>
      </c>
      <c r="X92" s="57">
        <v>-0.17692907248636014</v>
      </c>
      <c r="Y92" s="36">
        <v>1316</v>
      </c>
      <c r="Z92" s="57">
        <v>-0.52983208288674533</v>
      </c>
      <c r="AA92" s="36">
        <v>3428</v>
      </c>
      <c r="AB92" s="57">
        <v>-0.36104380242311274</v>
      </c>
    </row>
    <row r="93" spans="2:28" ht="15" hidden="1" customHeight="1" outlineLevel="1">
      <c r="B93" s="63" t="s">
        <v>83</v>
      </c>
      <c r="C93" s="36">
        <v>52</v>
      </c>
      <c r="D93" s="57">
        <v>0</v>
      </c>
      <c r="E93" s="66">
        <v>5</v>
      </c>
      <c r="F93" s="57">
        <v>-0.54545454545454541</v>
      </c>
      <c r="G93" s="66">
        <v>12</v>
      </c>
      <c r="H93" s="57">
        <v>-0.29411764705882348</v>
      </c>
      <c r="I93" s="66">
        <v>17</v>
      </c>
      <c r="J93" s="57">
        <v>-0.3928571428571429</v>
      </c>
      <c r="K93" s="36">
        <v>137</v>
      </c>
      <c r="L93" s="57">
        <v>0.2685185185185186</v>
      </c>
      <c r="M93" s="36">
        <v>208</v>
      </c>
      <c r="N93" s="57">
        <v>0.55223880597014929</v>
      </c>
      <c r="O93" s="36">
        <v>345</v>
      </c>
      <c r="P93" s="57">
        <v>0.42561983471074383</v>
      </c>
      <c r="Q93" s="66">
        <v>2368</v>
      </c>
      <c r="R93" s="57">
        <v>4.3453724604966144</v>
      </c>
      <c r="S93" s="66">
        <v>1236</v>
      </c>
      <c r="T93" s="57">
        <v>-0.29971671388101984</v>
      </c>
      <c r="U93" s="66">
        <v>3604</v>
      </c>
      <c r="V93" s="57">
        <v>0.63224637681159424</v>
      </c>
      <c r="W93" s="36">
        <v>2562</v>
      </c>
      <c r="X93" s="57">
        <v>3.1726384364820843</v>
      </c>
      <c r="Y93" s="36">
        <v>1456</v>
      </c>
      <c r="Z93" s="57">
        <v>-0.24008350730688932</v>
      </c>
      <c r="AA93" s="36">
        <v>4018</v>
      </c>
      <c r="AB93" s="57">
        <v>0.58814229249011851</v>
      </c>
    </row>
    <row r="94" spans="2:28" ht="15" hidden="1" customHeight="1" outlineLevel="1">
      <c r="B94" s="63" t="s">
        <v>82</v>
      </c>
      <c r="C94" s="36">
        <v>248</v>
      </c>
      <c r="D94" s="57">
        <v>-0.54909090909090907</v>
      </c>
      <c r="E94" s="66">
        <v>6</v>
      </c>
      <c r="F94" s="57">
        <v>-0.4</v>
      </c>
      <c r="G94" s="66">
        <v>6</v>
      </c>
      <c r="H94" s="57">
        <v>-0.82352941176470584</v>
      </c>
      <c r="I94" s="66">
        <v>12</v>
      </c>
      <c r="J94" s="57">
        <v>-0.72727272727272729</v>
      </c>
      <c r="K94" s="36">
        <v>901</v>
      </c>
      <c r="L94" s="57">
        <v>-0.11406096361848572</v>
      </c>
      <c r="M94" s="36">
        <v>3415</v>
      </c>
      <c r="N94" s="57">
        <v>4.2748091603053373E-2</v>
      </c>
      <c r="O94" s="36">
        <v>4316</v>
      </c>
      <c r="P94" s="57">
        <v>5.5917986952469523E-3</v>
      </c>
      <c r="Q94" s="66">
        <v>7561</v>
      </c>
      <c r="R94" s="57">
        <v>0.30835784737843919</v>
      </c>
      <c r="S94" s="66">
        <v>15164</v>
      </c>
      <c r="T94" s="57">
        <v>-9.5604461143913633E-2</v>
      </c>
      <c r="U94" s="66">
        <v>22725</v>
      </c>
      <c r="V94" s="57">
        <v>7.9393240486116401E-3</v>
      </c>
      <c r="W94" s="36">
        <v>8716</v>
      </c>
      <c r="X94" s="57">
        <v>0.18488308863512781</v>
      </c>
      <c r="Y94" s="36">
        <v>18585</v>
      </c>
      <c r="Z94" s="57">
        <v>-7.4267782426778228E-2</v>
      </c>
      <c r="AA94" s="36">
        <v>27301</v>
      </c>
      <c r="AB94" s="57">
        <v>-4.7754447360746077E-3</v>
      </c>
    </row>
    <row r="95" spans="2:28" ht="15" hidden="1" customHeight="1" outlineLevel="1">
      <c r="B95" s="63" t="s">
        <v>81</v>
      </c>
      <c r="C95" s="36">
        <v>393</v>
      </c>
      <c r="D95" s="57">
        <v>-0.30687830687830686</v>
      </c>
      <c r="E95" s="66">
        <v>26</v>
      </c>
      <c r="F95" s="57">
        <v>1</v>
      </c>
      <c r="G95" s="66">
        <v>0</v>
      </c>
      <c r="H95" s="57">
        <v>-1</v>
      </c>
      <c r="I95" s="66">
        <v>26</v>
      </c>
      <c r="J95" s="57">
        <v>0.30000000000000004</v>
      </c>
      <c r="K95" s="36">
        <v>2522</v>
      </c>
      <c r="L95" s="57">
        <v>-1.5996878657822844E-2</v>
      </c>
      <c r="M95" s="36">
        <v>10635</v>
      </c>
      <c r="N95" s="57">
        <v>0.1968264686022958</v>
      </c>
      <c r="O95" s="36">
        <v>13157</v>
      </c>
      <c r="P95" s="57">
        <v>0.14918333478906454</v>
      </c>
      <c r="Q95" s="66">
        <v>16164</v>
      </c>
      <c r="R95" s="57">
        <v>0.6529297474179363</v>
      </c>
      <c r="S95" s="66">
        <v>29794</v>
      </c>
      <c r="T95" s="57">
        <v>-6.4029880610951828E-3</v>
      </c>
      <c r="U95" s="66">
        <v>45958</v>
      </c>
      <c r="V95" s="57">
        <v>0.1557399723374826</v>
      </c>
      <c r="W95" s="36">
        <v>19105</v>
      </c>
      <c r="X95" s="57">
        <v>0.47848630242996437</v>
      </c>
      <c r="Y95" s="36">
        <v>40429</v>
      </c>
      <c r="Z95" s="57">
        <v>3.9867280537050798E-2</v>
      </c>
      <c r="AA95" s="36">
        <v>59534</v>
      </c>
      <c r="AB95" s="57">
        <v>0.14928283237775331</v>
      </c>
    </row>
    <row r="96" spans="2:28" ht="15" hidden="1" customHeight="1" outlineLevel="1">
      <c r="B96" s="63" t="s">
        <v>80</v>
      </c>
      <c r="C96" s="36">
        <v>344</v>
      </c>
      <c r="D96" s="57">
        <v>-0.45483359746434227</v>
      </c>
      <c r="E96" s="66">
        <v>37</v>
      </c>
      <c r="F96" s="57">
        <v>2.7</v>
      </c>
      <c r="G96" s="66">
        <v>43</v>
      </c>
      <c r="H96" s="57">
        <v>-0.42666666666666664</v>
      </c>
      <c r="I96" s="66">
        <v>80</v>
      </c>
      <c r="J96" s="57">
        <v>-5.8823529411764719E-2</v>
      </c>
      <c r="K96" s="36">
        <v>2778</v>
      </c>
      <c r="L96" s="57">
        <v>1.2390670553935834E-2</v>
      </c>
      <c r="M96" s="36">
        <v>8294</v>
      </c>
      <c r="N96" s="57">
        <v>9.0024330900242422E-3</v>
      </c>
      <c r="O96" s="36">
        <v>11072</v>
      </c>
      <c r="P96" s="57">
        <v>9.8504195549069529E-3</v>
      </c>
      <c r="Q96" s="66">
        <v>16213</v>
      </c>
      <c r="R96" s="57">
        <v>0.56300009640412618</v>
      </c>
      <c r="S96" s="66">
        <v>30289</v>
      </c>
      <c r="T96" s="57">
        <v>3.8112211673578589E-2</v>
      </c>
      <c r="U96" s="66">
        <v>46502</v>
      </c>
      <c r="V96" s="57">
        <v>0.17577749683944366</v>
      </c>
      <c r="W96" s="36">
        <v>19372</v>
      </c>
      <c r="X96" s="57">
        <v>0.40805349614769582</v>
      </c>
      <c r="Y96" s="36">
        <v>38626</v>
      </c>
      <c r="Z96" s="57">
        <v>3.0796327924850653E-2</v>
      </c>
      <c r="AA96" s="36">
        <v>57998</v>
      </c>
      <c r="AB96" s="57">
        <v>0.13211009174311927</v>
      </c>
    </row>
    <row r="97" spans="2:28" ht="15" hidden="1" customHeight="1" outlineLevel="1">
      <c r="B97" s="63" t="s">
        <v>79</v>
      </c>
      <c r="C97" s="36">
        <v>392</v>
      </c>
      <c r="D97" s="57">
        <v>-0.37480063795853269</v>
      </c>
      <c r="E97" s="66">
        <v>48</v>
      </c>
      <c r="F97" s="57">
        <v>0.54838709677419351</v>
      </c>
      <c r="G97" s="66">
        <v>44</v>
      </c>
      <c r="H97" s="57">
        <v>1.0952380952380953</v>
      </c>
      <c r="I97" s="66">
        <v>92</v>
      </c>
      <c r="J97" s="57">
        <v>0.76923076923076916</v>
      </c>
      <c r="K97" s="36">
        <v>2811</v>
      </c>
      <c r="L97" s="57">
        <v>0.18158890290037832</v>
      </c>
      <c r="M97" s="36">
        <v>11053</v>
      </c>
      <c r="N97" s="57">
        <v>0.2536009980719065</v>
      </c>
      <c r="O97" s="36">
        <v>13864</v>
      </c>
      <c r="P97" s="57">
        <v>0.23829939264022859</v>
      </c>
      <c r="Q97" s="66">
        <v>17421</v>
      </c>
      <c r="R97" s="57">
        <v>0.75050241157556274</v>
      </c>
      <c r="S97" s="66">
        <v>32631</v>
      </c>
      <c r="T97" s="57">
        <v>0.17801444043321291</v>
      </c>
      <c r="U97" s="66">
        <v>50052</v>
      </c>
      <c r="V97" s="57">
        <v>0.32933177520450441</v>
      </c>
      <c r="W97" s="36">
        <v>20672</v>
      </c>
      <c r="X97" s="57">
        <v>0.59150050042343527</v>
      </c>
      <c r="Y97" s="36">
        <v>43728</v>
      </c>
      <c r="Z97" s="57">
        <v>0.19678143302862772</v>
      </c>
      <c r="AA97" s="36">
        <v>64400</v>
      </c>
      <c r="AB97" s="57">
        <v>0.30030084600319018</v>
      </c>
    </row>
    <row r="98" spans="2:28" collapsed="1">
      <c r="B98" s="173">
        <v>2005</v>
      </c>
      <c r="C98" s="66">
        <v>2550</v>
      </c>
      <c r="D98" s="67">
        <v>-0.29810074318744839</v>
      </c>
      <c r="E98" s="66">
        <v>162</v>
      </c>
      <c r="F98" s="67">
        <v>0.2558139534883721</v>
      </c>
      <c r="G98" s="66">
        <v>201</v>
      </c>
      <c r="H98" s="67">
        <v>0.14857142857142858</v>
      </c>
      <c r="I98" s="66">
        <v>363</v>
      </c>
      <c r="J98" s="67">
        <v>0.19407894736842102</v>
      </c>
      <c r="K98" s="66">
        <v>15534</v>
      </c>
      <c r="L98" s="67">
        <v>-3.0821063139505833E-2</v>
      </c>
      <c r="M98" s="66">
        <v>60660</v>
      </c>
      <c r="N98" s="67">
        <v>1.6540143783620787E-2</v>
      </c>
      <c r="O98" s="66">
        <v>76194</v>
      </c>
      <c r="P98" s="67">
        <v>6.5124635077475901E-3</v>
      </c>
      <c r="Q98" s="66">
        <v>112512</v>
      </c>
      <c r="R98" s="67">
        <v>0.27273138616773385</v>
      </c>
      <c r="S98" s="66">
        <v>201409</v>
      </c>
      <c r="T98" s="67">
        <v>6.3461640002111963E-2</v>
      </c>
      <c r="U98" s="66">
        <v>313921</v>
      </c>
      <c r="V98" s="67">
        <v>0.13005774104365853</v>
      </c>
      <c r="W98" s="66">
        <v>130758</v>
      </c>
      <c r="X98" s="67">
        <v>0.20857364685004431</v>
      </c>
      <c r="Y98" s="66">
        <v>262270</v>
      </c>
      <c r="Z98" s="67">
        <v>5.2287371909580438E-2</v>
      </c>
      <c r="AA98" s="66">
        <v>393028</v>
      </c>
      <c r="AB98" s="67">
        <v>9.9594326161766E-2</v>
      </c>
    </row>
    <row r="99" spans="2:28" ht="15" hidden="1" customHeight="1" outlineLevel="1">
      <c r="B99" s="63" t="s">
        <v>90</v>
      </c>
      <c r="C99" s="36">
        <v>399</v>
      </c>
      <c r="D99" s="57">
        <v>-0.34049586776859508</v>
      </c>
      <c r="E99" s="66">
        <v>16</v>
      </c>
      <c r="F99" s="57">
        <v>0.33333333333333326</v>
      </c>
      <c r="G99" s="66">
        <v>6</v>
      </c>
      <c r="H99" s="57" t="s">
        <v>143</v>
      </c>
      <c r="I99" s="66">
        <v>22</v>
      </c>
      <c r="J99" s="57">
        <v>0.83333333333333326</v>
      </c>
      <c r="K99" s="36">
        <v>2543</v>
      </c>
      <c r="L99" s="57">
        <v>7.2543230704344097E-2</v>
      </c>
      <c r="M99" s="36">
        <v>11493</v>
      </c>
      <c r="N99" s="57">
        <v>0.24007337073802337</v>
      </c>
      <c r="O99" s="36">
        <v>14036</v>
      </c>
      <c r="P99" s="57">
        <v>0.20594552796632004</v>
      </c>
      <c r="Q99" s="66">
        <v>14622</v>
      </c>
      <c r="R99" s="57">
        <v>0.45622945921720937</v>
      </c>
      <c r="S99" s="66">
        <v>28215</v>
      </c>
      <c r="T99" s="57">
        <v>-1.6624843161856973E-2</v>
      </c>
      <c r="U99" s="66">
        <v>42837</v>
      </c>
      <c r="V99" s="57">
        <v>0.10595616141274888</v>
      </c>
      <c r="W99" s="36">
        <v>17580</v>
      </c>
      <c r="X99" s="57">
        <v>0.34929772046972141</v>
      </c>
      <c r="Y99" s="36">
        <v>39714</v>
      </c>
      <c r="Z99" s="57">
        <v>4.620653319283452E-2</v>
      </c>
      <c r="AA99" s="36">
        <v>57294</v>
      </c>
      <c r="AB99" s="57">
        <v>0.12365412147718136</v>
      </c>
    </row>
    <row r="100" spans="2:28" ht="15" hidden="1" customHeight="1" outlineLevel="1">
      <c r="B100" s="63" t="s">
        <v>89</v>
      </c>
      <c r="C100" s="36">
        <v>403</v>
      </c>
      <c r="D100" s="57">
        <v>-0.37712519319938176</v>
      </c>
      <c r="E100" s="66">
        <v>22</v>
      </c>
      <c r="F100" s="57">
        <v>3.4000000000000004</v>
      </c>
      <c r="G100" s="66">
        <v>6</v>
      </c>
      <c r="H100" s="57">
        <v>-0.89090909090909087</v>
      </c>
      <c r="I100" s="66">
        <v>28</v>
      </c>
      <c r="J100" s="57">
        <v>-0.53333333333333333</v>
      </c>
      <c r="K100" s="36">
        <v>2580</v>
      </c>
      <c r="L100" s="57">
        <v>5.4783319705641764E-2</v>
      </c>
      <c r="M100" s="36">
        <v>10181</v>
      </c>
      <c r="N100" s="57">
        <v>0.11916016269099705</v>
      </c>
      <c r="O100" s="36">
        <v>12761</v>
      </c>
      <c r="P100" s="57">
        <v>0.10551849605821717</v>
      </c>
      <c r="Q100" s="66">
        <v>17231</v>
      </c>
      <c r="R100" s="57">
        <v>0.58825698221034206</v>
      </c>
      <c r="S100" s="66">
        <v>30254</v>
      </c>
      <c r="T100" s="57">
        <v>-2.7734036057460498E-2</v>
      </c>
      <c r="U100" s="66">
        <v>47485</v>
      </c>
      <c r="V100" s="57">
        <v>0.1315112233713005</v>
      </c>
      <c r="W100" s="36">
        <v>20236</v>
      </c>
      <c r="X100" s="57">
        <v>0.45092134509213455</v>
      </c>
      <c r="Y100" s="36">
        <v>40441</v>
      </c>
      <c r="Z100" s="57">
        <v>4.2712756711118516E-3</v>
      </c>
      <c r="AA100" s="36">
        <v>60677</v>
      </c>
      <c r="AB100" s="57">
        <v>0.11917146229895237</v>
      </c>
    </row>
    <row r="101" spans="2:28" ht="15" hidden="1" customHeight="1" outlineLevel="1">
      <c r="B101" s="63" t="s">
        <v>88</v>
      </c>
      <c r="C101" s="36">
        <v>231</v>
      </c>
      <c r="D101" s="57">
        <v>-0.58969804618117228</v>
      </c>
      <c r="E101" s="66">
        <v>3</v>
      </c>
      <c r="F101" s="57">
        <v>-0.4</v>
      </c>
      <c r="G101" s="66">
        <v>9</v>
      </c>
      <c r="H101" s="57">
        <v>-0.86956521739130432</v>
      </c>
      <c r="I101" s="66">
        <v>12</v>
      </c>
      <c r="J101" s="57">
        <v>-0.83783783783783783</v>
      </c>
      <c r="K101" s="36">
        <v>1919</v>
      </c>
      <c r="L101" s="57">
        <v>0.84696823869104909</v>
      </c>
      <c r="M101" s="36">
        <v>8341</v>
      </c>
      <c r="N101" s="57">
        <v>0.28244157441574425</v>
      </c>
      <c r="O101" s="36">
        <v>10260</v>
      </c>
      <c r="P101" s="57">
        <v>0.36020151133501255</v>
      </c>
      <c r="Q101" s="66">
        <v>11214</v>
      </c>
      <c r="R101" s="57">
        <v>0.79711538461538467</v>
      </c>
      <c r="S101" s="66">
        <v>18443</v>
      </c>
      <c r="T101" s="57">
        <v>0.24103357782114254</v>
      </c>
      <c r="U101" s="66">
        <v>29657</v>
      </c>
      <c r="V101" s="57">
        <v>0.40547841334533907</v>
      </c>
      <c r="W101" s="36">
        <v>13367</v>
      </c>
      <c r="X101" s="57">
        <v>0.70345354912705482</v>
      </c>
      <c r="Y101" s="36">
        <v>26793</v>
      </c>
      <c r="Z101" s="57">
        <v>0.25002332742371935</v>
      </c>
      <c r="AA101" s="36">
        <v>40160</v>
      </c>
      <c r="AB101" s="57">
        <v>0.37153785731361633</v>
      </c>
    </row>
    <row r="102" spans="2:28" ht="15" hidden="1" customHeight="1" outlineLevel="1">
      <c r="B102" s="63" t="s">
        <v>87</v>
      </c>
      <c r="C102" s="36">
        <v>28</v>
      </c>
      <c r="D102" s="57">
        <v>-0.15151515151515149</v>
      </c>
      <c r="E102" s="66">
        <v>6</v>
      </c>
      <c r="F102" s="57">
        <v>-0.4</v>
      </c>
      <c r="G102" s="66">
        <v>0</v>
      </c>
      <c r="H102" s="57" t="s">
        <v>143</v>
      </c>
      <c r="I102" s="66">
        <v>6</v>
      </c>
      <c r="J102" s="57">
        <v>-0.4</v>
      </c>
      <c r="K102" s="36">
        <v>39</v>
      </c>
      <c r="L102" s="57">
        <v>-0.35</v>
      </c>
      <c r="M102" s="36">
        <v>60</v>
      </c>
      <c r="N102" s="57">
        <v>-0.46902654867256632</v>
      </c>
      <c r="O102" s="36">
        <v>99</v>
      </c>
      <c r="P102" s="57">
        <v>-0.4277456647398844</v>
      </c>
      <c r="Q102" s="66">
        <v>2086</v>
      </c>
      <c r="R102" s="57">
        <v>0.81076388888888884</v>
      </c>
      <c r="S102" s="66">
        <v>1166</v>
      </c>
      <c r="T102" s="57">
        <v>-0.62628205128205128</v>
      </c>
      <c r="U102" s="66">
        <v>3252</v>
      </c>
      <c r="V102" s="57">
        <v>-0.2387640449438202</v>
      </c>
      <c r="W102" s="36">
        <v>2159</v>
      </c>
      <c r="X102" s="57">
        <v>0.72031872509960149</v>
      </c>
      <c r="Y102" s="36">
        <v>1226</v>
      </c>
      <c r="Z102" s="57">
        <v>-0.62078564800494895</v>
      </c>
      <c r="AA102" s="36">
        <v>3385</v>
      </c>
      <c r="AB102" s="57">
        <v>-0.2457664884135472</v>
      </c>
    </row>
    <row r="103" spans="2:28" ht="15" hidden="1" customHeight="1" outlineLevel="1">
      <c r="B103" s="63" t="s">
        <v>86</v>
      </c>
      <c r="C103" s="36">
        <v>50</v>
      </c>
      <c r="D103" s="57">
        <v>1</v>
      </c>
      <c r="E103" s="66">
        <v>1</v>
      </c>
      <c r="F103" s="57">
        <v>0</v>
      </c>
      <c r="G103" s="66">
        <v>0</v>
      </c>
      <c r="H103" s="57" t="s">
        <v>143</v>
      </c>
      <c r="I103" s="66">
        <v>1</v>
      </c>
      <c r="J103" s="57">
        <v>0</v>
      </c>
      <c r="K103" s="36">
        <v>20</v>
      </c>
      <c r="L103" s="57">
        <v>-0.56521739130434789</v>
      </c>
      <c r="M103" s="36">
        <v>26</v>
      </c>
      <c r="N103" s="57">
        <v>-0.39534883720930236</v>
      </c>
      <c r="O103" s="36">
        <v>46</v>
      </c>
      <c r="P103" s="57">
        <v>-0.4831460674157303</v>
      </c>
      <c r="Q103" s="66">
        <v>2650</v>
      </c>
      <c r="R103" s="57">
        <v>1.729145211122554</v>
      </c>
      <c r="S103" s="66">
        <v>1044</v>
      </c>
      <c r="T103" s="57">
        <v>-0.48265609514370666</v>
      </c>
      <c r="U103" s="66">
        <v>3694</v>
      </c>
      <c r="V103" s="57">
        <v>0.23586483773837408</v>
      </c>
      <c r="W103" s="36">
        <v>2721</v>
      </c>
      <c r="X103" s="57">
        <v>1.6088207094918503</v>
      </c>
      <c r="Y103" s="36">
        <v>1070</v>
      </c>
      <c r="Z103" s="57">
        <v>-0.48083454633672973</v>
      </c>
      <c r="AA103" s="36">
        <v>3791</v>
      </c>
      <c r="AB103" s="57">
        <v>0.22132731958762886</v>
      </c>
    </row>
    <row r="104" spans="2:28" ht="15" hidden="1" customHeight="1" outlineLevel="1">
      <c r="B104" s="63" t="s">
        <v>85</v>
      </c>
      <c r="C104" s="36">
        <v>72</v>
      </c>
      <c r="D104" s="57">
        <v>0.53191489361702127</v>
      </c>
      <c r="E104" s="66">
        <v>0</v>
      </c>
      <c r="F104" s="57">
        <v>-1</v>
      </c>
      <c r="G104" s="66">
        <v>0</v>
      </c>
      <c r="H104" s="57" t="s">
        <v>143</v>
      </c>
      <c r="I104" s="66">
        <v>0</v>
      </c>
      <c r="J104" s="57">
        <v>-1</v>
      </c>
      <c r="K104" s="36">
        <v>84</v>
      </c>
      <c r="L104" s="57">
        <v>2.4390243902439046E-2</v>
      </c>
      <c r="M104" s="36">
        <v>102</v>
      </c>
      <c r="N104" s="57">
        <v>-0.12820512820512819</v>
      </c>
      <c r="O104" s="36">
        <v>186</v>
      </c>
      <c r="P104" s="57">
        <v>-6.5326633165829096E-2</v>
      </c>
      <c r="Q104" s="66">
        <v>1768</v>
      </c>
      <c r="R104" s="57">
        <v>-6.7510548523206704E-2</v>
      </c>
      <c r="S104" s="66">
        <v>2212</v>
      </c>
      <c r="T104" s="57">
        <v>-0.42515592515592515</v>
      </c>
      <c r="U104" s="66">
        <v>3980</v>
      </c>
      <c r="V104" s="57">
        <v>-0.30710306406685239</v>
      </c>
      <c r="W104" s="36">
        <v>1924</v>
      </c>
      <c r="X104" s="57">
        <v>-5.1749630359783194E-2</v>
      </c>
      <c r="Y104" s="36">
        <v>2314</v>
      </c>
      <c r="Z104" s="57">
        <v>-0.41639344262295086</v>
      </c>
      <c r="AA104" s="36">
        <v>4238</v>
      </c>
      <c r="AB104" s="57">
        <v>-0.29295962629295957</v>
      </c>
    </row>
    <row r="105" spans="2:28" ht="15" hidden="1" customHeight="1" outlineLevel="1">
      <c r="B105" s="63" t="s">
        <v>84</v>
      </c>
      <c r="C105" s="36">
        <v>23</v>
      </c>
      <c r="D105" s="57">
        <v>-0.58181818181818179</v>
      </c>
      <c r="E105" s="66">
        <v>6</v>
      </c>
      <c r="F105" s="57">
        <v>0</v>
      </c>
      <c r="G105" s="66">
        <v>0</v>
      </c>
      <c r="H105" s="57" t="s">
        <v>143</v>
      </c>
      <c r="I105" s="66">
        <v>6</v>
      </c>
      <c r="J105" s="57">
        <v>0</v>
      </c>
      <c r="K105" s="36">
        <v>32</v>
      </c>
      <c r="L105" s="57">
        <v>-0.56164383561643838</v>
      </c>
      <c r="M105" s="36">
        <v>138</v>
      </c>
      <c r="N105" s="57">
        <v>0.39393939393939403</v>
      </c>
      <c r="O105" s="36">
        <v>170</v>
      </c>
      <c r="P105" s="57">
        <v>-1.1627906976744207E-2</v>
      </c>
      <c r="Q105" s="66">
        <v>2505</v>
      </c>
      <c r="R105" s="57">
        <v>0.55783582089552231</v>
      </c>
      <c r="S105" s="66">
        <v>2661</v>
      </c>
      <c r="T105" s="57">
        <v>-0.10162052667116817</v>
      </c>
      <c r="U105" s="66">
        <v>5166</v>
      </c>
      <c r="V105" s="57">
        <v>0.13041575492341351</v>
      </c>
      <c r="W105" s="36">
        <v>2566</v>
      </c>
      <c r="X105" s="57">
        <v>0.47301951779563711</v>
      </c>
      <c r="Y105" s="36">
        <v>2799</v>
      </c>
      <c r="Z105" s="57">
        <v>-8.5592943482521999E-2</v>
      </c>
      <c r="AA105" s="36">
        <v>5365</v>
      </c>
      <c r="AB105" s="57">
        <v>0.1170102019571102</v>
      </c>
    </row>
    <row r="106" spans="2:28" ht="15" hidden="1" customHeight="1" outlineLevel="1">
      <c r="B106" s="63" t="s">
        <v>83</v>
      </c>
      <c r="C106" s="36">
        <v>52</v>
      </c>
      <c r="D106" s="57">
        <v>-0.1333333333333333</v>
      </c>
      <c r="E106" s="66">
        <v>11</v>
      </c>
      <c r="F106" s="57">
        <v>1.75</v>
      </c>
      <c r="G106" s="66">
        <v>17</v>
      </c>
      <c r="H106" s="57" t="s">
        <v>143</v>
      </c>
      <c r="I106" s="66">
        <v>28</v>
      </c>
      <c r="J106" s="57">
        <v>6</v>
      </c>
      <c r="K106" s="36">
        <v>108</v>
      </c>
      <c r="L106" s="57">
        <v>0.86206896551724133</v>
      </c>
      <c r="M106" s="36">
        <v>134</v>
      </c>
      <c r="N106" s="57">
        <v>1.09375</v>
      </c>
      <c r="O106" s="36">
        <v>242</v>
      </c>
      <c r="P106" s="57">
        <v>0.98360655737704916</v>
      </c>
      <c r="Q106" s="66">
        <v>443</v>
      </c>
      <c r="R106" s="57">
        <v>-0.64924782264449721</v>
      </c>
      <c r="S106" s="66">
        <v>1765</v>
      </c>
      <c r="T106" s="57">
        <v>-0.42093175853018372</v>
      </c>
      <c r="U106" s="66">
        <v>2208</v>
      </c>
      <c r="V106" s="57">
        <v>-0.48782185107863607</v>
      </c>
      <c r="W106" s="36">
        <v>614</v>
      </c>
      <c r="X106" s="57">
        <v>-0.55667870036101075</v>
      </c>
      <c r="Y106" s="36">
        <v>1916</v>
      </c>
      <c r="Z106" s="57">
        <v>-0.38431876606683801</v>
      </c>
      <c r="AA106" s="36">
        <v>2530</v>
      </c>
      <c r="AB106" s="57">
        <v>-0.43740271291972421</v>
      </c>
    </row>
    <row r="107" spans="2:28" ht="15" hidden="1" customHeight="1" outlineLevel="1">
      <c r="B107" s="63" t="s">
        <v>82</v>
      </c>
      <c r="C107" s="36">
        <v>550</v>
      </c>
      <c r="D107" s="57">
        <v>0.90311418685121114</v>
      </c>
      <c r="E107" s="66">
        <v>10</v>
      </c>
      <c r="F107" s="57">
        <v>0.25</v>
      </c>
      <c r="G107" s="66">
        <v>34</v>
      </c>
      <c r="H107" s="57">
        <v>5.8</v>
      </c>
      <c r="I107" s="66">
        <v>44</v>
      </c>
      <c r="J107" s="57">
        <v>2.3846153846153846</v>
      </c>
      <c r="K107" s="36">
        <v>1017</v>
      </c>
      <c r="L107" s="57">
        <v>0.29389312977099236</v>
      </c>
      <c r="M107" s="36">
        <v>3275</v>
      </c>
      <c r="N107" s="57">
        <v>6.1244329228775207E-2</v>
      </c>
      <c r="O107" s="36">
        <v>4292</v>
      </c>
      <c r="P107" s="57">
        <v>0.10847107438016534</v>
      </c>
      <c r="Q107" s="66">
        <v>5779</v>
      </c>
      <c r="R107" s="57">
        <v>1.3326319480974957E-2</v>
      </c>
      <c r="S107" s="66">
        <v>16767</v>
      </c>
      <c r="T107" s="57">
        <v>0.27128667829251651</v>
      </c>
      <c r="U107" s="66">
        <v>22546</v>
      </c>
      <c r="V107" s="57">
        <v>0.19341520220199016</v>
      </c>
      <c r="W107" s="36">
        <v>7356</v>
      </c>
      <c r="X107" s="57">
        <v>8.3996463306808211E-2</v>
      </c>
      <c r="Y107" s="36">
        <v>20076</v>
      </c>
      <c r="Z107" s="57">
        <v>0.23316953316953315</v>
      </c>
      <c r="AA107" s="36">
        <v>27432</v>
      </c>
      <c r="AB107" s="57">
        <v>0.18928292725223272</v>
      </c>
    </row>
    <row r="108" spans="2:28" ht="15" hidden="1" customHeight="1" outlineLevel="1">
      <c r="B108" s="63" t="s">
        <v>81</v>
      </c>
      <c r="C108" s="36">
        <v>567</v>
      </c>
      <c r="D108" s="57">
        <v>0.74461538461538468</v>
      </c>
      <c r="E108" s="66">
        <v>13</v>
      </c>
      <c r="F108" s="57">
        <v>-0.73469387755102034</v>
      </c>
      <c r="G108" s="66">
        <v>7</v>
      </c>
      <c r="H108" s="57" t="s">
        <v>143</v>
      </c>
      <c r="I108" s="66">
        <v>20</v>
      </c>
      <c r="J108" s="57">
        <v>-0.59183673469387754</v>
      </c>
      <c r="K108" s="36">
        <v>2563</v>
      </c>
      <c r="L108" s="57">
        <v>7.1040534893439089E-2</v>
      </c>
      <c r="M108" s="36">
        <v>8886</v>
      </c>
      <c r="N108" s="57">
        <v>-8.8708850374320636E-2</v>
      </c>
      <c r="O108" s="36">
        <v>11449</v>
      </c>
      <c r="P108" s="57">
        <v>-5.7229907773385991E-2</v>
      </c>
      <c r="Q108" s="66">
        <v>9779</v>
      </c>
      <c r="R108" s="57">
        <v>-6.546253822629966E-2</v>
      </c>
      <c r="S108" s="66">
        <v>29986</v>
      </c>
      <c r="T108" s="57">
        <v>7.8245235526788859E-2</v>
      </c>
      <c r="U108" s="66">
        <v>39765</v>
      </c>
      <c r="V108" s="57">
        <v>3.895594920833978E-2</v>
      </c>
      <c r="W108" s="36">
        <v>12922</v>
      </c>
      <c r="X108" s="57">
        <v>-2.3354243821328668E-2</v>
      </c>
      <c r="Y108" s="36">
        <v>38879</v>
      </c>
      <c r="Z108" s="57">
        <v>3.5089587604163919E-2</v>
      </c>
      <c r="AA108" s="36">
        <v>51801</v>
      </c>
      <c r="AB108" s="57">
        <v>1.9865333123326501E-2</v>
      </c>
    </row>
    <row r="109" spans="2:28" ht="15" hidden="1" customHeight="1" outlineLevel="1">
      <c r="B109" s="63" t="s">
        <v>80</v>
      </c>
      <c r="C109" s="36">
        <v>631</v>
      </c>
      <c r="D109" s="57">
        <v>0.52048192771084345</v>
      </c>
      <c r="E109" s="66">
        <v>10</v>
      </c>
      <c r="F109" s="57">
        <v>-0.56521739130434789</v>
      </c>
      <c r="G109" s="66">
        <v>75</v>
      </c>
      <c r="H109" s="57">
        <v>0.63043478260869557</v>
      </c>
      <c r="I109" s="66">
        <v>85</v>
      </c>
      <c r="J109" s="57">
        <v>0.23188405797101441</v>
      </c>
      <c r="K109" s="36">
        <v>2744</v>
      </c>
      <c r="L109" s="57">
        <v>0.33139252789907814</v>
      </c>
      <c r="M109" s="36">
        <v>8220</v>
      </c>
      <c r="N109" s="57">
        <v>1.0200319528081536E-2</v>
      </c>
      <c r="O109" s="36">
        <v>10964</v>
      </c>
      <c r="P109" s="57">
        <v>7.5112767209256637E-2</v>
      </c>
      <c r="Q109" s="66">
        <v>10373</v>
      </c>
      <c r="R109" s="57">
        <v>0.13180578286961264</v>
      </c>
      <c r="S109" s="66">
        <v>29177</v>
      </c>
      <c r="T109" s="57">
        <v>0.14965128649670989</v>
      </c>
      <c r="U109" s="66">
        <v>39550</v>
      </c>
      <c r="V109" s="57">
        <v>0.14491662806855032</v>
      </c>
      <c r="W109" s="36">
        <v>13758</v>
      </c>
      <c r="X109" s="57">
        <v>0.17952674897119336</v>
      </c>
      <c r="Y109" s="36">
        <v>37472</v>
      </c>
      <c r="Z109" s="57">
        <v>0.11650080448125855</v>
      </c>
      <c r="AA109" s="36">
        <v>51230</v>
      </c>
      <c r="AB109" s="57">
        <v>0.13275549462698444</v>
      </c>
    </row>
    <row r="110" spans="2:28" ht="15" hidden="1" customHeight="1" outlineLevel="1">
      <c r="B110" s="63" t="s">
        <v>79</v>
      </c>
      <c r="C110" s="36">
        <v>627</v>
      </c>
      <c r="D110" s="57">
        <v>0.26411290322580649</v>
      </c>
      <c r="E110" s="66">
        <v>31</v>
      </c>
      <c r="F110" s="57">
        <v>1.8181818181818183</v>
      </c>
      <c r="G110" s="66">
        <v>21</v>
      </c>
      <c r="H110" s="57">
        <v>0</v>
      </c>
      <c r="I110" s="66">
        <v>52</v>
      </c>
      <c r="J110" s="57">
        <v>0.625</v>
      </c>
      <c r="K110" s="36">
        <v>2379</v>
      </c>
      <c r="L110" s="57">
        <v>-6.8155111633372512E-2</v>
      </c>
      <c r="M110" s="36">
        <v>8817</v>
      </c>
      <c r="N110" s="57">
        <v>-0.13533392174168868</v>
      </c>
      <c r="O110" s="36">
        <v>11196</v>
      </c>
      <c r="P110" s="57">
        <v>-0.12188235294117644</v>
      </c>
      <c r="Q110" s="66">
        <v>9952</v>
      </c>
      <c r="R110" s="57">
        <v>0.11034251924578831</v>
      </c>
      <c r="S110" s="66">
        <v>27700</v>
      </c>
      <c r="T110" s="57">
        <v>-3.922860809545281E-2</v>
      </c>
      <c r="U110" s="66">
        <v>37652</v>
      </c>
      <c r="V110" s="57">
        <v>-3.7572101391755153E-3</v>
      </c>
      <c r="W110" s="36">
        <v>12989</v>
      </c>
      <c r="X110" s="57">
        <v>8.0346003493304563E-2</v>
      </c>
      <c r="Y110" s="36">
        <v>36538</v>
      </c>
      <c r="Z110" s="57">
        <v>-6.4303823401367532E-2</v>
      </c>
      <c r="AA110" s="36">
        <v>49527</v>
      </c>
      <c r="AB110" s="57">
        <v>-3.0251409774436078E-2</v>
      </c>
    </row>
    <row r="111" spans="2:28" collapsed="1">
      <c r="B111" s="173">
        <v>2004</v>
      </c>
      <c r="C111" s="66">
        <v>3633</v>
      </c>
      <c r="D111" s="67">
        <v>2.0505617977528035E-2</v>
      </c>
      <c r="E111" s="66">
        <v>129</v>
      </c>
      <c r="F111" s="67">
        <v>-6.5217391304347783E-2</v>
      </c>
      <c r="G111" s="66">
        <v>175</v>
      </c>
      <c r="H111" s="67">
        <v>-0.1071428571428571</v>
      </c>
      <c r="I111" s="66">
        <v>304</v>
      </c>
      <c r="J111" s="67">
        <v>-8.9820359281437168E-2</v>
      </c>
      <c r="K111" s="66">
        <v>16028</v>
      </c>
      <c r="L111" s="67">
        <v>0.14747995418098503</v>
      </c>
      <c r="M111" s="66">
        <v>59673</v>
      </c>
      <c r="N111" s="67">
        <v>5.6608116722147495E-2</v>
      </c>
      <c r="O111" s="66">
        <v>75701</v>
      </c>
      <c r="P111" s="67">
        <v>7.4626653795923037E-2</v>
      </c>
      <c r="Q111" s="66">
        <v>88402</v>
      </c>
      <c r="R111" s="67">
        <v>0.29403498499597447</v>
      </c>
      <c r="S111" s="66">
        <v>189390</v>
      </c>
      <c r="T111" s="67">
        <v>2.4421906693711914E-2</v>
      </c>
      <c r="U111" s="66">
        <v>277792</v>
      </c>
      <c r="V111" s="67">
        <v>9.7168134602472422E-2</v>
      </c>
      <c r="W111" s="66">
        <v>108192</v>
      </c>
      <c r="X111" s="67">
        <v>0.25832451355532027</v>
      </c>
      <c r="Y111" s="66">
        <v>249238</v>
      </c>
      <c r="Z111" s="67">
        <v>3.1840594170078784E-2</v>
      </c>
      <c r="AA111" s="66">
        <v>357430</v>
      </c>
      <c r="AB111" s="67">
        <v>9.1296011333382276E-2</v>
      </c>
    </row>
    <row r="112" spans="2:28" ht="15" hidden="1" customHeight="1" outlineLevel="1">
      <c r="B112" s="63" t="s">
        <v>90</v>
      </c>
      <c r="C112" s="36">
        <v>605</v>
      </c>
      <c r="D112" s="57">
        <v>0.12662942271880828</v>
      </c>
      <c r="E112" s="66">
        <v>12</v>
      </c>
      <c r="F112" s="57">
        <v>1.4</v>
      </c>
      <c r="G112" s="66">
        <v>0</v>
      </c>
      <c r="H112" s="57">
        <v>-1</v>
      </c>
      <c r="I112" s="66">
        <v>12</v>
      </c>
      <c r="J112" s="57">
        <v>-0.8666666666666667</v>
      </c>
      <c r="K112" s="36">
        <v>2371</v>
      </c>
      <c r="L112" s="57">
        <v>-0.15412058508740634</v>
      </c>
      <c r="M112" s="36">
        <v>9268</v>
      </c>
      <c r="N112" s="57">
        <v>-0.24169530355097368</v>
      </c>
      <c r="O112" s="36">
        <v>11639</v>
      </c>
      <c r="P112" s="57">
        <v>-0.22535773710482532</v>
      </c>
      <c r="Q112" s="66">
        <v>10041</v>
      </c>
      <c r="R112" s="57">
        <v>-7.5329220001841835E-2</v>
      </c>
      <c r="S112" s="66">
        <v>28692</v>
      </c>
      <c r="T112" s="57">
        <v>-0.1700798333911836</v>
      </c>
      <c r="U112" s="66">
        <v>38733</v>
      </c>
      <c r="V112" s="57">
        <v>-0.1474323699676432</v>
      </c>
      <c r="W112" s="36">
        <v>13029</v>
      </c>
      <c r="X112" s="57">
        <v>-8.2723176569980295E-2</v>
      </c>
      <c r="Y112" s="36">
        <v>37960</v>
      </c>
      <c r="Z112" s="57">
        <v>-0.19025576484140017</v>
      </c>
      <c r="AA112" s="36">
        <v>50989</v>
      </c>
      <c r="AB112" s="57">
        <v>-0.16525056071247324</v>
      </c>
    </row>
    <row r="113" spans="2:28" ht="15" hidden="1" customHeight="1" outlineLevel="1">
      <c r="B113" s="63" t="s">
        <v>89</v>
      </c>
      <c r="C113" s="36">
        <v>647</v>
      </c>
      <c r="D113" s="57">
        <v>0.24903474903474909</v>
      </c>
      <c r="E113" s="66">
        <v>5</v>
      </c>
      <c r="F113" s="57">
        <v>-0.44444444444444442</v>
      </c>
      <c r="G113" s="66">
        <v>55</v>
      </c>
      <c r="H113" s="57">
        <v>0.44736842105263164</v>
      </c>
      <c r="I113" s="66">
        <v>60</v>
      </c>
      <c r="J113" s="57">
        <v>0.27659574468085113</v>
      </c>
      <c r="K113" s="36">
        <v>2446</v>
      </c>
      <c r="L113" s="57">
        <v>-4.490433424443574E-2</v>
      </c>
      <c r="M113" s="36">
        <v>9097</v>
      </c>
      <c r="N113" s="57">
        <v>-7.6915271435819332E-2</v>
      </c>
      <c r="O113" s="36">
        <v>11543</v>
      </c>
      <c r="P113" s="57">
        <v>-7.03125E-2</v>
      </c>
      <c r="Q113" s="66">
        <v>10849</v>
      </c>
      <c r="R113" s="57">
        <v>9.8076923076923173E-2</v>
      </c>
      <c r="S113" s="66">
        <v>31117</v>
      </c>
      <c r="T113" s="57">
        <v>5.4563323957027121E-2</v>
      </c>
      <c r="U113" s="66">
        <v>41966</v>
      </c>
      <c r="V113" s="57">
        <v>6.547845735902702E-2</v>
      </c>
      <c r="W113" s="36">
        <v>13947</v>
      </c>
      <c r="X113" s="57">
        <v>7.5493522516964839E-2</v>
      </c>
      <c r="Y113" s="36">
        <v>40269</v>
      </c>
      <c r="Z113" s="57">
        <v>2.2055837563451863E-2</v>
      </c>
      <c r="AA113" s="36">
        <v>54216</v>
      </c>
      <c r="AB113" s="57">
        <v>3.5288725939504939E-2</v>
      </c>
    </row>
    <row r="114" spans="2:28" ht="15" hidden="1" customHeight="1" outlineLevel="1">
      <c r="B114" s="63" t="s">
        <v>88</v>
      </c>
      <c r="C114" s="36">
        <v>563</v>
      </c>
      <c r="D114" s="57">
        <v>1.7463414634146344</v>
      </c>
      <c r="E114" s="66">
        <v>5</v>
      </c>
      <c r="F114" s="57">
        <v>-0.5</v>
      </c>
      <c r="G114" s="66">
        <v>69</v>
      </c>
      <c r="H114" s="57">
        <v>5.9</v>
      </c>
      <c r="I114" s="66">
        <v>74</v>
      </c>
      <c r="J114" s="57">
        <v>2.7</v>
      </c>
      <c r="K114" s="36">
        <v>1039</v>
      </c>
      <c r="L114" s="57">
        <v>-0.15252854812398042</v>
      </c>
      <c r="M114" s="36">
        <v>6504</v>
      </c>
      <c r="N114" s="57">
        <v>-0.1005393444890057</v>
      </c>
      <c r="O114" s="36">
        <v>7543</v>
      </c>
      <c r="P114" s="57">
        <v>-0.10807614993496517</v>
      </c>
      <c r="Q114" s="66">
        <v>6240</v>
      </c>
      <c r="R114" s="57">
        <v>-0.19129082426127531</v>
      </c>
      <c r="S114" s="66">
        <v>14861</v>
      </c>
      <c r="T114" s="57">
        <v>0.16730814547168338</v>
      </c>
      <c r="U114" s="66">
        <v>21101</v>
      </c>
      <c r="V114" s="57">
        <v>3.1985132293245844E-2</v>
      </c>
      <c r="W114" s="36">
        <v>7847</v>
      </c>
      <c r="X114" s="57">
        <v>-0.14305995413344985</v>
      </c>
      <c r="Y114" s="36">
        <v>21434</v>
      </c>
      <c r="Z114" s="57">
        <v>7.3202483476867641E-2</v>
      </c>
      <c r="AA114" s="36">
        <v>29281</v>
      </c>
      <c r="AB114" s="57">
        <v>5.2181674619795615E-3</v>
      </c>
    </row>
    <row r="115" spans="2:28" ht="15" hidden="1" customHeight="1" outlineLevel="1">
      <c r="B115" s="63" t="s">
        <v>87</v>
      </c>
      <c r="C115" s="36">
        <v>33</v>
      </c>
      <c r="D115" s="57">
        <v>-0.2142857142857143</v>
      </c>
      <c r="E115" s="66">
        <v>10</v>
      </c>
      <c r="F115" s="57">
        <v>1.5</v>
      </c>
      <c r="G115" s="66">
        <v>0</v>
      </c>
      <c r="H115" s="57">
        <v>-1</v>
      </c>
      <c r="I115" s="66">
        <v>10</v>
      </c>
      <c r="J115" s="57">
        <v>-9.0909090909090939E-2</v>
      </c>
      <c r="K115" s="36">
        <v>60</v>
      </c>
      <c r="L115" s="57">
        <v>-0.4642857142857143</v>
      </c>
      <c r="M115" s="36">
        <v>113</v>
      </c>
      <c r="N115" s="57">
        <v>0.71212121212121215</v>
      </c>
      <c r="O115" s="36">
        <v>173</v>
      </c>
      <c r="P115" s="57">
        <v>-2.8089887640449396E-2</v>
      </c>
      <c r="Q115" s="66">
        <v>1152</v>
      </c>
      <c r="R115" s="57">
        <v>-0.26764144945963131</v>
      </c>
      <c r="S115" s="66">
        <v>3120</v>
      </c>
      <c r="T115" s="57">
        <v>-1.9176359635334816E-2</v>
      </c>
      <c r="U115" s="66">
        <v>4272</v>
      </c>
      <c r="V115" s="57">
        <v>-0.1013883045856121</v>
      </c>
      <c r="W115" s="36">
        <v>1255</v>
      </c>
      <c r="X115" s="57">
        <v>-0.27498555748122477</v>
      </c>
      <c r="Y115" s="36">
        <v>3233</v>
      </c>
      <c r="Z115" s="57">
        <v>-6.4535955746772844E-3</v>
      </c>
      <c r="AA115" s="36">
        <v>4488</v>
      </c>
      <c r="AB115" s="57">
        <v>-9.9699097291875649E-2</v>
      </c>
    </row>
    <row r="116" spans="2:28" ht="15" hidden="1" customHeight="1" outlineLevel="1">
      <c r="B116" s="63" t="s">
        <v>86</v>
      </c>
      <c r="C116" s="36">
        <v>25</v>
      </c>
      <c r="D116" s="57">
        <v>-0.21875</v>
      </c>
      <c r="E116" s="66">
        <v>1</v>
      </c>
      <c r="F116" s="57">
        <v>-0.75</v>
      </c>
      <c r="G116" s="66">
        <v>0</v>
      </c>
      <c r="H116" s="57" t="s">
        <v>143</v>
      </c>
      <c r="I116" s="66">
        <v>1</v>
      </c>
      <c r="J116" s="57">
        <v>-0.75</v>
      </c>
      <c r="K116" s="36">
        <v>46</v>
      </c>
      <c r="L116" s="57">
        <v>0.5862068965517242</v>
      </c>
      <c r="M116" s="36">
        <v>43</v>
      </c>
      <c r="N116" s="57">
        <v>-0.40277777777777779</v>
      </c>
      <c r="O116" s="36">
        <v>89</v>
      </c>
      <c r="P116" s="57">
        <v>-0.11881188118811881</v>
      </c>
      <c r="Q116" s="66">
        <v>971</v>
      </c>
      <c r="R116" s="57">
        <v>-0.29688631426502532</v>
      </c>
      <c r="S116" s="66">
        <v>2018</v>
      </c>
      <c r="T116" s="57">
        <v>-0.33552848205465924</v>
      </c>
      <c r="U116" s="66">
        <v>2989</v>
      </c>
      <c r="V116" s="57">
        <v>-0.32344952467179722</v>
      </c>
      <c r="W116" s="36">
        <v>1043</v>
      </c>
      <c r="X116" s="57">
        <v>-0.27869986168741356</v>
      </c>
      <c r="Y116" s="36">
        <v>2061</v>
      </c>
      <c r="Z116" s="57">
        <v>-0.33708587970408488</v>
      </c>
      <c r="AA116" s="36">
        <v>3104</v>
      </c>
      <c r="AB116" s="57">
        <v>-0.31855104281009883</v>
      </c>
    </row>
    <row r="117" spans="2:28" ht="15" hidden="1" customHeight="1" outlineLevel="1">
      <c r="B117" s="63" t="s">
        <v>85</v>
      </c>
      <c r="C117" s="36">
        <v>47</v>
      </c>
      <c r="D117" s="57">
        <v>0</v>
      </c>
      <c r="E117" s="66">
        <v>4</v>
      </c>
      <c r="F117" s="57">
        <v>-0.4285714285714286</v>
      </c>
      <c r="G117" s="66">
        <v>0</v>
      </c>
      <c r="H117" s="57">
        <v>-1</v>
      </c>
      <c r="I117" s="66">
        <v>4</v>
      </c>
      <c r="J117" s="57">
        <v>-0.875</v>
      </c>
      <c r="K117" s="36">
        <v>82</v>
      </c>
      <c r="L117" s="57">
        <v>0.57692307692307687</v>
      </c>
      <c r="M117" s="36">
        <v>117</v>
      </c>
      <c r="N117" s="57">
        <v>-8.59375E-2</v>
      </c>
      <c r="O117" s="36">
        <v>199</v>
      </c>
      <c r="P117" s="57">
        <v>0.10555555555555562</v>
      </c>
      <c r="Q117" s="66">
        <v>1896</v>
      </c>
      <c r="R117" s="57">
        <v>0.52534191472244562</v>
      </c>
      <c r="S117" s="66">
        <v>3848</v>
      </c>
      <c r="T117" s="57">
        <v>-0.15632536724402546</v>
      </c>
      <c r="U117" s="66">
        <v>5744</v>
      </c>
      <c r="V117" s="57">
        <v>-1.0337698139214369E-2</v>
      </c>
      <c r="W117" s="36">
        <v>2029</v>
      </c>
      <c r="X117" s="57">
        <v>0.50407709414381019</v>
      </c>
      <c r="Y117" s="36">
        <v>3965</v>
      </c>
      <c r="Z117" s="57">
        <v>-0.15888841747984728</v>
      </c>
      <c r="AA117" s="36">
        <v>5994</v>
      </c>
      <c r="AB117" s="57">
        <v>-1.1380504700643224E-2</v>
      </c>
    </row>
    <row r="118" spans="2:28" ht="15" hidden="1" customHeight="1" outlineLevel="1">
      <c r="B118" s="63" t="s">
        <v>84</v>
      </c>
      <c r="C118" s="36">
        <v>55</v>
      </c>
      <c r="D118" s="57">
        <v>0.66666666666666674</v>
      </c>
      <c r="E118" s="66">
        <v>6</v>
      </c>
      <c r="F118" s="57" t="s">
        <v>143</v>
      </c>
      <c r="G118" s="66">
        <v>0</v>
      </c>
      <c r="H118" s="57">
        <v>-1</v>
      </c>
      <c r="I118" s="66">
        <v>6</v>
      </c>
      <c r="J118" s="57">
        <v>-0.85</v>
      </c>
      <c r="K118" s="36">
        <v>73</v>
      </c>
      <c r="L118" s="57">
        <v>-6.4102564102564097E-2</v>
      </c>
      <c r="M118" s="36">
        <v>99</v>
      </c>
      <c r="N118" s="57">
        <v>-0.18181818181818177</v>
      </c>
      <c r="O118" s="36">
        <v>172</v>
      </c>
      <c r="P118" s="57">
        <v>-0.13567839195979903</v>
      </c>
      <c r="Q118" s="66">
        <v>1608</v>
      </c>
      <c r="R118" s="57">
        <v>-0.12892741061755142</v>
      </c>
      <c r="S118" s="66">
        <v>2962</v>
      </c>
      <c r="T118" s="57">
        <v>0.15703124999999996</v>
      </c>
      <c r="U118" s="66">
        <v>4570</v>
      </c>
      <c r="V118" s="57">
        <v>3.7221970040853369E-2</v>
      </c>
      <c r="W118" s="36">
        <v>1742</v>
      </c>
      <c r="X118" s="57">
        <v>-0.1098620337250894</v>
      </c>
      <c r="Y118" s="36">
        <v>3061</v>
      </c>
      <c r="Z118" s="57">
        <v>0.12495406100698281</v>
      </c>
      <c r="AA118" s="36">
        <v>4803</v>
      </c>
      <c r="AB118" s="57">
        <v>2.6720820863616934E-2</v>
      </c>
    </row>
    <row r="119" spans="2:28" ht="15" hidden="1" customHeight="1" outlineLevel="1">
      <c r="B119" s="63" t="s">
        <v>83</v>
      </c>
      <c r="C119" s="36">
        <v>60</v>
      </c>
      <c r="D119" s="57">
        <v>0.93548387096774199</v>
      </c>
      <c r="E119" s="66">
        <v>4</v>
      </c>
      <c r="F119" s="57">
        <v>3</v>
      </c>
      <c r="G119" s="66">
        <v>0</v>
      </c>
      <c r="H119" s="57">
        <v>-1</v>
      </c>
      <c r="I119" s="66">
        <v>4</v>
      </c>
      <c r="J119" s="57">
        <v>-0.73333333333333339</v>
      </c>
      <c r="K119" s="36">
        <v>58</v>
      </c>
      <c r="L119" s="57">
        <v>-0.51260504201680668</v>
      </c>
      <c r="M119" s="36">
        <v>64</v>
      </c>
      <c r="N119" s="57">
        <v>-0.26436781609195403</v>
      </c>
      <c r="O119" s="36">
        <v>122</v>
      </c>
      <c r="P119" s="57">
        <v>-0.40776699029126218</v>
      </c>
      <c r="Q119" s="66">
        <v>1263</v>
      </c>
      <c r="R119" s="57">
        <v>0.35806451612903234</v>
      </c>
      <c r="S119" s="66">
        <v>3048</v>
      </c>
      <c r="T119" s="57">
        <v>-0.12034632034632031</v>
      </c>
      <c r="U119" s="66">
        <v>4311</v>
      </c>
      <c r="V119" s="57">
        <v>-1.9112627986348163E-2</v>
      </c>
      <c r="W119" s="36">
        <v>1385</v>
      </c>
      <c r="X119" s="57">
        <v>0.2812210915818687</v>
      </c>
      <c r="Y119" s="36">
        <v>3112</v>
      </c>
      <c r="Z119" s="57">
        <v>-0.12731351654514866</v>
      </c>
      <c r="AA119" s="36">
        <v>4497</v>
      </c>
      <c r="AB119" s="57">
        <v>-3.2278889606197514E-2</v>
      </c>
    </row>
    <row r="120" spans="2:28" ht="15" hidden="1" customHeight="1" outlineLevel="1">
      <c r="B120" s="63" t="s">
        <v>82</v>
      </c>
      <c r="C120" s="36">
        <v>289</v>
      </c>
      <c r="D120" s="57">
        <v>-0.11076923076923073</v>
      </c>
      <c r="E120" s="66">
        <v>8</v>
      </c>
      <c r="F120" s="57">
        <v>-0.38461538461538458</v>
      </c>
      <c r="G120" s="66">
        <v>5</v>
      </c>
      <c r="H120" s="57">
        <v>-0.2857142857142857</v>
      </c>
      <c r="I120" s="66">
        <v>13</v>
      </c>
      <c r="J120" s="57">
        <v>-0.35</v>
      </c>
      <c r="K120" s="36">
        <v>786</v>
      </c>
      <c r="L120" s="57">
        <v>0.28641571194762694</v>
      </c>
      <c r="M120" s="36">
        <v>3086</v>
      </c>
      <c r="N120" s="57">
        <v>0.38199731303179574</v>
      </c>
      <c r="O120" s="36">
        <v>3872</v>
      </c>
      <c r="P120" s="57">
        <v>0.3614627285513361</v>
      </c>
      <c r="Q120" s="66">
        <v>5703</v>
      </c>
      <c r="R120" s="57">
        <v>-3.2569974554707337E-2</v>
      </c>
      <c r="S120" s="66">
        <v>13189</v>
      </c>
      <c r="T120" s="57">
        <v>-0.14223465140478664</v>
      </c>
      <c r="U120" s="66">
        <v>18892</v>
      </c>
      <c r="V120" s="57">
        <v>-0.11184241455502797</v>
      </c>
      <c r="W120" s="36">
        <v>6786</v>
      </c>
      <c r="X120" s="57">
        <v>-8.4745762711864181E-3</v>
      </c>
      <c r="Y120" s="36">
        <v>16280</v>
      </c>
      <c r="Z120" s="57">
        <v>-7.5840145322434105E-2</v>
      </c>
      <c r="AA120" s="36">
        <v>23066</v>
      </c>
      <c r="AB120" s="57">
        <v>-5.6991005723630472E-2</v>
      </c>
    </row>
    <row r="121" spans="2:28" ht="15" hidden="1" customHeight="1" outlineLevel="1">
      <c r="B121" s="63" t="s">
        <v>81</v>
      </c>
      <c r="C121" s="36">
        <v>325</v>
      </c>
      <c r="D121" s="57">
        <v>-0.17929292929292928</v>
      </c>
      <c r="E121" s="66">
        <v>49</v>
      </c>
      <c r="F121" s="57">
        <v>2.0625</v>
      </c>
      <c r="G121" s="66">
        <v>0</v>
      </c>
      <c r="H121" s="57">
        <v>-1</v>
      </c>
      <c r="I121" s="66">
        <v>49</v>
      </c>
      <c r="J121" s="57">
        <v>0.11363636363636354</v>
      </c>
      <c r="K121" s="36">
        <v>2393</v>
      </c>
      <c r="L121" s="57">
        <v>8.3295608872793192E-2</v>
      </c>
      <c r="M121" s="36">
        <v>9751</v>
      </c>
      <c r="N121" s="57">
        <v>3.6017849553761083E-2</v>
      </c>
      <c r="O121" s="36">
        <v>12144</v>
      </c>
      <c r="P121" s="57">
        <v>4.5004732811289916E-2</v>
      </c>
      <c r="Q121" s="66">
        <v>10464</v>
      </c>
      <c r="R121" s="57">
        <v>-3.2007400555041587E-2</v>
      </c>
      <c r="S121" s="66">
        <v>27810</v>
      </c>
      <c r="T121" s="57">
        <v>-0.31112212038642562</v>
      </c>
      <c r="U121" s="66">
        <v>38274</v>
      </c>
      <c r="V121" s="57">
        <v>-0.25216881594372798</v>
      </c>
      <c r="W121" s="36">
        <v>13231</v>
      </c>
      <c r="X121" s="57">
        <v>-1.4890923981833115E-2</v>
      </c>
      <c r="Y121" s="36">
        <v>37561</v>
      </c>
      <c r="Z121" s="57">
        <v>-0.24591447500501906</v>
      </c>
      <c r="AA121" s="36">
        <v>50792</v>
      </c>
      <c r="AB121" s="57">
        <v>-0.19685014468461914</v>
      </c>
    </row>
    <row r="122" spans="2:28" ht="15" hidden="1" customHeight="1" outlineLevel="1">
      <c r="B122" s="63" t="s">
        <v>80</v>
      </c>
      <c r="C122" s="36">
        <v>415</v>
      </c>
      <c r="D122" s="57">
        <v>-1.1904761904761862E-2</v>
      </c>
      <c r="E122" s="66">
        <v>23</v>
      </c>
      <c r="F122" s="57">
        <v>1.2999999999999998</v>
      </c>
      <c r="G122" s="66">
        <v>46</v>
      </c>
      <c r="H122" s="57">
        <v>0.12195121951219523</v>
      </c>
      <c r="I122" s="66">
        <v>69</v>
      </c>
      <c r="J122" s="57">
        <v>0.35294117647058831</v>
      </c>
      <c r="K122" s="36">
        <v>2061</v>
      </c>
      <c r="L122" s="57">
        <v>-0.1376569037656904</v>
      </c>
      <c r="M122" s="36">
        <v>8137</v>
      </c>
      <c r="N122" s="57">
        <v>-8.6858938390752982E-2</v>
      </c>
      <c r="O122" s="36">
        <v>10198</v>
      </c>
      <c r="P122" s="57">
        <v>-9.7601982125475661E-2</v>
      </c>
      <c r="Q122" s="66">
        <v>9165</v>
      </c>
      <c r="R122" s="57">
        <v>-0.13012528473804097</v>
      </c>
      <c r="S122" s="66">
        <v>25379</v>
      </c>
      <c r="T122" s="57">
        <v>-0.28307909604519776</v>
      </c>
      <c r="U122" s="66">
        <v>34544</v>
      </c>
      <c r="V122" s="57">
        <v>-0.24799721351445492</v>
      </c>
      <c r="W122" s="36">
        <v>11664</v>
      </c>
      <c r="X122" s="57">
        <v>-0.12668463611859837</v>
      </c>
      <c r="Y122" s="36">
        <v>33562</v>
      </c>
      <c r="Z122" s="57">
        <v>-0.24328102453102451</v>
      </c>
      <c r="AA122" s="36">
        <v>45226</v>
      </c>
      <c r="AB122" s="57">
        <v>-0.21629583419976428</v>
      </c>
    </row>
    <row r="123" spans="2:28" ht="15" hidden="1" customHeight="1" outlineLevel="1">
      <c r="B123" s="63" t="s">
        <v>79</v>
      </c>
      <c r="C123" s="36">
        <v>496</v>
      </c>
      <c r="D123" s="57">
        <v>9.0109890109890012E-2</v>
      </c>
      <c r="E123" s="66">
        <v>11</v>
      </c>
      <c r="F123" s="57">
        <v>-0.3529411764705882</v>
      </c>
      <c r="G123" s="66">
        <v>21</v>
      </c>
      <c r="H123" s="57">
        <v>2</v>
      </c>
      <c r="I123" s="66">
        <v>32</v>
      </c>
      <c r="J123" s="57">
        <v>0.33333333333333326</v>
      </c>
      <c r="K123" s="36">
        <v>2553</v>
      </c>
      <c r="L123" s="57">
        <v>4.0766408479413041E-2</v>
      </c>
      <c r="M123" s="36">
        <v>10197</v>
      </c>
      <c r="N123" s="57">
        <v>-9.0284592737978397E-2</v>
      </c>
      <c r="O123" s="36">
        <v>12750</v>
      </c>
      <c r="P123" s="57">
        <v>-6.6754501537110267E-2</v>
      </c>
      <c r="Q123" s="66">
        <v>8963</v>
      </c>
      <c r="R123" s="57">
        <v>-0.18886877828054294</v>
      </c>
      <c r="S123" s="66">
        <v>28831</v>
      </c>
      <c r="T123" s="57">
        <v>-0.19468729923745143</v>
      </c>
      <c r="U123" s="66">
        <v>37794</v>
      </c>
      <c r="V123" s="57">
        <v>-0.19331497726836144</v>
      </c>
      <c r="W123" s="36">
        <v>12023</v>
      </c>
      <c r="X123" s="57">
        <v>-0.13967799642218248</v>
      </c>
      <c r="Y123" s="36">
        <v>39049</v>
      </c>
      <c r="Z123" s="57">
        <v>-0.16947061701086841</v>
      </c>
      <c r="AA123" s="36">
        <v>51072</v>
      </c>
      <c r="AB123" s="57">
        <v>-0.16264428121720886</v>
      </c>
    </row>
    <row r="124" spans="2:28" collapsed="1">
      <c r="B124" s="173">
        <v>2003</v>
      </c>
      <c r="C124" s="66">
        <v>3560</v>
      </c>
      <c r="D124" s="67">
        <v>0.17066754357119374</v>
      </c>
      <c r="E124" s="66">
        <v>138</v>
      </c>
      <c r="F124" s="67">
        <v>0.4375</v>
      </c>
      <c r="G124" s="66">
        <v>196</v>
      </c>
      <c r="H124" s="67">
        <v>-0.35099337748344372</v>
      </c>
      <c r="I124" s="66">
        <v>334</v>
      </c>
      <c r="J124" s="67">
        <v>-0.16080402010050254</v>
      </c>
      <c r="K124" s="66">
        <v>13968</v>
      </c>
      <c r="L124" s="67">
        <v>-4.6097111247695111E-2</v>
      </c>
      <c r="M124" s="66">
        <v>56476</v>
      </c>
      <c r="N124" s="67">
        <v>-8.2392318065868331E-2</v>
      </c>
      <c r="O124" s="66">
        <v>70444</v>
      </c>
      <c r="P124" s="67">
        <v>-7.5416721354508498E-2</v>
      </c>
      <c r="Q124" s="66">
        <v>68315</v>
      </c>
      <c r="R124" s="67">
        <v>-7.3305389384012209E-2</v>
      </c>
      <c r="S124" s="66">
        <v>184875</v>
      </c>
      <c r="T124" s="67">
        <v>-0.16179650980907778</v>
      </c>
      <c r="U124" s="66">
        <v>253190</v>
      </c>
      <c r="V124" s="67">
        <v>-0.13962892483349187</v>
      </c>
      <c r="W124" s="66">
        <v>85981</v>
      </c>
      <c r="X124" s="67">
        <v>-6.0306670018251518E-2</v>
      </c>
      <c r="Y124" s="66">
        <v>241547</v>
      </c>
      <c r="Z124" s="67">
        <v>-0.14469388477745126</v>
      </c>
      <c r="AA124" s="66">
        <v>327528</v>
      </c>
      <c r="AB124" s="67">
        <v>-0.12404355070351347</v>
      </c>
    </row>
    <row r="125" spans="2:28" ht="15" hidden="1" customHeight="1" outlineLevel="1">
      <c r="B125" s="63" t="s">
        <v>90</v>
      </c>
      <c r="C125" s="36">
        <v>537</v>
      </c>
      <c r="D125" s="57">
        <v>3.8684719535783341E-2</v>
      </c>
      <c r="E125" s="66">
        <v>5</v>
      </c>
      <c r="F125" s="57">
        <v>-0.81481481481481488</v>
      </c>
      <c r="G125" s="66">
        <v>85</v>
      </c>
      <c r="H125" s="57">
        <v>3.7222222222222223</v>
      </c>
      <c r="I125" s="66">
        <v>90</v>
      </c>
      <c r="J125" s="57">
        <v>1</v>
      </c>
      <c r="K125" s="36">
        <v>2803</v>
      </c>
      <c r="L125" s="57">
        <v>0.42284263959390866</v>
      </c>
      <c r="M125" s="36">
        <v>12222</v>
      </c>
      <c r="N125" s="57">
        <v>0.15716720318121569</v>
      </c>
      <c r="O125" s="36">
        <v>15025</v>
      </c>
      <c r="P125" s="57">
        <v>0.19893073731248001</v>
      </c>
      <c r="Q125" s="66">
        <v>10859</v>
      </c>
      <c r="R125" s="57">
        <v>2.7633197690924538E-2</v>
      </c>
      <c r="S125" s="66">
        <v>34572</v>
      </c>
      <c r="T125" s="57">
        <v>4.5703396751459513E-2</v>
      </c>
      <c r="U125" s="66">
        <v>45431</v>
      </c>
      <c r="V125" s="57">
        <v>4.1326670945264432E-2</v>
      </c>
      <c r="W125" s="36">
        <v>14204</v>
      </c>
      <c r="X125" s="57">
        <v>8.5849705679993837E-2</v>
      </c>
      <c r="Y125" s="36">
        <v>46879</v>
      </c>
      <c r="Z125" s="57">
        <v>7.4196283311564803E-2</v>
      </c>
      <c r="AA125" s="36">
        <v>61083</v>
      </c>
      <c r="AB125" s="57">
        <v>7.6883748809985608E-2</v>
      </c>
    </row>
    <row r="126" spans="2:28" ht="15" hidden="1" customHeight="1" outlineLevel="1">
      <c r="B126" s="63" t="s">
        <v>89</v>
      </c>
      <c r="C126" s="36">
        <v>518</v>
      </c>
      <c r="D126" s="57">
        <v>0.23333333333333339</v>
      </c>
      <c r="E126" s="66">
        <v>9</v>
      </c>
      <c r="F126" s="57">
        <v>0.5</v>
      </c>
      <c r="G126" s="66">
        <v>38</v>
      </c>
      <c r="H126" s="57">
        <v>-0.15555555555555556</v>
      </c>
      <c r="I126" s="66">
        <v>47</v>
      </c>
      <c r="J126" s="57">
        <v>-7.8431372549019662E-2</v>
      </c>
      <c r="K126" s="36">
        <v>2561</v>
      </c>
      <c r="L126" s="57">
        <v>0.12324561403508771</v>
      </c>
      <c r="M126" s="36">
        <v>9855</v>
      </c>
      <c r="N126" s="57">
        <v>-6.852551984877131E-2</v>
      </c>
      <c r="O126" s="36">
        <v>12416</v>
      </c>
      <c r="P126" s="57">
        <v>-3.4525660964230154E-2</v>
      </c>
      <c r="Q126" s="66">
        <v>9880</v>
      </c>
      <c r="R126" s="57">
        <v>-2.8324154209284025E-2</v>
      </c>
      <c r="S126" s="66">
        <v>29507</v>
      </c>
      <c r="T126" s="57">
        <v>-7.2106918238993734E-2</v>
      </c>
      <c r="U126" s="66">
        <v>39387</v>
      </c>
      <c r="V126" s="57">
        <v>-6.1499237514296645E-2</v>
      </c>
      <c r="W126" s="36">
        <v>12968</v>
      </c>
      <c r="X126" s="57">
        <v>7.1450761105933402E-3</v>
      </c>
      <c r="Y126" s="36">
        <v>39400</v>
      </c>
      <c r="Z126" s="57">
        <v>-7.1302298173246959E-2</v>
      </c>
      <c r="AA126" s="36">
        <v>52368</v>
      </c>
      <c r="AB126" s="57">
        <v>-5.3037015605504445E-2</v>
      </c>
    </row>
    <row r="127" spans="2:28" ht="15" hidden="1" customHeight="1" outlineLevel="1">
      <c r="B127" s="63" t="s">
        <v>88</v>
      </c>
      <c r="C127" s="36">
        <v>205</v>
      </c>
      <c r="D127" s="57">
        <v>0.151685393258427</v>
      </c>
      <c r="E127" s="66">
        <v>10</v>
      </c>
      <c r="F127" s="57">
        <v>-0.41176470588235292</v>
      </c>
      <c r="G127" s="66">
        <v>10</v>
      </c>
      <c r="H127" s="57" t="s">
        <v>143</v>
      </c>
      <c r="I127" s="66">
        <v>20</v>
      </c>
      <c r="J127" s="57">
        <v>0.17647058823529416</v>
      </c>
      <c r="K127" s="36">
        <v>1226</v>
      </c>
      <c r="L127" s="57">
        <v>-0.12491077801570305</v>
      </c>
      <c r="M127" s="36">
        <v>7231</v>
      </c>
      <c r="N127" s="57">
        <v>8.5735735735735785E-2</v>
      </c>
      <c r="O127" s="36">
        <v>8457</v>
      </c>
      <c r="P127" s="57">
        <v>4.9125418682545607E-2</v>
      </c>
      <c r="Q127" s="66">
        <v>7716</v>
      </c>
      <c r="R127" s="57">
        <v>-4.2798660215854101E-2</v>
      </c>
      <c r="S127" s="66">
        <v>12731</v>
      </c>
      <c r="T127" s="57">
        <v>-0.17758397932816539</v>
      </c>
      <c r="U127" s="66">
        <v>20447</v>
      </c>
      <c r="V127" s="57">
        <v>-0.13143027059173362</v>
      </c>
      <c r="W127" s="36">
        <v>9157</v>
      </c>
      <c r="X127" s="57">
        <v>-5.177591384487934E-2</v>
      </c>
      <c r="Y127" s="36">
        <v>19972</v>
      </c>
      <c r="Z127" s="57">
        <v>-9.792231255645889E-2</v>
      </c>
      <c r="AA127" s="36">
        <v>29129</v>
      </c>
      <c r="AB127" s="57">
        <v>-8.3907286850960827E-2</v>
      </c>
    </row>
    <row r="128" spans="2:28" ht="15" hidden="1" customHeight="1" outlineLevel="1">
      <c r="B128" s="63" t="s">
        <v>87</v>
      </c>
      <c r="C128" s="36">
        <v>42</v>
      </c>
      <c r="D128" s="57">
        <v>-0.17647058823529416</v>
      </c>
      <c r="E128" s="66">
        <v>4</v>
      </c>
      <c r="F128" s="57">
        <v>1</v>
      </c>
      <c r="G128" s="66">
        <v>7</v>
      </c>
      <c r="H128" s="57">
        <v>0</v>
      </c>
      <c r="I128" s="66">
        <v>11</v>
      </c>
      <c r="J128" s="57">
        <v>0.22222222222222232</v>
      </c>
      <c r="K128" s="36">
        <v>112</v>
      </c>
      <c r="L128" s="57">
        <v>0.93103448275862077</v>
      </c>
      <c r="M128" s="36">
        <v>66</v>
      </c>
      <c r="N128" s="57">
        <v>-0.36538461538461542</v>
      </c>
      <c r="O128" s="36">
        <v>178</v>
      </c>
      <c r="P128" s="57">
        <v>9.8765432098765427E-2</v>
      </c>
      <c r="Q128" s="66">
        <v>1573</v>
      </c>
      <c r="R128" s="57">
        <v>0.4183949504057709</v>
      </c>
      <c r="S128" s="66">
        <v>3181</v>
      </c>
      <c r="T128" s="57">
        <v>-0.31042705397788861</v>
      </c>
      <c r="U128" s="66">
        <v>4754</v>
      </c>
      <c r="V128" s="57">
        <v>-0.16917161831527439</v>
      </c>
      <c r="W128" s="36">
        <v>1731</v>
      </c>
      <c r="X128" s="57">
        <v>0.41885245901639334</v>
      </c>
      <c r="Y128" s="36">
        <v>3254</v>
      </c>
      <c r="Z128" s="57">
        <v>-0.31117696867061817</v>
      </c>
      <c r="AA128" s="36">
        <v>4985</v>
      </c>
      <c r="AB128" s="57">
        <v>-0.16133916554508754</v>
      </c>
    </row>
    <row r="129" spans="2:28" ht="15" hidden="1" customHeight="1" outlineLevel="1">
      <c r="B129" s="63" t="s">
        <v>86</v>
      </c>
      <c r="C129" s="36">
        <v>32</v>
      </c>
      <c r="D129" s="57">
        <v>0.18518518518518512</v>
      </c>
      <c r="E129" s="66">
        <v>4</v>
      </c>
      <c r="F129" s="57">
        <v>-0.33333333333333337</v>
      </c>
      <c r="G129" s="66">
        <v>0</v>
      </c>
      <c r="H129" s="57">
        <v>-1</v>
      </c>
      <c r="I129" s="66">
        <v>4</v>
      </c>
      <c r="J129" s="57">
        <v>-0.69230769230769229</v>
      </c>
      <c r="K129" s="36">
        <v>29</v>
      </c>
      <c r="L129" s="57">
        <v>-0.30952380952380953</v>
      </c>
      <c r="M129" s="36">
        <v>72</v>
      </c>
      <c r="N129" s="57">
        <v>-0.20879120879120883</v>
      </c>
      <c r="O129" s="36">
        <v>101</v>
      </c>
      <c r="P129" s="57">
        <v>-0.24060150375939848</v>
      </c>
      <c r="Q129" s="66">
        <v>1381</v>
      </c>
      <c r="R129" s="57">
        <v>-0.10149642160052053</v>
      </c>
      <c r="S129" s="66">
        <v>3037</v>
      </c>
      <c r="T129" s="57">
        <v>-0.36237665336972491</v>
      </c>
      <c r="U129" s="66">
        <v>4418</v>
      </c>
      <c r="V129" s="57">
        <v>-0.29873015873015873</v>
      </c>
      <c r="W129" s="36">
        <v>1446</v>
      </c>
      <c r="X129" s="57">
        <v>-0.10297766749379655</v>
      </c>
      <c r="Y129" s="36">
        <v>3109</v>
      </c>
      <c r="Z129" s="57">
        <v>-0.36041966673523962</v>
      </c>
      <c r="AA129" s="36">
        <v>4555</v>
      </c>
      <c r="AB129" s="57">
        <v>-0.29630773984242242</v>
      </c>
    </row>
    <row r="130" spans="2:28" ht="15" hidden="1" customHeight="1" outlineLevel="1">
      <c r="B130" s="63" t="s">
        <v>85</v>
      </c>
      <c r="C130" s="36">
        <v>47</v>
      </c>
      <c r="D130" s="57">
        <v>0.5161290322580645</v>
      </c>
      <c r="E130" s="66">
        <v>7</v>
      </c>
      <c r="F130" s="57">
        <v>-0.36363636363636365</v>
      </c>
      <c r="G130" s="66">
        <v>25</v>
      </c>
      <c r="H130" s="57" t="s">
        <v>143</v>
      </c>
      <c r="I130" s="66">
        <v>32</v>
      </c>
      <c r="J130" s="57">
        <v>1.9090909090909092</v>
      </c>
      <c r="K130" s="36">
        <v>52</v>
      </c>
      <c r="L130" s="57">
        <v>0.36842105263157898</v>
      </c>
      <c r="M130" s="36">
        <v>128</v>
      </c>
      <c r="N130" s="57">
        <v>-0.22424242424242424</v>
      </c>
      <c r="O130" s="36">
        <v>180</v>
      </c>
      <c r="P130" s="57">
        <v>-0.11330049261083741</v>
      </c>
      <c r="Q130" s="66">
        <v>1243</v>
      </c>
      <c r="R130" s="57">
        <v>-8.46833578792342E-2</v>
      </c>
      <c r="S130" s="66">
        <v>4561</v>
      </c>
      <c r="T130" s="57">
        <v>-0.24735973597359739</v>
      </c>
      <c r="U130" s="66">
        <v>5804</v>
      </c>
      <c r="V130" s="57">
        <v>-0.21757886222701539</v>
      </c>
      <c r="W130" s="36">
        <v>1349</v>
      </c>
      <c r="X130" s="57">
        <v>-6.1891515994436763E-2</v>
      </c>
      <c r="Y130" s="36">
        <v>4714</v>
      </c>
      <c r="Z130" s="57">
        <v>-0.24273092369477911</v>
      </c>
      <c r="AA130" s="36">
        <v>6063</v>
      </c>
      <c r="AB130" s="57">
        <v>-0.20879551089651571</v>
      </c>
    </row>
    <row r="131" spans="2:28" ht="15" hidden="1" customHeight="1" outlineLevel="1">
      <c r="B131" s="63" t="s">
        <v>84</v>
      </c>
      <c r="C131" s="36">
        <v>33</v>
      </c>
      <c r="D131" s="57">
        <v>-0.19512195121951215</v>
      </c>
      <c r="E131" s="66">
        <v>0</v>
      </c>
      <c r="F131" s="57">
        <v>-1</v>
      </c>
      <c r="G131" s="66">
        <v>40</v>
      </c>
      <c r="H131" s="57">
        <v>9</v>
      </c>
      <c r="I131" s="66">
        <v>40</v>
      </c>
      <c r="J131" s="57">
        <v>4</v>
      </c>
      <c r="K131" s="36">
        <v>78</v>
      </c>
      <c r="L131" s="57">
        <v>1.5161290322580645</v>
      </c>
      <c r="M131" s="36">
        <v>121</v>
      </c>
      <c r="N131" s="57">
        <v>-3.2000000000000028E-2</v>
      </c>
      <c r="O131" s="36">
        <v>199</v>
      </c>
      <c r="P131" s="57">
        <v>0.27564102564102555</v>
      </c>
      <c r="Q131" s="66">
        <v>1846</v>
      </c>
      <c r="R131" s="57">
        <v>0.60382276281494351</v>
      </c>
      <c r="S131" s="66">
        <v>2560</v>
      </c>
      <c r="T131" s="57">
        <v>-0.34257832562917312</v>
      </c>
      <c r="U131" s="66">
        <v>4406</v>
      </c>
      <c r="V131" s="57">
        <v>-0.12666005946481662</v>
      </c>
      <c r="W131" s="36">
        <v>1957</v>
      </c>
      <c r="X131" s="57">
        <v>0.59494702526487364</v>
      </c>
      <c r="Y131" s="36">
        <v>2721</v>
      </c>
      <c r="Z131" s="57">
        <v>-0.3236390753169277</v>
      </c>
      <c r="AA131" s="36">
        <v>4678</v>
      </c>
      <c r="AB131" s="57">
        <v>-0.10895238095238091</v>
      </c>
    </row>
    <row r="132" spans="2:28" ht="15" hidden="1" customHeight="1" outlineLevel="1">
      <c r="B132" s="63" t="s">
        <v>83</v>
      </c>
      <c r="C132" s="36">
        <v>31</v>
      </c>
      <c r="D132" s="57">
        <v>-0.49180327868852458</v>
      </c>
      <c r="E132" s="66">
        <v>1</v>
      </c>
      <c r="F132" s="57">
        <v>-0.875</v>
      </c>
      <c r="G132" s="66">
        <v>14</v>
      </c>
      <c r="H132" s="57" t="s">
        <v>143</v>
      </c>
      <c r="I132" s="66">
        <v>15</v>
      </c>
      <c r="J132" s="57">
        <v>0.875</v>
      </c>
      <c r="K132" s="36">
        <v>119</v>
      </c>
      <c r="L132" s="57">
        <v>0.36781609195402298</v>
      </c>
      <c r="M132" s="36">
        <v>87</v>
      </c>
      <c r="N132" s="57">
        <v>-0.49710982658959535</v>
      </c>
      <c r="O132" s="36">
        <v>206</v>
      </c>
      <c r="P132" s="57">
        <v>-0.20769230769230773</v>
      </c>
      <c r="Q132" s="66">
        <v>930</v>
      </c>
      <c r="R132" s="57">
        <v>-0.41139240506329111</v>
      </c>
      <c r="S132" s="66">
        <v>3465</v>
      </c>
      <c r="T132" s="57">
        <v>-0.20472802386963507</v>
      </c>
      <c r="U132" s="66">
        <v>4395</v>
      </c>
      <c r="V132" s="57">
        <v>-0.25972713491662458</v>
      </c>
      <c r="W132" s="36">
        <v>1081</v>
      </c>
      <c r="X132" s="57">
        <v>-0.37730414746543783</v>
      </c>
      <c r="Y132" s="36">
        <v>3566</v>
      </c>
      <c r="Z132" s="57">
        <v>-0.21280353200883007</v>
      </c>
      <c r="AA132" s="36">
        <v>4647</v>
      </c>
      <c r="AB132" s="57">
        <v>-0.25837855090967121</v>
      </c>
    </row>
    <row r="133" spans="2:28" ht="15" hidden="1" customHeight="1" outlineLevel="1">
      <c r="B133" s="63" t="s">
        <v>82</v>
      </c>
      <c r="C133" s="36">
        <v>325</v>
      </c>
      <c r="D133" s="57">
        <v>6.558139534883721</v>
      </c>
      <c r="E133" s="66">
        <v>13</v>
      </c>
      <c r="F133" s="57">
        <v>-0.1875</v>
      </c>
      <c r="G133" s="66">
        <v>7</v>
      </c>
      <c r="H133" s="57" t="s">
        <v>143</v>
      </c>
      <c r="I133" s="66">
        <v>20</v>
      </c>
      <c r="J133" s="57">
        <v>0.25</v>
      </c>
      <c r="K133" s="36">
        <v>611</v>
      </c>
      <c r="L133" s="57">
        <v>-0.32186459489456165</v>
      </c>
      <c r="M133" s="36">
        <v>2233</v>
      </c>
      <c r="N133" s="57">
        <v>-0.5116991034331948</v>
      </c>
      <c r="O133" s="36">
        <v>2844</v>
      </c>
      <c r="P133" s="57">
        <v>-0.48045305078553158</v>
      </c>
      <c r="Q133" s="66">
        <v>5895</v>
      </c>
      <c r="R133" s="57">
        <v>-0.18946789495393923</v>
      </c>
      <c r="S133" s="66">
        <v>15376</v>
      </c>
      <c r="T133" s="57">
        <v>-0.28363771897130075</v>
      </c>
      <c r="U133" s="66">
        <v>21271</v>
      </c>
      <c r="V133" s="57">
        <v>-0.25980443330897451</v>
      </c>
      <c r="W133" s="36">
        <v>6844</v>
      </c>
      <c r="X133" s="57">
        <v>-0.16871128385764611</v>
      </c>
      <c r="Y133" s="36">
        <v>17616</v>
      </c>
      <c r="Z133" s="57">
        <v>-0.32342435764488997</v>
      </c>
      <c r="AA133" s="36">
        <v>24460</v>
      </c>
      <c r="AB133" s="57">
        <v>-0.28625620075868108</v>
      </c>
    </row>
    <row r="134" spans="2:28" ht="15" hidden="1" customHeight="1" outlineLevel="1">
      <c r="B134" s="63" t="s">
        <v>81</v>
      </c>
      <c r="C134" s="36">
        <v>396</v>
      </c>
      <c r="D134" s="57">
        <v>-0.38604651162790693</v>
      </c>
      <c r="E134" s="66">
        <v>16</v>
      </c>
      <c r="F134" s="57">
        <v>0.60000000000000009</v>
      </c>
      <c r="G134" s="66">
        <v>28</v>
      </c>
      <c r="H134" s="57">
        <v>2.5</v>
      </c>
      <c r="I134" s="66">
        <v>44</v>
      </c>
      <c r="J134" s="57">
        <v>1.4444444444444446</v>
      </c>
      <c r="K134" s="36">
        <v>2209</v>
      </c>
      <c r="L134" s="57">
        <v>-0.10855528652138824</v>
      </c>
      <c r="M134" s="36">
        <v>9412</v>
      </c>
      <c r="N134" s="57">
        <v>-0.17278959395324311</v>
      </c>
      <c r="O134" s="36">
        <v>11621</v>
      </c>
      <c r="P134" s="57">
        <v>-0.16130196304849886</v>
      </c>
      <c r="Q134" s="66">
        <v>10810</v>
      </c>
      <c r="R134" s="57">
        <v>-0.13665042728216592</v>
      </c>
      <c r="S134" s="66">
        <v>40370</v>
      </c>
      <c r="T134" s="57">
        <v>0.14628882957578515</v>
      </c>
      <c r="U134" s="66">
        <v>51180</v>
      </c>
      <c r="V134" s="57">
        <v>7.2079431911016068E-2</v>
      </c>
      <c r="W134" s="36">
        <v>13431</v>
      </c>
      <c r="X134" s="57">
        <v>-0.14200843234955918</v>
      </c>
      <c r="Y134" s="36">
        <v>49810</v>
      </c>
      <c r="Z134" s="57">
        <v>6.879237833662355E-2</v>
      </c>
      <c r="AA134" s="36">
        <v>63241</v>
      </c>
      <c r="AB134" s="57">
        <v>1.5789135532782828E-2</v>
      </c>
    </row>
    <row r="135" spans="2:28" ht="15" hidden="1" customHeight="1" outlineLevel="1">
      <c r="B135" s="63" t="s">
        <v>80</v>
      </c>
      <c r="C135" s="36">
        <v>420</v>
      </c>
      <c r="D135" s="57">
        <v>-0.32907348242811496</v>
      </c>
      <c r="E135" s="66">
        <v>10</v>
      </c>
      <c r="F135" s="57">
        <v>1</v>
      </c>
      <c r="G135" s="66">
        <v>41</v>
      </c>
      <c r="H135" s="57" t="s">
        <v>143</v>
      </c>
      <c r="I135" s="66">
        <v>51</v>
      </c>
      <c r="J135" s="57">
        <v>9.1999999999999993</v>
      </c>
      <c r="K135" s="36">
        <v>2390</v>
      </c>
      <c r="L135" s="57">
        <v>-2.6872964169381119E-2</v>
      </c>
      <c r="M135" s="36">
        <v>8911</v>
      </c>
      <c r="N135" s="57">
        <v>-0.10107939069908201</v>
      </c>
      <c r="O135" s="36">
        <v>11301</v>
      </c>
      <c r="P135" s="57">
        <v>-8.6344894494300273E-2</v>
      </c>
      <c r="Q135" s="66">
        <v>10536</v>
      </c>
      <c r="R135" s="57">
        <v>-0.13105154639175254</v>
      </c>
      <c r="S135" s="66">
        <v>35400</v>
      </c>
      <c r="T135" s="57">
        <v>3.6026807925312321E-2</v>
      </c>
      <c r="U135" s="66">
        <v>45936</v>
      </c>
      <c r="V135" s="57">
        <v>-7.7331835659049109E-3</v>
      </c>
      <c r="W135" s="36">
        <v>13356</v>
      </c>
      <c r="X135" s="57">
        <v>-0.12200894031028131</v>
      </c>
      <c r="Y135" s="36">
        <v>44352</v>
      </c>
      <c r="Z135" s="57">
        <v>6.1249489587587025E-3</v>
      </c>
      <c r="AA135" s="36">
        <v>57708</v>
      </c>
      <c r="AB135" s="57">
        <v>-2.674806894458126E-2</v>
      </c>
    </row>
    <row r="136" spans="2:28" ht="15" hidden="1" customHeight="1" outlineLevel="1">
      <c r="B136" s="63" t="s">
        <v>79</v>
      </c>
      <c r="C136" s="36">
        <v>455</v>
      </c>
      <c r="D136" s="57">
        <v>-0.5133689839572193</v>
      </c>
      <c r="E136" s="66">
        <v>17</v>
      </c>
      <c r="F136" s="57">
        <v>0.30769230769230771</v>
      </c>
      <c r="G136" s="66">
        <v>7</v>
      </c>
      <c r="H136" s="57">
        <v>-0.125</v>
      </c>
      <c r="I136" s="66">
        <v>24</v>
      </c>
      <c r="J136" s="57">
        <v>0.14285714285714279</v>
      </c>
      <c r="K136" s="36">
        <v>2453</v>
      </c>
      <c r="L136" s="57">
        <v>-0.14140707035351763</v>
      </c>
      <c r="M136" s="36">
        <v>11209</v>
      </c>
      <c r="N136" s="57">
        <v>-8.032490974729245E-2</v>
      </c>
      <c r="O136" s="36">
        <v>13662</v>
      </c>
      <c r="P136" s="57">
        <v>-9.1924227318045837E-2</v>
      </c>
      <c r="Q136" s="66">
        <v>11050</v>
      </c>
      <c r="R136" s="57">
        <v>-0.16141762161341733</v>
      </c>
      <c r="S136" s="66">
        <v>35801</v>
      </c>
      <c r="T136" s="57">
        <v>-1.4289647577092501E-2</v>
      </c>
      <c r="U136" s="66">
        <v>46851</v>
      </c>
      <c r="V136" s="57">
        <v>-5.3457785320322415E-2</v>
      </c>
      <c r="W136" s="36">
        <v>13975</v>
      </c>
      <c r="X136" s="57">
        <v>-0.1770698386526911</v>
      </c>
      <c r="Y136" s="36">
        <v>47017</v>
      </c>
      <c r="Z136" s="57">
        <v>-3.0897023662296963E-2</v>
      </c>
      <c r="AA136" s="36">
        <v>60992</v>
      </c>
      <c r="AB136" s="57">
        <v>-6.8795993770802144E-2</v>
      </c>
    </row>
    <row r="137" spans="2:28" collapsed="1">
      <c r="B137" s="173">
        <v>2002</v>
      </c>
      <c r="C137" s="66">
        <v>3041</v>
      </c>
      <c r="D137" s="67">
        <v>-0.14937062937062939</v>
      </c>
      <c r="E137" s="66">
        <v>96</v>
      </c>
      <c r="F137" s="67">
        <v>-0.23199999999999998</v>
      </c>
      <c r="G137" s="66">
        <v>302</v>
      </c>
      <c r="H137" s="67">
        <v>2.1134020618556701</v>
      </c>
      <c r="I137" s="66">
        <v>398</v>
      </c>
      <c r="J137" s="67">
        <v>0.79279279279279269</v>
      </c>
      <c r="K137" s="66">
        <v>14643</v>
      </c>
      <c r="L137" s="67">
        <v>3.0139050619906183E-3</v>
      </c>
      <c r="M137" s="66">
        <v>61547</v>
      </c>
      <c r="N137" s="67">
        <v>-7.4648183786384381E-2</v>
      </c>
      <c r="O137" s="66">
        <v>76190</v>
      </c>
      <c r="P137" s="67">
        <v>-6.0669946123213858E-2</v>
      </c>
      <c r="Q137" s="66">
        <v>73719</v>
      </c>
      <c r="R137" s="67">
        <v>-8.5678494797028271E-2</v>
      </c>
      <c r="S137" s="66">
        <v>220561</v>
      </c>
      <c r="T137" s="67">
        <v>-4.6012309741824131E-2</v>
      </c>
      <c r="U137" s="66">
        <v>294280</v>
      </c>
      <c r="V137" s="67">
        <v>-5.6268560030273251E-2</v>
      </c>
      <c r="W137" s="66">
        <v>91499</v>
      </c>
      <c r="X137" s="67">
        <v>-7.5095018599385388E-2</v>
      </c>
      <c r="Y137" s="66">
        <v>282410</v>
      </c>
      <c r="Z137" s="67">
        <v>-5.1704453876323053E-2</v>
      </c>
      <c r="AA137" s="66">
        <v>373909</v>
      </c>
      <c r="AB137" s="67">
        <v>-5.7537001935796139E-2</v>
      </c>
    </row>
    <row r="138" spans="2:28" ht="15" hidden="1" customHeight="1" outlineLevel="1">
      <c r="B138" s="63" t="s">
        <v>90</v>
      </c>
      <c r="C138" s="36">
        <v>517</v>
      </c>
      <c r="D138" s="57">
        <v>-0.44941427050053251</v>
      </c>
      <c r="E138" s="66">
        <v>27</v>
      </c>
      <c r="F138" s="57">
        <v>0.125</v>
      </c>
      <c r="G138" s="66">
        <v>18</v>
      </c>
      <c r="H138" s="57">
        <v>-0.4375</v>
      </c>
      <c r="I138" s="66">
        <v>45</v>
      </c>
      <c r="J138" s="57">
        <v>-0.1964285714285714</v>
      </c>
      <c r="K138" s="36">
        <v>1970</v>
      </c>
      <c r="L138" s="57">
        <v>-0.11460674157303374</v>
      </c>
      <c r="M138" s="36">
        <v>10562</v>
      </c>
      <c r="N138" s="57">
        <v>-0.14325113562621672</v>
      </c>
      <c r="O138" s="36">
        <v>12532</v>
      </c>
      <c r="P138" s="57">
        <v>-0.13887171030028178</v>
      </c>
      <c r="Q138" s="66">
        <v>10567</v>
      </c>
      <c r="R138" s="57">
        <v>-0.13781005221932119</v>
      </c>
      <c r="S138" s="66">
        <v>33061</v>
      </c>
      <c r="T138" s="57">
        <v>-6.9647681224673574E-2</v>
      </c>
      <c r="U138" s="66">
        <v>43628</v>
      </c>
      <c r="V138" s="57">
        <v>-8.7127552728490154E-2</v>
      </c>
      <c r="W138" s="36">
        <v>13081</v>
      </c>
      <c r="X138" s="57">
        <v>-0.15300440300440299</v>
      </c>
      <c r="Y138" s="36">
        <v>43641</v>
      </c>
      <c r="Z138" s="57">
        <v>-8.8838316352096158E-2</v>
      </c>
      <c r="AA138" s="36">
        <v>56722</v>
      </c>
      <c r="AB138" s="57">
        <v>-0.10448373855383641</v>
      </c>
    </row>
    <row r="139" spans="2:28" ht="15" hidden="1" customHeight="1" outlineLevel="1">
      <c r="B139" s="63" t="s">
        <v>89</v>
      </c>
      <c r="C139" s="36">
        <v>420</v>
      </c>
      <c r="D139" s="57">
        <v>-0.51048951048951041</v>
      </c>
      <c r="E139" s="66">
        <v>6</v>
      </c>
      <c r="F139" s="57">
        <v>-0.875</v>
      </c>
      <c r="G139" s="66">
        <v>45</v>
      </c>
      <c r="H139" s="57">
        <v>0.28571428571428581</v>
      </c>
      <c r="I139" s="66">
        <v>51</v>
      </c>
      <c r="J139" s="57">
        <v>-0.38554216867469882</v>
      </c>
      <c r="K139" s="36">
        <v>2280</v>
      </c>
      <c r="L139" s="57">
        <v>-0.19746568109820484</v>
      </c>
      <c r="M139" s="36">
        <v>10580</v>
      </c>
      <c r="N139" s="57">
        <v>-2.6320633167678964E-2</v>
      </c>
      <c r="O139" s="36">
        <v>12860</v>
      </c>
      <c r="P139" s="57">
        <v>-6.1793244327715713E-2</v>
      </c>
      <c r="Q139" s="66">
        <v>10168</v>
      </c>
      <c r="R139" s="57">
        <v>-0.22676806083650192</v>
      </c>
      <c r="S139" s="66">
        <v>31800</v>
      </c>
      <c r="T139" s="57">
        <v>-9.2154847550531049E-2</v>
      </c>
      <c r="U139" s="66">
        <v>41968</v>
      </c>
      <c r="V139" s="57">
        <v>-0.12889700693262485</v>
      </c>
      <c r="W139" s="36">
        <v>12876</v>
      </c>
      <c r="X139" s="57">
        <v>-0.23797123749778071</v>
      </c>
      <c r="Y139" s="36">
        <v>42425</v>
      </c>
      <c r="Z139" s="57">
        <v>-7.6291667573863964E-2</v>
      </c>
      <c r="AA139" s="36">
        <v>55301</v>
      </c>
      <c r="AB139" s="57">
        <v>-0.11977525228408625</v>
      </c>
    </row>
    <row r="140" spans="2:28" ht="15" hidden="1" customHeight="1" outlineLevel="1">
      <c r="B140" s="63" t="s">
        <v>88</v>
      </c>
      <c r="C140" s="36">
        <v>178</v>
      </c>
      <c r="D140" s="57">
        <v>-0.81124072110286316</v>
      </c>
      <c r="E140" s="66">
        <v>17</v>
      </c>
      <c r="F140" s="57">
        <v>0.41666666666666674</v>
      </c>
      <c r="G140" s="66">
        <v>0</v>
      </c>
      <c r="H140" s="57">
        <v>-1</v>
      </c>
      <c r="I140" s="66">
        <v>17</v>
      </c>
      <c r="J140" s="57">
        <v>-0.41379310344827591</v>
      </c>
      <c r="K140" s="36">
        <v>1401</v>
      </c>
      <c r="L140" s="57">
        <v>-3.9094650205761305E-2</v>
      </c>
      <c r="M140" s="36">
        <v>6660</v>
      </c>
      <c r="N140" s="57">
        <v>6.9879518072289093E-2</v>
      </c>
      <c r="O140" s="36">
        <v>8061</v>
      </c>
      <c r="P140" s="57">
        <v>4.9199531433034016E-2</v>
      </c>
      <c r="Q140" s="66">
        <v>8061</v>
      </c>
      <c r="R140" s="57">
        <v>0.14665718349928869</v>
      </c>
      <c r="S140" s="66">
        <v>15480</v>
      </c>
      <c r="T140" s="57">
        <v>-0.11095796002756719</v>
      </c>
      <c r="U140" s="66">
        <v>23541</v>
      </c>
      <c r="V140" s="57">
        <v>-3.6862777186809637E-2</v>
      </c>
      <c r="W140" s="36">
        <v>9657</v>
      </c>
      <c r="X140" s="57">
        <v>2.2662289526633517E-2</v>
      </c>
      <c r="Y140" s="36">
        <v>22140</v>
      </c>
      <c r="Z140" s="57">
        <v>-6.4006087765282826E-2</v>
      </c>
      <c r="AA140" s="36">
        <v>31797</v>
      </c>
      <c r="AB140" s="57">
        <v>-3.9278484454784435E-2</v>
      </c>
    </row>
    <row r="141" spans="2:28" ht="15" hidden="1" customHeight="1" outlineLevel="1">
      <c r="B141" s="63" t="s">
        <v>87</v>
      </c>
      <c r="C141" s="36">
        <v>51</v>
      </c>
      <c r="D141" s="57">
        <v>0.15909090909090917</v>
      </c>
      <c r="E141" s="66">
        <v>2</v>
      </c>
      <c r="F141" s="57">
        <v>-0.77777777777777779</v>
      </c>
      <c r="G141" s="66">
        <v>7</v>
      </c>
      <c r="H141" s="57">
        <v>-0.65</v>
      </c>
      <c r="I141" s="66">
        <v>9</v>
      </c>
      <c r="J141" s="57">
        <v>-0.68965517241379315</v>
      </c>
      <c r="K141" s="36">
        <v>58</v>
      </c>
      <c r="L141" s="57">
        <v>0</v>
      </c>
      <c r="M141" s="36">
        <v>104</v>
      </c>
      <c r="N141" s="57">
        <v>-0.22962962962962963</v>
      </c>
      <c r="O141" s="36">
        <v>162</v>
      </c>
      <c r="P141" s="57">
        <v>-0.1606217616580311</v>
      </c>
      <c r="Q141" s="66">
        <v>1109</v>
      </c>
      <c r="R141" s="57">
        <v>-0.34144893111638952</v>
      </c>
      <c r="S141" s="66">
        <v>4613</v>
      </c>
      <c r="T141" s="57">
        <v>-0.31760355029585796</v>
      </c>
      <c r="U141" s="66">
        <v>5722</v>
      </c>
      <c r="V141" s="57">
        <v>-0.32235907153008048</v>
      </c>
      <c r="W141" s="36">
        <v>1220</v>
      </c>
      <c r="X141" s="57">
        <v>-0.32033426183844016</v>
      </c>
      <c r="Y141" s="36">
        <v>4724</v>
      </c>
      <c r="Z141" s="57">
        <v>-0.31684743311641361</v>
      </c>
      <c r="AA141" s="36">
        <v>5944</v>
      </c>
      <c r="AB141" s="57">
        <v>-0.31756601607347879</v>
      </c>
    </row>
    <row r="142" spans="2:28" ht="15" hidden="1" customHeight="1" outlineLevel="1">
      <c r="B142" s="63" t="s">
        <v>86</v>
      </c>
      <c r="C142" s="36">
        <v>27</v>
      </c>
      <c r="D142" s="57">
        <v>-0.12903225806451613</v>
      </c>
      <c r="E142" s="66">
        <v>6</v>
      </c>
      <c r="F142" s="57">
        <v>2</v>
      </c>
      <c r="G142" s="66">
        <v>7</v>
      </c>
      <c r="H142" s="57">
        <v>-0.5</v>
      </c>
      <c r="I142" s="66">
        <v>13</v>
      </c>
      <c r="J142" s="57">
        <v>-0.1875</v>
      </c>
      <c r="K142" s="36">
        <v>42</v>
      </c>
      <c r="L142" s="57">
        <v>-0.16000000000000003</v>
      </c>
      <c r="M142" s="36">
        <v>91</v>
      </c>
      <c r="N142" s="57">
        <v>0.93617021276595747</v>
      </c>
      <c r="O142" s="36">
        <v>133</v>
      </c>
      <c r="P142" s="57">
        <v>0.37113402061855671</v>
      </c>
      <c r="Q142" s="66">
        <v>1537</v>
      </c>
      <c r="R142" s="57">
        <v>-0.37444037444037448</v>
      </c>
      <c r="S142" s="66">
        <v>4763</v>
      </c>
      <c r="T142" s="57">
        <v>-0.40320761809297079</v>
      </c>
      <c r="U142" s="66">
        <v>6300</v>
      </c>
      <c r="V142" s="57">
        <v>-0.39643609886951525</v>
      </c>
      <c r="W142" s="36">
        <v>1612</v>
      </c>
      <c r="X142" s="57">
        <v>-0.36535433070866141</v>
      </c>
      <c r="Y142" s="36">
        <v>4861</v>
      </c>
      <c r="Z142" s="57">
        <v>-0.39554837105197715</v>
      </c>
      <c r="AA142" s="36">
        <v>6473</v>
      </c>
      <c r="AB142" s="57">
        <v>-0.38830088830088827</v>
      </c>
    </row>
    <row r="143" spans="2:28" ht="15" hidden="1" customHeight="1" outlineLevel="1">
      <c r="B143" s="63" t="s">
        <v>85</v>
      </c>
      <c r="C143" s="36">
        <v>31</v>
      </c>
      <c r="D143" s="57">
        <v>-0.34042553191489366</v>
      </c>
      <c r="E143" s="66">
        <v>11</v>
      </c>
      <c r="F143" s="57">
        <v>0.22222222222222232</v>
      </c>
      <c r="G143" s="66">
        <v>0</v>
      </c>
      <c r="H143" s="57">
        <v>-1</v>
      </c>
      <c r="I143" s="66">
        <v>11</v>
      </c>
      <c r="J143" s="57">
        <v>-0.26666666666666672</v>
      </c>
      <c r="K143" s="36">
        <v>38</v>
      </c>
      <c r="L143" s="57">
        <v>-0.17391304347826086</v>
      </c>
      <c r="M143" s="36">
        <v>165</v>
      </c>
      <c r="N143" s="57">
        <v>0.79347826086956519</v>
      </c>
      <c r="O143" s="36">
        <v>203</v>
      </c>
      <c r="P143" s="57">
        <v>0.47101449275362328</v>
      </c>
      <c r="Q143" s="66">
        <v>1358</v>
      </c>
      <c r="R143" s="57">
        <v>-0.2643553629469122</v>
      </c>
      <c r="S143" s="66">
        <v>6060</v>
      </c>
      <c r="T143" s="57">
        <v>-1.2224938875305624E-2</v>
      </c>
      <c r="U143" s="66">
        <v>7418</v>
      </c>
      <c r="V143" s="57">
        <v>-7.0542538529006382E-2</v>
      </c>
      <c r="W143" s="36">
        <v>1438</v>
      </c>
      <c r="X143" s="57">
        <v>-0.26180698151950721</v>
      </c>
      <c r="Y143" s="36">
        <v>6225</v>
      </c>
      <c r="Z143" s="57">
        <v>-1.2834910957805201E-3</v>
      </c>
      <c r="AA143" s="36">
        <v>7663</v>
      </c>
      <c r="AB143" s="57">
        <v>-6.3317442855396644E-2</v>
      </c>
    </row>
    <row r="144" spans="2:28" ht="15" hidden="1" customHeight="1" outlineLevel="1">
      <c r="B144" s="63" t="s">
        <v>84</v>
      </c>
      <c r="C144" s="36">
        <v>41</v>
      </c>
      <c r="D144" s="57">
        <v>-0.21153846153846156</v>
      </c>
      <c r="E144" s="66">
        <v>4</v>
      </c>
      <c r="F144" s="57">
        <v>-0.66666666666666674</v>
      </c>
      <c r="G144" s="66">
        <v>4</v>
      </c>
      <c r="H144" s="57" t="s">
        <v>143</v>
      </c>
      <c r="I144" s="66">
        <v>8</v>
      </c>
      <c r="J144" s="57">
        <v>-0.33333333333333337</v>
      </c>
      <c r="K144" s="36">
        <v>31</v>
      </c>
      <c r="L144" s="57">
        <v>0.40909090909090917</v>
      </c>
      <c r="M144" s="36">
        <v>125</v>
      </c>
      <c r="N144" s="57">
        <v>0.27551020408163263</v>
      </c>
      <c r="O144" s="36">
        <v>156</v>
      </c>
      <c r="P144" s="57">
        <v>0.30000000000000004</v>
      </c>
      <c r="Q144" s="66">
        <v>1151</v>
      </c>
      <c r="R144" s="57">
        <v>1.7601918465227819</v>
      </c>
      <c r="S144" s="66">
        <v>3894</v>
      </c>
      <c r="T144" s="57">
        <v>-0.55138248847926263</v>
      </c>
      <c r="U144" s="66">
        <v>5045</v>
      </c>
      <c r="V144" s="57">
        <v>-0.44542156754974171</v>
      </c>
      <c r="W144" s="36">
        <v>1227</v>
      </c>
      <c r="X144" s="57">
        <v>1.4393638170974157</v>
      </c>
      <c r="Y144" s="36">
        <v>4023</v>
      </c>
      <c r="Z144" s="57">
        <v>-0.5416951469583049</v>
      </c>
      <c r="AA144" s="36">
        <v>5250</v>
      </c>
      <c r="AB144" s="57">
        <v>-0.43432819739252237</v>
      </c>
    </row>
    <row r="145" spans="2:28" ht="15" hidden="1" customHeight="1" outlineLevel="1">
      <c r="B145" s="63" t="s">
        <v>83</v>
      </c>
      <c r="C145" s="36">
        <v>61</v>
      </c>
      <c r="D145" s="57">
        <v>-0.22784810126582278</v>
      </c>
      <c r="E145" s="66">
        <v>8</v>
      </c>
      <c r="F145" s="57">
        <v>1.6666666666666665</v>
      </c>
      <c r="G145" s="66">
        <v>0</v>
      </c>
      <c r="H145" s="57" t="s">
        <v>143</v>
      </c>
      <c r="I145" s="66">
        <v>8</v>
      </c>
      <c r="J145" s="57">
        <v>1.6666666666666665</v>
      </c>
      <c r="K145" s="36">
        <v>87</v>
      </c>
      <c r="L145" s="57">
        <v>-0.35074626865671643</v>
      </c>
      <c r="M145" s="36">
        <v>173</v>
      </c>
      <c r="N145" s="57">
        <v>-0.18009478672985779</v>
      </c>
      <c r="O145" s="36">
        <v>260</v>
      </c>
      <c r="P145" s="57">
        <v>-0.24637681159420288</v>
      </c>
      <c r="Q145" s="66">
        <v>1580</v>
      </c>
      <c r="R145" s="57">
        <v>2.2985386221294362</v>
      </c>
      <c r="S145" s="66">
        <v>4357</v>
      </c>
      <c r="T145" s="57">
        <v>-0.60462794918330309</v>
      </c>
      <c r="U145" s="66">
        <v>5937</v>
      </c>
      <c r="V145" s="57">
        <v>-0.48369423428124181</v>
      </c>
      <c r="W145" s="36">
        <v>1736</v>
      </c>
      <c r="X145" s="57">
        <v>1.497841726618705</v>
      </c>
      <c r="Y145" s="36">
        <v>4530</v>
      </c>
      <c r="Z145" s="57">
        <v>-0.59665212358650166</v>
      </c>
      <c r="AA145" s="36">
        <v>6266</v>
      </c>
      <c r="AB145" s="57">
        <v>-0.47459332550729494</v>
      </c>
    </row>
    <row r="146" spans="2:28" ht="15" hidden="1" customHeight="1" outlineLevel="1">
      <c r="B146" s="63" t="s">
        <v>82</v>
      </c>
      <c r="C146" s="36">
        <v>43</v>
      </c>
      <c r="D146" s="57">
        <v>-0.94266666666666665</v>
      </c>
      <c r="E146" s="66">
        <v>16</v>
      </c>
      <c r="F146" s="57">
        <v>0.45454545454545459</v>
      </c>
      <c r="G146" s="66">
        <v>0</v>
      </c>
      <c r="H146" s="57">
        <v>-1</v>
      </c>
      <c r="I146" s="66">
        <v>16</v>
      </c>
      <c r="J146" s="57">
        <v>-0.38461538461538458</v>
      </c>
      <c r="K146" s="36">
        <v>901</v>
      </c>
      <c r="L146" s="57">
        <v>-6.3409563409563385E-2</v>
      </c>
      <c r="M146" s="36">
        <v>4573</v>
      </c>
      <c r="N146" s="57">
        <v>-0.12562141491395795</v>
      </c>
      <c r="O146" s="36">
        <v>5474</v>
      </c>
      <c r="P146" s="57">
        <v>-0.11595607235142114</v>
      </c>
      <c r="Q146" s="66">
        <v>7273</v>
      </c>
      <c r="R146" s="57">
        <v>4.5572167912593553E-2</v>
      </c>
      <c r="S146" s="66">
        <v>21464</v>
      </c>
      <c r="T146" s="57">
        <v>-0.14936789125351724</v>
      </c>
      <c r="U146" s="66">
        <v>28737</v>
      </c>
      <c r="V146" s="57">
        <v>-0.10724160427475227</v>
      </c>
      <c r="W146" s="36">
        <v>8233</v>
      </c>
      <c r="X146" s="57">
        <v>-5.1388408802857444E-2</v>
      </c>
      <c r="Y146" s="36">
        <v>26037</v>
      </c>
      <c r="Z146" s="57">
        <v>-0.14571166087013587</v>
      </c>
      <c r="AA146" s="36">
        <v>34270</v>
      </c>
      <c r="AB146" s="57">
        <v>-0.12480527108818351</v>
      </c>
    </row>
    <row r="147" spans="2:28" ht="15" hidden="1" customHeight="1" outlineLevel="1">
      <c r="B147" s="63" t="s">
        <v>81</v>
      </c>
      <c r="C147" s="36">
        <v>645</v>
      </c>
      <c r="D147" s="57">
        <v>-8.7694483734087725E-2</v>
      </c>
      <c r="E147" s="66">
        <v>10</v>
      </c>
      <c r="F147" s="57">
        <v>-0.58333333333333326</v>
      </c>
      <c r="G147" s="66">
        <v>8</v>
      </c>
      <c r="H147" s="57">
        <v>-0.70370370370370372</v>
      </c>
      <c r="I147" s="66">
        <v>18</v>
      </c>
      <c r="J147" s="57">
        <v>-0.64705882352941169</v>
      </c>
      <c r="K147" s="36">
        <v>2478</v>
      </c>
      <c r="L147" s="57">
        <v>-9.4298245614035103E-2</v>
      </c>
      <c r="M147" s="36">
        <v>11378</v>
      </c>
      <c r="N147" s="57">
        <v>-5.639409520650196E-2</v>
      </c>
      <c r="O147" s="36">
        <v>13856</v>
      </c>
      <c r="P147" s="57">
        <v>-6.3404082736244427E-2</v>
      </c>
      <c r="Q147" s="66">
        <v>12521</v>
      </c>
      <c r="R147" s="57">
        <v>0.25084915084915083</v>
      </c>
      <c r="S147" s="66">
        <v>35218</v>
      </c>
      <c r="T147" s="57">
        <v>6.6888821569221379E-2</v>
      </c>
      <c r="U147" s="66">
        <v>47739</v>
      </c>
      <c r="V147" s="57">
        <v>0.10969316596931655</v>
      </c>
      <c r="W147" s="36">
        <v>15654</v>
      </c>
      <c r="X147" s="57">
        <v>0.16153446612747646</v>
      </c>
      <c r="Y147" s="36">
        <v>46604</v>
      </c>
      <c r="Z147" s="57">
        <v>3.3462689876926577E-2</v>
      </c>
      <c r="AA147" s="36">
        <v>62258</v>
      </c>
      <c r="AB147" s="57">
        <v>6.2931093355186762E-2</v>
      </c>
    </row>
    <row r="148" spans="2:28" ht="15" hidden="1" customHeight="1" outlineLevel="1">
      <c r="B148" s="63" t="s">
        <v>80</v>
      </c>
      <c r="C148" s="36">
        <v>626</v>
      </c>
      <c r="D148" s="57">
        <v>-2.4922118380062308E-2</v>
      </c>
      <c r="E148" s="66">
        <v>5</v>
      </c>
      <c r="F148" s="57">
        <v>-0.64285714285714279</v>
      </c>
      <c r="G148" s="66">
        <v>0</v>
      </c>
      <c r="H148" s="57">
        <v>-1</v>
      </c>
      <c r="I148" s="66">
        <v>5</v>
      </c>
      <c r="J148" s="57">
        <v>-0.77272727272727271</v>
      </c>
      <c r="K148" s="36">
        <v>2456</v>
      </c>
      <c r="L148" s="57">
        <v>-0.12876906704505142</v>
      </c>
      <c r="M148" s="36">
        <v>9913</v>
      </c>
      <c r="N148" s="57">
        <v>-0.20784721112354165</v>
      </c>
      <c r="O148" s="36">
        <v>12369</v>
      </c>
      <c r="P148" s="57">
        <v>-0.19330855018587356</v>
      </c>
      <c r="Q148" s="66">
        <v>12125</v>
      </c>
      <c r="R148" s="57">
        <v>0.13988906646610877</v>
      </c>
      <c r="S148" s="66">
        <v>34169</v>
      </c>
      <c r="T148" s="57">
        <v>-0.14624456548898102</v>
      </c>
      <c r="U148" s="66">
        <v>46294</v>
      </c>
      <c r="V148" s="57">
        <v>-8.616435381669596E-2</v>
      </c>
      <c r="W148" s="36">
        <v>15212</v>
      </c>
      <c r="X148" s="57">
        <v>7.7947845804988702E-2</v>
      </c>
      <c r="Y148" s="36">
        <v>44082</v>
      </c>
      <c r="Z148" s="57">
        <v>-0.16104598051157126</v>
      </c>
      <c r="AA148" s="36">
        <v>59294</v>
      </c>
      <c r="AB148" s="57">
        <v>-0.11044767162746039</v>
      </c>
    </row>
    <row r="149" spans="2:28" ht="15" hidden="1" customHeight="1" outlineLevel="1">
      <c r="B149" s="63" t="s">
        <v>79</v>
      </c>
      <c r="C149" s="36">
        <v>935</v>
      </c>
      <c r="D149" s="57">
        <v>0.14723926380368102</v>
      </c>
      <c r="E149" s="66">
        <v>13</v>
      </c>
      <c r="F149" s="57">
        <v>-0.43478260869565222</v>
      </c>
      <c r="G149" s="66">
        <v>8</v>
      </c>
      <c r="H149" s="57">
        <v>-0.38461538461538458</v>
      </c>
      <c r="I149" s="66">
        <v>21</v>
      </c>
      <c r="J149" s="57">
        <v>-0.41666666666666663</v>
      </c>
      <c r="K149" s="36">
        <v>2857</v>
      </c>
      <c r="L149" s="57">
        <v>-6.2356416147029914E-2</v>
      </c>
      <c r="M149" s="36">
        <v>12188</v>
      </c>
      <c r="N149" s="57">
        <v>-0.13437500000000002</v>
      </c>
      <c r="O149" s="36">
        <v>15045</v>
      </c>
      <c r="P149" s="57">
        <v>-0.12156244526186721</v>
      </c>
      <c r="Q149" s="66">
        <v>13177</v>
      </c>
      <c r="R149" s="57">
        <v>0.33356947677360593</v>
      </c>
      <c r="S149" s="66">
        <v>36320</v>
      </c>
      <c r="T149" s="57">
        <v>-0.14887633866847894</v>
      </c>
      <c r="U149" s="66">
        <v>49497</v>
      </c>
      <c r="V149" s="57">
        <v>-5.8168740723826939E-2</v>
      </c>
      <c r="W149" s="36">
        <v>16982</v>
      </c>
      <c r="X149" s="57">
        <v>0.2336190614557605</v>
      </c>
      <c r="Y149" s="36">
        <v>48516</v>
      </c>
      <c r="Z149" s="57">
        <v>-0.14533347426276289</v>
      </c>
      <c r="AA149" s="36">
        <v>65498</v>
      </c>
      <c r="AB149" s="57">
        <v>-7.1371859581466524E-2</v>
      </c>
    </row>
    <row r="150" spans="2:28" collapsed="1">
      <c r="B150" s="173">
        <v>2001</v>
      </c>
      <c r="C150" s="66">
        <v>3575</v>
      </c>
      <c r="D150" s="67">
        <v>-0.39478584729981381</v>
      </c>
      <c r="E150" s="66">
        <v>125</v>
      </c>
      <c r="F150" s="67">
        <v>-0.34554973821989532</v>
      </c>
      <c r="G150" s="66">
        <v>97</v>
      </c>
      <c r="H150" s="67">
        <v>-0.48128342245989308</v>
      </c>
      <c r="I150" s="66">
        <v>222</v>
      </c>
      <c r="J150" s="67">
        <v>-0.41269841269841268</v>
      </c>
      <c r="K150" s="66">
        <v>14599</v>
      </c>
      <c r="L150" s="67">
        <v>-0.10970850103671181</v>
      </c>
      <c r="M150" s="66">
        <v>66512</v>
      </c>
      <c r="N150" s="67">
        <v>-9.977803042607325E-2</v>
      </c>
      <c r="O150" s="66">
        <v>81111</v>
      </c>
      <c r="P150" s="67">
        <v>-0.10158171063999466</v>
      </c>
      <c r="Q150" s="66">
        <v>80627</v>
      </c>
      <c r="R150" s="67">
        <v>4.9789721755660654E-2</v>
      </c>
      <c r="S150" s="66">
        <v>231199</v>
      </c>
      <c r="T150" s="67">
        <v>-0.14208690489443021</v>
      </c>
      <c r="U150" s="66">
        <v>311826</v>
      </c>
      <c r="V150" s="67">
        <v>-9.9531321741993084E-2</v>
      </c>
      <c r="W150" s="66">
        <v>98928</v>
      </c>
      <c r="X150" s="67">
        <v>-3.736190696784436E-3</v>
      </c>
      <c r="Y150" s="66">
        <v>297808</v>
      </c>
      <c r="Z150" s="67">
        <v>-0.13317285722186167</v>
      </c>
      <c r="AA150" s="66">
        <v>396736</v>
      </c>
      <c r="AB150" s="67">
        <v>-0.10415029580454316</v>
      </c>
    </row>
    <row r="151" spans="2:28" ht="15" hidden="1" customHeight="1" outlineLevel="1">
      <c r="B151" s="63" t="s">
        <v>90</v>
      </c>
      <c r="C151" s="36">
        <v>939</v>
      </c>
      <c r="D151" s="57">
        <v>0.26040268456375837</v>
      </c>
      <c r="E151" s="66">
        <v>24</v>
      </c>
      <c r="F151" s="57">
        <v>0.71428571428571419</v>
      </c>
      <c r="G151" s="66">
        <v>32</v>
      </c>
      <c r="H151" s="57">
        <v>0.68421052631578938</v>
      </c>
      <c r="I151" s="66">
        <v>56</v>
      </c>
      <c r="J151" s="57">
        <v>0.69696969696969702</v>
      </c>
      <c r="K151" s="36">
        <v>2225</v>
      </c>
      <c r="L151" s="57">
        <v>0.11417125688532792</v>
      </c>
      <c r="M151" s="36">
        <v>12328</v>
      </c>
      <c r="N151" s="57">
        <v>0.15951843491346884</v>
      </c>
      <c r="O151" s="36">
        <v>14553</v>
      </c>
      <c r="P151" s="57">
        <v>0.15234777100324659</v>
      </c>
      <c r="Q151" s="66">
        <v>12256</v>
      </c>
      <c r="R151" s="57">
        <v>0.42246982358402962</v>
      </c>
      <c r="S151" s="66">
        <v>35536</v>
      </c>
      <c r="T151" s="57">
        <v>2.1677879362888897E-2</v>
      </c>
      <c r="U151" s="66">
        <v>47792</v>
      </c>
      <c r="V151" s="57">
        <v>0.10124890547951515</v>
      </c>
      <c r="W151" s="36">
        <v>15444</v>
      </c>
      <c r="X151" s="57">
        <v>0.35807245867041848</v>
      </c>
      <c r="Y151" s="36">
        <v>47896</v>
      </c>
      <c r="Z151" s="57">
        <v>5.4211696344067084E-2</v>
      </c>
      <c r="AA151" s="36">
        <v>63340</v>
      </c>
      <c r="AB151" s="57">
        <v>0.11504268990405775</v>
      </c>
    </row>
    <row r="152" spans="2:28" ht="15" hidden="1" customHeight="1" outlineLevel="1">
      <c r="B152" s="63" t="s">
        <v>89</v>
      </c>
      <c r="C152" s="36">
        <v>858</v>
      </c>
      <c r="D152" s="57">
        <v>7.6666666666666661</v>
      </c>
      <c r="E152" s="66">
        <v>48</v>
      </c>
      <c r="F152" s="57">
        <v>3.8</v>
      </c>
      <c r="G152" s="66">
        <v>35</v>
      </c>
      <c r="H152" s="57">
        <v>3.375</v>
      </c>
      <c r="I152" s="66">
        <v>83</v>
      </c>
      <c r="J152" s="57">
        <v>3.6111111111111107</v>
      </c>
      <c r="K152" s="36">
        <v>2841</v>
      </c>
      <c r="L152" s="57">
        <v>7.4468085106382809E-3</v>
      </c>
      <c r="M152" s="36">
        <v>10866</v>
      </c>
      <c r="N152" s="57">
        <v>-0.1686940555428047</v>
      </c>
      <c r="O152" s="36">
        <v>13707</v>
      </c>
      <c r="P152" s="57">
        <v>-0.13743628468944691</v>
      </c>
      <c r="Q152" s="66">
        <v>13150</v>
      </c>
      <c r="R152" s="57">
        <v>0.13021057155135374</v>
      </c>
      <c r="S152" s="66">
        <v>35028</v>
      </c>
      <c r="T152" s="57">
        <v>-0.15056866406382619</v>
      </c>
      <c r="U152" s="66">
        <v>48178</v>
      </c>
      <c r="V152" s="57">
        <v>-8.8780450900287522E-2</v>
      </c>
      <c r="W152" s="36">
        <v>16897</v>
      </c>
      <c r="X152" s="57">
        <v>0.16018950837681944</v>
      </c>
      <c r="Y152" s="36">
        <v>45929</v>
      </c>
      <c r="Z152" s="57">
        <v>-0.15441122321231315</v>
      </c>
      <c r="AA152" s="36">
        <v>62826</v>
      </c>
      <c r="AB152" s="57">
        <v>-8.7891986062717753E-2</v>
      </c>
    </row>
    <row r="153" spans="2:28" ht="15" hidden="1" customHeight="1" outlineLevel="1">
      <c r="B153" s="63" t="s">
        <v>88</v>
      </c>
      <c r="C153" s="36">
        <v>943</v>
      </c>
      <c r="D153" s="57">
        <v>1.9015384615384616</v>
      </c>
      <c r="E153" s="66">
        <v>12</v>
      </c>
      <c r="F153" s="57">
        <v>1.4</v>
      </c>
      <c r="G153" s="66">
        <v>17</v>
      </c>
      <c r="H153" s="57">
        <v>0.30769230769230771</v>
      </c>
      <c r="I153" s="66">
        <v>29</v>
      </c>
      <c r="J153" s="57">
        <v>0.61111111111111116</v>
      </c>
      <c r="K153" s="36">
        <v>1458</v>
      </c>
      <c r="L153" s="57">
        <v>0.36772983114446522</v>
      </c>
      <c r="M153" s="36">
        <v>6225</v>
      </c>
      <c r="N153" s="57">
        <v>0.10372340425531923</v>
      </c>
      <c r="O153" s="36">
        <v>7683</v>
      </c>
      <c r="P153" s="57">
        <v>0.14569042648374597</v>
      </c>
      <c r="Q153" s="66">
        <v>7030</v>
      </c>
      <c r="R153" s="57">
        <v>0.21584226911103421</v>
      </c>
      <c r="S153" s="66">
        <v>17412</v>
      </c>
      <c r="T153" s="57">
        <v>-0.17365098951165103</v>
      </c>
      <c r="U153" s="66">
        <v>24442</v>
      </c>
      <c r="V153" s="57">
        <v>-8.9785126429076878E-2</v>
      </c>
      <c r="W153" s="36">
        <v>9443</v>
      </c>
      <c r="X153" s="57">
        <v>0.31554750626915573</v>
      </c>
      <c r="Y153" s="36">
        <v>23654</v>
      </c>
      <c r="Z153" s="57">
        <v>-0.11487801227361172</v>
      </c>
      <c r="AA153" s="36">
        <v>33097</v>
      </c>
      <c r="AB153" s="57">
        <v>-2.3744911804613245E-2</v>
      </c>
    </row>
    <row r="154" spans="2:28" ht="15" hidden="1" customHeight="1" outlineLevel="1">
      <c r="B154" s="63" t="s">
        <v>87</v>
      </c>
      <c r="C154" s="36">
        <v>44</v>
      </c>
      <c r="D154" s="57">
        <v>0.10000000000000009</v>
      </c>
      <c r="E154" s="66">
        <v>9</v>
      </c>
      <c r="F154" s="57">
        <v>0.5</v>
      </c>
      <c r="G154" s="66">
        <v>20</v>
      </c>
      <c r="H154" s="57">
        <v>0.17647058823529416</v>
      </c>
      <c r="I154" s="66">
        <v>29</v>
      </c>
      <c r="J154" s="57">
        <v>0.26086956521739135</v>
      </c>
      <c r="K154" s="36">
        <v>58</v>
      </c>
      <c r="L154" s="57">
        <v>0.15999999999999992</v>
      </c>
      <c r="M154" s="36">
        <v>135</v>
      </c>
      <c r="N154" s="57">
        <v>0.18421052631578938</v>
      </c>
      <c r="O154" s="36">
        <v>193</v>
      </c>
      <c r="P154" s="57">
        <v>0.17682926829268286</v>
      </c>
      <c r="Q154" s="66">
        <v>1684</v>
      </c>
      <c r="R154" s="57">
        <v>2.4158215010141988</v>
      </c>
      <c r="S154" s="66">
        <v>6760</v>
      </c>
      <c r="T154" s="57">
        <v>0.25697285236147271</v>
      </c>
      <c r="U154" s="66">
        <v>8444</v>
      </c>
      <c r="V154" s="57">
        <v>0.43825583375915511</v>
      </c>
      <c r="W154" s="36">
        <v>1795</v>
      </c>
      <c r="X154" s="57">
        <v>2.0475382003395586</v>
      </c>
      <c r="Y154" s="36">
        <v>6915</v>
      </c>
      <c r="Z154" s="57">
        <v>0.2552187329823925</v>
      </c>
      <c r="AA154" s="36">
        <v>8710</v>
      </c>
      <c r="AB154" s="57">
        <v>0.42833715972449982</v>
      </c>
    </row>
    <row r="155" spans="2:28" ht="15" hidden="1" customHeight="1" outlineLevel="1">
      <c r="B155" s="63" t="s">
        <v>86</v>
      </c>
      <c r="C155" s="36">
        <v>31</v>
      </c>
      <c r="D155" s="57">
        <v>-0.18421052631578949</v>
      </c>
      <c r="E155" s="66">
        <v>2</v>
      </c>
      <c r="F155" s="57">
        <v>1</v>
      </c>
      <c r="G155" s="66">
        <v>14</v>
      </c>
      <c r="H155" s="57" t="s">
        <v>143</v>
      </c>
      <c r="I155" s="66">
        <v>16</v>
      </c>
      <c r="J155" s="57">
        <v>15</v>
      </c>
      <c r="K155" s="36">
        <v>50</v>
      </c>
      <c r="L155" s="57">
        <v>0.72413793103448265</v>
      </c>
      <c r="M155" s="36">
        <v>47</v>
      </c>
      <c r="N155" s="57">
        <v>-0.4946236559139785</v>
      </c>
      <c r="O155" s="36">
        <v>97</v>
      </c>
      <c r="P155" s="57">
        <v>-0.20491803278688525</v>
      </c>
      <c r="Q155" s="66">
        <v>2457</v>
      </c>
      <c r="R155" s="57">
        <v>3.6358490566037736</v>
      </c>
      <c r="S155" s="66">
        <v>7981</v>
      </c>
      <c r="T155" s="57">
        <v>0.23640588690937259</v>
      </c>
      <c r="U155" s="66">
        <v>10438</v>
      </c>
      <c r="V155" s="57">
        <v>0.49434502505368649</v>
      </c>
      <c r="W155" s="36">
        <v>2540</v>
      </c>
      <c r="X155" s="57">
        <v>3.2474916387959869</v>
      </c>
      <c r="Y155" s="36">
        <v>8042</v>
      </c>
      <c r="Z155" s="57">
        <v>0.22816127061698221</v>
      </c>
      <c r="AA155" s="36">
        <v>10582</v>
      </c>
      <c r="AB155" s="57">
        <v>0.48082843548838516</v>
      </c>
    </row>
    <row r="156" spans="2:28" ht="15" hidden="1" customHeight="1" outlineLevel="1">
      <c r="B156" s="63" t="s">
        <v>85</v>
      </c>
      <c r="C156" s="36">
        <v>47</v>
      </c>
      <c r="D156" s="57">
        <v>1.6111111111111112</v>
      </c>
      <c r="E156" s="66">
        <v>9</v>
      </c>
      <c r="F156" s="57">
        <v>3.5</v>
      </c>
      <c r="G156" s="66">
        <v>6</v>
      </c>
      <c r="H156" s="57">
        <v>-0.82352941176470584</v>
      </c>
      <c r="I156" s="66">
        <v>15</v>
      </c>
      <c r="J156" s="57">
        <v>-0.58333333333333326</v>
      </c>
      <c r="K156" s="36">
        <v>46</v>
      </c>
      <c r="L156" s="57">
        <v>-0.26984126984126988</v>
      </c>
      <c r="M156" s="36">
        <v>92</v>
      </c>
      <c r="N156" s="57">
        <v>-0.34285714285714286</v>
      </c>
      <c r="O156" s="36">
        <v>138</v>
      </c>
      <c r="P156" s="57">
        <v>-0.32019704433497542</v>
      </c>
      <c r="Q156" s="66">
        <v>1846</v>
      </c>
      <c r="R156" s="57">
        <v>2.5161904761904763</v>
      </c>
      <c r="S156" s="66">
        <v>6135</v>
      </c>
      <c r="T156" s="57">
        <v>0.40582034830430791</v>
      </c>
      <c r="U156" s="66">
        <v>7981</v>
      </c>
      <c r="V156" s="57">
        <v>0.63244017181427692</v>
      </c>
      <c r="W156" s="36">
        <v>1948</v>
      </c>
      <c r="X156" s="57">
        <v>2.2039473684210527</v>
      </c>
      <c r="Y156" s="36">
        <v>6233</v>
      </c>
      <c r="Z156" s="57">
        <v>0.37351256059938298</v>
      </c>
      <c r="AA156" s="36">
        <v>8181</v>
      </c>
      <c r="AB156" s="57">
        <v>0.58977846871356387</v>
      </c>
    </row>
    <row r="157" spans="2:28" ht="15" hidden="1" customHeight="1" outlineLevel="1">
      <c r="B157" s="63" t="s">
        <v>84</v>
      </c>
      <c r="C157" s="36">
        <v>52</v>
      </c>
      <c r="D157" s="57">
        <v>0.33333333333333326</v>
      </c>
      <c r="E157" s="66">
        <v>12</v>
      </c>
      <c r="F157" s="57">
        <v>5</v>
      </c>
      <c r="G157" s="66">
        <v>0</v>
      </c>
      <c r="H157" s="57">
        <v>-1</v>
      </c>
      <c r="I157" s="66">
        <v>12</v>
      </c>
      <c r="J157" s="57">
        <v>-0.4285714285714286</v>
      </c>
      <c r="K157" s="36">
        <v>22</v>
      </c>
      <c r="L157" s="57">
        <v>-0.3125</v>
      </c>
      <c r="M157" s="36">
        <v>98</v>
      </c>
      <c r="N157" s="57">
        <v>0.15294117647058814</v>
      </c>
      <c r="O157" s="36">
        <v>120</v>
      </c>
      <c r="P157" s="57">
        <v>2.564102564102555E-2</v>
      </c>
      <c r="Q157" s="66">
        <v>417</v>
      </c>
      <c r="R157" s="57">
        <v>-0.18395303326810175</v>
      </c>
      <c r="S157" s="66">
        <v>8680</v>
      </c>
      <c r="T157" s="57">
        <v>0.27086383601756947</v>
      </c>
      <c r="U157" s="66">
        <v>9097</v>
      </c>
      <c r="V157" s="57">
        <v>0.23920446805612317</v>
      </c>
      <c r="W157" s="36">
        <v>503</v>
      </c>
      <c r="X157" s="57">
        <v>-0.13869863013698636</v>
      </c>
      <c r="Y157" s="36">
        <v>8778</v>
      </c>
      <c r="Z157" s="57">
        <v>0.26593596769541383</v>
      </c>
      <c r="AA157" s="36">
        <v>9281</v>
      </c>
      <c r="AB157" s="57">
        <v>0.23450385740888535</v>
      </c>
    </row>
    <row r="158" spans="2:28" ht="15" hidden="1" customHeight="1" outlineLevel="1">
      <c r="B158" s="63" t="s">
        <v>83</v>
      </c>
      <c r="C158" s="36">
        <v>79</v>
      </c>
      <c r="D158" s="57">
        <v>1.1351351351351351</v>
      </c>
      <c r="E158" s="66">
        <v>3</v>
      </c>
      <c r="F158" s="57">
        <v>-0.5714285714285714</v>
      </c>
      <c r="G158" s="66">
        <v>0</v>
      </c>
      <c r="H158" s="57" t="s">
        <v>143</v>
      </c>
      <c r="I158" s="66">
        <v>3</v>
      </c>
      <c r="J158" s="57">
        <v>-0.5714285714285714</v>
      </c>
      <c r="K158" s="36">
        <v>134</v>
      </c>
      <c r="L158" s="57">
        <v>3.7857142857142856</v>
      </c>
      <c r="M158" s="36">
        <v>211</v>
      </c>
      <c r="N158" s="57">
        <v>3.0576923076923075</v>
      </c>
      <c r="O158" s="36">
        <v>345</v>
      </c>
      <c r="P158" s="57">
        <v>3.3125</v>
      </c>
      <c r="Q158" s="66">
        <v>479</v>
      </c>
      <c r="R158" s="57">
        <v>-0.11460258780036969</v>
      </c>
      <c r="S158" s="66">
        <v>11020</v>
      </c>
      <c r="T158" s="57">
        <v>1.0437685459940651</v>
      </c>
      <c r="U158" s="66">
        <v>11499</v>
      </c>
      <c r="V158" s="57">
        <v>0.93814259228046515</v>
      </c>
      <c r="W158" s="36">
        <v>695</v>
      </c>
      <c r="X158" s="57">
        <v>0.13376835236541607</v>
      </c>
      <c r="Y158" s="36">
        <v>11231</v>
      </c>
      <c r="Z158" s="57">
        <v>1.0630051432770022</v>
      </c>
      <c r="AA158" s="36">
        <v>11926</v>
      </c>
      <c r="AB158" s="57">
        <v>0.96896153211160652</v>
      </c>
    </row>
    <row r="159" spans="2:28" ht="15" hidden="1" customHeight="1" outlineLevel="1">
      <c r="B159" s="63" t="s">
        <v>82</v>
      </c>
      <c r="C159" s="36">
        <v>750</v>
      </c>
      <c r="D159" s="57">
        <v>23.193548387096776</v>
      </c>
      <c r="E159" s="66">
        <v>11</v>
      </c>
      <c r="F159" s="57">
        <v>-8.333333333333337E-2</v>
      </c>
      <c r="G159" s="66">
        <v>15</v>
      </c>
      <c r="H159" s="57">
        <v>0.25</v>
      </c>
      <c r="I159" s="66">
        <v>26</v>
      </c>
      <c r="J159" s="57">
        <v>8.3333333333333259E-2</v>
      </c>
      <c r="K159" s="36">
        <v>962</v>
      </c>
      <c r="L159" s="57">
        <v>0.4064327485380117</v>
      </c>
      <c r="M159" s="36">
        <v>5230</v>
      </c>
      <c r="N159" s="57">
        <v>0.49087799315849479</v>
      </c>
      <c r="O159" s="36">
        <v>6192</v>
      </c>
      <c r="P159" s="57">
        <v>0.47709923664122145</v>
      </c>
      <c r="Q159" s="66">
        <v>6956</v>
      </c>
      <c r="R159" s="57">
        <v>0.46658233185747422</v>
      </c>
      <c r="S159" s="66">
        <v>25233</v>
      </c>
      <c r="T159" s="57">
        <v>0.19497063837848083</v>
      </c>
      <c r="U159" s="66">
        <v>32189</v>
      </c>
      <c r="V159" s="57">
        <v>0.24478904830039827</v>
      </c>
      <c r="W159" s="36">
        <v>8679</v>
      </c>
      <c r="X159" s="57">
        <v>0.58665447897623402</v>
      </c>
      <c r="Y159" s="36">
        <v>30478</v>
      </c>
      <c r="Z159" s="57">
        <v>0.23713265140444872</v>
      </c>
      <c r="AA159" s="36">
        <v>39157</v>
      </c>
      <c r="AB159" s="57">
        <v>0.30063774662857901</v>
      </c>
    </row>
    <row r="160" spans="2:28" ht="15" hidden="1" customHeight="1" outlineLevel="1">
      <c r="B160" s="63" t="s">
        <v>81</v>
      </c>
      <c r="C160" s="36">
        <v>707</v>
      </c>
      <c r="D160" s="57">
        <v>8.3026315789473681</v>
      </c>
      <c r="E160" s="66">
        <v>24</v>
      </c>
      <c r="F160" s="57">
        <v>1</v>
      </c>
      <c r="G160" s="66">
        <v>27</v>
      </c>
      <c r="H160" s="57">
        <v>-0.41304347826086951</v>
      </c>
      <c r="I160" s="66">
        <v>51</v>
      </c>
      <c r="J160" s="57">
        <v>-0.12068965517241381</v>
      </c>
      <c r="K160" s="36">
        <v>2736</v>
      </c>
      <c r="L160" s="57">
        <v>-0.12782913611730951</v>
      </c>
      <c r="M160" s="36">
        <v>12058</v>
      </c>
      <c r="N160" s="57">
        <v>-3.0161666532614761E-2</v>
      </c>
      <c r="O160" s="36">
        <v>14794</v>
      </c>
      <c r="P160" s="57">
        <v>-4.9839434810533101E-2</v>
      </c>
      <c r="Q160" s="66">
        <v>10010</v>
      </c>
      <c r="R160" s="57">
        <v>-5.6620641700605434E-3</v>
      </c>
      <c r="S160" s="66">
        <v>33010</v>
      </c>
      <c r="T160" s="57">
        <v>-0.20223307071390595</v>
      </c>
      <c r="U160" s="66">
        <v>43020</v>
      </c>
      <c r="V160" s="57">
        <v>-0.16376712994460108</v>
      </c>
      <c r="W160" s="36">
        <v>13477</v>
      </c>
      <c r="X160" s="57">
        <v>1.3918146253385499E-2</v>
      </c>
      <c r="Y160" s="36">
        <v>45095</v>
      </c>
      <c r="Z160" s="57">
        <v>-0.1626900867111053</v>
      </c>
      <c r="AA160" s="36">
        <v>58572</v>
      </c>
      <c r="AB160" s="57">
        <v>-0.12773086717598181</v>
      </c>
    </row>
    <row r="161" spans="2:28" ht="15" hidden="1" customHeight="1" outlineLevel="1">
      <c r="B161" s="63" t="s">
        <v>80</v>
      </c>
      <c r="C161" s="36">
        <v>642</v>
      </c>
      <c r="D161" s="57">
        <v>0.25636007827788654</v>
      </c>
      <c r="E161" s="66">
        <v>14</v>
      </c>
      <c r="F161" s="57">
        <v>-0.17647058823529416</v>
      </c>
      <c r="G161" s="66">
        <v>8</v>
      </c>
      <c r="H161" s="57">
        <v>-0.9101123595505618</v>
      </c>
      <c r="I161" s="66">
        <v>22</v>
      </c>
      <c r="J161" s="57">
        <v>-0.79245283018867929</v>
      </c>
      <c r="K161" s="36">
        <v>2819</v>
      </c>
      <c r="L161" s="57">
        <v>-9.0058102001291163E-2</v>
      </c>
      <c r="M161" s="36">
        <v>12514</v>
      </c>
      <c r="N161" s="57">
        <v>8.9690003483106961E-2</v>
      </c>
      <c r="O161" s="36">
        <v>15333</v>
      </c>
      <c r="P161" s="57">
        <v>5.1501851597860471E-2</v>
      </c>
      <c r="Q161" s="66">
        <v>10637</v>
      </c>
      <c r="R161" s="57">
        <v>0.12943300063707786</v>
      </c>
      <c r="S161" s="66">
        <v>40022</v>
      </c>
      <c r="T161" s="57">
        <v>8.4254442999566637E-2</v>
      </c>
      <c r="U161" s="66">
        <v>50659</v>
      </c>
      <c r="V161" s="57">
        <v>9.343837686164469E-2</v>
      </c>
      <c r="W161" s="36">
        <v>14112</v>
      </c>
      <c r="X161" s="57">
        <v>8.1876724931002842E-2</v>
      </c>
      <c r="Y161" s="36">
        <v>52544</v>
      </c>
      <c r="Z161" s="57">
        <v>8.3716613385583116E-2</v>
      </c>
      <c r="AA161" s="36">
        <v>66656</v>
      </c>
      <c r="AB161" s="57">
        <v>8.3326561458824333E-2</v>
      </c>
    </row>
    <row r="162" spans="2:28" ht="15" hidden="1" customHeight="1" outlineLevel="1">
      <c r="B162" s="63" t="s">
        <v>79</v>
      </c>
      <c r="C162" s="36">
        <v>815</v>
      </c>
      <c r="D162" s="57">
        <v>0.35833333333333339</v>
      </c>
      <c r="E162" s="66">
        <v>23</v>
      </c>
      <c r="F162" s="57">
        <v>4.5454545454545414E-2</v>
      </c>
      <c r="G162" s="66">
        <v>13</v>
      </c>
      <c r="H162" s="57">
        <v>-0.59375</v>
      </c>
      <c r="I162" s="66">
        <v>36</v>
      </c>
      <c r="J162" s="57">
        <v>-0.33333333333333337</v>
      </c>
      <c r="K162" s="36">
        <v>3047</v>
      </c>
      <c r="L162" s="57">
        <v>-0.18179377013963482</v>
      </c>
      <c r="M162" s="36">
        <v>14080</v>
      </c>
      <c r="N162" s="57">
        <v>1.623962468422957E-2</v>
      </c>
      <c r="O162" s="36">
        <v>17127</v>
      </c>
      <c r="P162" s="57">
        <v>-2.5712497866772877E-2</v>
      </c>
      <c r="Q162" s="66">
        <v>9881</v>
      </c>
      <c r="R162" s="57">
        <v>-0.22221347607052899</v>
      </c>
      <c r="S162" s="66">
        <v>42673</v>
      </c>
      <c r="T162" s="57">
        <v>-3.585630366018977E-2</v>
      </c>
      <c r="U162" s="66">
        <v>52554</v>
      </c>
      <c r="V162" s="57">
        <v>-7.7417316199705044E-2</v>
      </c>
      <c r="W162" s="36">
        <v>13766</v>
      </c>
      <c r="X162" s="57">
        <v>-0.19260997067448682</v>
      </c>
      <c r="Y162" s="36">
        <v>56766</v>
      </c>
      <c r="Z162" s="57">
        <v>-2.37501504806783E-2</v>
      </c>
      <c r="AA162" s="36">
        <v>70532</v>
      </c>
      <c r="AB162" s="57">
        <v>-6.2037049350373019E-2</v>
      </c>
    </row>
    <row r="163" spans="2:28" collapsed="1">
      <c r="B163" s="173">
        <v>2000</v>
      </c>
      <c r="C163" s="66">
        <v>5907</v>
      </c>
      <c r="D163" s="67">
        <v>1.3083235638921455</v>
      </c>
      <c r="E163" s="66">
        <v>191</v>
      </c>
      <c r="F163" s="67">
        <v>0.73636363636363633</v>
      </c>
      <c r="G163" s="66">
        <v>187</v>
      </c>
      <c r="H163" s="67">
        <v>-0.3529411764705882</v>
      </c>
      <c r="I163" s="66">
        <v>378</v>
      </c>
      <c r="J163" s="67">
        <v>-5.2631578947368474E-2</v>
      </c>
      <c r="K163" s="66">
        <v>16398</v>
      </c>
      <c r="L163" s="67">
        <v>-1.9727403156384549E-2</v>
      </c>
      <c r="M163" s="66">
        <v>73884</v>
      </c>
      <c r="N163" s="67">
        <v>3.9053820298986075E-2</v>
      </c>
      <c r="O163" s="66">
        <v>90282</v>
      </c>
      <c r="P163" s="67">
        <v>2.7859053907895559E-2</v>
      </c>
      <c r="Q163" s="66">
        <v>76803</v>
      </c>
      <c r="R163" s="67">
        <v>0.17140242507435377</v>
      </c>
      <c r="S163" s="66">
        <v>269490</v>
      </c>
      <c r="T163" s="67">
        <v>1.1702424073558593E-3</v>
      </c>
      <c r="U163" s="66">
        <v>346293</v>
      </c>
      <c r="V163" s="67">
        <v>3.4513353647606992E-2</v>
      </c>
      <c r="W163" s="66">
        <v>99299</v>
      </c>
      <c r="X163" s="67">
        <v>0.16874602763588431</v>
      </c>
      <c r="Y163" s="66">
        <v>343561</v>
      </c>
      <c r="Z163" s="67">
        <v>8.7793734639767251E-3</v>
      </c>
      <c r="AA163" s="66">
        <v>442860</v>
      </c>
      <c r="AB163" s="67">
        <v>4.0718346168217234E-2</v>
      </c>
    </row>
    <row r="164" spans="2:28" ht="15" hidden="1" customHeight="1" outlineLevel="1">
      <c r="B164" s="63" t="s">
        <v>90</v>
      </c>
      <c r="C164" s="36">
        <v>745</v>
      </c>
      <c r="D164" s="57">
        <v>0.4109848484848484</v>
      </c>
      <c r="E164" s="66">
        <v>14</v>
      </c>
      <c r="F164" s="57">
        <v>-0.33333333333333337</v>
      </c>
      <c r="G164" s="66">
        <v>19</v>
      </c>
      <c r="H164" s="57">
        <v>5.555555555555558E-2</v>
      </c>
      <c r="I164" s="66">
        <v>33</v>
      </c>
      <c r="J164" s="57">
        <v>-0.15384615384615385</v>
      </c>
      <c r="K164" s="36">
        <v>1997</v>
      </c>
      <c r="L164" s="57">
        <v>-0.40724250519441973</v>
      </c>
      <c r="M164" s="36">
        <v>10632</v>
      </c>
      <c r="N164" s="57">
        <v>-0.14944000000000002</v>
      </c>
      <c r="O164" s="36">
        <v>12629</v>
      </c>
      <c r="P164" s="57">
        <v>-0.20417165542882354</v>
      </c>
      <c r="Q164" s="66">
        <v>8616</v>
      </c>
      <c r="R164" s="57">
        <v>-0.17018202831551577</v>
      </c>
      <c r="S164" s="66">
        <v>34782</v>
      </c>
      <c r="T164" s="57">
        <v>-0.1739811912225705</v>
      </c>
      <c r="U164" s="66">
        <v>43398</v>
      </c>
      <c r="V164" s="57">
        <v>-0.17322969651940334</v>
      </c>
      <c r="W164" s="36">
        <v>11372</v>
      </c>
      <c r="X164" s="57">
        <v>-0.20481085238794494</v>
      </c>
      <c r="Y164" s="36">
        <v>45433</v>
      </c>
      <c r="Z164" s="57">
        <v>-0.16828982535788817</v>
      </c>
      <c r="AA164" s="36">
        <v>56805</v>
      </c>
      <c r="AB164" s="57">
        <v>-0.17586722184339953</v>
      </c>
    </row>
    <row r="165" spans="2:28" ht="15" hidden="1" customHeight="1" outlineLevel="1">
      <c r="B165" s="63" t="s">
        <v>89</v>
      </c>
      <c r="C165" s="36">
        <v>99</v>
      </c>
      <c r="D165" s="57">
        <v>-0.80318091451292251</v>
      </c>
      <c r="E165" s="66">
        <v>10</v>
      </c>
      <c r="F165" s="57">
        <v>-0.2857142857142857</v>
      </c>
      <c r="G165" s="66">
        <v>8</v>
      </c>
      <c r="H165" s="57">
        <v>0</v>
      </c>
      <c r="I165" s="66">
        <v>18</v>
      </c>
      <c r="J165" s="57">
        <v>-0.18181818181818177</v>
      </c>
      <c r="K165" s="36">
        <v>2820</v>
      </c>
      <c r="L165" s="57">
        <v>-0.30007446016381234</v>
      </c>
      <c r="M165" s="36">
        <v>13071</v>
      </c>
      <c r="N165" s="57">
        <v>6.2078491915170231E-2</v>
      </c>
      <c r="O165" s="36">
        <v>15891</v>
      </c>
      <c r="P165" s="57">
        <v>-2.7240450538687511E-2</v>
      </c>
      <c r="Q165" s="66">
        <v>11635</v>
      </c>
      <c r="R165" s="57">
        <v>-0.12215180322921382</v>
      </c>
      <c r="S165" s="66">
        <v>41237</v>
      </c>
      <c r="T165" s="57">
        <v>-5.1627222503679571E-3</v>
      </c>
      <c r="U165" s="66">
        <v>52872</v>
      </c>
      <c r="V165" s="57">
        <v>-3.3506992048258799E-2</v>
      </c>
      <c r="W165" s="36">
        <v>14564</v>
      </c>
      <c r="X165" s="57">
        <v>-0.1817977528089888</v>
      </c>
      <c r="Y165" s="36">
        <v>54316</v>
      </c>
      <c r="Z165" s="57">
        <v>1.0229513075177721E-2</v>
      </c>
      <c r="AA165" s="36">
        <v>68880</v>
      </c>
      <c r="AB165" s="57">
        <v>-3.7531788838275126E-2</v>
      </c>
    </row>
    <row r="166" spans="2:28" ht="15" hidden="1" customHeight="1" outlineLevel="1">
      <c r="B166" s="63" t="s">
        <v>88</v>
      </c>
      <c r="C166" s="36">
        <v>325</v>
      </c>
      <c r="D166" s="57">
        <v>-0.39814814814814814</v>
      </c>
      <c r="E166" s="66">
        <v>5</v>
      </c>
      <c r="F166" s="57">
        <v>-0.54545454545454541</v>
      </c>
      <c r="G166" s="66">
        <v>13</v>
      </c>
      <c r="H166" s="57">
        <v>0.85714285714285721</v>
      </c>
      <c r="I166" s="66">
        <v>18</v>
      </c>
      <c r="J166" s="57">
        <v>0</v>
      </c>
      <c r="K166" s="36">
        <v>1066</v>
      </c>
      <c r="L166" s="57">
        <v>-0.27924273157538881</v>
      </c>
      <c r="M166" s="36">
        <v>5640</v>
      </c>
      <c r="N166" s="57">
        <v>-0.17362637362637368</v>
      </c>
      <c r="O166" s="36">
        <v>6706</v>
      </c>
      <c r="P166" s="57">
        <v>-0.19243737957610785</v>
      </c>
      <c r="Q166" s="66">
        <v>5782</v>
      </c>
      <c r="R166" s="57">
        <v>0.69411075300322289</v>
      </c>
      <c r="S166" s="66">
        <v>21071</v>
      </c>
      <c r="T166" s="57">
        <v>0.28372121359814795</v>
      </c>
      <c r="U166" s="66">
        <v>26853</v>
      </c>
      <c r="V166" s="57">
        <v>0.35436525949462849</v>
      </c>
      <c r="W166" s="36">
        <v>7178</v>
      </c>
      <c r="X166" s="57">
        <v>0.31875803784677559</v>
      </c>
      <c r="Y166" s="36">
        <v>26724</v>
      </c>
      <c r="Z166" s="57">
        <v>0.14961713843241853</v>
      </c>
      <c r="AA166" s="36">
        <v>33902</v>
      </c>
      <c r="AB166" s="57">
        <v>0.18170727456516444</v>
      </c>
    </row>
    <row r="167" spans="2:28" ht="15" hidden="1" customHeight="1" outlineLevel="1">
      <c r="B167" s="63" t="s">
        <v>87</v>
      </c>
      <c r="C167" s="36">
        <v>40</v>
      </c>
      <c r="D167" s="57">
        <v>0.21212121212121215</v>
      </c>
      <c r="E167" s="66">
        <v>6</v>
      </c>
      <c r="F167" s="57">
        <v>1</v>
      </c>
      <c r="G167" s="66">
        <v>17</v>
      </c>
      <c r="H167" s="57">
        <v>7.5</v>
      </c>
      <c r="I167" s="66">
        <v>23</v>
      </c>
      <c r="J167" s="57">
        <v>3.5999999999999996</v>
      </c>
      <c r="K167" s="36">
        <v>50</v>
      </c>
      <c r="L167" s="57">
        <v>-5.6603773584905648E-2</v>
      </c>
      <c r="M167" s="36">
        <v>114</v>
      </c>
      <c r="N167" s="57">
        <v>-0.22448979591836737</v>
      </c>
      <c r="O167" s="36">
        <v>164</v>
      </c>
      <c r="P167" s="57">
        <v>-0.18000000000000005</v>
      </c>
      <c r="Q167" s="66">
        <v>493</v>
      </c>
      <c r="R167" s="57">
        <v>1.2409090909090907</v>
      </c>
      <c r="S167" s="66">
        <v>5378</v>
      </c>
      <c r="T167" s="57">
        <v>-3.1514496668467507E-2</v>
      </c>
      <c r="U167" s="66">
        <v>5871</v>
      </c>
      <c r="V167" s="57">
        <v>1.6975575957041356E-2</v>
      </c>
      <c r="W167" s="36">
        <v>589</v>
      </c>
      <c r="X167" s="57">
        <v>0.90614886731391575</v>
      </c>
      <c r="Y167" s="36">
        <v>5509</v>
      </c>
      <c r="Z167" s="57">
        <v>-3.3847772711329327E-2</v>
      </c>
      <c r="AA167" s="36">
        <v>6098</v>
      </c>
      <c r="AB167" s="57">
        <v>1.4473465313591838E-2</v>
      </c>
    </row>
    <row r="168" spans="2:28" ht="15" hidden="1" customHeight="1" outlineLevel="1">
      <c r="B168" s="63" t="s">
        <v>86</v>
      </c>
      <c r="C168" s="36">
        <v>38</v>
      </c>
      <c r="D168" s="57">
        <v>-0.40625</v>
      </c>
      <c r="E168" s="66">
        <v>1</v>
      </c>
      <c r="F168" s="57">
        <v>-0.66666666666666674</v>
      </c>
      <c r="G168" s="66">
        <v>0</v>
      </c>
      <c r="H168" s="57" t="s">
        <v>143</v>
      </c>
      <c r="I168" s="66">
        <v>1</v>
      </c>
      <c r="J168" s="57">
        <v>-0.66666666666666674</v>
      </c>
      <c r="K168" s="36">
        <v>29</v>
      </c>
      <c r="L168" s="57">
        <v>3.5714285714285809E-2</v>
      </c>
      <c r="M168" s="36">
        <v>93</v>
      </c>
      <c r="N168" s="57">
        <v>1.90625</v>
      </c>
      <c r="O168" s="36">
        <v>122</v>
      </c>
      <c r="P168" s="57">
        <v>1.0333333333333332</v>
      </c>
      <c r="Q168" s="66">
        <v>530</v>
      </c>
      <c r="R168" s="57">
        <v>1.704081632653061</v>
      </c>
      <c r="S168" s="66">
        <v>6455</v>
      </c>
      <c r="T168" s="57">
        <v>0.8846715328467154</v>
      </c>
      <c r="U168" s="66">
        <v>6985</v>
      </c>
      <c r="V168" s="57">
        <v>0.92902513117923236</v>
      </c>
      <c r="W168" s="36">
        <v>598</v>
      </c>
      <c r="X168" s="57">
        <v>1.0549828178694156</v>
      </c>
      <c r="Y168" s="36">
        <v>6548</v>
      </c>
      <c r="Z168" s="57">
        <v>0.89412785652299687</v>
      </c>
      <c r="AA168" s="36">
        <v>7146</v>
      </c>
      <c r="AB168" s="57">
        <v>0.90661686232657424</v>
      </c>
    </row>
    <row r="169" spans="2:28" ht="15" hidden="1" customHeight="1" outlineLevel="1">
      <c r="B169" s="63" t="s">
        <v>85</v>
      </c>
      <c r="C169" s="36">
        <v>18</v>
      </c>
      <c r="D169" s="57">
        <v>-0.37931034482758619</v>
      </c>
      <c r="E169" s="66">
        <v>2</v>
      </c>
      <c r="F169" s="57">
        <v>1</v>
      </c>
      <c r="G169" s="66">
        <v>34</v>
      </c>
      <c r="H169" s="57">
        <v>10.333333333333334</v>
      </c>
      <c r="I169" s="66">
        <v>36</v>
      </c>
      <c r="J169" s="57">
        <v>8</v>
      </c>
      <c r="K169" s="36">
        <v>63</v>
      </c>
      <c r="L169" s="57">
        <v>0.85294117647058831</v>
      </c>
      <c r="M169" s="36">
        <v>140</v>
      </c>
      <c r="N169" s="57">
        <v>0.60919540229885061</v>
      </c>
      <c r="O169" s="36">
        <v>203</v>
      </c>
      <c r="P169" s="57">
        <v>0.6776859504132231</v>
      </c>
      <c r="Q169" s="66">
        <v>525</v>
      </c>
      <c r="R169" s="57">
        <v>3.5258620689655169</v>
      </c>
      <c r="S169" s="66">
        <v>4364</v>
      </c>
      <c r="T169" s="57">
        <v>2.4894316580554188E-2</v>
      </c>
      <c r="U169" s="66">
        <v>4889</v>
      </c>
      <c r="V169" s="57">
        <v>0.11774119798811156</v>
      </c>
      <c r="W169" s="36">
        <v>608</v>
      </c>
      <c r="X169" s="57">
        <v>2.3777777777777778</v>
      </c>
      <c r="Y169" s="36">
        <v>4538</v>
      </c>
      <c r="Z169" s="57">
        <v>4.3698252069917176E-2</v>
      </c>
      <c r="AA169" s="36">
        <v>5146</v>
      </c>
      <c r="AB169" s="57">
        <v>0.13648409893992941</v>
      </c>
    </row>
    <row r="170" spans="2:28" ht="15" hidden="1" customHeight="1" outlineLevel="1">
      <c r="B170" s="63" t="s">
        <v>84</v>
      </c>
      <c r="C170" s="36">
        <v>39</v>
      </c>
      <c r="D170" s="57">
        <v>0.56000000000000005</v>
      </c>
      <c r="E170" s="66">
        <v>2</v>
      </c>
      <c r="F170" s="57">
        <v>-0.7142857142857143</v>
      </c>
      <c r="G170" s="66">
        <v>19</v>
      </c>
      <c r="H170" s="57" t="s">
        <v>143</v>
      </c>
      <c r="I170" s="66">
        <v>21</v>
      </c>
      <c r="J170" s="57">
        <v>2</v>
      </c>
      <c r="K170" s="36">
        <v>32</v>
      </c>
      <c r="L170" s="57">
        <v>-0.23809523809523814</v>
      </c>
      <c r="M170" s="36">
        <v>85</v>
      </c>
      <c r="N170" s="57">
        <v>0.51785714285714279</v>
      </c>
      <c r="O170" s="36">
        <v>117</v>
      </c>
      <c r="P170" s="57">
        <v>0.19387755102040827</v>
      </c>
      <c r="Q170" s="66">
        <v>511</v>
      </c>
      <c r="R170" s="57">
        <v>3.6454545454545455</v>
      </c>
      <c r="S170" s="66">
        <v>6830</v>
      </c>
      <c r="T170" s="57">
        <v>0.3059273422562141</v>
      </c>
      <c r="U170" s="66">
        <v>7341</v>
      </c>
      <c r="V170" s="57">
        <v>0.37471910112359552</v>
      </c>
      <c r="W170" s="36">
        <v>584</v>
      </c>
      <c r="X170" s="57">
        <v>2.1739130434782608</v>
      </c>
      <c r="Y170" s="36">
        <v>6934</v>
      </c>
      <c r="Z170" s="57">
        <v>0.31176693151721535</v>
      </c>
      <c r="AA170" s="36">
        <v>7518</v>
      </c>
      <c r="AB170" s="57">
        <v>0.37440585009140759</v>
      </c>
    </row>
    <row r="171" spans="2:28" ht="15" hidden="1" customHeight="1" outlineLevel="1">
      <c r="B171" s="63" t="s">
        <v>83</v>
      </c>
      <c r="C171" s="36">
        <v>37</v>
      </c>
      <c r="D171" s="57">
        <v>0.85000000000000009</v>
      </c>
      <c r="E171" s="66">
        <v>7</v>
      </c>
      <c r="F171" s="57">
        <v>0</v>
      </c>
      <c r="G171" s="66">
        <v>0</v>
      </c>
      <c r="H171" s="57" t="s">
        <v>143</v>
      </c>
      <c r="I171" s="66">
        <v>7</v>
      </c>
      <c r="J171" s="57">
        <v>0</v>
      </c>
      <c r="K171" s="36">
        <v>28</v>
      </c>
      <c r="L171" s="57">
        <v>-0.34883720930232553</v>
      </c>
      <c r="M171" s="36">
        <v>52</v>
      </c>
      <c r="N171" s="57">
        <v>0.26829268292682928</v>
      </c>
      <c r="O171" s="36">
        <v>80</v>
      </c>
      <c r="P171" s="57">
        <v>-4.7619047619047672E-2</v>
      </c>
      <c r="Q171" s="66">
        <v>541</v>
      </c>
      <c r="R171" s="57">
        <v>2.5359477124183005</v>
      </c>
      <c r="S171" s="66">
        <v>5392</v>
      </c>
      <c r="T171" s="57">
        <v>0.65246705485749312</v>
      </c>
      <c r="U171" s="66">
        <v>5933</v>
      </c>
      <c r="V171" s="57">
        <v>0.73682669789227173</v>
      </c>
      <c r="W171" s="36">
        <v>613</v>
      </c>
      <c r="X171" s="57">
        <v>1.7488789237668163</v>
      </c>
      <c r="Y171" s="36">
        <v>5444</v>
      </c>
      <c r="Z171" s="57">
        <v>0.64769975786924938</v>
      </c>
      <c r="AA171" s="36">
        <v>6057</v>
      </c>
      <c r="AB171" s="57">
        <v>0.71732350439466974</v>
      </c>
    </row>
    <row r="172" spans="2:28" ht="15" hidden="1" customHeight="1" outlineLevel="1">
      <c r="B172" s="63" t="s">
        <v>82</v>
      </c>
      <c r="C172" s="36">
        <v>31</v>
      </c>
      <c r="D172" s="57">
        <v>-0.32608695652173914</v>
      </c>
      <c r="E172" s="66">
        <v>12</v>
      </c>
      <c r="F172" s="57">
        <v>-0.45454545454545459</v>
      </c>
      <c r="G172" s="66">
        <v>12</v>
      </c>
      <c r="H172" s="57">
        <v>9.0909090909090828E-2</v>
      </c>
      <c r="I172" s="66">
        <v>24</v>
      </c>
      <c r="J172" s="57">
        <v>-0.27272727272727271</v>
      </c>
      <c r="K172" s="36">
        <v>684</v>
      </c>
      <c r="L172" s="57">
        <v>-0.24</v>
      </c>
      <c r="M172" s="36">
        <v>3508</v>
      </c>
      <c r="N172" s="57">
        <v>0.46778242677824267</v>
      </c>
      <c r="O172" s="36">
        <v>4192</v>
      </c>
      <c r="P172" s="57">
        <v>0.27416413373860182</v>
      </c>
      <c r="Q172" s="66">
        <v>4743</v>
      </c>
      <c r="R172" s="57">
        <v>0.3872477332553379</v>
      </c>
      <c r="S172" s="66">
        <v>21116</v>
      </c>
      <c r="T172" s="57">
        <v>0.2224859607479881</v>
      </c>
      <c r="U172" s="66">
        <v>25859</v>
      </c>
      <c r="V172" s="57">
        <v>0.24971003286294224</v>
      </c>
      <c r="W172" s="36">
        <v>5470</v>
      </c>
      <c r="X172" s="57">
        <v>0.24686573968543413</v>
      </c>
      <c r="Y172" s="36">
        <v>24636</v>
      </c>
      <c r="Z172" s="57">
        <v>0.25221103995120453</v>
      </c>
      <c r="AA172" s="36">
        <v>30106</v>
      </c>
      <c r="AB172" s="57">
        <v>0.25123644071318729</v>
      </c>
    </row>
    <row r="173" spans="2:28" ht="15" hidden="1" customHeight="1" outlineLevel="1">
      <c r="B173" s="63" t="s">
        <v>81</v>
      </c>
      <c r="C173" s="36">
        <v>76</v>
      </c>
      <c r="D173" s="57">
        <v>-0.80512820512820515</v>
      </c>
      <c r="E173" s="66">
        <v>12</v>
      </c>
      <c r="F173" s="57">
        <v>-0.5</v>
      </c>
      <c r="G173" s="66">
        <v>46</v>
      </c>
      <c r="H173" s="57">
        <v>6.9767441860465018E-2</v>
      </c>
      <c r="I173" s="66">
        <v>58</v>
      </c>
      <c r="J173" s="57">
        <v>-0.13432835820895528</v>
      </c>
      <c r="K173" s="36">
        <v>3137</v>
      </c>
      <c r="L173" s="57">
        <v>-0.10677676537585423</v>
      </c>
      <c r="M173" s="36">
        <v>12433</v>
      </c>
      <c r="N173" s="57">
        <v>-5.2940280316879917E-2</v>
      </c>
      <c r="O173" s="36">
        <v>15570</v>
      </c>
      <c r="P173" s="57">
        <v>-6.4302884615384581E-2</v>
      </c>
      <c r="Q173" s="66">
        <v>10067</v>
      </c>
      <c r="R173" s="57">
        <v>-5.1625058878944863E-2</v>
      </c>
      <c r="S173" s="66">
        <v>41378</v>
      </c>
      <c r="T173" s="57">
        <v>-4.2929176111393796E-2</v>
      </c>
      <c r="U173" s="66">
        <v>51445</v>
      </c>
      <c r="V173" s="57">
        <v>-4.4643354565544358E-2</v>
      </c>
      <c r="W173" s="36">
        <v>13292</v>
      </c>
      <c r="X173" s="57">
        <v>-8.5895055360704187E-2</v>
      </c>
      <c r="Y173" s="36">
        <v>53857</v>
      </c>
      <c r="Z173" s="57">
        <v>-4.5173300239340519E-2</v>
      </c>
      <c r="AA173" s="36">
        <v>67149</v>
      </c>
      <c r="AB173" s="57">
        <v>-5.3519578270797563E-2</v>
      </c>
    </row>
    <row r="174" spans="2:28" ht="15" hidden="1" customHeight="1" outlineLevel="1">
      <c r="B174" s="63" t="s">
        <v>80</v>
      </c>
      <c r="C174" s="36">
        <v>511</v>
      </c>
      <c r="D174" s="57">
        <v>6.6805845511482165E-2</v>
      </c>
      <c r="E174" s="66">
        <v>17</v>
      </c>
      <c r="F174" s="57">
        <v>0.21428571428571419</v>
      </c>
      <c r="G174" s="66">
        <v>89</v>
      </c>
      <c r="H174" s="57">
        <v>1.1707317073170733</v>
      </c>
      <c r="I174" s="66">
        <v>106</v>
      </c>
      <c r="J174" s="57">
        <v>0.92727272727272725</v>
      </c>
      <c r="K174" s="36">
        <v>3098</v>
      </c>
      <c r="L174" s="57">
        <v>-2.3021128981393857E-2</v>
      </c>
      <c r="M174" s="36">
        <v>11484</v>
      </c>
      <c r="N174" s="57">
        <v>3.7960954446854656E-2</v>
      </c>
      <c r="O174" s="36">
        <v>14582</v>
      </c>
      <c r="P174" s="57">
        <v>2.4376536705303931E-2</v>
      </c>
      <c r="Q174" s="66">
        <v>9418</v>
      </c>
      <c r="R174" s="57">
        <v>6.6349637681159424E-2</v>
      </c>
      <c r="S174" s="66">
        <v>36912</v>
      </c>
      <c r="T174" s="57">
        <v>0.14218522758919461</v>
      </c>
      <c r="U174" s="66">
        <v>46330</v>
      </c>
      <c r="V174" s="57">
        <v>0.12590828452696301</v>
      </c>
      <c r="W174" s="36">
        <v>13044</v>
      </c>
      <c r="X174" s="57">
        <v>4.3854033290652961E-2</v>
      </c>
      <c r="Y174" s="36">
        <v>48485</v>
      </c>
      <c r="Z174" s="57">
        <v>0.11659988024503698</v>
      </c>
      <c r="AA174" s="36">
        <v>61529</v>
      </c>
      <c r="AB174" s="57">
        <v>0.10034335991988264</v>
      </c>
    </row>
    <row r="175" spans="2:28" ht="15" hidden="1" customHeight="1" outlineLevel="1">
      <c r="B175" s="63" t="s">
        <v>79</v>
      </c>
      <c r="C175" s="36">
        <v>600</v>
      </c>
      <c r="D175" s="57">
        <v>0.39211136890951281</v>
      </c>
      <c r="E175" s="66">
        <v>22</v>
      </c>
      <c r="F175" s="57">
        <v>4.5</v>
      </c>
      <c r="G175" s="66">
        <v>32</v>
      </c>
      <c r="H175" s="57">
        <v>1.6666666666666665</v>
      </c>
      <c r="I175" s="66">
        <v>54</v>
      </c>
      <c r="J175" s="57">
        <v>2.375</v>
      </c>
      <c r="K175" s="36">
        <v>3724</v>
      </c>
      <c r="L175" s="57">
        <v>-2.6780931976432276E-3</v>
      </c>
      <c r="M175" s="36">
        <v>13855</v>
      </c>
      <c r="N175" s="57">
        <v>0.22124283825473778</v>
      </c>
      <c r="O175" s="36">
        <v>17579</v>
      </c>
      <c r="P175" s="57">
        <v>0.1657934876318059</v>
      </c>
      <c r="Q175" s="66">
        <v>12704</v>
      </c>
      <c r="R175" s="57">
        <v>0.22236120465698073</v>
      </c>
      <c r="S175" s="66">
        <v>44260</v>
      </c>
      <c r="T175" s="57">
        <v>0.2386656218515617</v>
      </c>
      <c r="U175" s="66">
        <v>56964</v>
      </c>
      <c r="V175" s="57">
        <v>0.23499186991869925</v>
      </c>
      <c r="W175" s="36">
        <v>17050</v>
      </c>
      <c r="X175" s="57">
        <v>0.17085565169619565</v>
      </c>
      <c r="Y175" s="36">
        <v>58147</v>
      </c>
      <c r="Z175" s="57">
        <v>0.23483191403512493</v>
      </c>
      <c r="AA175" s="36">
        <v>75197</v>
      </c>
      <c r="AB175" s="57">
        <v>0.21972068579585091</v>
      </c>
    </row>
    <row r="176" spans="2:28" collapsed="1">
      <c r="B176" s="173">
        <v>1999</v>
      </c>
      <c r="C176" s="66">
        <v>2559</v>
      </c>
      <c r="D176" s="67">
        <v>-0.17130829015544047</v>
      </c>
      <c r="E176" s="66">
        <v>110</v>
      </c>
      <c r="F176" s="67">
        <v>-0.16030534351145043</v>
      </c>
      <c r="G176" s="66">
        <v>289</v>
      </c>
      <c r="H176" s="67">
        <v>0.99310344827586206</v>
      </c>
      <c r="I176" s="66">
        <v>399</v>
      </c>
      <c r="J176" s="67">
        <v>0.44565217391304346</v>
      </c>
      <c r="K176" s="66">
        <v>16728</v>
      </c>
      <c r="L176" s="67">
        <v>-0.17975875257428653</v>
      </c>
      <c r="M176" s="66">
        <v>71107</v>
      </c>
      <c r="N176" s="67">
        <v>1.6947455736392003E-2</v>
      </c>
      <c r="O176" s="66">
        <v>87835</v>
      </c>
      <c r="P176" s="67">
        <v>-2.7470215687142918E-2</v>
      </c>
      <c r="Q176" s="66">
        <v>65565</v>
      </c>
      <c r="R176" s="67">
        <v>7.3006677140612819E-2</v>
      </c>
      <c r="S176" s="66">
        <v>269175</v>
      </c>
      <c r="T176" s="67">
        <v>7.5589991129154654E-2</v>
      </c>
      <c r="U176" s="66">
        <v>334740</v>
      </c>
      <c r="V176" s="67">
        <v>7.5083022334131888E-2</v>
      </c>
      <c r="W176" s="66">
        <v>84962</v>
      </c>
      <c r="X176" s="67">
        <v>2.8919815385342051E-3</v>
      </c>
      <c r="Y176" s="66">
        <v>340571</v>
      </c>
      <c r="Z176" s="67">
        <v>6.3204557870912392E-2</v>
      </c>
      <c r="AA176" s="66">
        <v>425533</v>
      </c>
      <c r="AB176" s="67">
        <v>5.0589815377170666E-2</v>
      </c>
    </row>
    <row r="177" spans="2:28" ht="15" hidden="1" customHeight="1" outlineLevel="1">
      <c r="B177" s="63" t="s">
        <v>90</v>
      </c>
      <c r="C177" s="36">
        <v>528</v>
      </c>
      <c r="D177" s="57">
        <v>0.95555555555555549</v>
      </c>
      <c r="E177" s="66">
        <v>21</v>
      </c>
      <c r="F177" s="57">
        <v>1.625</v>
      </c>
      <c r="G177" s="66">
        <v>18</v>
      </c>
      <c r="H177" s="57">
        <v>-0.3571428571428571</v>
      </c>
      <c r="I177" s="66">
        <v>39</v>
      </c>
      <c r="J177" s="57">
        <v>8.3333333333333259E-2</v>
      </c>
      <c r="K177" s="36">
        <v>3369</v>
      </c>
      <c r="L177" s="57">
        <v>0.24501108647450121</v>
      </c>
      <c r="M177" s="36">
        <v>12500</v>
      </c>
      <c r="N177" s="57">
        <v>-2.2215269086357958E-2</v>
      </c>
      <c r="O177" s="36">
        <v>15869</v>
      </c>
      <c r="P177" s="57">
        <v>2.4467398321497802E-2</v>
      </c>
      <c r="Q177" s="66">
        <v>10383</v>
      </c>
      <c r="R177" s="57">
        <v>0.1810943009896484</v>
      </c>
      <c r="S177" s="66">
        <v>42108</v>
      </c>
      <c r="T177" s="57">
        <v>0.14832692465024944</v>
      </c>
      <c r="U177" s="66">
        <v>52491</v>
      </c>
      <c r="V177" s="57">
        <v>0.15466344038715363</v>
      </c>
      <c r="W177" s="36">
        <v>14301</v>
      </c>
      <c r="X177" s="57">
        <v>0.21452229299363057</v>
      </c>
      <c r="Y177" s="36">
        <v>54626</v>
      </c>
      <c r="Z177" s="57">
        <v>0.10397930518784992</v>
      </c>
      <c r="AA177" s="36">
        <v>68927</v>
      </c>
      <c r="AB177" s="57">
        <v>0.12522854904009395</v>
      </c>
    </row>
    <row r="178" spans="2:28" ht="15" hidden="1" customHeight="1" outlineLevel="1">
      <c r="B178" s="63" t="s">
        <v>89</v>
      </c>
      <c r="C178" s="36">
        <v>503</v>
      </c>
      <c r="D178" s="57">
        <v>0.85608856088560881</v>
      </c>
      <c r="E178" s="66">
        <v>14</v>
      </c>
      <c r="F178" s="57">
        <v>-6.6666666666666652E-2</v>
      </c>
      <c r="G178" s="66">
        <v>8</v>
      </c>
      <c r="H178" s="57">
        <v>-0.6</v>
      </c>
      <c r="I178" s="66">
        <v>22</v>
      </c>
      <c r="J178" s="57">
        <v>-0.37142857142857144</v>
      </c>
      <c r="K178" s="36">
        <v>4029</v>
      </c>
      <c r="L178" s="57">
        <v>0.10656413073331494</v>
      </c>
      <c r="M178" s="36">
        <v>12307</v>
      </c>
      <c r="N178" s="57">
        <v>4.3142905577216561E-2</v>
      </c>
      <c r="O178" s="36">
        <v>16336</v>
      </c>
      <c r="P178" s="57">
        <v>5.8099617850897012E-2</v>
      </c>
      <c r="Q178" s="66">
        <v>13254</v>
      </c>
      <c r="R178" s="57">
        <v>0.10459204933744481</v>
      </c>
      <c r="S178" s="66">
        <v>41451</v>
      </c>
      <c r="T178" s="57">
        <v>0.16008508018247469</v>
      </c>
      <c r="U178" s="66">
        <v>54705</v>
      </c>
      <c r="V178" s="57">
        <v>0.1461345065996229</v>
      </c>
      <c r="W178" s="36">
        <v>17800</v>
      </c>
      <c r="X178" s="57">
        <v>0.11766922014316217</v>
      </c>
      <c r="Y178" s="36">
        <v>53766</v>
      </c>
      <c r="Z178" s="57">
        <v>0.13074933226776597</v>
      </c>
      <c r="AA178" s="36">
        <v>71566</v>
      </c>
      <c r="AB178" s="57">
        <v>0.12746750689247732</v>
      </c>
    </row>
    <row r="179" spans="2:28" ht="15" hidden="1" customHeight="1" outlineLevel="1">
      <c r="B179" s="63" t="s">
        <v>88</v>
      </c>
      <c r="C179" s="36">
        <v>540</v>
      </c>
      <c r="D179" s="57">
        <v>4.5102040816326534</v>
      </c>
      <c r="E179" s="66">
        <v>11</v>
      </c>
      <c r="F179" s="57">
        <v>-0.15384615384615385</v>
      </c>
      <c r="G179" s="66">
        <v>7</v>
      </c>
      <c r="H179" s="57">
        <v>-0.46153846153846156</v>
      </c>
      <c r="I179" s="66">
        <v>18</v>
      </c>
      <c r="J179" s="57">
        <v>-0.30769230769230771</v>
      </c>
      <c r="K179" s="36">
        <v>1479</v>
      </c>
      <c r="L179" s="57">
        <v>0.2772020725388602</v>
      </c>
      <c r="M179" s="36">
        <v>6825</v>
      </c>
      <c r="N179" s="57">
        <v>0.21161015444700859</v>
      </c>
      <c r="O179" s="36">
        <v>8304</v>
      </c>
      <c r="P179" s="57">
        <v>0.22279487557060818</v>
      </c>
      <c r="Q179" s="66">
        <v>3413</v>
      </c>
      <c r="R179" s="57">
        <v>-0.26916488222698076</v>
      </c>
      <c r="S179" s="66">
        <v>16414</v>
      </c>
      <c r="T179" s="57">
        <v>8.983467233251452E-2</v>
      </c>
      <c r="U179" s="66">
        <v>19827</v>
      </c>
      <c r="V179" s="57">
        <v>4.865440170290336E-3</v>
      </c>
      <c r="W179" s="36">
        <v>5443</v>
      </c>
      <c r="X179" s="57">
        <v>-8.3515743391143316E-2</v>
      </c>
      <c r="Y179" s="36">
        <v>23246</v>
      </c>
      <c r="Z179" s="57">
        <v>0.1226155406384315</v>
      </c>
      <c r="AA179" s="36">
        <v>28689</v>
      </c>
      <c r="AB179" s="57">
        <v>7.667192073857243E-2</v>
      </c>
    </row>
    <row r="180" spans="2:28" ht="15" hidden="1" customHeight="1" outlineLevel="1">
      <c r="B180" s="63" t="s">
        <v>87</v>
      </c>
      <c r="C180" s="36">
        <v>33</v>
      </c>
      <c r="D180" s="57">
        <v>-0.2978723404255319</v>
      </c>
      <c r="E180" s="66">
        <v>3</v>
      </c>
      <c r="F180" s="57">
        <v>-0.8</v>
      </c>
      <c r="G180" s="66">
        <v>2</v>
      </c>
      <c r="H180" s="57">
        <v>-0.5</v>
      </c>
      <c r="I180" s="66">
        <v>5</v>
      </c>
      <c r="J180" s="57">
        <v>-0.73684210526315796</v>
      </c>
      <c r="K180" s="36">
        <v>53</v>
      </c>
      <c r="L180" s="57">
        <v>0.10416666666666674</v>
      </c>
      <c r="M180" s="36">
        <v>147</v>
      </c>
      <c r="N180" s="57">
        <v>0.11363636363636354</v>
      </c>
      <c r="O180" s="36">
        <v>200</v>
      </c>
      <c r="P180" s="57">
        <v>0.11111111111111116</v>
      </c>
      <c r="Q180" s="66">
        <v>220</v>
      </c>
      <c r="R180" s="57">
        <v>-0.25170068027210879</v>
      </c>
      <c r="S180" s="66">
        <v>5553</v>
      </c>
      <c r="T180" s="57">
        <v>0.87664751605272051</v>
      </c>
      <c r="U180" s="66">
        <v>5773</v>
      </c>
      <c r="V180" s="57">
        <v>0.7746695358130955</v>
      </c>
      <c r="W180" s="36">
        <v>309</v>
      </c>
      <c r="X180" s="57">
        <v>-0.23514851485148514</v>
      </c>
      <c r="Y180" s="36">
        <v>5702</v>
      </c>
      <c r="Z180" s="57">
        <v>0.84232633279483027</v>
      </c>
      <c r="AA180" s="36">
        <v>6011</v>
      </c>
      <c r="AB180" s="57">
        <v>0.71791940554444134</v>
      </c>
    </row>
    <row r="181" spans="2:28" ht="15" hidden="1" customHeight="1" outlineLevel="1">
      <c r="B181" s="63" t="s">
        <v>86</v>
      </c>
      <c r="C181" s="36">
        <v>64</v>
      </c>
      <c r="D181" s="57">
        <v>0.77777777777777768</v>
      </c>
      <c r="E181" s="66">
        <v>3</v>
      </c>
      <c r="F181" s="57">
        <v>2</v>
      </c>
      <c r="G181" s="66">
        <v>0</v>
      </c>
      <c r="H181" s="57" t="s">
        <v>143</v>
      </c>
      <c r="I181" s="66">
        <v>3</v>
      </c>
      <c r="J181" s="57">
        <v>2</v>
      </c>
      <c r="K181" s="36">
        <v>28</v>
      </c>
      <c r="L181" s="57">
        <v>0</v>
      </c>
      <c r="M181" s="36">
        <v>32</v>
      </c>
      <c r="N181" s="57">
        <v>-0.4576271186440678</v>
      </c>
      <c r="O181" s="36">
        <v>60</v>
      </c>
      <c r="P181" s="57">
        <v>-0.31034482758620685</v>
      </c>
      <c r="Q181" s="66">
        <v>196</v>
      </c>
      <c r="R181" s="57">
        <v>-0.43839541547277938</v>
      </c>
      <c r="S181" s="66">
        <v>3425</v>
      </c>
      <c r="T181" s="57">
        <v>0.42648896293211158</v>
      </c>
      <c r="U181" s="66">
        <v>3621</v>
      </c>
      <c r="V181" s="57">
        <v>0.31672727272727275</v>
      </c>
      <c r="W181" s="36">
        <v>291</v>
      </c>
      <c r="X181" s="57">
        <v>-0.29710144927536231</v>
      </c>
      <c r="Y181" s="36">
        <v>3457</v>
      </c>
      <c r="Z181" s="57">
        <v>0.40528455284552845</v>
      </c>
      <c r="AA181" s="36">
        <v>3748</v>
      </c>
      <c r="AB181" s="57">
        <v>0.30410577592205978</v>
      </c>
    </row>
    <row r="182" spans="2:28" ht="15" hidden="1" customHeight="1" outlineLevel="1">
      <c r="B182" s="63" t="s">
        <v>85</v>
      </c>
      <c r="C182" s="36">
        <v>29</v>
      </c>
      <c r="D182" s="57">
        <v>1.2307692307692308</v>
      </c>
      <c r="E182" s="66">
        <v>1</v>
      </c>
      <c r="F182" s="57">
        <v>-0.91666666666666663</v>
      </c>
      <c r="G182" s="66">
        <v>3</v>
      </c>
      <c r="H182" s="57">
        <v>-0.76923076923076916</v>
      </c>
      <c r="I182" s="66">
        <v>4</v>
      </c>
      <c r="J182" s="57">
        <v>-0.84</v>
      </c>
      <c r="K182" s="36">
        <v>34</v>
      </c>
      <c r="L182" s="57">
        <v>0</v>
      </c>
      <c r="M182" s="36">
        <v>87</v>
      </c>
      <c r="N182" s="57">
        <v>0.15999999999999992</v>
      </c>
      <c r="O182" s="36">
        <v>121</v>
      </c>
      <c r="P182" s="57">
        <v>0.11009174311926606</v>
      </c>
      <c r="Q182" s="66">
        <v>116</v>
      </c>
      <c r="R182" s="57">
        <v>-0.62580645161290316</v>
      </c>
      <c r="S182" s="66">
        <v>4258</v>
      </c>
      <c r="T182" s="57">
        <v>0.17721868952170317</v>
      </c>
      <c r="U182" s="66">
        <v>4374</v>
      </c>
      <c r="V182" s="57">
        <v>0.11382734912146675</v>
      </c>
      <c r="W182" s="36">
        <v>180</v>
      </c>
      <c r="X182" s="57">
        <v>-0.51219512195121952</v>
      </c>
      <c r="Y182" s="36">
        <v>4348</v>
      </c>
      <c r="Z182" s="57">
        <v>0.17354925775978414</v>
      </c>
      <c r="AA182" s="36">
        <v>4528</v>
      </c>
      <c r="AB182" s="57">
        <v>0.1114383897889053</v>
      </c>
    </row>
    <row r="183" spans="2:28" ht="15" hidden="1" customHeight="1" outlineLevel="1">
      <c r="B183" s="63" t="s">
        <v>84</v>
      </c>
      <c r="C183" s="36">
        <v>25</v>
      </c>
      <c r="D183" s="57">
        <v>8.6956521739130377E-2</v>
      </c>
      <c r="E183" s="66">
        <v>7</v>
      </c>
      <c r="F183" s="57">
        <v>6</v>
      </c>
      <c r="G183" s="66">
        <v>0</v>
      </c>
      <c r="H183" s="57">
        <v>-1</v>
      </c>
      <c r="I183" s="66">
        <v>7</v>
      </c>
      <c r="J183" s="57">
        <v>0.75</v>
      </c>
      <c r="K183" s="36">
        <v>42</v>
      </c>
      <c r="L183" s="57">
        <v>1.3333333333333335</v>
      </c>
      <c r="M183" s="36">
        <v>56</v>
      </c>
      <c r="N183" s="57">
        <v>0.14285714285714279</v>
      </c>
      <c r="O183" s="36">
        <v>98</v>
      </c>
      <c r="P183" s="57">
        <v>0.46268656716417911</v>
      </c>
      <c r="Q183" s="66">
        <v>110</v>
      </c>
      <c r="R183" s="57">
        <v>-0.28104575163398693</v>
      </c>
      <c r="S183" s="66">
        <v>5230</v>
      </c>
      <c r="T183" s="57">
        <v>1.0177469135802468</v>
      </c>
      <c r="U183" s="66">
        <v>5340</v>
      </c>
      <c r="V183" s="57">
        <v>0.94535519125683054</v>
      </c>
      <c r="W183" s="36">
        <v>184</v>
      </c>
      <c r="X183" s="57">
        <v>-5.6410256410256432E-2</v>
      </c>
      <c r="Y183" s="36">
        <v>5286</v>
      </c>
      <c r="Z183" s="57">
        <v>0.99924357034795763</v>
      </c>
      <c r="AA183" s="36">
        <v>5470</v>
      </c>
      <c r="AB183" s="57">
        <v>0.92673476576259239</v>
      </c>
    </row>
    <row r="184" spans="2:28" ht="15" hidden="1" customHeight="1" outlineLevel="1">
      <c r="B184" s="63" t="s">
        <v>83</v>
      </c>
      <c r="C184" s="36">
        <v>20</v>
      </c>
      <c r="D184" s="57">
        <v>-9.0909090909090939E-2</v>
      </c>
      <c r="E184" s="66">
        <v>7</v>
      </c>
      <c r="F184" s="57">
        <v>0.39999999999999991</v>
      </c>
      <c r="G184" s="66">
        <v>0</v>
      </c>
      <c r="H184" s="57" t="s">
        <v>143</v>
      </c>
      <c r="I184" s="66">
        <v>7</v>
      </c>
      <c r="J184" s="57">
        <v>0.39999999999999991</v>
      </c>
      <c r="K184" s="36">
        <v>43</v>
      </c>
      <c r="L184" s="57">
        <v>0.95454545454545459</v>
      </c>
      <c r="M184" s="36">
        <v>41</v>
      </c>
      <c r="N184" s="57">
        <v>0.3666666666666667</v>
      </c>
      <c r="O184" s="36">
        <v>84</v>
      </c>
      <c r="P184" s="57">
        <v>0.61538461538461542</v>
      </c>
      <c r="Q184" s="66">
        <v>153</v>
      </c>
      <c r="R184" s="57">
        <v>0.10071942446043169</v>
      </c>
      <c r="S184" s="66">
        <v>3263</v>
      </c>
      <c r="T184" s="57">
        <v>1.9396396396396396</v>
      </c>
      <c r="U184" s="66">
        <v>3416</v>
      </c>
      <c r="V184" s="57">
        <v>1.7349879903923138</v>
      </c>
      <c r="W184" s="36">
        <v>223</v>
      </c>
      <c r="X184" s="57">
        <v>0.18617021276595747</v>
      </c>
      <c r="Y184" s="36">
        <v>3304</v>
      </c>
      <c r="Z184" s="57">
        <v>1.8982456140350878</v>
      </c>
      <c r="AA184" s="36">
        <v>3527</v>
      </c>
      <c r="AB184" s="57">
        <v>1.6558734939759034</v>
      </c>
    </row>
    <row r="185" spans="2:28" ht="15" hidden="1" customHeight="1" outlineLevel="1">
      <c r="B185" s="63" t="s">
        <v>82</v>
      </c>
      <c r="C185" s="36">
        <v>46</v>
      </c>
      <c r="D185" s="57">
        <v>-0.80341880341880345</v>
      </c>
      <c r="E185" s="66">
        <v>22</v>
      </c>
      <c r="F185" s="57">
        <v>6.333333333333333</v>
      </c>
      <c r="G185" s="66">
        <v>11</v>
      </c>
      <c r="H185" s="57" t="s">
        <v>143</v>
      </c>
      <c r="I185" s="66">
        <v>33</v>
      </c>
      <c r="J185" s="57">
        <v>10</v>
      </c>
      <c r="K185" s="36">
        <v>900</v>
      </c>
      <c r="L185" s="57">
        <v>0.82555780933062883</v>
      </c>
      <c r="M185" s="36">
        <v>2390</v>
      </c>
      <c r="N185" s="57">
        <v>0.16927592954990223</v>
      </c>
      <c r="O185" s="36">
        <v>3290</v>
      </c>
      <c r="P185" s="57">
        <v>0.29680725266062269</v>
      </c>
      <c r="Q185" s="66">
        <v>3419</v>
      </c>
      <c r="R185" s="57">
        <v>-8.6073242448543197E-2</v>
      </c>
      <c r="S185" s="66">
        <v>17273</v>
      </c>
      <c r="T185" s="57">
        <v>0.48037367158039079</v>
      </c>
      <c r="U185" s="66">
        <v>20692</v>
      </c>
      <c r="V185" s="57">
        <v>0.34285158024531115</v>
      </c>
      <c r="W185" s="36">
        <v>4387</v>
      </c>
      <c r="X185" s="57">
        <v>-1.8787743234175758E-2</v>
      </c>
      <c r="Y185" s="36">
        <v>19674</v>
      </c>
      <c r="Z185" s="57">
        <v>0.43480163360560087</v>
      </c>
      <c r="AA185" s="36">
        <v>24061</v>
      </c>
      <c r="AB185" s="57">
        <v>0.32326898751581146</v>
      </c>
    </row>
    <row r="186" spans="2:28" ht="15" hidden="1" customHeight="1" outlineLevel="1">
      <c r="B186" s="63" t="s">
        <v>81</v>
      </c>
      <c r="C186" s="36">
        <v>390</v>
      </c>
      <c r="D186" s="57">
        <v>-0.18067226890756305</v>
      </c>
      <c r="E186" s="66">
        <v>24</v>
      </c>
      <c r="F186" s="57">
        <v>0.26315789473684204</v>
      </c>
      <c r="G186" s="66">
        <v>43</v>
      </c>
      <c r="H186" s="57">
        <v>0.53571428571428581</v>
      </c>
      <c r="I186" s="66">
        <v>67</v>
      </c>
      <c r="J186" s="57">
        <v>0.42553191489361697</v>
      </c>
      <c r="K186" s="36">
        <v>3512</v>
      </c>
      <c r="L186" s="57">
        <v>-7.1390798519301968E-2</v>
      </c>
      <c r="M186" s="36">
        <v>13128</v>
      </c>
      <c r="N186" s="57">
        <v>0.13358086521025814</v>
      </c>
      <c r="O186" s="36">
        <v>16640</v>
      </c>
      <c r="P186" s="57">
        <v>8.3121786109483731E-2</v>
      </c>
      <c r="Q186" s="66">
        <v>10615</v>
      </c>
      <c r="R186" s="57">
        <v>-0.11600599600266492</v>
      </c>
      <c r="S186" s="66">
        <v>43234</v>
      </c>
      <c r="T186" s="57">
        <v>0.23497486288848268</v>
      </c>
      <c r="U186" s="66">
        <v>53849</v>
      </c>
      <c r="V186" s="57">
        <v>0.1453335034881742</v>
      </c>
      <c r="W186" s="36">
        <v>14541</v>
      </c>
      <c r="X186" s="57">
        <v>-0.10709241633404976</v>
      </c>
      <c r="Y186" s="36">
        <v>56405</v>
      </c>
      <c r="Z186" s="57">
        <v>0.20996632129909698</v>
      </c>
      <c r="AA186" s="36">
        <v>70946</v>
      </c>
      <c r="AB186" s="57">
        <v>0.12788146640806342</v>
      </c>
    </row>
    <row r="187" spans="2:28" ht="15" hidden="1" customHeight="1" outlineLevel="1">
      <c r="B187" s="63" t="s">
        <v>80</v>
      </c>
      <c r="C187" s="36">
        <v>479</v>
      </c>
      <c r="D187" s="57">
        <v>0.20654911838790935</v>
      </c>
      <c r="E187" s="66">
        <v>14</v>
      </c>
      <c r="F187" s="57">
        <v>1</v>
      </c>
      <c r="G187" s="66">
        <v>41</v>
      </c>
      <c r="H187" s="57">
        <v>-0.14583333333333337</v>
      </c>
      <c r="I187" s="66">
        <v>55</v>
      </c>
      <c r="J187" s="57">
        <v>0</v>
      </c>
      <c r="K187" s="36">
        <v>3171</v>
      </c>
      <c r="L187" s="57">
        <v>6.7676767676767779E-2</v>
      </c>
      <c r="M187" s="36">
        <v>11064</v>
      </c>
      <c r="N187" s="57">
        <v>9.9364069952305289E-2</v>
      </c>
      <c r="O187" s="36">
        <v>14235</v>
      </c>
      <c r="P187" s="57">
        <v>9.2143624367040156E-2</v>
      </c>
      <c r="Q187" s="66">
        <v>8832</v>
      </c>
      <c r="R187" s="57">
        <v>-7.8752477313028035E-2</v>
      </c>
      <c r="S187" s="66">
        <v>32317</v>
      </c>
      <c r="T187" s="57">
        <v>1.829003658007311E-3</v>
      </c>
      <c r="U187" s="66">
        <v>41149</v>
      </c>
      <c r="V187" s="57">
        <v>-1.6632811566495431E-2</v>
      </c>
      <c r="W187" s="36">
        <v>12496</v>
      </c>
      <c r="X187" s="57">
        <v>-3.5876861353290601E-2</v>
      </c>
      <c r="Y187" s="36">
        <v>43422</v>
      </c>
      <c r="Z187" s="57">
        <v>2.4828888364408774E-2</v>
      </c>
      <c r="AA187" s="36">
        <v>55918</v>
      </c>
      <c r="AB187" s="57">
        <v>1.0608881097395662E-2</v>
      </c>
    </row>
    <row r="188" spans="2:28" ht="15" hidden="1" customHeight="1" outlineLevel="1">
      <c r="B188" s="63" t="s">
        <v>79</v>
      </c>
      <c r="C188" s="36">
        <v>431</v>
      </c>
      <c r="D188" s="57">
        <v>0.44630872483221484</v>
      </c>
      <c r="E188" s="66">
        <v>4</v>
      </c>
      <c r="F188" s="57">
        <v>-0.75</v>
      </c>
      <c r="G188" s="66">
        <v>12</v>
      </c>
      <c r="H188" s="57">
        <v>-0.7142857142857143</v>
      </c>
      <c r="I188" s="66">
        <v>16</v>
      </c>
      <c r="J188" s="57">
        <v>-0.72413793103448276</v>
      </c>
      <c r="K188" s="36">
        <v>3734</v>
      </c>
      <c r="L188" s="57">
        <v>0.11263408820023835</v>
      </c>
      <c r="M188" s="36">
        <v>11345</v>
      </c>
      <c r="N188" s="57">
        <v>-7.7942132639791883E-2</v>
      </c>
      <c r="O188" s="36">
        <v>15079</v>
      </c>
      <c r="P188" s="57">
        <v>-3.7100893997445761E-2</v>
      </c>
      <c r="Q188" s="66">
        <v>10393</v>
      </c>
      <c r="R188" s="57">
        <v>6.6386209727067547E-2</v>
      </c>
      <c r="S188" s="66">
        <v>35732</v>
      </c>
      <c r="T188" s="57">
        <v>9.2855395155370779E-2</v>
      </c>
      <c r="U188" s="66">
        <v>46125</v>
      </c>
      <c r="V188" s="57">
        <v>8.67772489515104E-2</v>
      </c>
      <c r="W188" s="36">
        <v>14562</v>
      </c>
      <c r="X188" s="57">
        <v>8.5420393559928476E-2</v>
      </c>
      <c r="Y188" s="36">
        <v>47089</v>
      </c>
      <c r="Z188" s="57">
        <v>4.5446472181519537E-2</v>
      </c>
      <c r="AA188" s="36">
        <v>61651</v>
      </c>
      <c r="AB188" s="57">
        <v>5.4620411235416944E-2</v>
      </c>
    </row>
    <row r="189" spans="2:28" collapsed="1">
      <c r="B189" s="173">
        <v>1998</v>
      </c>
      <c r="C189" s="66">
        <v>3088</v>
      </c>
      <c r="D189" s="67">
        <v>0.41327231121281471</v>
      </c>
      <c r="E189" s="66">
        <v>131</v>
      </c>
      <c r="F189" s="67">
        <v>0.13913043478260878</v>
      </c>
      <c r="G189" s="66">
        <v>145</v>
      </c>
      <c r="H189" s="67">
        <v>-0.27135678391959794</v>
      </c>
      <c r="I189" s="66">
        <v>276</v>
      </c>
      <c r="J189" s="67">
        <v>-0.12101910828025475</v>
      </c>
      <c r="K189" s="66">
        <v>20394</v>
      </c>
      <c r="L189" s="67">
        <v>0.11711218229623133</v>
      </c>
      <c r="M189" s="66">
        <v>69922</v>
      </c>
      <c r="N189" s="67">
        <v>5.0621309332411712E-2</v>
      </c>
      <c r="O189" s="66">
        <v>90316</v>
      </c>
      <c r="P189" s="67">
        <v>6.4934146140150251E-2</v>
      </c>
      <c r="Q189" s="66">
        <v>61104</v>
      </c>
      <c r="R189" s="67">
        <v>-1.1054105232492284E-2</v>
      </c>
      <c r="S189" s="66">
        <v>250258</v>
      </c>
      <c r="T189" s="67">
        <v>0.18174434528025696</v>
      </c>
      <c r="U189" s="66">
        <v>311362</v>
      </c>
      <c r="V189" s="67">
        <v>0.13819788928815568</v>
      </c>
      <c r="W189" s="66">
        <v>84717</v>
      </c>
      <c r="X189" s="67">
        <v>2.8830623125220223E-2</v>
      </c>
      <c r="Y189" s="66">
        <v>320325</v>
      </c>
      <c r="Z189" s="67">
        <v>0.15008868240210838</v>
      </c>
      <c r="AA189" s="66">
        <v>405042</v>
      </c>
      <c r="AB189" s="67">
        <v>0.12241974145456047</v>
      </c>
    </row>
    <row r="190" spans="2:28" ht="15" hidden="1" customHeight="1" outlineLevel="1">
      <c r="B190" s="63" t="s">
        <v>90</v>
      </c>
      <c r="C190" s="36">
        <v>270</v>
      </c>
      <c r="D190" s="57">
        <v>-0.36768149882903978</v>
      </c>
      <c r="E190" s="66">
        <v>8</v>
      </c>
      <c r="F190" s="57">
        <v>-0.65217391304347827</v>
      </c>
      <c r="G190" s="66">
        <v>28</v>
      </c>
      <c r="H190" s="57">
        <v>0.75</v>
      </c>
      <c r="I190" s="66">
        <v>36</v>
      </c>
      <c r="J190" s="57">
        <v>-7.6923076923076872E-2</v>
      </c>
      <c r="K190" s="36">
        <v>2706</v>
      </c>
      <c r="L190" s="57">
        <v>-0.13794201975151321</v>
      </c>
      <c r="M190" s="36">
        <v>12784</v>
      </c>
      <c r="N190" s="57">
        <v>5.1104646591713099E-3</v>
      </c>
      <c r="O190" s="36">
        <v>15490</v>
      </c>
      <c r="P190" s="57">
        <v>-2.3205952831378496E-2</v>
      </c>
      <c r="Q190" s="66">
        <v>8791</v>
      </c>
      <c r="R190" s="57">
        <v>-5.7467567277795673E-2</v>
      </c>
      <c r="S190" s="66">
        <v>36669</v>
      </c>
      <c r="T190" s="57">
        <v>8.970090526373653E-3</v>
      </c>
      <c r="U190" s="66">
        <v>45460</v>
      </c>
      <c r="V190" s="57">
        <v>-4.5982045106196523E-3</v>
      </c>
      <c r="W190" s="36">
        <v>11775</v>
      </c>
      <c r="X190" s="57">
        <v>-8.8340043357076459E-2</v>
      </c>
      <c r="Y190" s="36">
        <v>49481</v>
      </c>
      <c r="Z190" s="57">
        <v>8.2114185582133903E-3</v>
      </c>
      <c r="AA190" s="36">
        <v>61256</v>
      </c>
      <c r="AB190" s="57">
        <v>-1.1904377843017011E-2</v>
      </c>
    </row>
    <row r="191" spans="2:28" ht="15" hidden="1" customHeight="1" outlineLevel="1">
      <c r="B191" s="63" t="s">
        <v>89</v>
      </c>
      <c r="C191" s="36">
        <v>271</v>
      </c>
      <c r="D191" s="57">
        <v>0.41884816753926701</v>
      </c>
      <c r="E191" s="66">
        <v>15</v>
      </c>
      <c r="F191" s="57">
        <v>2</v>
      </c>
      <c r="G191" s="66">
        <v>20</v>
      </c>
      <c r="H191" s="57">
        <v>0.25</v>
      </c>
      <c r="I191" s="66">
        <v>35</v>
      </c>
      <c r="J191" s="57">
        <v>0.66666666666666674</v>
      </c>
      <c r="K191" s="36">
        <v>3641</v>
      </c>
      <c r="L191" s="57">
        <v>3.5551763367463129E-2</v>
      </c>
      <c r="M191" s="36">
        <v>11798</v>
      </c>
      <c r="N191" s="57">
        <v>0.10841788801202545</v>
      </c>
      <c r="O191" s="36">
        <v>15439</v>
      </c>
      <c r="P191" s="57">
        <v>9.0324858757062199E-2</v>
      </c>
      <c r="Q191" s="66">
        <v>11999</v>
      </c>
      <c r="R191" s="57">
        <v>0.38269186448490444</v>
      </c>
      <c r="S191" s="66">
        <v>35731</v>
      </c>
      <c r="T191" s="57">
        <v>-5.2001804144225394E-2</v>
      </c>
      <c r="U191" s="66">
        <v>47730</v>
      </c>
      <c r="V191" s="57">
        <v>2.9351506394358351E-2</v>
      </c>
      <c r="W191" s="36">
        <v>15926</v>
      </c>
      <c r="X191" s="57">
        <v>0.28539144471347866</v>
      </c>
      <c r="Y191" s="36">
        <v>47549</v>
      </c>
      <c r="Z191" s="57">
        <v>-1.658704059895344E-2</v>
      </c>
      <c r="AA191" s="36">
        <v>63475</v>
      </c>
      <c r="AB191" s="57">
        <v>4.5010783490558204E-2</v>
      </c>
    </row>
    <row r="192" spans="2:28" ht="15" hidden="1" customHeight="1" outlineLevel="1">
      <c r="B192" s="63" t="s">
        <v>88</v>
      </c>
      <c r="C192" s="36">
        <v>98</v>
      </c>
      <c r="D192" s="57">
        <v>-0.28467153284671531</v>
      </c>
      <c r="E192" s="66">
        <v>13</v>
      </c>
      <c r="F192" s="57">
        <v>-0.40909090909090906</v>
      </c>
      <c r="G192" s="66">
        <v>13</v>
      </c>
      <c r="H192" s="57">
        <v>-0.35</v>
      </c>
      <c r="I192" s="66">
        <v>26</v>
      </c>
      <c r="J192" s="57">
        <v>-0.38095238095238093</v>
      </c>
      <c r="K192" s="36">
        <v>1158</v>
      </c>
      <c r="L192" s="57">
        <v>-6.4620355411954766E-2</v>
      </c>
      <c r="M192" s="36">
        <v>5633</v>
      </c>
      <c r="N192" s="57">
        <v>-1.6241704505763233E-2</v>
      </c>
      <c r="O192" s="36">
        <v>6791</v>
      </c>
      <c r="P192" s="57">
        <v>-2.4842044801838048E-2</v>
      </c>
      <c r="Q192" s="66">
        <v>4670</v>
      </c>
      <c r="R192" s="57">
        <v>8.2773011824716081E-2</v>
      </c>
      <c r="S192" s="66">
        <v>15061</v>
      </c>
      <c r="T192" s="57">
        <v>-6.5172863261125924E-2</v>
      </c>
      <c r="U192" s="66">
        <v>19731</v>
      </c>
      <c r="V192" s="57">
        <v>-3.3930669800235069E-2</v>
      </c>
      <c r="W192" s="36">
        <v>5939</v>
      </c>
      <c r="X192" s="57">
        <v>4.0105078809106853E-2</v>
      </c>
      <c r="Y192" s="36">
        <v>20707</v>
      </c>
      <c r="Z192" s="57">
        <v>-5.2614722972045613E-2</v>
      </c>
      <c r="AA192" s="36">
        <v>26646</v>
      </c>
      <c r="AB192" s="57">
        <v>-3.3409511372292977E-2</v>
      </c>
    </row>
    <row r="193" spans="2:28" ht="15" hidden="1" customHeight="1" outlineLevel="1">
      <c r="B193" s="63" t="s">
        <v>87</v>
      </c>
      <c r="C193" s="36">
        <v>47</v>
      </c>
      <c r="D193" s="57">
        <v>4.4444444444444509E-2</v>
      </c>
      <c r="E193" s="66">
        <v>15</v>
      </c>
      <c r="F193" s="57">
        <v>2</v>
      </c>
      <c r="G193" s="66">
        <v>4</v>
      </c>
      <c r="H193" s="57">
        <v>-0.19999999999999996</v>
      </c>
      <c r="I193" s="66">
        <v>19</v>
      </c>
      <c r="J193" s="57">
        <v>0.89999999999999991</v>
      </c>
      <c r="K193" s="36">
        <v>48</v>
      </c>
      <c r="L193" s="57">
        <v>-0.44186046511627908</v>
      </c>
      <c r="M193" s="36">
        <v>132</v>
      </c>
      <c r="N193" s="57">
        <v>2.3846153846153846</v>
      </c>
      <c r="O193" s="36">
        <v>180</v>
      </c>
      <c r="P193" s="57">
        <v>0.43999999999999995</v>
      </c>
      <c r="Q193" s="66">
        <v>294</v>
      </c>
      <c r="R193" s="57">
        <v>-7.8369905956112818E-2</v>
      </c>
      <c r="S193" s="66">
        <v>2959</v>
      </c>
      <c r="T193" s="57">
        <v>0.75921521997621877</v>
      </c>
      <c r="U193" s="66">
        <v>3253</v>
      </c>
      <c r="V193" s="57">
        <v>0.62568715642178918</v>
      </c>
      <c r="W193" s="36">
        <v>404</v>
      </c>
      <c r="X193" s="57">
        <v>-0.11208791208791213</v>
      </c>
      <c r="Y193" s="36">
        <v>3095</v>
      </c>
      <c r="Z193" s="57">
        <v>0.79316338354577054</v>
      </c>
      <c r="AA193" s="36">
        <v>3499</v>
      </c>
      <c r="AB193" s="57">
        <v>0.60430994956441997</v>
      </c>
    </row>
    <row r="194" spans="2:28" ht="15" hidden="1" customHeight="1" outlineLevel="1">
      <c r="B194" s="63" t="s">
        <v>86</v>
      </c>
      <c r="C194" s="36">
        <v>36</v>
      </c>
      <c r="D194" s="57">
        <v>1.4</v>
      </c>
      <c r="E194" s="66">
        <v>1</v>
      </c>
      <c r="F194" s="57">
        <v>-0.91666666666666663</v>
      </c>
      <c r="G194" s="66">
        <v>0</v>
      </c>
      <c r="H194" s="57" t="s">
        <v>143</v>
      </c>
      <c r="I194" s="66">
        <v>1</v>
      </c>
      <c r="J194" s="57">
        <v>-0.91666666666666663</v>
      </c>
      <c r="K194" s="36">
        <v>28</v>
      </c>
      <c r="L194" s="57">
        <v>0.39999999999999991</v>
      </c>
      <c r="M194" s="36">
        <v>59</v>
      </c>
      <c r="N194" s="57">
        <v>6.375</v>
      </c>
      <c r="O194" s="36">
        <v>87</v>
      </c>
      <c r="P194" s="57">
        <v>2.1071428571428572</v>
      </c>
      <c r="Q194" s="66">
        <v>349</v>
      </c>
      <c r="R194" s="57">
        <v>0.76262626262626254</v>
      </c>
      <c r="S194" s="66">
        <v>2401</v>
      </c>
      <c r="T194" s="57">
        <v>0.28121664887940234</v>
      </c>
      <c r="U194" s="66">
        <v>2750</v>
      </c>
      <c r="V194" s="57">
        <v>0.32722007722007729</v>
      </c>
      <c r="W194" s="36">
        <v>414</v>
      </c>
      <c r="X194" s="57">
        <v>0.68979591836734699</v>
      </c>
      <c r="Y194" s="36">
        <v>2460</v>
      </c>
      <c r="Z194" s="57">
        <v>0.30712008501594057</v>
      </c>
      <c r="AA194" s="36">
        <v>2874</v>
      </c>
      <c r="AB194" s="57">
        <v>0.35119887165021146</v>
      </c>
    </row>
    <row r="195" spans="2:28" ht="15" hidden="1" customHeight="1" outlineLevel="1">
      <c r="B195" s="63" t="s">
        <v>85</v>
      </c>
      <c r="C195" s="36">
        <v>13</v>
      </c>
      <c r="D195" s="57">
        <v>-0.35</v>
      </c>
      <c r="E195" s="66">
        <v>12</v>
      </c>
      <c r="F195" s="57">
        <v>2</v>
      </c>
      <c r="G195" s="66">
        <v>13</v>
      </c>
      <c r="H195" s="57" t="s">
        <v>143</v>
      </c>
      <c r="I195" s="66">
        <v>25</v>
      </c>
      <c r="J195" s="57">
        <v>5.25</v>
      </c>
      <c r="K195" s="36">
        <v>34</v>
      </c>
      <c r="L195" s="57">
        <v>0.54545454545454541</v>
      </c>
      <c r="M195" s="36">
        <v>75</v>
      </c>
      <c r="N195" s="57">
        <v>0.38888888888888884</v>
      </c>
      <c r="O195" s="36">
        <v>109</v>
      </c>
      <c r="P195" s="57">
        <v>0.43421052631578938</v>
      </c>
      <c r="Q195" s="66">
        <v>310</v>
      </c>
      <c r="R195" s="57">
        <v>0.18320610687022909</v>
      </c>
      <c r="S195" s="66">
        <v>3617</v>
      </c>
      <c r="T195" s="57">
        <v>0.38211692777990058</v>
      </c>
      <c r="U195" s="66">
        <v>3927</v>
      </c>
      <c r="V195" s="57">
        <v>0.36401528308440434</v>
      </c>
      <c r="W195" s="36">
        <v>369</v>
      </c>
      <c r="X195" s="57">
        <v>0.19805194805194803</v>
      </c>
      <c r="Y195" s="36">
        <v>3705</v>
      </c>
      <c r="Z195" s="57">
        <v>0.38712092849120183</v>
      </c>
      <c r="AA195" s="36">
        <v>4074</v>
      </c>
      <c r="AB195" s="57">
        <v>0.36757301107754281</v>
      </c>
    </row>
    <row r="196" spans="2:28" ht="15" hidden="1" customHeight="1" outlineLevel="1">
      <c r="B196" s="63" t="s">
        <v>84</v>
      </c>
      <c r="C196" s="36">
        <v>23</v>
      </c>
      <c r="D196" s="57">
        <v>-0.11538461538461542</v>
      </c>
      <c r="E196" s="66">
        <v>1</v>
      </c>
      <c r="F196" s="57">
        <v>-0.83333333333333337</v>
      </c>
      <c r="G196" s="66">
        <v>3</v>
      </c>
      <c r="H196" s="57" t="s">
        <v>143</v>
      </c>
      <c r="I196" s="66">
        <v>4</v>
      </c>
      <c r="J196" s="57">
        <v>-0.33333333333333337</v>
      </c>
      <c r="K196" s="36">
        <v>18</v>
      </c>
      <c r="L196" s="57">
        <v>-0.66037735849056611</v>
      </c>
      <c r="M196" s="36">
        <v>49</v>
      </c>
      <c r="N196" s="57">
        <v>1.0416666666666665</v>
      </c>
      <c r="O196" s="36">
        <v>67</v>
      </c>
      <c r="P196" s="57">
        <v>-0.12987012987012991</v>
      </c>
      <c r="Q196" s="66">
        <v>153</v>
      </c>
      <c r="R196" s="57">
        <v>-0.47602739726027399</v>
      </c>
      <c r="S196" s="66">
        <v>2592</v>
      </c>
      <c r="T196" s="57">
        <v>2.1609756097560977</v>
      </c>
      <c r="U196" s="66">
        <v>2745</v>
      </c>
      <c r="V196" s="57">
        <v>1.468525179856115</v>
      </c>
      <c r="W196" s="36">
        <v>195</v>
      </c>
      <c r="X196" s="57">
        <v>-0.48275862068965514</v>
      </c>
      <c r="Y196" s="36">
        <v>2644</v>
      </c>
      <c r="Z196" s="57">
        <v>2.1327014218009479</v>
      </c>
      <c r="AA196" s="36">
        <v>2839</v>
      </c>
      <c r="AB196" s="57">
        <v>1.3251433251433253</v>
      </c>
    </row>
    <row r="197" spans="2:28" ht="15" hidden="1" customHeight="1" outlineLevel="1">
      <c r="B197" s="63" t="s">
        <v>83</v>
      </c>
      <c r="C197" s="36">
        <v>22</v>
      </c>
      <c r="D197" s="57">
        <v>-0.8307692307692307</v>
      </c>
      <c r="E197" s="66">
        <v>5</v>
      </c>
      <c r="F197" s="57">
        <v>0</v>
      </c>
      <c r="G197" s="66">
        <v>0</v>
      </c>
      <c r="H197" s="57">
        <v>-1</v>
      </c>
      <c r="I197" s="66">
        <v>5</v>
      </c>
      <c r="J197" s="57">
        <v>-0.54545454545454541</v>
      </c>
      <c r="K197" s="36">
        <v>22</v>
      </c>
      <c r="L197" s="57">
        <v>-0.97010869565217395</v>
      </c>
      <c r="M197" s="36">
        <v>30</v>
      </c>
      <c r="N197" s="57">
        <v>-0.98970840480274447</v>
      </c>
      <c r="O197" s="36">
        <v>52</v>
      </c>
      <c r="P197" s="57">
        <v>-0.98575732675979189</v>
      </c>
      <c r="Q197" s="66">
        <v>139</v>
      </c>
      <c r="R197" s="57">
        <v>-0.96621293145357312</v>
      </c>
      <c r="S197" s="66">
        <v>1110</v>
      </c>
      <c r="T197" s="57">
        <v>-0.93601199054591566</v>
      </c>
      <c r="U197" s="66">
        <v>1249</v>
      </c>
      <c r="V197" s="57">
        <v>-0.94180140720376493</v>
      </c>
      <c r="W197" s="36">
        <v>188</v>
      </c>
      <c r="X197" s="57">
        <v>-0.60169491525423724</v>
      </c>
      <c r="Y197" s="36">
        <v>1140</v>
      </c>
      <c r="Z197" s="57">
        <v>5.2631578947368363E-2</v>
      </c>
      <c r="AA197" s="36">
        <v>1328</v>
      </c>
      <c r="AB197" s="57">
        <v>-0.1459807073954984</v>
      </c>
    </row>
    <row r="198" spans="2:28" ht="15" hidden="1" customHeight="1" outlineLevel="1">
      <c r="B198" s="63" t="s">
        <v>82</v>
      </c>
      <c r="C198" s="36">
        <v>234</v>
      </c>
      <c r="D198" s="57">
        <v>0.8</v>
      </c>
      <c r="E198" s="66">
        <v>3</v>
      </c>
      <c r="F198" s="57">
        <v>-0.4</v>
      </c>
      <c r="G198" s="66">
        <v>0</v>
      </c>
      <c r="H198" s="57">
        <v>-1</v>
      </c>
      <c r="I198" s="66">
        <v>3</v>
      </c>
      <c r="J198" s="57">
        <v>-0.72727272727272729</v>
      </c>
      <c r="K198" s="36">
        <v>493</v>
      </c>
      <c r="L198" s="57">
        <v>-0.33016304347826086</v>
      </c>
      <c r="M198" s="36">
        <v>2044</v>
      </c>
      <c r="N198" s="57">
        <v>-0.29879931389365355</v>
      </c>
      <c r="O198" s="36">
        <v>2537</v>
      </c>
      <c r="P198" s="57">
        <v>-0.30512188441522869</v>
      </c>
      <c r="Q198" s="66">
        <v>3741</v>
      </c>
      <c r="R198" s="57">
        <v>-9.0666018473505083E-2</v>
      </c>
      <c r="S198" s="66">
        <v>11668</v>
      </c>
      <c r="T198" s="57">
        <v>-0.32737649161238258</v>
      </c>
      <c r="U198" s="66">
        <v>15409</v>
      </c>
      <c r="V198" s="57">
        <v>-0.28199990680769771</v>
      </c>
      <c r="W198" s="36">
        <v>4471</v>
      </c>
      <c r="X198" s="57">
        <v>-0.10310932798395189</v>
      </c>
      <c r="Y198" s="36">
        <v>13712</v>
      </c>
      <c r="Z198" s="57">
        <v>-0.32346556147621863</v>
      </c>
      <c r="AA198" s="36">
        <v>18183</v>
      </c>
      <c r="AB198" s="57">
        <v>-0.27996673662535143</v>
      </c>
    </row>
    <row r="199" spans="2:28" ht="15" hidden="1" customHeight="1" outlineLevel="1">
      <c r="B199" s="63" t="s">
        <v>81</v>
      </c>
      <c r="C199" s="36">
        <v>476</v>
      </c>
      <c r="D199" s="57">
        <v>1.7094017094017033E-2</v>
      </c>
      <c r="E199" s="66">
        <v>19</v>
      </c>
      <c r="F199" s="57">
        <v>-0.38709677419354838</v>
      </c>
      <c r="G199" s="66">
        <v>28</v>
      </c>
      <c r="H199" s="57">
        <v>6</v>
      </c>
      <c r="I199" s="66">
        <v>47</v>
      </c>
      <c r="J199" s="57">
        <v>0.34285714285714275</v>
      </c>
      <c r="K199" s="36">
        <v>3782</v>
      </c>
      <c r="L199" s="57">
        <v>0.18893429739075773</v>
      </c>
      <c r="M199" s="36">
        <v>11581</v>
      </c>
      <c r="N199" s="57">
        <v>0.11238113533762362</v>
      </c>
      <c r="O199" s="36">
        <v>15363</v>
      </c>
      <c r="P199" s="57">
        <v>0.13029723366686286</v>
      </c>
      <c r="Q199" s="66">
        <v>12008</v>
      </c>
      <c r="R199" s="57">
        <v>0.31985051659705421</v>
      </c>
      <c r="S199" s="66">
        <v>35008</v>
      </c>
      <c r="T199" s="57">
        <v>0.2036858753954065</v>
      </c>
      <c r="U199" s="66">
        <v>47016</v>
      </c>
      <c r="V199" s="57">
        <v>0.23136556492588123</v>
      </c>
      <c r="W199" s="36">
        <v>16285</v>
      </c>
      <c r="X199" s="57">
        <v>0.27445609641571456</v>
      </c>
      <c r="Y199" s="36">
        <v>46617</v>
      </c>
      <c r="Z199" s="57">
        <v>0.18020709385047717</v>
      </c>
      <c r="AA199" s="36">
        <v>62902</v>
      </c>
      <c r="AB199" s="57">
        <v>0.20324425655642053</v>
      </c>
    </row>
    <row r="200" spans="2:28" ht="15" hidden="1" customHeight="1" outlineLevel="1">
      <c r="B200" s="63" t="s">
        <v>80</v>
      </c>
      <c r="C200" s="36">
        <v>397</v>
      </c>
      <c r="D200" s="57">
        <v>-0.29858657243816256</v>
      </c>
      <c r="E200" s="66">
        <v>7</v>
      </c>
      <c r="F200" s="57">
        <v>2.5</v>
      </c>
      <c r="G200" s="66">
        <v>48</v>
      </c>
      <c r="H200" s="57">
        <v>1.4</v>
      </c>
      <c r="I200" s="66">
        <v>55</v>
      </c>
      <c r="J200" s="57">
        <v>1.5</v>
      </c>
      <c r="K200" s="36">
        <v>2970</v>
      </c>
      <c r="L200" s="57">
        <v>3.7174721189590088E-3</v>
      </c>
      <c r="M200" s="36">
        <v>10064</v>
      </c>
      <c r="N200" s="57">
        <v>6.5198983911939123E-2</v>
      </c>
      <c r="O200" s="36">
        <v>13034</v>
      </c>
      <c r="P200" s="57">
        <v>5.0535987748851374E-2</v>
      </c>
      <c r="Q200" s="66">
        <v>9587</v>
      </c>
      <c r="R200" s="57">
        <v>9.4781317802900444E-2</v>
      </c>
      <c r="S200" s="66">
        <v>32258</v>
      </c>
      <c r="T200" s="57">
        <v>0.20857217788767746</v>
      </c>
      <c r="U200" s="66">
        <v>41845</v>
      </c>
      <c r="V200" s="57">
        <v>0.18046152110133162</v>
      </c>
      <c r="W200" s="36">
        <v>12961</v>
      </c>
      <c r="X200" s="57">
        <v>5.5112341256919661E-2</v>
      </c>
      <c r="Y200" s="36">
        <v>42370</v>
      </c>
      <c r="Z200" s="57">
        <v>0.1717691307834841</v>
      </c>
      <c r="AA200" s="36">
        <v>55331</v>
      </c>
      <c r="AB200" s="57">
        <v>0.14218772578081462</v>
      </c>
    </row>
    <row r="201" spans="2:28" ht="15" hidden="1" customHeight="1" outlineLevel="1">
      <c r="B201" s="63" t="s">
        <v>79</v>
      </c>
      <c r="C201" s="36">
        <v>298</v>
      </c>
      <c r="D201" s="57">
        <v>-0.63345633456334571</v>
      </c>
      <c r="E201" s="66">
        <v>16</v>
      </c>
      <c r="F201" s="57">
        <v>1.6666666666666665</v>
      </c>
      <c r="G201" s="66">
        <v>42</v>
      </c>
      <c r="H201" s="57">
        <v>4.25</v>
      </c>
      <c r="I201" s="66">
        <v>58</v>
      </c>
      <c r="J201" s="57">
        <v>3.1428571428571432</v>
      </c>
      <c r="K201" s="36">
        <v>3356</v>
      </c>
      <c r="L201" s="57">
        <v>2.8816676885346393E-2</v>
      </c>
      <c r="M201" s="36">
        <v>12304</v>
      </c>
      <c r="N201" s="57">
        <v>0.23101550775387691</v>
      </c>
      <c r="O201" s="36">
        <v>15660</v>
      </c>
      <c r="P201" s="57">
        <v>0.18126272912423635</v>
      </c>
      <c r="Q201" s="66">
        <v>9746</v>
      </c>
      <c r="R201" s="57">
        <v>-2.491245622811411E-2</v>
      </c>
      <c r="S201" s="66">
        <v>32696</v>
      </c>
      <c r="T201" s="57">
        <v>0.18100054180964431</v>
      </c>
      <c r="U201" s="66">
        <v>42442</v>
      </c>
      <c r="V201" s="57">
        <v>0.12638004246284495</v>
      </c>
      <c r="W201" s="36">
        <v>13416</v>
      </c>
      <c r="X201" s="57">
        <v>-4.6888320545609541E-2</v>
      </c>
      <c r="Y201" s="36">
        <v>45042</v>
      </c>
      <c r="Z201" s="57">
        <v>0.16009890279709471</v>
      </c>
      <c r="AA201" s="36">
        <v>58458</v>
      </c>
      <c r="AB201" s="57">
        <v>0.105024384711353</v>
      </c>
    </row>
    <row r="202" spans="2:28" collapsed="1">
      <c r="B202" s="173">
        <v>1997</v>
      </c>
      <c r="C202" s="66">
        <v>2185</v>
      </c>
      <c r="D202" s="67">
        <v>-0.26381401617250677</v>
      </c>
      <c r="E202" s="66">
        <v>115</v>
      </c>
      <c r="F202" s="67">
        <v>-8.7301587301587324E-2</v>
      </c>
      <c r="G202" s="66">
        <v>199</v>
      </c>
      <c r="H202" s="67">
        <v>0.97029702970297027</v>
      </c>
      <c r="I202" s="66">
        <v>314</v>
      </c>
      <c r="J202" s="67">
        <v>0.38325991189427322</v>
      </c>
      <c r="K202" s="66">
        <v>18256</v>
      </c>
      <c r="L202" s="67">
        <v>-3.6521004855393668E-2</v>
      </c>
      <c r="M202" s="66">
        <v>66553</v>
      </c>
      <c r="N202" s="67">
        <v>2.5501556288329397E-2</v>
      </c>
      <c r="O202" s="66">
        <v>84809</v>
      </c>
      <c r="P202" s="67">
        <v>1.1485342174939683E-2</v>
      </c>
      <c r="Q202" s="66">
        <v>61787</v>
      </c>
      <c r="R202" s="67">
        <v>3.9013234230749871E-2</v>
      </c>
      <c r="S202" s="66">
        <v>211770</v>
      </c>
      <c r="T202" s="67">
        <v>-1.6359177303383321E-2</v>
      </c>
      <c r="U202" s="66">
        <v>273557</v>
      </c>
      <c r="V202" s="67">
        <v>-4.3747429565546003E-3</v>
      </c>
      <c r="W202" s="66">
        <v>82343</v>
      </c>
      <c r="X202" s="67">
        <v>6.9445165982648493E-2</v>
      </c>
      <c r="Y202" s="66">
        <v>278522</v>
      </c>
      <c r="Z202" s="67">
        <v>6.2071963514894524E-2</v>
      </c>
      <c r="AA202" s="66">
        <v>360865</v>
      </c>
      <c r="AB202" s="67">
        <v>6.3745430963329852E-2</v>
      </c>
    </row>
    <row r="203" spans="2:28" ht="15" hidden="1" customHeight="1" outlineLevel="1">
      <c r="B203" s="63" t="s">
        <v>90</v>
      </c>
      <c r="C203" s="36">
        <v>427</v>
      </c>
      <c r="D203" s="57">
        <v>-7.7753779697624203E-2</v>
      </c>
      <c r="E203" s="66">
        <v>23</v>
      </c>
      <c r="F203" s="57">
        <v>2.2857142857142856</v>
      </c>
      <c r="G203" s="66">
        <v>16</v>
      </c>
      <c r="H203" s="57">
        <v>-0.67999999999999994</v>
      </c>
      <c r="I203" s="66">
        <v>39</v>
      </c>
      <c r="J203" s="57">
        <v>-0.31578947368421051</v>
      </c>
      <c r="K203" s="36">
        <v>3139</v>
      </c>
      <c r="L203" s="57">
        <v>0.11193765497697483</v>
      </c>
      <c r="M203" s="36">
        <v>12719</v>
      </c>
      <c r="N203" s="57">
        <v>0.18426443202979526</v>
      </c>
      <c r="O203" s="36">
        <v>15858</v>
      </c>
      <c r="P203" s="57">
        <v>0.16921035169210352</v>
      </c>
      <c r="Q203" s="66">
        <v>9327</v>
      </c>
      <c r="R203" s="57">
        <v>-4.2893791688045191E-2</v>
      </c>
      <c r="S203" s="66">
        <v>36343</v>
      </c>
      <c r="T203" s="57">
        <v>0.28130729093216744</v>
      </c>
      <c r="U203" s="66">
        <v>45670</v>
      </c>
      <c r="V203" s="57">
        <v>0.19840457634679476</v>
      </c>
      <c r="W203" s="36">
        <v>12916</v>
      </c>
      <c r="X203" s="57">
        <v>-8.2162328188589706E-3</v>
      </c>
      <c r="Y203" s="36">
        <v>49078</v>
      </c>
      <c r="Z203" s="57">
        <v>0.25346069367114477</v>
      </c>
      <c r="AA203" s="36">
        <v>61994</v>
      </c>
      <c r="AB203" s="57">
        <v>0.18814803457462093</v>
      </c>
    </row>
    <row r="204" spans="2:28" ht="15" hidden="1" customHeight="1" outlineLevel="1">
      <c r="B204" s="63" t="s">
        <v>89</v>
      </c>
      <c r="C204" s="36">
        <v>191</v>
      </c>
      <c r="D204" s="57">
        <v>-0.50773195876288657</v>
      </c>
      <c r="E204" s="66">
        <v>5</v>
      </c>
      <c r="F204" s="57">
        <v>-0.87804878048780488</v>
      </c>
      <c r="G204" s="66">
        <v>16</v>
      </c>
      <c r="H204" s="57">
        <v>0.33333333333333326</v>
      </c>
      <c r="I204" s="66">
        <v>21</v>
      </c>
      <c r="J204" s="57">
        <v>-0.60377358490566035</v>
      </c>
      <c r="K204" s="36">
        <v>3516</v>
      </c>
      <c r="L204" s="57">
        <v>0.35334872979214782</v>
      </c>
      <c r="M204" s="36">
        <v>10644</v>
      </c>
      <c r="N204" s="57">
        <v>9.1356505690556755E-2</v>
      </c>
      <c r="O204" s="36">
        <v>14160</v>
      </c>
      <c r="P204" s="57">
        <v>0.14646587320864701</v>
      </c>
      <c r="Q204" s="66">
        <v>8678</v>
      </c>
      <c r="R204" s="57">
        <v>-2.8763290430889765E-2</v>
      </c>
      <c r="S204" s="66">
        <v>37691</v>
      </c>
      <c r="T204" s="57">
        <v>0.49082351079819642</v>
      </c>
      <c r="U204" s="66">
        <v>46369</v>
      </c>
      <c r="V204" s="57">
        <v>0.35514510331121962</v>
      </c>
      <c r="W204" s="36">
        <v>12390</v>
      </c>
      <c r="X204" s="57">
        <v>3.5779969904698117E-2</v>
      </c>
      <c r="Y204" s="36">
        <v>48351</v>
      </c>
      <c r="Z204" s="57">
        <v>0.37960453105829317</v>
      </c>
      <c r="AA204" s="36">
        <v>60741</v>
      </c>
      <c r="AB204" s="57">
        <v>0.29211427598970419</v>
      </c>
    </row>
    <row r="205" spans="2:28" ht="15" hidden="1" customHeight="1" outlineLevel="1">
      <c r="B205" s="63" t="s">
        <v>88</v>
      </c>
      <c r="C205" s="36">
        <v>137</v>
      </c>
      <c r="D205" s="57">
        <v>-0.31155778894472363</v>
      </c>
      <c r="E205" s="66">
        <v>22</v>
      </c>
      <c r="F205" s="57">
        <v>6.333333333333333</v>
      </c>
      <c r="G205" s="66">
        <v>20</v>
      </c>
      <c r="H205" s="57" t="s">
        <v>143</v>
      </c>
      <c r="I205" s="66">
        <v>42</v>
      </c>
      <c r="J205" s="57">
        <v>13</v>
      </c>
      <c r="K205" s="36">
        <v>1238</v>
      </c>
      <c r="L205" s="57">
        <v>-0.23200992555831268</v>
      </c>
      <c r="M205" s="36">
        <v>5726</v>
      </c>
      <c r="N205" s="57">
        <v>0.21493740717165277</v>
      </c>
      <c r="O205" s="36">
        <v>6964</v>
      </c>
      <c r="P205" s="57">
        <v>0.10102766798418972</v>
      </c>
      <c r="Q205" s="66">
        <v>4313</v>
      </c>
      <c r="R205" s="57">
        <v>-2.310305775764443E-2</v>
      </c>
      <c r="S205" s="66">
        <v>16111</v>
      </c>
      <c r="T205" s="57">
        <v>0.13947238135653151</v>
      </c>
      <c r="U205" s="66">
        <v>20424</v>
      </c>
      <c r="V205" s="57">
        <v>0.1007868923143258</v>
      </c>
      <c r="W205" s="36">
        <v>5710</v>
      </c>
      <c r="X205" s="57">
        <v>-8.33199550489645E-2</v>
      </c>
      <c r="Y205" s="36">
        <v>21857</v>
      </c>
      <c r="Z205" s="57">
        <v>0.15939953320602585</v>
      </c>
      <c r="AA205" s="36">
        <v>27567</v>
      </c>
      <c r="AB205" s="57">
        <v>9.9118854910091203E-2</v>
      </c>
    </row>
    <row r="206" spans="2:28" ht="15" hidden="1" customHeight="1" outlineLevel="1">
      <c r="B206" s="63" t="s">
        <v>87</v>
      </c>
      <c r="C206" s="36">
        <v>45</v>
      </c>
      <c r="D206" s="57">
        <v>1.5</v>
      </c>
      <c r="E206" s="66">
        <v>5</v>
      </c>
      <c r="F206" s="57">
        <v>4</v>
      </c>
      <c r="G206" s="66">
        <v>5</v>
      </c>
      <c r="H206" s="57" t="s">
        <v>143</v>
      </c>
      <c r="I206" s="66">
        <v>10</v>
      </c>
      <c r="J206" s="57">
        <v>9</v>
      </c>
      <c r="K206" s="36">
        <v>86</v>
      </c>
      <c r="L206" s="57">
        <v>1.1499999999999999</v>
      </c>
      <c r="M206" s="36">
        <v>39</v>
      </c>
      <c r="N206" s="57">
        <v>-0.42647058823529416</v>
      </c>
      <c r="O206" s="36">
        <v>125</v>
      </c>
      <c r="P206" s="57">
        <v>0.15740740740740744</v>
      </c>
      <c r="Q206" s="66">
        <v>319</v>
      </c>
      <c r="R206" s="57">
        <v>-8.0691642651296802E-2</v>
      </c>
      <c r="S206" s="66">
        <v>1682</v>
      </c>
      <c r="T206" s="57">
        <v>0.35535858178888002</v>
      </c>
      <c r="U206" s="66">
        <v>2001</v>
      </c>
      <c r="V206" s="57">
        <v>0.26007556675062982</v>
      </c>
      <c r="W206" s="36">
        <v>455</v>
      </c>
      <c r="X206" s="57">
        <v>0.1206896551724137</v>
      </c>
      <c r="Y206" s="36">
        <v>1726</v>
      </c>
      <c r="Z206" s="57">
        <v>0.31856378915202455</v>
      </c>
      <c r="AA206" s="36">
        <v>2181</v>
      </c>
      <c r="AB206" s="57">
        <v>0.27172011661807582</v>
      </c>
    </row>
    <row r="207" spans="2:28" ht="15" hidden="1" customHeight="1" outlineLevel="1">
      <c r="B207" s="63" t="s">
        <v>86</v>
      </c>
      <c r="C207" s="36">
        <v>15</v>
      </c>
      <c r="D207" s="57">
        <v>-0.16666666666666663</v>
      </c>
      <c r="E207" s="66">
        <v>12</v>
      </c>
      <c r="F207" s="57">
        <v>1.4</v>
      </c>
      <c r="G207" s="66">
        <v>0</v>
      </c>
      <c r="H207" s="57">
        <v>-1</v>
      </c>
      <c r="I207" s="66">
        <v>12</v>
      </c>
      <c r="J207" s="57">
        <v>0.71428571428571419</v>
      </c>
      <c r="K207" s="36">
        <v>20</v>
      </c>
      <c r="L207" s="57">
        <v>-0.13043478260869568</v>
      </c>
      <c r="M207" s="36">
        <v>8</v>
      </c>
      <c r="N207" s="57">
        <v>-0.85714285714285721</v>
      </c>
      <c r="O207" s="36">
        <v>28</v>
      </c>
      <c r="P207" s="57">
        <v>-0.64556962025316456</v>
      </c>
      <c r="Q207" s="66">
        <v>198</v>
      </c>
      <c r="R207" s="57">
        <v>2</v>
      </c>
      <c r="S207" s="66">
        <v>1874</v>
      </c>
      <c r="T207" s="57">
        <v>0.90060851926977681</v>
      </c>
      <c r="U207" s="66">
        <v>2072</v>
      </c>
      <c r="V207" s="57">
        <v>0.96958174904942962</v>
      </c>
      <c r="W207" s="36">
        <v>245</v>
      </c>
      <c r="X207" s="57">
        <v>1.1875</v>
      </c>
      <c r="Y207" s="36">
        <v>1882</v>
      </c>
      <c r="Z207" s="57">
        <v>0.80268199233716464</v>
      </c>
      <c r="AA207" s="36">
        <v>2127</v>
      </c>
      <c r="AB207" s="57">
        <v>0.83996539792387548</v>
      </c>
    </row>
    <row r="208" spans="2:28" ht="15" hidden="1" customHeight="1" outlineLevel="1">
      <c r="B208" s="63" t="s">
        <v>85</v>
      </c>
      <c r="C208" s="36">
        <v>20</v>
      </c>
      <c r="D208" s="57">
        <v>-0.16666666666666663</v>
      </c>
      <c r="E208" s="66">
        <v>4</v>
      </c>
      <c r="F208" s="57">
        <v>-0.19999999999999996</v>
      </c>
      <c r="G208" s="66">
        <v>0</v>
      </c>
      <c r="H208" s="57">
        <v>-1</v>
      </c>
      <c r="I208" s="66">
        <v>4</v>
      </c>
      <c r="J208" s="57">
        <v>-0.8</v>
      </c>
      <c r="K208" s="36">
        <v>22</v>
      </c>
      <c r="L208" s="57">
        <v>-0.46341463414634143</v>
      </c>
      <c r="M208" s="36">
        <v>54</v>
      </c>
      <c r="N208" s="57">
        <v>0.19999999999999996</v>
      </c>
      <c r="O208" s="36">
        <v>76</v>
      </c>
      <c r="P208" s="57">
        <v>-0.11627906976744184</v>
      </c>
      <c r="Q208" s="66">
        <v>262</v>
      </c>
      <c r="R208" s="57">
        <v>1.9772727272727271</v>
      </c>
      <c r="S208" s="66">
        <v>2617</v>
      </c>
      <c r="T208" s="57">
        <v>1.3726201269265639</v>
      </c>
      <c r="U208" s="66">
        <v>2879</v>
      </c>
      <c r="V208" s="57">
        <v>1.4172963895885808</v>
      </c>
      <c r="W208" s="36">
        <v>308</v>
      </c>
      <c r="X208" s="57">
        <v>0.94936708860759489</v>
      </c>
      <c r="Y208" s="36">
        <v>2671</v>
      </c>
      <c r="Z208" s="57">
        <v>1.2966466036113498</v>
      </c>
      <c r="AA208" s="36">
        <v>2979</v>
      </c>
      <c r="AB208" s="57">
        <v>1.255109765329296</v>
      </c>
    </row>
    <row r="209" spans="2:28" ht="15" hidden="1" customHeight="1" outlineLevel="1">
      <c r="B209" s="63" t="s">
        <v>84</v>
      </c>
      <c r="C209" s="36">
        <v>26</v>
      </c>
      <c r="D209" s="57">
        <v>-0.45833333333333337</v>
      </c>
      <c r="E209" s="66">
        <v>6</v>
      </c>
      <c r="F209" s="57">
        <v>-0.4</v>
      </c>
      <c r="G209" s="66">
        <v>0</v>
      </c>
      <c r="H209" s="57" t="s">
        <v>143</v>
      </c>
      <c r="I209" s="66">
        <v>6</v>
      </c>
      <c r="J209" s="57">
        <v>-0.4</v>
      </c>
      <c r="K209" s="36">
        <v>53</v>
      </c>
      <c r="L209" s="57">
        <v>6.0000000000000053E-2</v>
      </c>
      <c r="M209" s="36">
        <v>24</v>
      </c>
      <c r="N209" s="57">
        <v>-0.44186046511627908</v>
      </c>
      <c r="O209" s="36">
        <v>77</v>
      </c>
      <c r="P209" s="57">
        <v>-0.17204301075268813</v>
      </c>
      <c r="Q209" s="66">
        <v>292</v>
      </c>
      <c r="R209" s="57">
        <v>2.4761904761904763</v>
      </c>
      <c r="S209" s="66">
        <v>820</v>
      </c>
      <c r="T209" s="57">
        <v>0.84269662921348321</v>
      </c>
      <c r="U209" s="66">
        <v>1112</v>
      </c>
      <c r="V209" s="57">
        <v>1.1020793950850662</v>
      </c>
      <c r="W209" s="36">
        <v>377</v>
      </c>
      <c r="X209" s="57">
        <v>0.96354166666666674</v>
      </c>
      <c r="Y209" s="36">
        <v>844</v>
      </c>
      <c r="Z209" s="57">
        <v>0.72950819672131151</v>
      </c>
      <c r="AA209" s="36">
        <v>1221</v>
      </c>
      <c r="AB209" s="57">
        <v>0.79558823529411771</v>
      </c>
    </row>
    <row r="210" spans="2:28" ht="15" hidden="1" customHeight="1" outlineLevel="1">
      <c r="B210" s="63" t="s">
        <v>83</v>
      </c>
      <c r="C210" s="36">
        <v>130</v>
      </c>
      <c r="D210" s="57">
        <v>3.8148148148148149</v>
      </c>
      <c r="E210" s="66">
        <v>5</v>
      </c>
      <c r="F210" s="57">
        <v>1.5</v>
      </c>
      <c r="G210" s="66">
        <v>6</v>
      </c>
      <c r="H210" s="57" t="s">
        <v>143</v>
      </c>
      <c r="I210" s="66">
        <v>11</v>
      </c>
      <c r="J210" s="57">
        <v>4.5</v>
      </c>
      <c r="K210" s="36">
        <v>736</v>
      </c>
      <c r="L210" s="57">
        <v>27.307692307692307</v>
      </c>
      <c r="M210" s="36">
        <v>2915</v>
      </c>
      <c r="N210" s="57">
        <v>241.91666666666666</v>
      </c>
      <c r="O210" s="36">
        <v>3651</v>
      </c>
      <c r="P210" s="57">
        <v>95.078947368421055</v>
      </c>
      <c r="Q210" s="66">
        <v>4114</v>
      </c>
      <c r="R210" s="57">
        <v>15.522088353413654</v>
      </c>
      <c r="S210" s="66">
        <v>17347</v>
      </c>
      <c r="T210" s="57">
        <v>99.271676300578036</v>
      </c>
      <c r="U210" s="66">
        <v>21461</v>
      </c>
      <c r="V210" s="57">
        <v>49.855450236966824</v>
      </c>
      <c r="W210" s="36">
        <v>472</v>
      </c>
      <c r="X210" s="57">
        <v>0.55263157894736836</v>
      </c>
      <c r="Y210" s="36">
        <v>1083</v>
      </c>
      <c r="Z210" s="57">
        <v>4.8540540540540542</v>
      </c>
      <c r="AA210" s="36">
        <v>1555</v>
      </c>
      <c r="AB210" s="57">
        <v>2.1799591002044991</v>
      </c>
    </row>
    <row r="211" spans="2:28" ht="15" hidden="1" customHeight="1" outlineLevel="1">
      <c r="B211" s="63" t="s">
        <v>82</v>
      </c>
      <c r="C211" s="36">
        <v>130</v>
      </c>
      <c r="D211" s="57">
        <v>-0.6348314606741573</v>
      </c>
      <c r="E211" s="66">
        <v>5</v>
      </c>
      <c r="F211" s="57">
        <v>-0.54545454545454541</v>
      </c>
      <c r="G211" s="66">
        <v>6</v>
      </c>
      <c r="H211" s="57" t="s">
        <v>143</v>
      </c>
      <c r="I211" s="66">
        <v>11</v>
      </c>
      <c r="J211" s="57">
        <v>0</v>
      </c>
      <c r="K211" s="36">
        <v>736</v>
      </c>
      <c r="L211" s="57">
        <v>-0.22280887011615624</v>
      </c>
      <c r="M211" s="36">
        <v>2915</v>
      </c>
      <c r="N211" s="57">
        <v>0.21256239600665561</v>
      </c>
      <c r="O211" s="36">
        <v>3651</v>
      </c>
      <c r="P211" s="57">
        <v>8.9525514771710002E-2</v>
      </c>
      <c r="Q211" s="66">
        <v>4114</v>
      </c>
      <c r="R211" s="57">
        <v>0.11976047904191622</v>
      </c>
      <c r="S211" s="66">
        <v>17347</v>
      </c>
      <c r="T211" s="57">
        <v>0.49042013918721539</v>
      </c>
      <c r="U211" s="66">
        <v>21461</v>
      </c>
      <c r="V211" s="57">
        <v>0.40148893097368243</v>
      </c>
      <c r="W211" s="36">
        <v>4985</v>
      </c>
      <c r="X211" s="57">
        <v>-6.0144346431434403E-4</v>
      </c>
      <c r="Y211" s="36">
        <v>20268</v>
      </c>
      <c r="Z211" s="57">
        <v>0.44328135013885928</v>
      </c>
      <c r="AA211" s="36">
        <v>25253</v>
      </c>
      <c r="AB211" s="57">
        <v>0.32694025537281268</v>
      </c>
    </row>
    <row r="212" spans="2:28" ht="15" hidden="1" customHeight="1" outlineLevel="1">
      <c r="B212" s="63" t="s">
        <v>81</v>
      </c>
      <c r="C212" s="36">
        <v>468</v>
      </c>
      <c r="D212" s="57">
        <v>-0.80803937653814606</v>
      </c>
      <c r="E212" s="66">
        <v>31</v>
      </c>
      <c r="F212" s="57">
        <v>2.4444444444444446</v>
      </c>
      <c r="G212" s="66">
        <v>4</v>
      </c>
      <c r="H212" s="57">
        <v>-0.91666666666666663</v>
      </c>
      <c r="I212" s="66">
        <v>35</v>
      </c>
      <c r="J212" s="57">
        <v>-0.38596491228070173</v>
      </c>
      <c r="K212" s="36">
        <v>3181</v>
      </c>
      <c r="L212" s="57">
        <v>0.42199374161823866</v>
      </c>
      <c r="M212" s="36">
        <v>10411</v>
      </c>
      <c r="N212" s="57">
        <v>0.37875778042643349</v>
      </c>
      <c r="O212" s="36">
        <v>13592</v>
      </c>
      <c r="P212" s="57">
        <v>0.38863914997956672</v>
      </c>
      <c r="Q212" s="66">
        <v>9098</v>
      </c>
      <c r="R212" s="57">
        <v>0.62842312511186682</v>
      </c>
      <c r="S212" s="66">
        <v>29084</v>
      </c>
      <c r="T212" s="57">
        <v>0.33192892471148561</v>
      </c>
      <c r="U212" s="66">
        <v>38182</v>
      </c>
      <c r="V212" s="57">
        <v>0.39233490136017202</v>
      </c>
      <c r="W212" s="36">
        <v>12778</v>
      </c>
      <c r="X212" s="57">
        <v>0.24408528867685719</v>
      </c>
      <c r="Y212" s="36">
        <v>39499</v>
      </c>
      <c r="Z212" s="57">
        <v>0.34190589434346874</v>
      </c>
      <c r="AA212" s="36">
        <v>52277</v>
      </c>
      <c r="AB212" s="57">
        <v>0.31660202488288913</v>
      </c>
    </row>
    <row r="213" spans="2:28" ht="15" hidden="1" customHeight="1" outlineLevel="1">
      <c r="B213" s="63" t="s">
        <v>80</v>
      </c>
      <c r="C213" s="36">
        <v>566</v>
      </c>
      <c r="D213" s="57">
        <v>0.28344671201814053</v>
      </c>
      <c r="E213" s="66">
        <v>2</v>
      </c>
      <c r="F213" s="57">
        <v>-0.81818181818181812</v>
      </c>
      <c r="G213" s="66">
        <v>20</v>
      </c>
      <c r="H213" s="57">
        <v>2.3333333333333335</v>
      </c>
      <c r="I213" s="66">
        <v>22</v>
      </c>
      <c r="J213" s="57">
        <v>0.29411764705882359</v>
      </c>
      <c r="K213" s="36">
        <v>2959</v>
      </c>
      <c r="L213" s="57">
        <v>0.53874154966198651</v>
      </c>
      <c r="M213" s="36">
        <v>9448</v>
      </c>
      <c r="N213" s="57">
        <v>0.23875704733184744</v>
      </c>
      <c r="O213" s="36">
        <v>12407</v>
      </c>
      <c r="P213" s="57">
        <v>0.29916230366492136</v>
      </c>
      <c r="Q213" s="66">
        <v>8757</v>
      </c>
      <c r="R213" s="57">
        <v>0.17276014463640021</v>
      </c>
      <c r="S213" s="66">
        <v>26691</v>
      </c>
      <c r="T213" s="57">
        <v>0.28118849901598431</v>
      </c>
      <c r="U213" s="66">
        <v>35448</v>
      </c>
      <c r="V213" s="57">
        <v>0.25257950530035345</v>
      </c>
      <c r="W213" s="36">
        <v>12284</v>
      </c>
      <c r="X213" s="57">
        <v>0.24812030075187974</v>
      </c>
      <c r="Y213" s="36">
        <v>36159</v>
      </c>
      <c r="Z213" s="57">
        <v>0.27025223073139881</v>
      </c>
      <c r="AA213" s="36">
        <v>48443</v>
      </c>
      <c r="AB213" s="57">
        <v>0.26456614806306766</v>
      </c>
    </row>
    <row r="214" spans="2:28" ht="15" hidden="1" customHeight="1" outlineLevel="1">
      <c r="B214" s="63" t="s">
        <v>79</v>
      </c>
      <c r="C214" s="36">
        <v>813</v>
      </c>
      <c r="D214" s="57">
        <v>0.39212328767123283</v>
      </c>
      <c r="E214" s="66">
        <v>6</v>
      </c>
      <c r="F214" s="57">
        <v>-0.76923076923076916</v>
      </c>
      <c r="G214" s="66">
        <v>8</v>
      </c>
      <c r="H214" s="57">
        <v>-0.69230769230769229</v>
      </c>
      <c r="I214" s="66">
        <v>14</v>
      </c>
      <c r="J214" s="57">
        <v>-0.73076923076923084</v>
      </c>
      <c r="K214" s="36">
        <v>3262</v>
      </c>
      <c r="L214" s="57">
        <v>0.23373676248108932</v>
      </c>
      <c r="M214" s="36">
        <v>9995</v>
      </c>
      <c r="N214" s="57">
        <v>1.202043473905734E-3</v>
      </c>
      <c r="O214" s="36">
        <v>13257</v>
      </c>
      <c r="P214" s="57">
        <v>4.9893086243763429E-2</v>
      </c>
      <c r="Q214" s="66">
        <v>9995</v>
      </c>
      <c r="R214" s="57">
        <v>0.24641476493328351</v>
      </c>
      <c r="S214" s="66">
        <v>27685</v>
      </c>
      <c r="T214" s="57">
        <v>6.4193734384009327E-2</v>
      </c>
      <c r="U214" s="66">
        <v>37680</v>
      </c>
      <c r="V214" s="57">
        <v>0.10712816595169539</v>
      </c>
      <c r="W214" s="36">
        <v>14076</v>
      </c>
      <c r="X214" s="57">
        <v>0.24864721014814162</v>
      </c>
      <c r="Y214" s="36">
        <v>38826</v>
      </c>
      <c r="Z214" s="57">
        <v>7.7781479013990573E-2</v>
      </c>
      <c r="AA214" s="36">
        <v>52902</v>
      </c>
      <c r="AB214" s="57">
        <v>0.1185064591834577</v>
      </c>
    </row>
    <row r="215" spans="2:28" collapsed="1">
      <c r="B215" s="173">
        <v>1996</v>
      </c>
      <c r="C215" s="66">
        <v>2968</v>
      </c>
      <c r="D215" s="67">
        <v>-0.40687450039968021</v>
      </c>
      <c r="E215" s="66">
        <v>126</v>
      </c>
      <c r="F215" s="67">
        <v>-3.8167938931297662E-2</v>
      </c>
      <c r="G215" s="66">
        <v>101</v>
      </c>
      <c r="H215" s="67">
        <v>-0.36477987421383651</v>
      </c>
      <c r="I215" s="66">
        <v>227</v>
      </c>
      <c r="J215" s="67">
        <v>-0.21724137931034482</v>
      </c>
      <c r="K215" s="66">
        <v>18948</v>
      </c>
      <c r="L215" s="67">
        <v>0.26623897353648762</v>
      </c>
      <c r="M215" s="66">
        <v>64898</v>
      </c>
      <c r="N215" s="67">
        <v>0.2246060949146147</v>
      </c>
      <c r="O215" s="66">
        <v>83846</v>
      </c>
      <c r="P215" s="67">
        <v>0.23377330449241462</v>
      </c>
      <c r="Q215" s="66">
        <v>59467</v>
      </c>
      <c r="R215" s="67">
        <v>0.2216903607527323</v>
      </c>
      <c r="S215" s="66">
        <v>215292</v>
      </c>
      <c r="T215" s="67">
        <v>0.41587309938443728</v>
      </c>
      <c r="U215" s="66">
        <v>274759</v>
      </c>
      <c r="V215" s="67">
        <v>0.36878524599964124</v>
      </c>
      <c r="W215" s="66">
        <v>76996</v>
      </c>
      <c r="X215" s="67">
        <v>0.11977894124490973</v>
      </c>
      <c r="Y215" s="66">
        <v>262244</v>
      </c>
      <c r="Z215" s="67">
        <v>0.27792992544222983</v>
      </c>
      <c r="AA215" s="66">
        <v>339240</v>
      </c>
      <c r="AB215" s="67">
        <v>0.2382377632587509</v>
      </c>
    </row>
    <row r="216" spans="2:28" ht="15" hidden="1" customHeight="1" outlineLevel="1">
      <c r="B216" s="63" t="s">
        <v>90</v>
      </c>
      <c r="C216" s="36">
        <v>463</v>
      </c>
      <c r="D216" s="57">
        <v>-0.21658206429780036</v>
      </c>
      <c r="E216" s="66">
        <v>7</v>
      </c>
      <c r="F216" s="57">
        <v>-0.7407407407407407</v>
      </c>
      <c r="G216" s="66">
        <v>50</v>
      </c>
      <c r="H216" s="57">
        <v>0.72413793103448265</v>
      </c>
      <c r="I216" s="66">
        <v>57</v>
      </c>
      <c r="J216" s="57">
        <v>1.7857142857142794E-2</v>
      </c>
      <c r="K216" s="36">
        <v>2823</v>
      </c>
      <c r="L216" s="57">
        <v>0.85114754098360645</v>
      </c>
      <c r="M216" s="36">
        <v>10740</v>
      </c>
      <c r="N216" s="57">
        <v>0.52904328018223246</v>
      </c>
      <c r="O216" s="36">
        <v>13563</v>
      </c>
      <c r="P216" s="57">
        <v>0.58650134518657149</v>
      </c>
      <c r="Q216" s="66">
        <v>9745</v>
      </c>
      <c r="R216" s="57">
        <v>0.45970641102456566</v>
      </c>
      <c r="S216" s="66">
        <v>28364</v>
      </c>
      <c r="T216" s="57">
        <v>0.29321114302648987</v>
      </c>
      <c r="U216" s="66">
        <v>38109</v>
      </c>
      <c r="V216" s="57">
        <v>0.33206333671222343</v>
      </c>
      <c r="W216" s="36">
        <v>13023</v>
      </c>
      <c r="X216" s="57">
        <v>0.47669803832634083</v>
      </c>
      <c r="Y216" s="36">
        <v>39154</v>
      </c>
      <c r="Z216" s="57">
        <v>0.35079003656937835</v>
      </c>
      <c r="AA216" s="36">
        <v>52177</v>
      </c>
      <c r="AB216" s="57">
        <v>0.38016135431821185</v>
      </c>
    </row>
    <row r="217" spans="2:28" ht="15" hidden="1" customHeight="1" outlineLevel="1">
      <c r="B217" s="63" t="s">
        <v>89</v>
      </c>
      <c r="C217" s="36">
        <v>388</v>
      </c>
      <c r="D217" s="57">
        <v>-0.27067669172932329</v>
      </c>
      <c r="E217" s="66">
        <v>41</v>
      </c>
      <c r="F217" s="57">
        <v>12.666666666666666</v>
      </c>
      <c r="G217" s="66">
        <v>12</v>
      </c>
      <c r="H217" s="57">
        <v>-0.61290322580645162</v>
      </c>
      <c r="I217" s="66">
        <v>53</v>
      </c>
      <c r="J217" s="57">
        <v>0.55882352941176472</v>
      </c>
      <c r="K217" s="36">
        <v>2598</v>
      </c>
      <c r="L217" s="57">
        <v>0.10647359454855199</v>
      </c>
      <c r="M217" s="36">
        <v>9753</v>
      </c>
      <c r="N217" s="57">
        <v>0.32172381081447354</v>
      </c>
      <c r="O217" s="36">
        <v>12351</v>
      </c>
      <c r="P217" s="57">
        <v>0.26976457283849076</v>
      </c>
      <c r="Q217" s="66">
        <v>8935</v>
      </c>
      <c r="R217" s="57">
        <v>0.10718711276332105</v>
      </c>
      <c r="S217" s="66">
        <v>25282</v>
      </c>
      <c r="T217" s="57">
        <v>4.427922346137958E-2</v>
      </c>
      <c r="U217" s="66">
        <v>34217</v>
      </c>
      <c r="V217" s="57">
        <v>6.0006195786864946E-2</v>
      </c>
      <c r="W217" s="36">
        <v>11962</v>
      </c>
      <c r="X217" s="57">
        <v>9.212088012416686E-2</v>
      </c>
      <c r="Y217" s="36">
        <v>35047</v>
      </c>
      <c r="Z217" s="57">
        <v>0.10838077166350413</v>
      </c>
      <c r="AA217" s="36">
        <v>47009</v>
      </c>
      <c r="AB217" s="57">
        <v>0.10419749606558137</v>
      </c>
    </row>
    <row r="218" spans="2:28" ht="15" hidden="1" customHeight="1" outlineLevel="1">
      <c r="B218" s="63" t="s">
        <v>88</v>
      </c>
      <c r="C218" s="36">
        <v>199</v>
      </c>
      <c r="D218" s="57">
        <v>-0.31379310344827582</v>
      </c>
      <c r="E218" s="66">
        <v>3</v>
      </c>
      <c r="F218" s="57">
        <v>-0.72727272727272729</v>
      </c>
      <c r="G218" s="66">
        <v>0</v>
      </c>
      <c r="H218" s="57">
        <v>-1</v>
      </c>
      <c r="I218" s="66">
        <v>3</v>
      </c>
      <c r="J218" s="57">
        <v>-0.85</v>
      </c>
      <c r="K218" s="36">
        <v>1612</v>
      </c>
      <c r="L218" s="57">
        <v>0.3399833748960932</v>
      </c>
      <c r="M218" s="36">
        <v>4713</v>
      </c>
      <c r="N218" s="57">
        <v>0.21219135802469147</v>
      </c>
      <c r="O218" s="36">
        <v>6325</v>
      </c>
      <c r="P218" s="57">
        <v>0.24238852877627193</v>
      </c>
      <c r="Q218" s="66">
        <v>4415</v>
      </c>
      <c r="R218" s="57">
        <v>-3.2858707557502753E-2</v>
      </c>
      <c r="S218" s="66">
        <v>14139</v>
      </c>
      <c r="T218" s="57">
        <v>0.29608580071500601</v>
      </c>
      <c r="U218" s="66">
        <v>18554</v>
      </c>
      <c r="V218" s="57">
        <v>0.19904355693421216</v>
      </c>
      <c r="W218" s="36">
        <v>6229</v>
      </c>
      <c r="X218" s="57">
        <v>2.6363486571099104E-2</v>
      </c>
      <c r="Y218" s="36">
        <v>18852</v>
      </c>
      <c r="Z218" s="57">
        <v>0.27326759421856006</v>
      </c>
      <c r="AA218" s="36">
        <v>25081</v>
      </c>
      <c r="AB218" s="57">
        <v>0.20148502994011985</v>
      </c>
    </row>
    <row r="219" spans="2:28" ht="15" hidden="1" customHeight="1" outlineLevel="1">
      <c r="B219" s="63" t="s">
        <v>87</v>
      </c>
      <c r="C219" s="36">
        <v>18</v>
      </c>
      <c r="D219" s="57">
        <v>0</v>
      </c>
      <c r="E219" s="66">
        <v>1</v>
      </c>
      <c r="F219" s="57">
        <v>-0.85714285714285721</v>
      </c>
      <c r="G219" s="66">
        <v>0</v>
      </c>
      <c r="H219" s="57" t="s">
        <v>143</v>
      </c>
      <c r="I219" s="66">
        <v>1</v>
      </c>
      <c r="J219" s="57">
        <v>-0.85714285714285721</v>
      </c>
      <c r="K219" s="36">
        <v>40</v>
      </c>
      <c r="L219" s="57">
        <v>-0.34426229508196726</v>
      </c>
      <c r="M219" s="36">
        <v>68</v>
      </c>
      <c r="N219" s="57">
        <v>5.1818181818181817</v>
      </c>
      <c r="O219" s="36">
        <v>108</v>
      </c>
      <c r="P219" s="57">
        <v>0.5</v>
      </c>
      <c r="Q219" s="66">
        <v>347</v>
      </c>
      <c r="R219" s="57">
        <v>0.61395348837209296</v>
      </c>
      <c r="S219" s="66">
        <v>1241</v>
      </c>
      <c r="T219" s="57">
        <v>0.45999999999999996</v>
      </c>
      <c r="U219" s="66">
        <v>1588</v>
      </c>
      <c r="V219" s="57">
        <v>0.49107981220657271</v>
      </c>
      <c r="W219" s="36">
        <v>406</v>
      </c>
      <c r="X219" s="57">
        <v>0.34883720930232553</v>
      </c>
      <c r="Y219" s="36">
        <v>1309</v>
      </c>
      <c r="Z219" s="57">
        <v>0.52032520325203246</v>
      </c>
      <c r="AA219" s="36">
        <v>1715</v>
      </c>
      <c r="AB219" s="57">
        <v>0.47590361445783125</v>
      </c>
    </row>
    <row r="220" spans="2:28" ht="15" hidden="1" customHeight="1" outlineLevel="1">
      <c r="B220" s="63" t="s">
        <v>86</v>
      </c>
      <c r="C220" s="36">
        <v>18</v>
      </c>
      <c r="D220" s="57">
        <v>0.28571428571428581</v>
      </c>
      <c r="E220" s="66">
        <v>5</v>
      </c>
      <c r="F220" s="57">
        <v>0.25</v>
      </c>
      <c r="G220" s="66">
        <v>2</v>
      </c>
      <c r="H220" s="57" t="s">
        <v>143</v>
      </c>
      <c r="I220" s="66">
        <v>7</v>
      </c>
      <c r="J220" s="57">
        <v>0.75</v>
      </c>
      <c r="K220" s="36">
        <v>23</v>
      </c>
      <c r="L220" s="57">
        <v>-0.90212765957446805</v>
      </c>
      <c r="M220" s="36">
        <v>56</v>
      </c>
      <c r="N220" s="57">
        <v>13</v>
      </c>
      <c r="O220" s="36">
        <v>79</v>
      </c>
      <c r="P220" s="57">
        <v>-0.66945606694560666</v>
      </c>
      <c r="Q220" s="66">
        <v>66</v>
      </c>
      <c r="R220" s="57">
        <v>-0.10810810810810811</v>
      </c>
      <c r="S220" s="66">
        <v>986</v>
      </c>
      <c r="T220" s="57">
        <v>-0.24847560975609762</v>
      </c>
      <c r="U220" s="66">
        <v>1052</v>
      </c>
      <c r="V220" s="57">
        <v>-0.24098124098124096</v>
      </c>
      <c r="W220" s="36">
        <v>112</v>
      </c>
      <c r="X220" s="57">
        <v>-0.65749235474006118</v>
      </c>
      <c r="Y220" s="36">
        <v>1044</v>
      </c>
      <c r="Z220" s="57">
        <v>-0.20668693009118544</v>
      </c>
      <c r="AA220" s="36">
        <v>1156</v>
      </c>
      <c r="AB220" s="57">
        <v>-0.29640900791235547</v>
      </c>
    </row>
    <row r="221" spans="2:28" ht="15" hidden="1" customHeight="1" outlineLevel="1">
      <c r="B221" s="63" t="s">
        <v>85</v>
      </c>
      <c r="C221" s="36">
        <v>24</v>
      </c>
      <c r="D221" s="57">
        <v>-4.0000000000000036E-2</v>
      </c>
      <c r="E221" s="66">
        <v>5</v>
      </c>
      <c r="F221" s="57" t="s">
        <v>143</v>
      </c>
      <c r="G221" s="66">
        <v>15</v>
      </c>
      <c r="H221" s="57">
        <v>4</v>
      </c>
      <c r="I221" s="66">
        <v>20</v>
      </c>
      <c r="J221" s="57">
        <v>5.666666666666667</v>
      </c>
      <c r="K221" s="36">
        <v>41</v>
      </c>
      <c r="L221" s="57">
        <v>9.25</v>
      </c>
      <c r="M221" s="36">
        <v>45</v>
      </c>
      <c r="N221" s="57">
        <v>1.6470588235294117</v>
      </c>
      <c r="O221" s="36">
        <v>86</v>
      </c>
      <c r="P221" s="57">
        <v>3.0952380952380949</v>
      </c>
      <c r="Q221" s="66">
        <v>88</v>
      </c>
      <c r="R221" s="57">
        <v>0.46666666666666656</v>
      </c>
      <c r="S221" s="66">
        <v>1103</v>
      </c>
      <c r="T221" s="57">
        <v>-0.395947426067908</v>
      </c>
      <c r="U221" s="66">
        <v>1191</v>
      </c>
      <c r="V221" s="57">
        <v>-0.36850477200424181</v>
      </c>
      <c r="W221" s="36">
        <v>158</v>
      </c>
      <c r="X221" s="57">
        <v>0.77528089887640439</v>
      </c>
      <c r="Y221" s="36">
        <v>1163</v>
      </c>
      <c r="Z221" s="57">
        <v>-0.36998916576381369</v>
      </c>
      <c r="AA221" s="36">
        <v>1321</v>
      </c>
      <c r="AB221" s="57">
        <v>-0.31731266149870796</v>
      </c>
    </row>
    <row r="222" spans="2:28" ht="15" hidden="1" customHeight="1" outlineLevel="1">
      <c r="B222" s="63" t="s">
        <v>84</v>
      </c>
      <c r="C222" s="36">
        <v>48</v>
      </c>
      <c r="D222" s="57">
        <v>2.4285714285714284</v>
      </c>
      <c r="E222" s="66">
        <v>10</v>
      </c>
      <c r="F222" s="57">
        <v>2.3333333333333335</v>
      </c>
      <c r="G222" s="66">
        <v>0</v>
      </c>
      <c r="H222" s="57" t="s">
        <v>143</v>
      </c>
      <c r="I222" s="66">
        <v>10</v>
      </c>
      <c r="J222" s="57">
        <v>2.3333333333333335</v>
      </c>
      <c r="K222" s="36">
        <v>50</v>
      </c>
      <c r="L222" s="57">
        <v>2.125</v>
      </c>
      <c r="M222" s="36">
        <v>43</v>
      </c>
      <c r="N222" s="57">
        <v>3.3</v>
      </c>
      <c r="O222" s="36">
        <v>93</v>
      </c>
      <c r="P222" s="57">
        <v>2.5769230769230771</v>
      </c>
      <c r="Q222" s="66">
        <v>84</v>
      </c>
      <c r="R222" s="57">
        <v>1.896551724137931</v>
      </c>
      <c r="S222" s="66">
        <v>445</v>
      </c>
      <c r="T222" s="57">
        <v>-0.64314354450681632</v>
      </c>
      <c r="U222" s="66">
        <v>529</v>
      </c>
      <c r="V222" s="57">
        <v>-0.58542319749216298</v>
      </c>
      <c r="W222" s="36">
        <v>192</v>
      </c>
      <c r="X222" s="57">
        <v>2.096774193548387</v>
      </c>
      <c r="Y222" s="36">
        <v>488</v>
      </c>
      <c r="Z222" s="57">
        <v>-0.61177406523468569</v>
      </c>
      <c r="AA222" s="36">
        <v>680</v>
      </c>
      <c r="AB222" s="57">
        <v>-0.48445792266868837</v>
      </c>
    </row>
    <row r="223" spans="2:28" ht="15" hidden="1" customHeight="1" outlineLevel="1">
      <c r="B223" s="63" t="s">
        <v>83</v>
      </c>
      <c r="C223" s="36">
        <v>27</v>
      </c>
      <c r="D223" s="57">
        <v>0.17391304347826098</v>
      </c>
      <c r="E223" s="66">
        <v>2</v>
      </c>
      <c r="F223" s="57">
        <v>-0.5</v>
      </c>
      <c r="G223" s="66">
        <v>0</v>
      </c>
      <c r="H223" s="57" t="s">
        <v>143</v>
      </c>
      <c r="I223" s="66">
        <v>2</v>
      </c>
      <c r="J223" s="57">
        <v>-0.5</v>
      </c>
      <c r="K223" s="36">
        <v>26</v>
      </c>
      <c r="L223" s="57">
        <v>0.13043478260869557</v>
      </c>
      <c r="M223" s="36">
        <v>12</v>
      </c>
      <c r="N223" s="57">
        <v>-0.4285714285714286</v>
      </c>
      <c r="O223" s="36">
        <v>38</v>
      </c>
      <c r="P223" s="57">
        <v>-0.13636363636363635</v>
      </c>
      <c r="Q223" s="66">
        <v>249</v>
      </c>
      <c r="R223" s="57">
        <v>-0.81596452328159641</v>
      </c>
      <c r="S223" s="66">
        <v>173</v>
      </c>
      <c r="T223" s="57">
        <v>-0.43831168831168832</v>
      </c>
      <c r="U223" s="66">
        <v>422</v>
      </c>
      <c r="V223" s="57">
        <v>-0.74593618302227571</v>
      </c>
      <c r="W223" s="36">
        <v>304</v>
      </c>
      <c r="X223" s="57">
        <v>-0.78332145402708475</v>
      </c>
      <c r="Y223" s="36">
        <v>185</v>
      </c>
      <c r="Z223" s="57">
        <v>-0.43768996960486317</v>
      </c>
      <c r="AA223" s="36">
        <v>489</v>
      </c>
      <c r="AB223" s="57">
        <v>-0.7176674364896074</v>
      </c>
    </row>
    <row r="224" spans="2:28" ht="15" hidden="1" customHeight="1" outlineLevel="1">
      <c r="B224" s="63" t="s">
        <v>82</v>
      </c>
      <c r="C224" s="36">
        <v>356</v>
      </c>
      <c r="D224" s="57">
        <v>0.30882352941176472</v>
      </c>
      <c r="E224" s="66">
        <v>11</v>
      </c>
      <c r="F224" s="57">
        <v>4.5</v>
      </c>
      <c r="G224" s="66">
        <v>0</v>
      </c>
      <c r="H224" s="57" t="s">
        <v>143</v>
      </c>
      <c r="I224" s="66">
        <v>11</v>
      </c>
      <c r="J224" s="57">
        <v>4.5</v>
      </c>
      <c r="K224" s="36">
        <v>947</v>
      </c>
      <c r="L224" s="57">
        <v>0.30982019363762103</v>
      </c>
      <c r="M224" s="36">
        <v>2404</v>
      </c>
      <c r="N224" s="57">
        <v>0.87519500780031212</v>
      </c>
      <c r="O224" s="36">
        <v>3351</v>
      </c>
      <c r="P224" s="57">
        <v>0.67132169576059852</v>
      </c>
      <c r="Q224" s="66">
        <v>3674</v>
      </c>
      <c r="R224" s="57">
        <v>0.44816712652739454</v>
      </c>
      <c r="S224" s="66">
        <v>11639</v>
      </c>
      <c r="T224" s="57">
        <v>0.37268545819082433</v>
      </c>
      <c r="U224" s="66">
        <v>15313</v>
      </c>
      <c r="V224" s="57">
        <v>0.39006899055918653</v>
      </c>
      <c r="W224" s="36">
        <v>4988</v>
      </c>
      <c r="X224" s="57">
        <v>0.41143180531975099</v>
      </c>
      <c r="Y224" s="36">
        <v>14043</v>
      </c>
      <c r="Z224" s="57">
        <v>0.43868456100809339</v>
      </c>
      <c r="AA224" s="36">
        <v>19031</v>
      </c>
      <c r="AB224" s="57">
        <v>0.43144039112448285</v>
      </c>
    </row>
    <row r="225" spans="2:28" ht="15" hidden="1" customHeight="1" outlineLevel="1">
      <c r="B225" s="63" t="s">
        <v>81</v>
      </c>
      <c r="C225" s="36">
        <v>2438</v>
      </c>
      <c r="D225" s="57">
        <v>5.3324675324675326</v>
      </c>
      <c r="E225" s="66">
        <v>9</v>
      </c>
      <c r="F225" s="57">
        <v>0</v>
      </c>
      <c r="G225" s="66">
        <v>48</v>
      </c>
      <c r="H225" s="57">
        <v>5.8571428571428568</v>
      </c>
      <c r="I225" s="66">
        <v>57</v>
      </c>
      <c r="J225" s="57">
        <v>2.5625</v>
      </c>
      <c r="K225" s="36">
        <v>2237</v>
      </c>
      <c r="L225" s="57">
        <v>-0.15393343419062022</v>
      </c>
      <c r="M225" s="36">
        <v>7551</v>
      </c>
      <c r="N225" s="57">
        <v>4.6424611973392427E-2</v>
      </c>
      <c r="O225" s="36">
        <v>9788</v>
      </c>
      <c r="P225" s="57">
        <v>-7.3022312373225429E-3</v>
      </c>
      <c r="Q225" s="66">
        <v>5587</v>
      </c>
      <c r="R225" s="57">
        <v>-0.1459798226841944</v>
      </c>
      <c r="S225" s="66">
        <v>21836</v>
      </c>
      <c r="T225" s="57">
        <v>-3.4488857446055898E-2</v>
      </c>
      <c r="U225" s="66">
        <v>27423</v>
      </c>
      <c r="V225" s="57">
        <v>-5.9503395294601802E-2</v>
      </c>
      <c r="W225" s="36">
        <v>10271</v>
      </c>
      <c r="X225" s="57">
        <v>7.2129436325678586E-2</v>
      </c>
      <c r="Y225" s="36">
        <v>29435</v>
      </c>
      <c r="Z225" s="57">
        <v>-1.353932772545996E-2</v>
      </c>
      <c r="AA225" s="36">
        <v>39706</v>
      </c>
      <c r="AB225" s="57">
        <v>7.2807529364011803E-3</v>
      </c>
    </row>
    <row r="226" spans="2:28" ht="15" hidden="1" customHeight="1" outlineLevel="1">
      <c r="B226" s="63" t="s">
        <v>80</v>
      </c>
      <c r="C226" s="36">
        <v>441</v>
      </c>
      <c r="D226" s="57">
        <v>-6.7653276955602526E-2</v>
      </c>
      <c r="E226" s="66">
        <v>11</v>
      </c>
      <c r="F226" s="57">
        <v>-0.3125</v>
      </c>
      <c r="G226" s="66">
        <v>6</v>
      </c>
      <c r="H226" s="57">
        <v>-0.64705882352941169</v>
      </c>
      <c r="I226" s="66">
        <v>17</v>
      </c>
      <c r="J226" s="57">
        <v>-0.48484848484848486</v>
      </c>
      <c r="K226" s="36">
        <v>1923</v>
      </c>
      <c r="L226" s="57">
        <v>-0.19941715237302249</v>
      </c>
      <c r="M226" s="36">
        <v>7627</v>
      </c>
      <c r="N226" s="57">
        <v>0.32666550704470332</v>
      </c>
      <c r="O226" s="36">
        <v>9550</v>
      </c>
      <c r="P226" s="57">
        <v>0.17163538216169805</v>
      </c>
      <c r="Q226" s="66">
        <v>7467</v>
      </c>
      <c r="R226" s="57">
        <v>-5.6482183472327474E-2</v>
      </c>
      <c r="S226" s="66">
        <v>20833</v>
      </c>
      <c r="T226" s="57">
        <v>-0.11258306355426817</v>
      </c>
      <c r="U226" s="66">
        <v>28300</v>
      </c>
      <c r="V226" s="57">
        <v>-9.8438993309971301E-2</v>
      </c>
      <c r="W226" s="36">
        <v>9842</v>
      </c>
      <c r="X226" s="57">
        <v>-8.912540490513654E-2</v>
      </c>
      <c r="Y226" s="36">
        <v>28466</v>
      </c>
      <c r="Z226" s="57">
        <v>-2.653717256001642E-2</v>
      </c>
      <c r="AA226" s="36">
        <v>38308</v>
      </c>
      <c r="AB226" s="57">
        <v>-4.3423976827227984E-2</v>
      </c>
    </row>
    <row r="227" spans="2:28" ht="15" hidden="1" customHeight="1" outlineLevel="1">
      <c r="B227" s="63" t="s">
        <v>79</v>
      </c>
      <c r="C227" s="36">
        <v>584</v>
      </c>
      <c r="D227" s="57">
        <v>0.62222222222222223</v>
      </c>
      <c r="E227" s="66">
        <v>26</v>
      </c>
      <c r="F227" s="57">
        <v>-0.49019607843137258</v>
      </c>
      <c r="G227" s="66">
        <v>26</v>
      </c>
      <c r="H227" s="57">
        <v>1</v>
      </c>
      <c r="I227" s="66">
        <v>52</v>
      </c>
      <c r="J227" s="57">
        <v>-0.1875</v>
      </c>
      <c r="K227" s="36">
        <v>2644</v>
      </c>
      <c r="L227" s="57">
        <v>-0.1648768161718257</v>
      </c>
      <c r="M227" s="36">
        <v>9983</v>
      </c>
      <c r="N227" s="57">
        <v>0.3428840462738767</v>
      </c>
      <c r="O227" s="36">
        <v>12627</v>
      </c>
      <c r="P227" s="57">
        <v>0.19122641509433969</v>
      </c>
      <c r="Q227" s="66">
        <v>8019</v>
      </c>
      <c r="R227" s="57">
        <v>0.12358133669609073</v>
      </c>
      <c r="S227" s="66">
        <v>26015</v>
      </c>
      <c r="T227" s="57">
        <v>-7.2912583300666411E-2</v>
      </c>
      <c r="U227" s="66">
        <v>34034</v>
      </c>
      <c r="V227" s="57">
        <v>-3.3070060798909062E-2</v>
      </c>
      <c r="W227" s="36">
        <v>11273</v>
      </c>
      <c r="X227" s="57">
        <v>5.2174724659324268E-2</v>
      </c>
      <c r="Y227" s="36">
        <v>36024</v>
      </c>
      <c r="Z227" s="57">
        <v>1.4531936465022044E-2</v>
      </c>
      <c r="AA227" s="36">
        <v>47297</v>
      </c>
      <c r="AB227" s="57">
        <v>2.3257323352516179E-2</v>
      </c>
    </row>
    <row r="228" spans="2:28" collapsed="1">
      <c r="B228" s="173">
        <v>1995</v>
      </c>
      <c r="C228" s="66">
        <v>5004</v>
      </c>
      <c r="D228" s="67">
        <v>0.66966966966966956</v>
      </c>
      <c r="E228" s="66">
        <v>131</v>
      </c>
      <c r="F228" s="67">
        <v>-4.3795620437956151E-2</v>
      </c>
      <c r="G228" s="66">
        <v>159</v>
      </c>
      <c r="H228" s="67">
        <v>0.45871559633027514</v>
      </c>
      <c r="I228" s="66">
        <v>290</v>
      </c>
      <c r="J228" s="67">
        <v>0.17886178861788626</v>
      </c>
      <c r="K228" s="66">
        <v>14964</v>
      </c>
      <c r="L228" s="67">
        <v>4.2787456445993133E-2</v>
      </c>
      <c r="M228" s="66">
        <v>52995</v>
      </c>
      <c r="N228" s="67">
        <v>0.32371674784563509</v>
      </c>
      <c r="O228" s="66">
        <v>67959</v>
      </c>
      <c r="P228" s="67">
        <v>0.24959087983819073</v>
      </c>
      <c r="Q228" s="66">
        <v>48676</v>
      </c>
      <c r="R228" s="67">
        <v>7.7570176215354669E-2</v>
      </c>
      <c r="S228" s="66">
        <v>152056</v>
      </c>
      <c r="T228" s="67">
        <v>4.7022936506297075E-2</v>
      </c>
      <c r="U228" s="66">
        <v>200732</v>
      </c>
      <c r="V228" s="67">
        <v>5.4270243015982267E-2</v>
      </c>
      <c r="W228" s="66">
        <v>68760</v>
      </c>
      <c r="X228" s="67">
        <v>9.7420837589376807E-2</v>
      </c>
      <c r="Y228" s="66">
        <v>205210</v>
      </c>
      <c r="Z228" s="67">
        <v>0.10702321290816785</v>
      </c>
      <c r="AA228" s="66">
        <v>273970</v>
      </c>
      <c r="AB228" s="67">
        <v>0.10459748333850749</v>
      </c>
    </row>
    <row r="229" spans="2:28" ht="15" hidden="1" customHeight="1" outlineLevel="1">
      <c r="B229" s="63" t="s">
        <v>90</v>
      </c>
      <c r="C229" s="36">
        <v>591</v>
      </c>
      <c r="D229" s="57">
        <v>1.2906976744186047</v>
      </c>
      <c r="E229" s="66">
        <v>27</v>
      </c>
      <c r="F229" s="57">
        <v>8.0000000000000071E-2</v>
      </c>
      <c r="G229" s="66">
        <v>29</v>
      </c>
      <c r="H229" s="57">
        <v>1.6363636363636362</v>
      </c>
      <c r="I229" s="66">
        <v>56</v>
      </c>
      <c r="J229" s="57">
        <v>0.55555555555555558</v>
      </c>
      <c r="K229" s="36">
        <v>1525</v>
      </c>
      <c r="L229" s="57">
        <v>-0.43602071005917165</v>
      </c>
      <c r="M229" s="36">
        <v>7024</v>
      </c>
      <c r="N229" s="57">
        <v>9.0344613474076407E-2</v>
      </c>
      <c r="O229" s="36">
        <v>8549</v>
      </c>
      <c r="P229" s="57">
        <v>-6.5274436912311384E-2</v>
      </c>
      <c r="Q229" s="66">
        <v>6676</v>
      </c>
      <c r="R229" s="57">
        <v>0.10019775873434411</v>
      </c>
      <c r="S229" s="66">
        <v>21933</v>
      </c>
      <c r="T229" s="57">
        <v>-1.5662866888071059E-2</v>
      </c>
      <c r="U229" s="66">
        <v>28609</v>
      </c>
      <c r="V229" s="57">
        <v>9.1358024691357009E-3</v>
      </c>
      <c r="W229" s="36">
        <v>8819</v>
      </c>
      <c r="X229" s="57">
        <v>-2.6062948647156303E-2</v>
      </c>
      <c r="Y229" s="36">
        <v>28986</v>
      </c>
      <c r="Z229" s="57">
        <v>8.7349921698276489E-3</v>
      </c>
      <c r="AA229" s="36">
        <v>37805</v>
      </c>
      <c r="AB229" s="57">
        <v>3.9693040486898923E-4</v>
      </c>
    </row>
    <row r="230" spans="2:28" ht="15" hidden="1" customHeight="1" outlineLevel="1">
      <c r="B230" s="63" t="s">
        <v>89</v>
      </c>
      <c r="C230" s="36">
        <v>532</v>
      </c>
      <c r="D230" s="57">
        <v>1.418181818181818</v>
      </c>
      <c r="E230" s="66">
        <v>3</v>
      </c>
      <c r="F230" s="57">
        <v>-0.5</v>
      </c>
      <c r="G230" s="66">
        <v>31</v>
      </c>
      <c r="H230" s="57">
        <v>1.2142857142857144</v>
      </c>
      <c r="I230" s="66">
        <v>34</v>
      </c>
      <c r="J230" s="57">
        <v>0.7</v>
      </c>
      <c r="K230" s="36">
        <v>2348</v>
      </c>
      <c r="L230" s="57">
        <v>-2.9723991507430991E-3</v>
      </c>
      <c r="M230" s="36">
        <v>7379</v>
      </c>
      <c r="N230" s="57">
        <v>0.15441176470588225</v>
      </c>
      <c r="O230" s="36">
        <v>9727</v>
      </c>
      <c r="P230" s="57">
        <v>0.11203841317022989</v>
      </c>
      <c r="Q230" s="66">
        <v>8070</v>
      </c>
      <c r="R230" s="57">
        <v>5.2700234803026325E-2</v>
      </c>
      <c r="S230" s="66">
        <v>24210</v>
      </c>
      <c r="T230" s="57">
        <v>6.7460317460317443E-2</v>
      </c>
      <c r="U230" s="66">
        <v>32280</v>
      </c>
      <c r="V230" s="57">
        <v>6.3731628550715014E-2</v>
      </c>
      <c r="W230" s="36">
        <v>10953</v>
      </c>
      <c r="X230" s="57">
        <v>6.8898214111447142E-2</v>
      </c>
      <c r="Y230" s="36">
        <v>31620</v>
      </c>
      <c r="Z230" s="57">
        <v>8.7120951660592638E-2</v>
      </c>
      <c r="AA230" s="36">
        <v>42573</v>
      </c>
      <c r="AB230" s="57">
        <v>8.2373579437113875E-2</v>
      </c>
    </row>
    <row r="231" spans="2:28" ht="15" hidden="1" customHeight="1" outlineLevel="1">
      <c r="B231" s="63" t="s">
        <v>88</v>
      </c>
      <c r="C231" s="36">
        <v>290</v>
      </c>
      <c r="D231" s="57">
        <v>0.73652694610778435</v>
      </c>
      <c r="E231" s="66">
        <v>11</v>
      </c>
      <c r="F231" s="57">
        <v>10</v>
      </c>
      <c r="G231" s="66">
        <v>9</v>
      </c>
      <c r="H231" s="57">
        <v>-0.47058823529411764</v>
      </c>
      <c r="I231" s="66">
        <v>20</v>
      </c>
      <c r="J231" s="57">
        <v>0.11111111111111116</v>
      </c>
      <c r="K231" s="36">
        <v>1203</v>
      </c>
      <c r="L231" s="57">
        <v>0.48886138613861396</v>
      </c>
      <c r="M231" s="36">
        <v>3888</v>
      </c>
      <c r="N231" s="57">
        <v>0.45617977528089892</v>
      </c>
      <c r="O231" s="36">
        <v>5091</v>
      </c>
      <c r="P231" s="57">
        <v>0.46377228292121919</v>
      </c>
      <c r="Q231" s="66">
        <v>4565</v>
      </c>
      <c r="R231" s="57">
        <v>0.14010989010989006</v>
      </c>
      <c r="S231" s="66">
        <v>10909</v>
      </c>
      <c r="T231" s="57">
        <v>9.1445722861430712E-2</v>
      </c>
      <c r="U231" s="66">
        <v>15474</v>
      </c>
      <c r="V231" s="57">
        <v>0.10536466890492169</v>
      </c>
      <c r="W231" s="36">
        <v>6069</v>
      </c>
      <c r="X231" s="57">
        <v>0.21867469879518064</v>
      </c>
      <c r="Y231" s="36">
        <v>14806</v>
      </c>
      <c r="Z231" s="57">
        <v>0.16748146979971623</v>
      </c>
      <c r="AA231" s="36">
        <v>20875</v>
      </c>
      <c r="AB231" s="57">
        <v>0.18191597780545798</v>
      </c>
    </row>
    <row r="232" spans="2:28" ht="15" hidden="1" customHeight="1" outlineLevel="1">
      <c r="B232" s="63" t="s">
        <v>87</v>
      </c>
      <c r="C232" s="36">
        <v>18</v>
      </c>
      <c r="D232" s="57">
        <v>5.8823529411764719E-2</v>
      </c>
      <c r="E232" s="66">
        <v>7</v>
      </c>
      <c r="F232" s="57" t="s">
        <v>143</v>
      </c>
      <c r="G232" s="66">
        <v>0</v>
      </c>
      <c r="H232" s="57" t="s">
        <v>143</v>
      </c>
      <c r="I232" s="66">
        <v>7</v>
      </c>
      <c r="J232" s="57" t="s">
        <v>143</v>
      </c>
      <c r="K232" s="36">
        <v>61</v>
      </c>
      <c r="L232" s="57">
        <v>1.5416666666666665</v>
      </c>
      <c r="M232" s="36">
        <v>11</v>
      </c>
      <c r="N232" s="57">
        <v>0.83333333333333326</v>
      </c>
      <c r="O232" s="36">
        <v>72</v>
      </c>
      <c r="P232" s="57">
        <v>1.4</v>
      </c>
      <c r="Q232" s="66">
        <v>215</v>
      </c>
      <c r="R232" s="57">
        <v>0.95454545454545459</v>
      </c>
      <c r="S232" s="66">
        <v>850</v>
      </c>
      <c r="T232" s="57">
        <v>-0.32699920823436268</v>
      </c>
      <c r="U232" s="66">
        <v>1065</v>
      </c>
      <c r="V232" s="57">
        <v>-0.22432629278951199</v>
      </c>
      <c r="W232" s="36">
        <v>301</v>
      </c>
      <c r="X232" s="57">
        <v>0.99337748344370858</v>
      </c>
      <c r="Y232" s="36">
        <v>861</v>
      </c>
      <c r="Z232" s="57">
        <v>-0.32151300236406621</v>
      </c>
      <c r="AA232" s="36">
        <v>1162</v>
      </c>
      <c r="AB232" s="57">
        <v>-0.1816901408450704</v>
      </c>
    </row>
    <row r="233" spans="2:28" ht="15" hidden="1" customHeight="1" outlineLevel="1">
      <c r="B233" s="63" t="s">
        <v>86</v>
      </c>
      <c r="C233" s="36">
        <v>14</v>
      </c>
      <c r="D233" s="57">
        <v>0.16666666666666674</v>
      </c>
      <c r="E233" s="66">
        <v>4</v>
      </c>
      <c r="F233" s="57">
        <v>-0.63636363636363635</v>
      </c>
      <c r="G233" s="66">
        <v>0</v>
      </c>
      <c r="H233" s="57" t="s">
        <v>143</v>
      </c>
      <c r="I233" s="66">
        <v>4</v>
      </c>
      <c r="J233" s="57">
        <v>-0.63636363636363635</v>
      </c>
      <c r="K233" s="36">
        <v>235</v>
      </c>
      <c r="L233" s="57">
        <v>46</v>
      </c>
      <c r="M233" s="36">
        <v>4</v>
      </c>
      <c r="N233" s="57">
        <v>-0.66666666666666674</v>
      </c>
      <c r="O233" s="36">
        <v>239</v>
      </c>
      <c r="P233" s="57">
        <v>13.058823529411764</v>
      </c>
      <c r="Q233" s="66">
        <v>74</v>
      </c>
      <c r="R233" s="57">
        <v>-0.21276595744680848</v>
      </c>
      <c r="S233" s="66">
        <v>1312</v>
      </c>
      <c r="T233" s="57">
        <v>-0.12240802675585283</v>
      </c>
      <c r="U233" s="66">
        <v>1386</v>
      </c>
      <c r="V233" s="57">
        <v>-0.1277533039647577</v>
      </c>
      <c r="W233" s="36">
        <v>327</v>
      </c>
      <c r="X233" s="57">
        <v>1.680327868852459</v>
      </c>
      <c r="Y233" s="36">
        <v>1316</v>
      </c>
      <c r="Z233" s="57">
        <v>-0.12674187126741876</v>
      </c>
      <c r="AA233" s="36">
        <v>1643</v>
      </c>
      <c r="AB233" s="57">
        <v>8.5942295887047049E-3</v>
      </c>
    </row>
    <row r="234" spans="2:28" ht="15" hidden="1" customHeight="1" outlineLevel="1">
      <c r="B234" s="63" t="s">
        <v>85</v>
      </c>
      <c r="C234" s="36">
        <v>25</v>
      </c>
      <c r="D234" s="57">
        <v>1.0833333333333335</v>
      </c>
      <c r="E234" s="66">
        <v>0</v>
      </c>
      <c r="F234" s="57" t="s">
        <v>143</v>
      </c>
      <c r="G234" s="66">
        <v>3</v>
      </c>
      <c r="H234" s="57">
        <v>0</v>
      </c>
      <c r="I234" s="66">
        <v>3</v>
      </c>
      <c r="J234" s="57">
        <v>0</v>
      </c>
      <c r="K234" s="36">
        <v>4</v>
      </c>
      <c r="L234" s="57">
        <v>-0.7142857142857143</v>
      </c>
      <c r="M234" s="36">
        <v>17</v>
      </c>
      <c r="N234" s="57">
        <v>-0.26086956521739135</v>
      </c>
      <c r="O234" s="36">
        <v>21</v>
      </c>
      <c r="P234" s="57">
        <v>-0.43243243243243246</v>
      </c>
      <c r="Q234" s="66">
        <v>60</v>
      </c>
      <c r="R234" s="57">
        <v>-0.75903614457831325</v>
      </c>
      <c r="S234" s="66">
        <v>1826</v>
      </c>
      <c r="T234" s="57">
        <v>0.4111282843894899</v>
      </c>
      <c r="U234" s="66">
        <v>1886</v>
      </c>
      <c r="V234" s="57">
        <v>0.22229423201555409</v>
      </c>
      <c r="W234" s="36">
        <v>89</v>
      </c>
      <c r="X234" s="57">
        <v>-0.67636363636363639</v>
      </c>
      <c r="Y234" s="36">
        <v>1846</v>
      </c>
      <c r="Z234" s="57">
        <v>0.39848484848484844</v>
      </c>
      <c r="AA234" s="36">
        <v>1935</v>
      </c>
      <c r="AB234" s="57">
        <v>0.21316614420062696</v>
      </c>
    </row>
    <row r="235" spans="2:28" ht="15" hidden="1" customHeight="1" outlineLevel="1">
      <c r="B235" s="63" t="s">
        <v>84</v>
      </c>
      <c r="C235" s="36">
        <v>14</v>
      </c>
      <c r="D235" s="57">
        <v>-0.22222222222222221</v>
      </c>
      <c r="E235" s="66">
        <v>3</v>
      </c>
      <c r="F235" s="57">
        <v>0</v>
      </c>
      <c r="G235" s="66">
        <v>0</v>
      </c>
      <c r="H235" s="57" t="s">
        <v>143</v>
      </c>
      <c r="I235" s="66">
        <v>3</v>
      </c>
      <c r="J235" s="57">
        <v>0</v>
      </c>
      <c r="K235" s="36">
        <v>16</v>
      </c>
      <c r="L235" s="57">
        <v>-0.15789473684210531</v>
      </c>
      <c r="M235" s="36">
        <v>10</v>
      </c>
      <c r="N235" s="57">
        <v>-0.23076923076923073</v>
      </c>
      <c r="O235" s="36">
        <v>26</v>
      </c>
      <c r="P235" s="57">
        <v>-0.1875</v>
      </c>
      <c r="Q235" s="66">
        <v>29</v>
      </c>
      <c r="R235" s="57">
        <v>-0.85922330097087385</v>
      </c>
      <c r="S235" s="66">
        <v>1247</v>
      </c>
      <c r="T235" s="57">
        <v>7.2226999140154735E-2</v>
      </c>
      <c r="U235" s="66">
        <v>1276</v>
      </c>
      <c r="V235" s="57">
        <v>-6.7932797662527356E-2</v>
      </c>
      <c r="W235" s="36">
        <v>62</v>
      </c>
      <c r="X235" s="57">
        <v>-0.74796747967479682</v>
      </c>
      <c r="Y235" s="36">
        <v>1257</v>
      </c>
      <c r="Z235" s="57">
        <v>6.8877551020408267E-2</v>
      </c>
      <c r="AA235" s="36">
        <v>1319</v>
      </c>
      <c r="AB235" s="57">
        <v>-7.2433192686357284E-2</v>
      </c>
    </row>
    <row r="236" spans="2:28" ht="15" hidden="1" customHeight="1" outlineLevel="1">
      <c r="B236" s="63" t="s">
        <v>83</v>
      </c>
      <c r="C236" s="36">
        <v>23</v>
      </c>
      <c r="D236" s="57">
        <v>0.27777777777777768</v>
      </c>
      <c r="E236" s="66">
        <v>4</v>
      </c>
      <c r="F236" s="57">
        <v>-0.33333333333333337</v>
      </c>
      <c r="G236" s="66">
        <v>0</v>
      </c>
      <c r="H236" s="57" t="s">
        <v>143</v>
      </c>
      <c r="I236" s="66">
        <v>4</v>
      </c>
      <c r="J236" s="57">
        <v>-0.33333333333333337</v>
      </c>
      <c r="K236" s="36">
        <v>23</v>
      </c>
      <c r="L236" s="57">
        <v>-0.57407407407407407</v>
      </c>
      <c r="M236" s="36">
        <v>21</v>
      </c>
      <c r="N236" s="57">
        <v>1.625</v>
      </c>
      <c r="O236" s="36">
        <v>44</v>
      </c>
      <c r="P236" s="57">
        <v>-0.29032258064516125</v>
      </c>
      <c r="Q236" s="66">
        <v>1353</v>
      </c>
      <c r="R236" s="57">
        <v>9.4883720930232567</v>
      </c>
      <c r="S236" s="66">
        <v>308</v>
      </c>
      <c r="T236" s="57">
        <v>-0.58208955223880599</v>
      </c>
      <c r="U236" s="66">
        <v>1661</v>
      </c>
      <c r="V236" s="57">
        <v>0.91801385681293302</v>
      </c>
      <c r="W236" s="36">
        <v>1403</v>
      </c>
      <c r="X236" s="57">
        <v>5.7777777777777777</v>
      </c>
      <c r="Y236" s="36">
        <v>329</v>
      </c>
      <c r="Z236" s="57">
        <v>-0.55838926174496639</v>
      </c>
      <c r="AA236" s="36">
        <v>1732</v>
      </c>
      <c r="AB236" s="57">
        <v>0.81932773109243695</v>
      </c>
    </row>
    <row r="237" spans="2:28" ht="15" hidden="1" customHeight="1" outlineLevel="1">
      <c r="B237" s="63" t="s">
        <v>82</v>
      </c>
      <c r="C237" s="36">
        <v>272</v>
      </c>
      <c r="D237" s="57">
        <v>0.15744680851063819</v>
      </c>
      <c r="E237" s="66">
        <v>2</v>
      </c>
      <c r="F237" s="57">
        <v>-0.81818181818181812</v>
      </c>
      <c r="G237" s="66">
        <v>0</v>
      </c>
      <c r="H237" s="57">
        <v>-1</v>
      </c>
      <c r="I237" s="66">
        <v>2</v>
      </c>
      <c r="J237" s="57">
        <v>-0.83333333333333337</v>
      </c>
      <c r="K237" s="36">
        <v>723</v>
      </c>
      <c r="L237" s="57">
        <v>0.50939457202505212</v>
      </c>
      <c r="M237" s="36">
        <v>1282</v>
      </c>
      <c r="N237" s="57">
        <v>-2.6575550493545985E-2</v>
      </c>
      <c r="O237" s="36">
        <v>2005</v>
      </c>
      <c r="P237" s="57">
        <v>0.11636971046770594</v>
      </c>
      <c r="Q237" s="66">
        <v>2537</v>
      </c>
      <c r="R237" s="57">
        <v>0.13868940754039505</v>
      </c>
      <c r="S237" s="66">
        <v>8479</v>
      </c>
      <c r="T237" s="57">
        <v>-1.9882094555542684E-2</v>
      </c>
      <c r="U237" s="66">
        <v>11016</v>
      </c>
      <c r="V237" s="57">
        <v>1.2593069215920627E-2</v>
      </c>
      <c r="W237" s="36">
        <v>3534</v>
      </c>
      <c r="X237" s="57">
        <v>0.19674906874365061</v>
      </c>
      <c r="Y237" s="36">
        <v>9761</v>
      </c>
      <c r="Z237" s="57">
        <v>-2.0864680509579681E-2</v>
      </c>
      <c r="AA237" s="36">
        <v>13295</v>
      </c>
      <c r="AB237" s="57">
        <v>2.8865500696486635E-2</v>
      </c>
    </row>
    <row r="238" spans="2:28" ht="15" hidden="1" customHeight="1" outlineLevel="1">
      <c r="B238" s="63" t="s">
        <v>81</v>
      </c>
      <c r="C238" s="36">
        <v>385</v>
      </c>
      <c r="D238" s="57">
        <v>-3.7499999999999978E-2</v>
      </c>
      <c r="E238" s="66">
        <v>9</v>
      </c>
      <c r="F238" s="57" t="s">
        <v>143</v>
      </c>
      <c r="G238" s="66">
        <v>7</v>
      </c>
      <c r="H238" s="57">
        <v>0.75</v>
      </c>
      <c r="I238" s="66">
        <v>16</v>
      </c>
      <c r="J238" s="57">
        <v>3</v>
      </c>
      <c r="K238" s="36">
        <v>2644</v>
      </c>
      <c r="L238" s="57">
        <v>-9.0784044016506193E-2</v>
      </c>
      <c r="M238" s="36">
        <v>7216</v>
      </c>
      <c r="N238" s="57">
        <v>0.45249597423510468</v>
      </c>
      <c r="O238" s="36">
        <v>9860</v>
      </c>
      <c r="P238" s="57">
        <v>0.25190452006094466</v>
      </c>
      <c r="Q238" s="66">
        <v>6542</v>
      </c>
      <c r="R238" s="57">
        <v>1.5309246785057962E-3</v>
      </c>
      <c r="S238" s="66">
        <v>22616</v>
      </c>
      <c r="T238" s="57">
        <v>0.15671031096563004</v>
      </c>
      <c r="U238" s="66">
        <v>29158</v>
      </c>
      <c r="V238" s="57">
        <v>0.11785002300260694</v>
      </c>
      <c r="W238" s="36">
        <v>9580</v>
      </c>
      <c r="X238" s="57">
        <v>-2.6422764227642226E-2</v>
      </c>
      <c r="Y238" s="36">
        <v>29839</v>
      </c>
      <c r="Z238" s="57">
        <v>0.21672647202740181</v>
      </c>
      <c r="AA238" s="36">
        <v>39419</v>
      </c>
      <c r="AB238" s="57">
        <v>0.14710161797229659</v>
      </c>
    </row>
    <row r="239" spans="2:28" ht="15" hidden="1" customHeight="1" outlineLevel="1">
      <c r="B239" s="63" t="s">
        <v>80</v>
      </c>
      <c r="C239" s="36">
        <v>473</v>
      </c>
      <c r="D239" s="57">
        <v>0.2097186700767264</v>
      </c>
      <c r="E239" s="66">
        <v>16</v>
      </c>
      <c r="F239" s="57">
        <v>3</v>
      </c>
      <c r="G239" s="66">
        <v>17</v>
      </c>
      <c r="H239" s="57">
        <v>-0.19047619047619047</v>
      </c>
      <c r="I239" s="66">
        <v>33</v>
      </c>
      <c r="J239" s="57">
        <v>0.32000000000000006</v>
      </c>
      <c r="K239" s="36">
        <v>2402</v>
      </c>
      <c r="L239" s="57">
        <v>-0.2283970446514616</v>
      </c>
      <c r="M239" s="36">
        <v>5749</v>
      </c>
      <c r="N239" s="57">
        <v>-5.6148415695288167E-2</v>
      </c>
      <c r="O239" s="36">
        <v>8151</v>
      </c>
      <c r="P239" s="57">
        <v>-0.11440677966101698</v>
      </c>
      <c r="Q239" s="66">
        <v>7914</v>
      </c>
      <c r="R239" s="57">
        <v>0.12638770281810419</v>
      </c>
      <c r="S239" s="66">
        <v>23476</v>
      </c>
      <c r="T239" s="57">
        <v>5.7048944121752543E-2</v>
      </c>
      <c r="U239" s="66">
        <v>31390</v>
      </c>
      <c r="V239" s="57">
        <v>7.3713015221481104E-2</v>
      </c>
      <c r="W239" s="36">
        <v>10805</v>
      </c>
      <c r="X239" s="57">
        <v>2.5726219859502519E-2</v>
      </c>
      <c r="Y239" s="36">
        <v>29242</v>
      </c>
      <c r="Z239" s="57">
        <v>3.2520038134246754E-2</v>
      </c>
      <c r="AA239" s="36">
        <v>40047</v>
      </c>
      <c r="AB239" s="57">
        <v>3.0678162398661613E-2</v>
      </c>
    </row>
    <row r="240" spans="2:28" ht="15" hidden="1" customHeight="1" outlineLevel="1">
      <c r="B240" s="63" t="s">
        <v>79</v>
      </c>
      <c r="C240" s="36">
        <v>360</v>
      </c>
      <c r="D240" s="57">
        <v>-0.18367346938775508</v>
      </c>
      <c r="E240" s="66">
        <v>51</v>
      </c>
      <c r="F240" s="57">
        <v>16</v>
      </c>
      <c r="G240" s="66">
        <v>13</v>
      </c>
      <c r="H240" s="57">
        <v>-0.43478260869565222</v>
      </c>
      <c r="I240" s="66">
        <v>64</v>
      </c>
      <c r="J240" s="57">
        <v>1.4615384615384617</v>
      </c>
      <c r="K240" s="36">
        <v>3166</v>
      </c>
      <c r="L240" s="57">
        <v>-0.21380680407251051</v>
      </c>
      <c r="M240" s="36">
        <v>7434</v>
      </c>
      <c r="N240" s="57">
        <v>0.12807283763277688</v>
      </c>
      <c r="O240" s="36">
        <v>10600</v>
      </c>
      <c r="P240" s="57">
        <v>-1.6012056136385233E-3</v>
      </c>
      <c r="Q240" s="66">
        <v>7137</v>
      </c>
      <c r="R240" s="57">
        <v>-7.0945066388961253E-2</v>
      </c>
      <c r="S240" s="66">
        <v>28061</v>
      </c>
      <c r="T240" s="57">
        <v>-0.18858976953994733</v>
      </c>
      <c r="U240" s="66">
        <v>35198</v>
      </c>
      <c r="V240" s="57">
        <v>-0.16720690878977873</v>
      </c>
      <c r="W240" s="36">
        <v>10714</v>
      </c>
      <c r="X240" s="57">
        <v>-0.11840697770097919</v>
      </c>
      <c r="Y240" s="36">
        <v>35508</v>
      </c>
      <c r="Z240" s="57">
        <v>-0.13807165744247019</v>
      </c>
      <c r="AA240" s="36">
        <v>46222</v>
      </c>
      <c r="AB240" s="57">
        <v>-0.1335920073478416</v>
      </c>
    </row>
    <row r="241" spans="2:28" collapsed="1">
      <c r="B241" s="173">
        <v>1994</v>
      </c>
      <c r="C241" s="66">
        <v>2997</v>
      </c>
      <c r="D241" s="67">
        <v>0.36911831886706259</v>
      </c>
      <c r="E241" s="66">
        <v>137</v>
      </c>
      <c r="F241" s="67">
        <v>0.95714285714285707</v>
      </c>
      <c r="G241" s="66">
        <v>109</v>
      </c>
      <c r="H241" s="67">
        <v>0.15957446808510634</v>
      </c>
      <c r="I241" s="66">
        <v>246</v>
      </c>
      <c r="J241" s="67">
        <v>0.5</v>
      </c>
      <c r="K241" s="66">
        <v>14350</v>
      </c>
      <c r="L241" s="67">
        <v>-0.13082980012113865</v>
      </c>
      <c r="M241" s="66">
        <v>40035</v>
      </c>
      <c r="N241" s="67">
        <v>0.15935943472720959</v>
      </c>
      <c r="O241" s="66">
        <v>54385</v>
      </c>
      <c r="P241" s="67">
        <v>6.5495082481094036E-2</v>
      </c>
      <c r="Q241" s="66">
        <v>45172</v>
      </c>
      <c r="R241" s="67">
        <v>7.5677477734914511E-2</v>
      </c>
      <c r="S241" s="66">
        <v>145227</v>
      </c>
      <c r="T241" s="67">
        <v>-4.6400372847900107E-3</v>
      </c>
      <c r="U241" s="66">
        <v>190399</v>
      </c>
      <c r="V241" s="67">
        <v>1.3310413096467189E-2</v>
      </c>
      <c r="W241" s="66">
        <v>62656</v>
      </c>
      <c r="X241" s="67">
        <v>3.115382716455728E-2</v>
      </c>
      <c r="Y241" s="66">
        <v>185371</v>
      </c>
      <c r="Z241" s="67">
        <v>2.6815487730571075E-2</v>
      </c>
      <c r="AA241" s="66">
        <v>248027</v>
      </c>
      <c r="AB241" s="67">
        <v>2.7907979095953772E-2</v>
      </c>
    </row>
    <row r="242" spans="2:28" ht="15" hidden="1" customHeight="1" outlineLevel="1">
      <c r="B242" s="63" t="s">
        <v>90</v>
      </c>
      <c r="C242" s="36">
        <v>258</v>
      </c>
      <c r="D242" s="57">
        <v>-0.33160621761658027</v>
      </c>
      <c r="E242" s="66">
        <v>25</v>
      </c>
      <c r="F242" s="57">
        <v>11.5</v>
      </c>
      <c r="G242" s="66">
        <v>11</v>
      </c>
      <c r="H242" s="57">
        <v>-0.42105263157894735</v>
      </c>
      <c r="I242" s="66">
        <v>36</v>
      </c>
      <c r="J242" s="57">
        <v>0.71428571428571419</v>
      </c>
      <c r="K242" s="36">
        <v>2704</v>
      </c>
      <c r="L242" s="57">
        <v>-2.7338129496402908E-2</v>
      </c>
      <c r="M242" s="36">
        <v>6442</v>
      </c>
      <c r="N242" s="57">
        <v>-0.16370245358951063</v>
      </c>
      <c r="O242" s="36">
        <v>9146</v>
      </c>
      <c r="P242" s="57">
        <v>-0.12753982638557659</v>
      </c>
      <c r="Q242" s="66">
        <v>6068</v>
      </c>
      <c r="R242" s="57">
        <v>-0.16222559712826179</v>
      </c>
      <c r="S242" s="66">
        <v>22282</v>
      </c>
      <c r="T242" s="57">
        <v>-6.5983058403923378E-3</v>
      </c>
      <c r="U242" s="66">
        <v>28350</v>
      </c>
      <c r="V242" s="57">
        <v>-4.4585987261146487E-2</v>
      </c>
      <c r="W242" s="36">
        <v>9055</v>
      </c>
      <c r="X242" s="57">
        <v>-0.13024685428873306</v>
      </c>
      <c r="Y242" s="36">
        <v>28735</v>
      </c>
      <c r="Z242" s="57">
        <v>-4.6995224197399876E-2</v>
      </c>
      <c r="AA242" s="36">
        <v>37790</v>
      </c>
      <c r="AB242" s="57">
        <v>-6.836279367896847E-2</v>
      </c>
    </row>
    <row r="243" spans="2:28" ht="15" hidden="1" customHeight="1" outlineLevel="1">
      <c r="B243" s="63" t="s">
        <v>89</v>
      </c>
      <c r="C243" s="36">
        <v>220</v>
      </c>
      <c r="D243" s="57">
        <v>-0.53290870488322717</v>
      </c>
      <c r="E243" s="66">
        <v>6</v>
      </c>
      <c r="F243" s="57">
        <v>-0.25</v>
      </c>
      <c r="G243" s="66">
        <v>14</v>
      </c>
      <c r="H243" s="57">
        <v>0.55555555555555558</v>
      </c>
      <c r="I243" s="66">
        <v>20</v>
      </c>
      <c r="J243" s="57">
        <v>0.17647058823529416</v>
      </c>
      <c r="K243" s="36">
        <v>2355</v>
      </c>
      <c r="L243" s="57">
        <v>-0.22430830039525695</v>
      </c>
      <c r="M243" s="36">
        <v>6392</v>
      </c>
      <c r="N243" s="57">
        <v>7.7363896848137603E-2</v>
      </c>
      <c r="O243" s="36">
        <v>8747</v>
      </c>
      <c r="P243" s="57">
        <v>-2.4751923291336797E-2</v>
      </c>
      <c r="Q243" s="66">
        <v>7666</v>
      </c>
      <c r="R243" s="57">
        <v>-0.21655595298926933</v>
      </c>
      <c r="S243" s="66">
        <v>22680</v>
      </c>
      <c r="T243" s="57">
        <v>8.8070456365092475E-3</v>
      </c>
      <c r="U243" s="66">
        <v>30346</v>
      </c>
      <c r="V243" s="57">
        <v>-5.9534508941023301E-2</v>
      </c>
      <c r="W243" s="36">
        <v>10247</v>
      </c>
      <c r="X243" s="57">
        <v>-0.22954887218045117</v>
      </c>
      <c r="Y243" s="36">
        <v>29086</v>
      </c>
      <c r="Z243" s="57">
        <v>2.3290177314945204E-2</v>
      </c>
      <c r="AA243" s="36">
        <v>39333</v>
      </c>
      <c r="AB243" s="57">
        <v>-5.7305148116192139E-2</v>
      </c>
    </row>
    <row r="244" spans="2:28" ht="15" hidden="1" customHeight="1" outlineLevel="1">
      <c r="B244" s="63" t="s">
        <v>88</v>
      </c>
      <c r="C244" s="36">
        <v>167</v>
      </c>
      <c r="D244" s="57">
        <v>5.031446540880502E-2</v>
      </c>
      <c r="E244" s="66">
        <v>1</v>
      </c>
      <c r="F244" s="57">
        <v>-0.875</v>
      </c>
      <c r="G244" s="66">
        <v>17</v>
      </c>
      <c r="H244" s="57">
        <v>4.666666666666667</v>
      </c>
      <c r="I244" s="66">
        <v>18</v>
      </c>
      <c r="J244" s="57">
        <v>0.63636363636363646</v>
      </c>
      <c r="K244" s="36">
        <v>808</v>
      </c>
      <c r="L244" s="57">
        <v>-0.26075022872827081</v>
      </c>
      <c r="M244" s="36">
        <v>2670</v>
      </c>
      <c r="N244" s="57">
        <v>-0.11910260640052783</v>
      </c>
      <c r="O244" s="36">
        <v>3478</v>
      </c>
      <c r="P244" s="57">
        <v>-0.15664403491755574</v>
      </c>
      <c r="Q244" s="66">
        <v>4004</v>
      </c>
      <c r="R244" s="57">
        <v>0.14204221334854528</v>
      </c>
      <c r="S244" s="66">
        <v>9995</v>
      </c>
      <c r="T244" s="57">
        <v>-0.12162755953950255</v>
      </c>
      <c r="U244" s="66">
        <v>13999</v>
      </c>
      <c r="V244" s="57">
        <v>-5.9523009741350386E-2</v>
      </c>
      <c r="W244" s="36">
        <v>4980</v>
      </c>
      <c r="X244" s="57">
        <v>4.4901384809064249E-2</v>
      </c>
      <c r="Y244" s="36">
        <v>12682</v>
      </c>
      <c r="Z244" s="57">
        <v>-0.12009990980364948</v>
      </c>
      <c r="AA244" s="36">
        <v>17662</v>
      </c>
      <c r="AB244" s="57">
        <v>-7.9096928932686827E-2</v>
      </c>
    </row>
    <row r="245" spans="2:28" ht="15" hidden="1" customHeight="1" outlineLevel="1">
      <c r="B245" s="63" t="s">
        <v>87</v>
      </c>
      <c r="C245" s="36">
        <v>17</v>
      </c>
      <c r="D245" s="57">
        <v>0.21428571428571419</v>
      </c>
      <c r="E245" s="66">
        <v>0</v>
      </c>
      <c r="F245" s="57" t="s">
        <v>143</v>
      </c>
      <c r="G245" s="66">
        <v>0</v>
      </c>
      <c r="H245" s="57">
        <v>-1</v>
      </c>
      <c r="I245" s="66">
        <v>0</v>
      </c>
      <c r="J245" s="57">
        <v>-1</v>
      </c>
      <c r="K245" s="36">
        <v>24</v>
      </c>
      <c r="L245" s="57">
        <v>0.84615384615384626</v>
      </c>
      <c r="M245" s="36">
        <v>6</v>
      </c>
      <c r="N245" s="57">
        <v>-0.91891891891891886</v>
      </c>
      <c r="O245" s="36">
        <v>30</v>
      </c>
      <c r="P245" s="57">
        <v>-0.65517241379310343</v>
      </c>
      <c r="Q245" s="66">
        <v>110</v>
      </c>
      <c r="R245" s="57">
        <v>0.54929577464788726</v>
      </c>
      <c r="S245" s="66">
        <v>1263</v>
      </c>
      <c r="T245" s="57">
        <v>-8.0786026200873384E-2</v>
      </c>
      <c r="U245" s="66">
        <v>1373</v>
      </c>
      <c r="V245" s="57">
        <v>-4.9826989619377149E-2</v>
      </c>
      <c r="W245" s="36">
        <v>151</v>
      </c>
      <c r="X245" s="57">
        <v>0.54081632653061229</v>
      </c>
      <c r="Y245" s="36">
        <v>1269</v>
      </c>
      <c r="Z245" s="57">
        <v>-0.12543073742246724</v>
      </c>
      <c r="AA245" s="36">
        <v>1420</v>
      </c>
      <c r="AB245" s="57">
        <v>-8.3279535183989672E-2</v>
      </c>
    </row>
    <row r="246" spans="2:28" ht="15" hidden="1" customHeight="1" outlineLevel="1">
      <c r="B246" s="63" t="s">
        <v>86</v>
      </c>
      <c r="C246" s="36">
        <v>12</v>
      </c>
      <c r="D246" s="57">
        <v>1.4</v>
      </c>
      <c r="E246" s="66">
        <v>11</v>
      </c>
      <c r="F246" s="57" t="s">
        <v>143</v>
      </c>
      <c r="G246" s="66">
        <v>0</v>
      </c>
      <c r="H246" s="57" t="s">
        <v>143</v>
      </c>
      <c r="I246" s="66">
        <v>11</v>
      </c>
      <c r="J246" s="57" t="s">
        <v>143</v>
      </c>
      <c r="K246" s="36">
        <v>5</v>
      </c>
      <c r="L246" s="57">
        <v>-0.8</v>
      </c>
      <c r="M246" s="36">
        <v>12</v>
      </c>
      <c r="N246" s="57">
        <v>-0.5862068965517242</v>
      </c>
      <c r="O246" s="36">
        <v>17</v>
      </c>
      <c r="P246" s="57">
        <v>-0.68518518518518512</v>
      </c>
      <c r="Q246" s="66">
        <v>94</v>
      </c>
      <c r="R246" s="57">
        <v>-0.41614906832298137</v>
      </c>
      <c r="S246" s="66">
        <v>1495</v>
      </c>
      <c r="T246" s="57">
        <v>-7.7729796421961761E-2</v>
      </c>
      <c r="U246" s="66">
        <v>1589</v>
      </c>
      <c r="V246" s="57">
        <v>-0.10830527497194165</v>
      </c>
      <c r="W246" s="36">
        <v>122</v>
      </c>
      <c r="X246" s="57">
        <v>-0.36125654450261779</v>
      </c>
      <c r="Y246" s="36">
        <v>1507</v>
      </c>
      <c r="Z246" s="57">
        <v>-8.666666666666667E-2</v>
      </c>
      <c r="AA246" s="36">
        <v>1629</v>
      </c>
      <c r="AB246" s="57">
        <v>-0.11515480717001625</v>
      </c>
    </row>
    <row r="247" spans="2:28" ht="15" hidden="1" customHeight="1" outlineLevel="1">
      <c r="B247" s="63" t="s">
        <v>85</v>
      </c>
      <c r="C247" s="36">
        <v>12</v>
      </c>
      <c r="D247" s="57">
        <v>-0.65714285714285714</v>
      </c>
      <c r="E247" s="66">
        <v>0</v>
      </c>
      <c r="F247" s="57" t="s">
        <v>143</v>
      </c>
      <c r="G247" s="66">
        <v>3</v>
      </c>
      <c r="H247" s="57" t="s">
        <v>143</v>
      </c>
      <c r="I247" s="66">
        <v>3</v>
      </c>
      <c r="J247" s="57" t="s">
        <v>143</v>
      </c>
      <c r="K247" s="36">
        <v>14</v>
      </c>
      <c r="L247" s="57">
        <v>-0.66666666666666674</v>
      </c>
      <c r="M247" s="36">
        <v>23</v>
      </c>
      <c r="N247" s="57">
        <v>-0.45238095238095233</v>
      </c>
      <c r="O247" s="36">
        <v>37</v>
      </c>
      <c r="P247" s="57">
        <v>-0.55952380952380953</v>
      </c>
      <c r="Q247" s="66">
        <v>249</v>
      </c>
      <c r="R247" s="57">
        <v>1.5151515151515151</v>
      </c>
      <c r="S247" s="66">
        <v>1294</v>
      </c>
      <c r="T247" s="57">
        <v>1.5479876160990891E-3</v>
      </c>
      <c r="U247" s="66">
        <v>1543</v>
      </c>
      <c r="V247" s="57">
        <v>0.10927390366642697</v>
      </c>
      <c r="W247" s="36">
        <v>275</v>
      </c>
      <c r="X247" s="57">
        <v>0.5625</v>
      </c>
      <c r="Y247" s="36">
        <v>1320</v>
      </c>
      <c r="Z247" s="57">
        <v>-1.0494752623688153E-2</v>
      </c>
      <c r="AA247" s="36">
        <v>1595</v>
      </c>
      <c r="AB247" s="57">
        <v>5.6291390728476776E-2</v>
      </c>
    </row>
    <row r="248" spans="2:28" ht="15" hidden="1" customHeight="1" outlineLevel="1">
      <c r="B248" s="63" t="s">
        <v>84</v>
      </c>
      <c r="C248" s="36">
        <v>18</v>
      </c>
      <c r="D248" s="57">
        <v>-0.75</v>
      </c>
      <c r="E248" s="66">
        <v>3</v>
      </c>
      <c r="F248" s="57" t="s">
        <v>143</v>
      </c>
      <c r="G248" s="66">
        <v>0</v>
      </c>
      <c r="H248" s="57" t="s">
        <v>143</v>
      </c>
      <c r="I248" s="66">
        <v>3</v>
      </c>
      <c r="J248" s="57" t="s">
        <v>143</v>
      </c>
      <c r="K248" s="36">
        <v>19</v>
      </c>
      <c r="L248" s="57">
        <v>0.72727272727272729</v>
      </c>
      <c r="M248" s="36">
        <v>13</v>
      </c>
      <c r="N248" s="57">
        <v>-0.61764705882352944</v>
      </c>
      <c r="O248" s="36">
        <v>32</v>
      </c>
      <c r="P248" s="57">
        <v>-0.28888888888888886</v>
      </c>
      <c r="Q248" s="66">
        <v>206</v>
      </c>
      <c r="R248" s="57">
        <v>0.64799999999999991</v>
      </c>
      <c r="S248" s="66">
        <v>1163</v>
      </c>
      <c r="T248" s="57">
        <v>-0.32696759259259256</v>
      </c>
      <c r="U248" s="66">
        <v>1369</v>
      </c>
      <c r="V248" s="57">
        <v>-0.26119805720453315</v>
      </c>
      <c r="W248" s="36">
        <v>246</v>
      </c>
      <c r="X248" s="57">
        <v>0.18269230769230771</v>
      </c>
      <c r="Y248" s="36">
        <v>1176</v>
      </c>
      <c r="Z248" s="57">
        <v>-0.33257661748013623</v>
      </c>
      <c r="AA248" s="36">
        <v>1422</v>
      </c>
      <c r="AB248" s="57">
        <v>-0.2781725888324873</v>
      </c>
    </row>
    <row r="249" spans="2:28" ht="15" hidden="1" customHeight="1" outlineLevel="1">
      <c r="B249" s="63" t="s">
        <v>83</v>
      </c>
      <c r="C249" s="36">
        <v>18</v>
      </c>
      <c r="D249" s="57">
        <v>-0.58139534883720922</v>
      </c>
      <c r="E249" s="66">
        <v>6</v>
      </c>
      <c r="F249" s="57" t="s">
        <v>143</v>
      </c>
      <c r="G249" s="66">
        <v>0</v>
      </c>
      <c r="H249" s="57" t="s">
        <v>143</v>
      </c>
      <c r="I249" s="66">
        <v>6</v>
      </c>
      <c r="J249" s="57" t="s">
        <v>143</v>
      </c>
      <c r="K249" s="36">
        <v>54</v>
      </c>
      <c r="L249" s="57">
        <v>-9.9999999999999978E-2</v>
      </c>
      <c r="M249" s="36">
        <v>8</v>
      </c>
      <c r="N249" s="57">
        <v>-0.92792792792792789</v>
      </c>
      <c r="O249" s="36">
        <v>62</v>
      </c>
      <c r="P249" s="57">
        <v>-0.63742690058479534</v>
      </c>
      <c r="Q249" s="66">
        <v>129</v>
      </c>
      <c r="R249" s="57">
        <v>-0.41363636363636369</v>
      </c>
      <c r="S249" s="66">
        <v>737</v>
      </c>
      <c r="T249" s="57">
        <v>-0.50997340425531923</v>
      </c>
      <c r="U249" s="66">
        <v>866</v>
      </c>
      <c r="V249" s="57">
        <v>-0.49767981438515085</v>
      </c>
      <c r="W249" s="36">
        <v>207</v>
      </c>
      <c r="X249" s="57">
        <v>-0.35913312693498456</v>
      </c>
      <c r="Y249" s="36">
        <v>745</v>
      </c>
      <c r="Z249" s="57">
        <v>-0.53869969040247678</v>
      </c>
      <c r="AA249" s="36">
        <v>952</v>
      </c>
      <c r="AB249" s="57">
        <v>-0.50877192982456143</v>
      </c>
    </row>
    <row r="250" spans="2:28" ht="15" hidden="1" customHeight="1" outlineLevel="1">
      <c r="B250" s="63" t="s">
        <v>82</v>
      </c>
      <c r="C250" s="36">
        <v>235</v>
      </c>
      <c r="D250" s="57">
        <v>-0.375</v>
      </c>
      <c r="E250" s="66">
        <v>11</v>
      </c>
      <c r="F250" s="57">
        <v>0.83333333333333326</v>
      </c>
      <c r="G250" s="66">
        <v>1</v>
      </c>
      <c r="H250" s="57" t="s">
        <v>143</v>
      </c>
      <c r="I250" s="66">
        <v>12</v>
      </c>
      <c r="J250" s="57">
        <v>1</v>
      </c>
      <c r="K250" s="36">
        <v>479</v>
      </c>
      <c r="L250" s="57">
        <v>-0.56768953068592065</v>
      </c>
      <c r="M250" s="36">
        <v>1317</v>
      </c>
      <c r="N250" s="57">
        <v>-0.62349914236706683</v>
      </c>
      <c r="O250" s="36">
        <v>1796</v>
      </c>
      <c r="P250" s="57">
        <v>-0.6100738167607469</v>
      </c>
      <c r="Q250" s="66">
        <v>2228</v>
      </c>
      <c r="R250" s="57">
        <v>-0.35921771642220302</v>
      </c>
      <c r="S250" s="66">
        <v>8651</v>
      </c>
      <c r="T250" s="57">
        <v>-0.16261736521149939</v>
      </c>
      <c r="U250" s="66">
        <v>10879</v>
      </c>
      <c r="V250" s="57">
        <v>-0.21212340672074159</v>
      </c>
      <c r="W250" s="36">
        <v>2953</v>
      </c>
      <c r="X250" s="57">
        <v>-0.40547614254076902</v>
      </c>
      <c r="Y250" s="36">
        <v>9969</v>
      </c>
      <c r="Z250" s="57">
        <v>-0.27912358088075784</v>
      </c>
      <c r="AA250" s="36">
        <v>12922</v>
      </c>
      <c r="AB250" s="57">
        <v>-0.31251330070227712</v>
      </c>
    </row>
    <row r="251" spans="2:28" ht="15" hidden="1" customHeight="1" outlineLevel="1">
      <c r="B251" s="63" t="s">
        <v>81</v>
      </c>
      <c r="C251" s="36">
        <v>400</v>
      </c>
      <c r="D251" s="57">
        <v>-0.14893617021276595</v>
      </c>
      <c r="E251" s="66">
        <v>0</v>
      </c>
      <c r="F251" s="57">
        <v>-1</v>
      </c>
      <c r="G251" s="66">
        <v>4</v>
      </c>
      <c r="H251" s="57">
        <v>-0.75</v>
      </c>
      <c r="I251" s="66">
        <v>4</v>
      </c>
      <c r="J251" s="57">
        <v>-0.77777777777777779</v>
      </c>
      <c r="K251" s="36">
        <v>2908</v>
      </c>
      <c r="L251" s="57">
        <v>-0.12751275127512751</v>
      </c>
      <c r="M251" s="36">
        <v>4968</v>
      </c>
      <c r="N251" s="57">
        <v>-0.48661775343598224</v>
      </c>
      <c r="O251" s="36">
        <v>7876</v>
      </c>
      <c r="P251" s="57">
        <v>-0.39461952344350504</v>
      </c>
      <c r="Q251" s="66">
        <v>6532</v>
      </c>
      <c r="R251" s="57">
        <v>-0.46734078121177525</v>
      </c>
      <c r="S251" s="66">
        <v>19552</v>
      </c>
      <c r="T251" s="57">
        <v>-0.19256659095601902</v>
      </c>
      <c r="U251" s="66">
        <v>26084</v>
      </c>
      <c r="V251" s="57">
        <v>-0.28493886726245954</v>
      </c>
      <c r="W251" s="36">
        <v>9840</v>
      </c>
      <c r="X251" s="57">
        <v>-0.38760268857356239</v>
      </c>
      <c r="Y251" s="36">
        <v>24524</v>
      </c>
      <c r="Z251" s="57">
        <v>-0.27674884982894887</v>
      </c>
      <c r="AA251" s="36">
        <v>34364</v>
      </c>
      <c r="AB251" s="57">
        <v>-0.31238994717464386</v>
      </c>
    </row>
    <row r="252" spans="2:28" ht="15" hidden="1" customHeight="1" outlineLevel="1">
      <c r="B252" s="63" t="s">
        <v>80</v>
      </c>
      <c r="C252" s="36">
        <v>391</v>
      </c>
      <c r="D252" s="57">
        <v>-0.15184381778741862</v>
      </c>
      <c r="E252" s="66">
        <v>4</v>
      </c>
      <c r="F252" s="57">
        <v>0.33333333333333326</v>
      </c>
      <c r="G252" s="66">
        <v>21</v>
      </c>
      <c r="H252" s="57">
        <v>0.16666666666666674</v>
      </c>
      <c r="I252" s="66">
        <v>25</v>
      </c>
      <c r="J252" s="57">
        <v>0.19047619047619047</v>
      </c>
      <c r="K252" s="36">
        <v>3113</v>
      </c>
      <c r="L252" s="57">
        <v>-2.7491408934707917E-2</v>
      </c>
      <c r="M252" s="36">
        <v>6091</v>
      </c>
      <c r="N252" s="57">
        <v>-0.28918193488154975</v>
      </c>
      <c r="O252" s="36">
        <v>9204</v>
      </c>
      <c r="P252" s="57">
        <v>-0.21801189464740867</v>
      </c>
      <c r="Q252" s="66">
        <v>7026</v>
      </c>
      <c r="R252" s="57">
        <v>-0.29209068010075567</v>
      </c>
      <c r="S252" s="66">
        <v>22209</v>
      </c>
      <c r="T252" s="57">
        <v>-0.11956392467789889</v>
      </c>
      <c r="U252" s="66">
        <v>29235</v>
      </c>
      <c r="V252" s="57">
        <v>-0.16827880512091042</v>
      </c>
      <c r="W252" s="36">
        <v>10534</v>
      </c>
      <c r="X252" s="57">
        <v>-0.22487122884473876</v>
      </c>
      <c r="Y252" s="36">
        <v>28321</v>
      </c>
      <c r="Z252" s="57">
        <v>-0.16239796521944871</v>
      </c>
      <c r="AA252" s="36">
        <v>38855</v>
      </c>
      <c r="AB252" s="57">
        <v>-0.18030884772794398</v>
      </c>
    </row>
    <row r="253" spans="2:28" ht="15" hidden="1" customHeight="1" outlineLevel="1">
      <c r="B253" s="63" t="s">
        <v>79</v>
      </c>
      <c r="C253" s="36">
        <v>441</v>
      </c>
      <c r="D253" s="57">
        <v>-5.3648068669527871E-2</v>
      </c>
      <c r="E253" s="66">
        <v>3</v>
      </c>
      <c r="F253" s="57">
        <v>0</v>
      </c>
      <c r="G253" s="66">
        <v>23</v>
      </c>
      <c r="H253" s="57">
        <v>0.14999999999999991</v>
      </c>
      <c r="I253" s="66">
        <v>26</v>
      </c>
      <c r="J253" s="57">
        <v>0.13043478260869557</v>
      </c>
      <c r="K253" s="36">
        <v>4027</v>
      </c>
      <c r="L253" s="57">
        <v>5.2421367948078945E-3</v>
      </c>
      <c r="M253" s="36">
        <v>6590</v>
      </c>
      <c r="N253" s="57">
        <v>-0.33514931396287329</v>
      </c>
      <c r="O253" s="36">
        <v>10617</v>
      </c>
      <c r="P253" s="57">
        <v>-0.23717488144848398</v>
      </c>
      <c r="Q253" s="66">
        <v>7682</v>
      </c>
      <c r="R253" s="57">
        <v>-0.31824636137735174</v>
      </c>
      <c r="S253" s="66">
        <v>34583</v>
      </c>
      <c r="T253" s="57">
        <v>0.37174249335607468</v>
      </c>
      <c r="U253" s="66">
        <v>42265</v>
      </c>
      <c r="V253" s="57">
        <v>0.15861180405164621</v>
      </c>
      <c r="W253" s="36">
        <v>12153</v>
      </c>
      <c r="X253" s="57">
        <v>-0.22803785809566157</v>
      </c>
      <c r="Y253" s="36">
        <v>41196</v>
      </c>
      <c r="Z253" s="57">
        <v>0.17223913723927953</v>
      </c>
      <c r="AA253" s="36">
        <v>53349</v>
      </c>
      <c r="AB253" s="57">
        <v>4.8402311048225455E-2</v>
      </c>
    </row>
    <row r="254" spans="2:28" collapsed="1">
      <c r="B254" s="173">
        <v>1993</v>
      </c>
      <c r="C254" s="66">
        <v>2189</v>
      </c>
      <c r="D254" s="67">
        <v>-0.25997295469912107</v>
      </c>
      <c r="E254" s="66">
        <v>70</v>
      </c>
      <c r="F254" s="67">
        <v>1.1875</v>
      </c>
      <c r="G254" s="66">
        <v>94</v>
      </c>
      <c r="H254" s="67">
        <v>6.8181818181818121E-2</v>
      </c>
      <c r="I254" s="66">
        <v>164</v>
      </c>
      <c r="J254" s="67">
        <v>0.3666666666666667</v>
      </c>
      <c r="K254" s="66">
        <v>16510</v>
      </c>
      <c r="L254" s="67">
        <v>-0.11748984391704087</v>
      </c>
      <c r="M254" s="66">
        <v>34532</v>
      </c>
      <c r="N254" s="67">
        <v>-0.2896550305473844</v>
      </c>
      <c r="O254" s="66">
        <v>51042</v>
      </c>
      <c r="P254" s="67">
        <v>-0.24181161895990855</v>
      </c>
      <c r="Q254" s="66">
        <v>41994</v>
      </c>
      <c r="R254" s="67">
        <v>-0.27774624632371914</v>
      </c>
      <c r="S254" s="66">
        <v>145904</v>
      </c>
      <c r="T254" s="67">
        <v>-1.9409645679875243E-2</v>
      </c>
      <c r="U254" s="66">
        <v>187898</v>
      </c>
      <c r="V254" s="67">
        <v>-9.1995070915988131E-2</v>
      </c>
      <c r="W254" s="66">
        <v>60763</v>
      </c>
      <c r="X254" s="67">
        <v>-0.23894991295199208</v>
      </c>
      <c r="Y254" s="66">
        <v>180530</v>
      </c>
      <c r="Z254" s="67">
        <v>-8.5891651856015105E-2</v>
      </c>
      <c r="AA254" s="66">
        <v>241293</v>
      </c>
      <c r="AB254" s="67">
        <v>-0.12995521645380659</v>
      </c>
    </row>
    <row r="255" spans="2:28" ht="15" hidden="1" customHeight="1" outlineLevel="1">
      <c r="B255" s="63" t="s">
        <v>90</v>
      </c>
      <c r="C255" s="36">
        <v>386</v>
      </c>
      <c r="D255" s="57">
        <v>-0.10648148148148151</v>
      </c>
      <c r="E255" s="66">
        <v>2</v>
      </c>
      <c r="F255" s="57">
        <v>-0.6</v>
      </c>
      <c r="G255" s="66">
        <v>19</v>
      </c>
      <c r="H255" s="57">
        <v>0</v>
      </c>
      <c r="I255" s="66">
        <v>21</v>
      </c>
      <c r="J255" s="57">
        <v>-0.125</v>
      </c>
      <c r="K255" s="36">
        <v>2780</v>
      </c>
      <c r="L255" s="57">
        <v>-0.34216753431140556</v>
      </c>
      <c r="M255" s="36">
        <v>7703</v>
      </c>
      <c r="N255" s="57">
        <v>-0.20134784862623123</v>
      </c>
      <c r="O255" s="36">
        <v>10483</v>
      </c>
      <c r="P255" s="57">
        <v>-0.2442505947660587</v>
      </c>
      <c r="Q255" s="66">
        <v>7243</v>
      </c>
      <c r="R255" s="57">
        <v>-0.41380705730009715</v>
      </c>
      <c r="S255" s="66">
        <v>22430</v>
      </c>
      <c r="T255" s="57">
        <v>-0.10373211859665943</v>
      </c>
      <c r="U255" s="66">
        <v>29673</v>
      </c>
      <c r="V255" s="57">
        <v>-0.20622224600074901</v>
      </c>
      <c r="W255" s="36">
        <v>10411</v>
      </c>
      <c r="X255" s="57">
        <v>-0.40477960093762511</v>
      </c>
      <c r="Y255" s="36">
        <v>30152</v>
      </c>
      <c r="Z255" s="57">
        <v>-0.1423614074010866</v>
      </c>
      <c r="AA255" s="36">
        <v>40563</v>
      </c>
      <c r="AB255" s="57">
        <v>-0.22954338246467099</v>
      </c>
    </row>
    <row r="256" spans="2:28" ht="15" hidden="1" customHeight="1" outlineLevel="1">
      <c r="B256" s="63" t="s">
        <v>89</v>
      </c>
      <c r="C256" s="36">
        <v>471</v>
      </c>
      <c r="D256" s="57">
        <v>-3.0864197530864224E-2</v>
      </c>
      <c r="E256" s="66">
        <v>8</v>
      </c>
      <c r="F256" s="57">
        <v>0.33333333333333326</v>
      </c>
      <c r="G256" s="66">
        <v>9</v>
      </c>
      <c r="H256" s="57">
        <v>-0.64</v>
      </c>
      <c r="I256" s="66">
        <v>17</v>
      </c>
      <c r="J256" s="57">
        <v>-0.45161290322580649</v>
      </c>
      <c r="K256" s="36">
        <v>3036</v>
      </c>
      <c r="L256" s="57">
        <v>-0.30078304928604327</v>
      </c>
      <c r="M256" s="36">
        <v>5933</v>
      </c>
      <c r="N256" s="57">
        <v>-0.38217223784234089</v>
      </c>
      <c r="O256" s="36">
        <v>8969</v>
      </c>
      <c r="P256" s="57">
        <v>-0.35683040516314091</v>
      </c>
      <c r="Q256" s="66">
        <v>9785</v>
      </c>
      <c r="R256" s="57">
        <v>-0.22691001027099633</v>
      </c>
      <c r="S256" s="66">
        <v>22482</v>
      </c>
      <c r="T256" s="57">
        <v>-0.1193544596341416</v>
      </c>
      <c r="U256" s="66">
        <v>32267</v>
      </c>
      <c r="V256" s="57">
        <v>-0.15500445189336409</v>
      </c>
      <c r="W256" s="36">
        <v>13300</v>
      </c>
      <c r="X256" s="57">
        <v>-0.21852047711381395</v>
      </c>
      <c r="Y256" s="36">
        <v>28424</v>
      </c>
      <c r="Z256" s="57">
        <v>-0.18062842317670802</v>
      </c>
      <c r="AA256" s="36">
        <v>41724</v>
      </c>
      <c r="AB256" s="57">
        <v>-0.19309984722195361</v>
      </c>
    </row>
    <row r="257" spans="2:28" ht="15" hidden="1" customHeight="1" outlineLevel="1">
      <c r="B257" s="63" t="s">
        <v>88</v>
      </c>
      <c r="C257" s="36">
        <v>159</v>
      </c>
      <c r="D257" s="57">
        <v>-2.4539877300613466E-2</v>
      </c>
      <c r="E257" s="66">
        <v>8</v>
      </c>
      <c r="F257" s="57">
        <v>3</v>
      </c>
      <c r="G257" s="66">
        <v>3</v>
      </c>
      <c r="H257" s="57">
        <v>-0.5714285714285714</v>
      </c>
      <c r="I257" s="66">
        <v>11</v>
      </c>
      <c r="J257" s="57">
        <v>0.22222222222222232</v>
      </c>
      <c r="K257" s="36">
        <v>1093</v>
      </c>
      <c r="L257" s="57">
        <v>-0.11282467532467533</v>
      </c>
      <c r="M257" s="36">
        <v>3031</v>
      </c>
      <c r="N257" s="57">
        <v>4.4092318291422572E-2</v>
      </c>
      <c r="O257" s="36">
        <v>4124</v>
      </c>
      <c r="P257" s="57">
        <v>-2.6602176541716815E-3</v>
      </c>
      <c r="Q257" s="66">
        <v>3506</v>
      </c>
      <c r="R257" s="57">
        <v>-8.7929240374609807E-2</v>
      </c>
      <c r="S257" s="66">
        <v>11379</v>
      </c>
      <c r="T257" s="57">
        <v>0.24674044045140797</v>
      </c>
      <c r="U257" s="66">
        <v>14885</v>
      </c>
      <c r="V257" s="57">
        <v>0.14755994140775575</v>
      </c>
      <c r="W257" s="36">
        <v>4766</v>
      </c>
      <c r="X257" s="57">
        <v>-9.0631558862812489E-2</v>
      </c>
      <c r="Y257" s="36">
        <v>14413</v>
      </c>
      <c r="Z257" s="57">
        <v>0.19739137658885109</v>
      </c>
      <c r="AA257" s="36">
        <v>19179</v>
      </c>
      <c r="AB257" s="57">
        <v>0.11002430836902422</v>
      </c>
    </row>
    <row r="258" spans="2:28" ht="15" hidden="1" customHeight="1" outlineLevel="1">
      <c r="B258" s="63" t="s">
        <v>87</v>
      </c>
      <c r="C258" s="36">
        <v>14</v>
      </c>
      <c r="D258" s="57">
        <v>-0.6</v>
      </c>
      <c r="E258" s="66">
        <v>0</v>
      </c>
      <c r="F258" s="57" t="s">
        <v>143</v>
      </c>
      <c r="G258" s="66">
        <v>3</v>
      </c>
      <c r="H258" s="57" t="s">
        <v>143</v>
      </c>
      <c r="I258" s="66">
        <v>3</v>
      </c>
      <c r="J258" s="57" t="s">
        <v>143</v>
      </c>
      <c r="K258" s="36">
        <v>13</v>
      </c>
      <c r="L258" s="57">
        <v>-0.48</v>
      </c>
      <c r="M258" s="36">
        <v>74</v>
      </c>
      <c r="N258" s="57">
        <v>0.51020408163265296</v>
      </c>
      <c r="O258" s="36">
        <v>87</v>
      </c>
      <c r="P258" s="57">
        <v>0.17567567567567566</v>
      </c>
      <c r="Q258" s="66">
        <v>71</v>
      </c>
      <c r="R258" s="57">
        <v>-0.54777070063694266</v>
      </c>
      <c r="S258" s="66">
        <v>1374</v>
      </c>
      <c r="T258" s="57">
        <v>-0.19742990654205606</v>
      </c>
      <c r="U258" s="66">
        <v>1445</v>
      </c>
      <c r="V258" s="57">
        <v>-0.22685928303905833</v>
      </c>
      <c r="W258" s="36">
        <v>98</v>
      </c>
      <c r="X258" s="57">
        <v>-0.54838709677419351</v>
      </c>
      <c r="Y258" s="36">
        <v>1451</v>
      </c>
      <c r="Z258" s="57">
        <v>-0.17603634298693926</v>
      </c>
      <c r="AA258" s="36">
        <v>1549</v>
      </c>
      <c r="AB258" s="57">
        <v>-0.21688574317492415</v>
      </c>
    </row>
    <row r="259" spans="2:28" ht="15" hidden="1" customHeight="1" outlineLevel="1">
      <c r="B259" s="63" t="s">
        <v>86</v>
      </c>
      <c r="C259" s="36">
        <v>5</v>
      </c>
      <c r="D259" s="57">
        <v>-0.66666666666666674</v>
      </c>
      <c r="E259" s="66">
        <v>0</v>
      </c>
      <c r="F259" s="57" t="s">
        <v>143</v>
      </c>
      <c r="G259" s="66">
        <v>0</v>
      </c>
      <c r="H259" s="57" t="s">
        <v>143</v>
      </c>
      <c r="I259" s="66">
        <v>0</v>
      </c>
      <c r="J259" s="57" t="s">
        <v>143</v>
      </c>
      <c r="K259" s="36">
        <v>25</v>
      </c>
      <c r="L259" s="57">
        <v>1.5</v>
      </c>
      <c r="M259" s="36">
        <v>29</v>
      </c>
      <c r="N259" s="57">
        <v>-9.375E-2</v>
      </c>
      <c r="O259" s="36">
        <v>54</v>
      </c>
      <c r="P259" s="57">
        <v>0.28571428571428581</v>
      </c>
      <c r="Q259" s="66">
        <v>161</v>
      </c>
      <c r="R259" s="57">
        <v>0.53333333333333344</v>
      </c>
      <c r="S259" s="66">
        <v>1621</v>
      </c>
      <c r="T259" s="57">
        <v>-6.3547082611207339E-2</v>
      </c>
      <c r="U259" s="66">
        <v>1782</v>
      </c>
      <c r="V259" s="57">
        <v>-2.9411764705882359E-2</v>
      </c>
      <c r="W259" s="36">
        <v>191</v>
      </c>
      <c r="X259" s="57">
        <v>0.46923076923076934</v>
      </c>
      <c r="Y259" s="36">
        <v>1650</v>
      </c>
      <c r="Z259" s="57">
        <v>-6.4095292115711855E-2</v>
      </c>
      <c r="AA259" s="36">
        <v>1841</v>
      </c>
      <c r="AB259" s="57">
        <v>-2.7469624933967207E-2</v>
      </c>
    </row>
    <row r="260" spans="2:28" ht="15" hidden="1" customHeight="1" outlineLevel="1">
      <c r="B260" s="63" t="s">
        <v>85</v>
      </c>
      <c r="C260" s="36">
        <v>35</v>
      </c>
      <c r="D260" s="57">
        <v>1.6923076923076925</v>
      </c>
      <c r="E260" s="66">
        <v>0</v>
      </c>
      <c r="F260" s="57" t="s">
        <v>143</v>
      </c>
      <c r="G260" s="66">
        <v>0</v>
      </c>
      <c r="H260" s="57" t="s">
        <v>143</v>
      </c>
      <c r="I260" s="66">
        <v>0</v>
      </c>
      <c r="J260" s="57" t="s">
        <v>143</v>
      </c>
      <c r="K260" s="36">
        <v>42</v>
      </c>
      <c r="L260" s="57">
        <v>0.35483870967741926</v>
      </c>
      <c r="M260" s="36">
        <v>42</v>
      </c>
      <c r="N260" s="57">
        <v>1.7999999999999998</v>
      </c>
      <c r="O260" s="36">
        <v>84</v>
      </c>
      <c r="P260" s="57">
        <v>0.82608695652173902</v>
      </c>
      <c r="Q260" s="66">
        <v>99</v>
      </c>
      <c r="R260" s="57">
        <v>2</v>
      </c>
      <c r="S260" s="66">
        <v>1292</v>
      </c>
      <c r="T260" s="57">
        <v>-0.26798866855524084</v>
      </c>
      <c r="U260" s="66">
        <v>1391</v>
      </c>
      <c r="V260" s="57">
        <v>-0.22636262513904337</v>
      </c>
      <c r="W260" s="36">
        <v>176</v>
      </c>
      <c r="X260" s="57">
        <v>1.2857142857142856</v>
      </c>
      <c r="Y260" s="36">
        <v>1334</v>
      </c>
      <c r="Z260" s="57">
        <v>-0.25056179775280896</v>
      </c>
      <c r="AA260" s="36">
        <v>1510</v>
      </c>
      <c r="AB260" s="57">
        <v>-0.18686052773290251</v>
      </c>
    </row>
    <row r="261" spans="2:28" ht="15" hidden="1" customHeight="1" outlineLevel="1">
      <c r="B261" s="63" t="s">
        <v>84</v>
      </c>
      <c r="C261" s="36">
        <v>72</v>
      </c>
      <c r="D261" s="57">
        <v>3.2352941176470589</v>
      </c>
      <c r="E261" s="66">
        <v>0</v>
      </c>
      <c r="F261" s="57" t="s">
        <v>143</v>
      </c>
      <c r="G261" s="66">
        <v>0</v>
      </c>
      <c r="H261" s="57">
        <v>-1</v>
      </c>
      <c r="I261" s="66">
        <v>0</v>
      </c>
      <c r="J261" s="57">
        <v>-1</v>
      </c>
      <c r="K261" s="36">
        <v>11</v>
      </c>
      <c r="L261" s="57">
        <v>0</v>
      </c>
      <c r="M261" s="36">
        <v>34</v>
      </c>
      <c r="N261" s="57">
        <v>1</v>
      </c>
      <c r="O261" s="36">
        <v>45</v>
      </c>
      <c r="P261" s="57">
        <v>0.60714285714285721</v>
      </c>
      <c r="Q261" s="66">
        <v>125</v>
      </c>
      <c r="R261" s="57">
        <v>-1.5748031496062964E-2</v>
      </c>
      <c r="S261" s="66">
        <v>1728</v>
      </c>
      <c r="T261" s="57">
        <v>-0.19327731092436973</v>
      </c>
      <c r="U261" s="66">
        <v>1853</v>
      </c>
      <c r="V261" s="57">
        <v>-0.18334067871308946</v>
      </c>
      <c r="W261" s="36">
        <v>208</v>
      </c>
      <c r="X261" s="57">
        <v>0.34193548387096784</v>
      </c>
      <c r="Y261" s="36">
        <v>1762</v>
      </c>
      <c r="Z261" s="57">
        <v>-0.18501387604070307</v>
      </c>
      <c r="AA261" s="36">
        <v>1970</v>
      </c>
      <c r="AB261" s="57">
        <v>-0.14976262408286578</v>
      </c>
    </row>
    <row r="262" spans="2:28" ht="15" hidden="1" customHeight="1" outlineLevel="1">
      <c r="B262" s="63" t="s">
        <v>83</v>
      </c>
      <c r="C262" s="36">
        <v>43</v>
      </c>
      <c r="D262" s="57">
        <v>7.6</v>
      </c>
      <c r="E262" s="66">
        <v>0</v>
      </c>
      <c r="F262" s="57">
        <v>-1</v>
      </c>
      <c r="G262" s="66">
        <v>0</v>
      </c>
      <c r="H262" s="57">
        <v>-1</v>
      </c>
      <c r="I262" s="66">
        <v>0</v>
      </c>
      <c r="J262" s="57">
        <v>-1</v>
      </c>
      <c r="K262" s="36">
        <v>60</v>
      </c>
      <c r="L262" s="57">
        <v>2.1578947368421053</v>
      </c>
      <c r="M262" s="36">
        <v>111</v>
      </c>
      <c r="N262" s="57">
        <v>1.4130434782608696</v>
      </c>
      <c r="O262" s="36">
        <v>171</v>
      </c>
      <c r="P262" s="57">
        <v>1.6307692307692307</v>
      </c>
      <c r="Q262" s="66">
        <v>220</v>
      </c>
      <c r="R262" s="57">
        <v>3.3137254901960782</v>
      </c>
      <c r="S262" s="66">
        <v>1504</v>
      </c>
      <c r="T262" s="57">
        <v>3.3468208092485545</v>
      </c>
      <c r="U262" s="66">
        <v>1724</v>
      </c>
      <c r="V262" s="57">
        <v>3.3425692695214106</v>
      </c>
      <c r="W262" s="36">
        <v>323</v>
      </c>
      <c r="X262" s="57">
        <v>3.0886075949367084</v>
      </c>
      <c r="Y262" s="36">
        <v>1615</v>
      </c>
      <c r="Z262" s="57">
        <v>3.057788944723618</v>
      </c>
      <c r="AA262" s="36">
        <v>1938</v>
      </c>
      <c r="AB262" s="57">
        <v>3.0628930817610067</v>
      </c>
    </row>
    <row r="263" spans="2:28" ht="15" hidden="1" customHeight="1" outlineLevel="1">
      <c r="B263" s="63" t="s">
        <v>82</v>
      </c>
      <c r="C263" s="36">
        <v>376</v>
      </c>
      <c r="D263" s="57">
        <v>0.3925925925925926</v>
      </c>
      <c r="E263" s="66">
        <v>6</v>
      </c>
      <c r="F263" s="57">
        <v>5</v>
      </c>
      <c r="G263" s="66">
        <v>0</v>
      </c>
      <c r="H263" s="57">
        <v>-1</v>
      </c>
      <c r="I263" s="66">
        <v>6</v>
      </c>
      <c r="J263" s="57">
        <v>-0.1428571428571429</v>
      </c>
      <c r="K263" s="36">
        <v>1108</v>
      </c>
      <c r="L263" s="57">
        <v>1.1897233201581026</v>
      </c>
      <c r="M263" s="36">
        <v>3498</v>
      </c>
      <c r="N263" s="57">
        <v>0.50710900473933651</v>
      </c>
      <c r="O263" s="36">
        <v>4606</v>
      </c>
      <c r="P263" s="57">
        <v>0.62928899893880441</v>
      </c>
      <c r="Q263" s="66">
        <v>3477</v>
      </c>
      <c r="R263" s="57">
        <v>0.49806118052563542</v>
      </c>
      <c r="S263" s="66">
        <v>10331</v>
      </c>
      <c r="T263" s="57">
        <v>0.43009413067552593</v>
      </c>
      <c r="U263" s="66">
        <v>13808</v>
      </c>
      <c r="V263" s="57">
        <v>0.44662126767941324</v>
      </c>
      <c r="W263" s="36">
        <v>4967</v>
      </c>
      <c r="X263" s="57">
        <v>0.60329244673983218</v>
      </c>
      <c r="Y263" s="36">
        <v>13829</v>
      </c>
      <c r="Z263" s="57">
        <v>0.447911213485499</v>
      </c>
      <c r="AA263" s="36">
        <v>18796</v>
      </c>
      <c r="AB263" s="57">
        <v>0.48596727013993202</v>
      </c>
    </row>
    <row r="264" spans="2:28" ht="15" hidden="1" customHeight="1" outlineLevel="1">
      <c r="B264" s="63" t="s">
        <v>81</v>
      </c>
      <c r="C264" s="36">
        <v>470</v>
      </c>
      <c r="D264" s="57">
        <v>-0.33238636363636365</v>
      </c>
      <c r="E264" s="66">
        <v>2</v>
      </c>
      <c r="F264" s="57">
        <v>1</v>
      </c>
      <c r="G264" s="66">
        <v>16</v>
      </c>
      <c r="H264" s="57">
        <v>0.60000000000000009</v>
      </c>
      <c r="I264" s="66">
        <v>18</v>
      </c>
      <c r="J264" s="57">
        <v>0.63636363636363646</v>
      </c>
      <c r="K264" s="36">
        <v>3333</v>
      </c>
      <c r="L264" s="57">
        <v>-0.18766756032171583</v>
      </c>
      <c r="M264" s="36">
        <v>9677</v>
      </c>
      <c r="N264" s="57">
        <v>2.0888279354362327E-2</v>
      </c>
      <c r="O264" s="36">
        <v>13010</v>
      </c>
      <c r="P264" s="57">
        <v>-4.2114563392725679E-2</v>
      </c>
      <c r="Q264" s="66">
        <v>12263</v>
      </c>
      <c r="R264" s="57">
        <v>4.6420343032681943E-2</v>
      </c>
      <c r="S264" s="66">
        <v>24215</v>
      </c>
      <c r="T264" s="57">
        <v>2.3976657645466748E-2</v>
      </c>
      <c r="U264" s="66">
        <v>36478</v>
      </c>
      <c r="V264" s="57">
        <v>3.1413464529080892E-2</v>
      </c>
      <c r="W264" s="36">
        <v>16068</v>
      </c>
      <c r="X264" s="57">
        <v>-2.777273552368853E-2</v>
      </c>
      <c r="Y264" s="36">
        <v>33908</v>
      </c>
      <c r="Z264" s="57">
        <v>2.3267042882578304E-2</v>
      </c>
      <c r="AA264" s="36">
        <v>49976</v>
      </c>
      <c r="AB264" s="57">
        <v>6.282216494845283E-3</v>
      </c>
    </row>
    <row r="265" spans="2:28" ht="15" hidden="1" customHeight="1" outlineLevel="1">
      <c r="B265" s="63" t="s">
        <v>80</v>
      </c>
      <c r="C265" s="36">
        <v>461</v>
      </c>
      <c r="D265" s="57">
        <v>-0.39421813403416561</v>
      </c>
      <c r="E265" s="66">
        <v>3</v>
      </c>
      <c r="F265" s="57" t="s">
        <v>143</v>
      </c>
      <c r="G265" s="66">
        <v>18</v>
      </c>
      <c r="H265" s="57">
        <v>0.5</v>
      </c>
      <c r="I265" s="66">
        <v>21</v>
      </c>
      <c r="J265" s="57">
        <v>0.75</v>
      </c>
      <c r="K265" s="36">
        <v>3201</v>
      </c>
      <c r="L265" s="57">
        <v>-0.17329545454545459</v>
      </c>
      <c r="M265" s="36">
        <v>8569</v>
      </c>
      <c r="N265" s="57">
        <v>3.1788079470198571E-2</v>
      </c>
      <c r="O265" s="36">
        <v>11770</v>
      </c>
      <c r="P265" s="57">
        <v>-3.342366757000903E-2</v>
      </c>
      <c r="Q265" s="66">
        <v>9925</v>
      </c>
      <c r="R265" s="57">
        <v>-0.11177734025416142</v>
      </c>
      <c r="S265" s="66">
        <v>25225</v>
      </c>
      <c r="T265" s="57">
        <v>4.5119323831620761E-2</v>
      </c>
      <c r="U265" s="66">
        <v>35150</v>
      </c>
      <c r="V265" s="57">
        <v>-4.5312942509204701E-3</v>
      </c>
      <c r="W265" s="36">
        <v>13590</v>
      </c>
      <c r="X265" s="57">
        <v>-0.14025431770734487</v>
      </c>
      <c r="Y265" s="36">
        <v>33812</v>
      </c>
      <c r="Z265" s="57">
        <v>4.1875943672387672E-2</v>
      </c>
      <c r="AA265" s="36">
        <v>47402</v>
      </c>
      <c r="AB265" s="57">
        <v>-1.7778698715292141E-2</v>
      </c>
    </row>
    <row r="266" spans="2:28" ht="15" hidden="1" customHeight="1" outlineLevel="1">
      <c r="B266" s="63" t="s">
        <v>79</v>
      </c>
      <c r="C266" s="36">
        <v>466</v>
      </c>
      <c r="D266" s="57">
        <v>-0.1386321626617375</v>
      </c>
      <c r="E266" s="66">
        <v>3</v>
      </c>
      <c r="F266" s="57">
        <v>0.5</v>
      </c>
      <c r="G266" s="66">
        <v>20</v>
      </c>
      <c r="H266" s="57">
        <v>0.53846153846153855</v>
      </c>
      <c r="I266" s="66">
        <v>23</v>
      </c>
      <c r="J266" s="57">
        <v>0.53333333333333344</v>
      </c>
      <c r="K266" s="36">
        <v>4006</v>
      </c>
      <c r="L266" s="57">
        <v>-7.802071346375139E-2</v>
      </c>
      <c r="M266" s="36">
        <v>9912</v>
      </c>
      <c r="N266" s="57">
        <v>-2.5272888189595832E-2</v>
      </c>
      <c r="O266" s="36">
        <v>13918</v>
      </c>
      <c r="P266" s="57">
        <v>-4.1063800468513212E-2</v>
      </c>
      <c r="Q266" s="66">
        <v>11268</v>
      </c>
      <c r="R266" s="57">
        <v>0.25255669186305019</v>
      </c>
      <c r="S266" s="66">
        <v>25211</v>
      </c>
      <c r="T266" s="57">
        <v>3.319536084586705E-2</v>
      </c>
      <c r="U266" s="66">
        <v>36479</v>
      </c>
      <c r="V266" s="57">
        <v>9.2283738060304765E-2</v>
      </c>
      <c r="W266" s="36">
        <v>15743</v>
      </c>
      <c r="X266" s="57">
        <v>0.13389513108614226</v>
      </c>
      <c r="Y266" s="36">
        <v>35143</v>
      </c>
      <c r="Z266" s="57">
        <v>1.619292716074372E-2</v>
      </c>
      <c r="AA266" s="36">
        <v>50886</v>
      </c>
      <c r="AB266" s="57">
        <v>4.9910248210122354E-2</v>
      </c>
    </row>
    <row r="267" spans="2:28" collapsed="1">
      <c r="B267" s="173">
        <v>1992</v>
      </c>
      <c r="C267" s="66">
        <v>2958</v>
      </c>
      <c r="D267" s="67">
        <v>-0.14061592097617659</v>
      </c>
      <c r="E267" s="66">
        <v>32</v>
      </c>
      <c r="F267" s="67">
        <v>0.52380952380952372</v>
      </c>
      <c r="G267" s="66">
        <v>88</v>
      </c>
      <c r="H267" s="67">
        <v>-0.12871287128712872</v>
      </c>
      <c r="I267" s="66">
        <v>120</v>
      </c>
      <c r="J267" s="67">
        <v>-1.6393442622950838E-2</v>
      </c>
      <c r="K267" s="66">
        <v>18708</v>
      </c>
      <c r="L267" s="67">
        <v>-0.17665698442038558</v>
      </c>
      <c r="M267" s="66">
        <v>48613</v>
      </c>
      <c r="N267" s="67">
        <v>-7.5517267609919392E-2</v>
      </c>
      <c r="O267" s="66">
        <v>67321</v>
      </c>
      <c r="P267" s="67">
        <v>-0.10603404775183911</v>
      </c>
      <c r="Q267" s="66">
        <v>58143</v>
      </c>
      <c r="R267" s="67">
        <v>-8.4938621340887588E-2</v>
      </c>
      <c r="S267" s="66">
        <v>148792</v>
      </c>
      <c r="T267" s="67">
        <v>1.3659247753547765E-2</v>
      </c>
      <c r="U267" s="66">
        <v>206935</v>
      </c>
      <c r="V267" s="67">
        <v>-1.6127268491444302E-2</v>
      </c>
      <c r="W267" s="66">
        <v>79841</v>
      </c>
      <c r="X267" s="67">
        <v>-0.11015881861242682</v>
      </c>
      <c r="Y267" s="66">
        <v>197493</v>
      </c>
      <c r="Z267" s="67">
        <v>-9.9211919467393495E-3</v>
      </c>
      <c r="AA267" s="66">
        <v>277334</v>
      </c>
      <c r="AB267" s="67">
        <v>-4.1020480848694807E-2</v>
      </c>
    </row>
    <row r="268" spans="2:28" ht="15" hidden="1" customHeight="1" outlineLevel="1">
      <c r="B268" s="63" t="s">
        <v>90</v>
      </c>
      <c r="C268" s="36">
        <v>432</v>
      </c>
      <c r="D268" s="57">
        <v>-0.31210191082802552</v>
      </c>
      <c r="E268" s="66">
        <v>5</v>
      </c>
      <c r="F268" s="57">
        <v>-0.61538461538461542</v>
      </c>
      <c r="G268" s="66">
        <v>19</v>
      </c>
      <c r="H268" s="57">
        <v>1.375</v>
      </c>
      <c r="I268" s="66">
        <v>24</v>
      </c>
      <c r="J268" s="57">
        <v>0.14285714285714279</v>
      </c>
      <c r="K268" s="36">
        <v>4226</v>
      </c>
      <c r="L268" s="57">
        <v>-4.345857854232682E-2</v>
      </c>
      <c r="M268" s="36">
        <v>9645</v>
      </c>
      <c r="N268" s="57">
        <v>-7.6139520526803395E-3</v>
      </c>
      <c r="O268" s="36">
        <v>13871</v>
      </c>
      <c r="P268" s="57">
        <v>-1.8815873240432879E-2</v>
      </c>
      <c r="Q268" s="66">
        <v>12356</v>
      </c>
      <c r="R268" s="57">
        <v>-0.1342488789237668</v>
      </c>
      <c r="S268" s="66">
        <v>25026</v>
      </c>
      <c r="T268" s="57">
        <v>5.1159274193548487E-2</v>
      </c>
      <c r="U268" s="66">
        <v>37382</v>
      </c>
      <c r="V268" s="57">
        <v>-1.8329831932773155E-2</v>
      </c>
      <c r="W268" s="36">
        <v>17491</v>
      </c>
      <c r="X268" s="57">
        <v>-9.5183901505354052E-2</v>
      </c>
      <c r="Y268" s="36">
        <v>35157</v>
      </c>
      <c r="Z268" s="57">
        <v>4.8367377366929976E-2</v>
      </c>
      <c r="AA268" s="36">
        <v>52648</v>
      </c>
      <c r="AB268" s="57">
        <v>-4.1236333371165168E-3</v>
      </c>
    </row>
    <row r="269" spans="2:28" ht="15" hidden="1" customHeight="1" outlineLevel="1">
      <c r="B269" s="63" t="s">
        <v>89</v>
      </c>
      <c r="C269" s="36">
        <v>486</v>
      </c>
      <c r="D269" s="57">
        <v>-0.29768786127167635</v>
      </c>
      <c r="E269" s="66">
        <v>6</v>
      </c>
      <c r="F269" s="57">
        <v>0.5</v>
      </c>
      <c r="G269" s="66">
        <v>25</v>
      </c>
      <c r="H269" s="57">
        <v>1.5</v>
      </c>
      <c r="I269" s="66">
        <v>31</v>
      </c>
      <c r="J269" s="57">
        <v>1.2142857142857144</v>
      </c>
      <c r="K269" s="36">
        <v>4342</v>
      </c>
      <c r="L269" s="57">
        <v>-2.7560863573725669E-3</v>
      </c>
      <c r="M269" s="36">
        <v>9603</v>
      </c>
      <c r="N269" s="57">
        <v>0.17467889908256873</v>
      </c>
      <c r="O269" s="36">
        <v>13945</v>
      </c>
      <c r="P269" s="57">
        <v>0.11301779870699979</v>
      </c>
      <c r="Q269" s="66">
        <v>12657</v>
      </c>
      <c r="R269" s="57">
        <v>0.225740848343986</v>
      </c>
      <c r="S269" s="66">
        <v>25529</v>
      </c>
      <c r="T269" s="57">
        <v>0.31728586171310624</v>
      </c>
      <c r="U269" s="66">
        <v>38186</v>
      </c>
      <c r="V269" s="57">
        <v>0.28546421598330296</v>
      </c>
      <c r="W269" s="36">
        <v>17019</v>
      </c>
      <c r="X269" s="57">
        <v>0.10685483870967749</v>
      </c>
      <c r="Y269" s="36">
        <v>34690</v>
      </c>
      <c r="Z269" s="57">
        <v>0.25847995646653366</v>
      </c>
      <c r="AA269" s="36">
        <v>51709</v>
      </c>
      <c r="AB269" s="57">
        <v>0.2041871404950979</v>
      </c>
    </row>
    <row r="270" spans="2:28" ht="15" hidden="1" customHeight="1" outlineLevel="1">
      <c r="B270" s="63" t="s">
        <v>88</v>
      </c>
      <c r="C270" s="36">
        <v>163</v>
      </c>
      <c r="D270" s="57">
        <v>-0.47249190938511332</v>
      </c>
      <c r="E270" s="66">
        <v>2</v>
      </c>
      <c r="F270" s="57">
        <v>1</v>
      </c>
      <c r="G270" s="66">
        <v>7</v>
      </c>
      <c r="H270" s="57">
        <v>0.16666666666666674</v>
      </c>
      <c r="I270" s="66">
        <v>9</v>
      </c>
      <c r="J270" s="57">
        <v>0.28571428571428581</v>
      </c>
      <c r="K270" s="36">
        <v>1232</v>
      </c>
      <c r="L270" s="57">
        <v>-1.4399999999999968E-2</v>
      </c>
      <c r="M270" s="36">
        <v>2903</v>
      </c>
      <c r="N270" s="57">
        <v>7.3594674556213047E-2</v>
      </c>
      <c r="O270" s="36">
        <v>4135</v>
      </c>
      <c r="P270" s="57">
        <v>4.5776428932726265E-2</v>
      </c>
      <c r="Q270" s="66">
        <v>3844</v>
      </c>
      <c r="R270" s="57">
        <v>-0.31528322052012825</v>
      </c>
      <c r="S270" s="66">
        <v>9127</v>
      </c>
      <c r="T270" s="57">
        <v>0.40285889947740539</v>
      </c>
      <c r="U270" s="66">
        <v>12971</v>
      </c>
      <c r="V270" s="57">
        <v>7.021452145214524E-2</v>
      </c>
      <c r="W270" s="36">
        <v>5241</v>
      </c>
      <c r="X270" s="57">
        <v>-0.26944521884583217</v>
      </c>
      <c r="Y270" s="36">
        <v>12037</v>
      </c>
      <c r="Z270" s="57">
        <v>0.30609809027777768</v>
      </c>
      <c r="AA270" s="36">
        <v>17278</v>
      </c>
      <c r="AB270" s="57">
        <v>5.4179377669310469E-2</v>
      </c>
    </row>
    <row r="271" spans="2:28" ht="15" hidden="1" customHeight="1" outlineLevel="1">
      <c r="B271" s="63" t="s">
        <v>87</v>
      </c>
      <c r="C271" s="36">
        <v>35</v>
      </c>
      <c r="D271" s="57">
        <v>0.34615384615384626</v>
      </c>
      <c r="E271" s="66">
        <v>0</v>
      </c>
      <c r="F271" s="57">
        <v>-1</v>
      </c>
      <c r="G271" s="66">
        <v>0</v>
      </c>
      <c r="H271" s="57">
        <v>-1</v>
      </c>
      <c r="I271" s="66">
        <v>0</v>
      </c>
      <c r="J271" s="57">
        <v>-1</v>
      </c>
      <c r="K271" s="36">
        <v>25</v>
      </c>
      <c r="L271" s="57">
        <v>-0.76635514018691586</v>
      </c>
      <c r="M271" s="36">
        <v>49</v>
      </c>
      <c r="N271" s="57">
        <v>0.68965517241379315</v>
      </c>
      <c r="O271" s="36">
        <v>74</v>
      </c>
      <c r="P271" s="57">
        <v>-0.45588235294117652</v>
      </c>
      <c r="Q271" s="66">
        <v>157</v>
      </c>
      <c r="R271" s="57">
        <v>0.80459770114942519</v>
      </c>
      <c r="S271" s="66">
        <v>1712</v>
      </c>
      <c r="T271" s="57">
        <v>0.52584670231729058</v>
      </c>
      <c r="U271" s="66">
        <v>1869</v>
      </c>
      <c r="V271" s="57">
        <v>0.54590570719602982</v>
      </c>
      <c r="W271" s="36">
        <v>217</v>
      </c>
      <c r="X271" s="57">
        <v>-3.9823008849557473E-2</v>
      </c>
      <c r="Y271" s="36">
        <v>1761</v>
      </c>
      <c r="Z271" s="57">
        <v>0.52599653379549394</v>
      </c>
      <c r="AA271" s="36">
        <v>1978</v>
      </c>
      <c r="AB271" s="57">
        <v>0.43333333333333335</v>
      </c>
    </row>
    <row r="272" spans="2:28" ht="15" hidden="1" customHeight="1" outlineLevel="1">
      <c r="B272" s="63" t="s">
        <v>86</v>
      </c>
      <c r="C272" s="36">
        <v>15</v>
      </c>
      <c r="D272" s="57">
        <v>0.875</v>
      </c>
      <c r="E272" s="66">
        <v>0</v>
      </c>
      <c r="F272" s="57" t="s">
        <v>143</v>
      </c>
      <c r="G272" s="66">
        <v>0</v>
      </c>
      <c r="H272" s="57" t="s">
        <v>143</v>
      </c>
      <c r="I272" s="66">
        <v>0</v>
      </c>
      <c r="J272" s="57" t="s">
        <v>143</v>
      </c>
      <c r="K272" s="36">
        <v>10</v>
      </c>
      <c r="L272" s="57">
        <v>-0.67741935483870974</v>
      </c>
      <c r="M272" s="36">
        <v>32</v>
      </c>
      <c r="N272" s="57">
        <v>1.9090909090909092</v>
      </c>
      <c r="O272" s="36">
        <v>42</v>
      </c>
      <c r="P272" s="57">
        <v>0</v>
      </c>
      <c r="Q272" s="66">
        <v>105</v>
      </c>
      <c r="R272" s="57">
        <v>2.6206896551724137</v>
      </c>
      <c r="S272" s="66">
        <v>1731</v>
      </c>
      <c r="T272" s="57">
        <v>0.27749077490774909</v>
      </c>
      <c r="U272" s="66">
        <v>1836</v>
      </c>
      <c r="V272" s="57">
        <v>0.32658959537572252</v>
      </c>
      <c r="W272" s="36">
        <v>130</v>
      </c>
      <c r="X272" s="57">
        <v>0.91176470588235303</v>
      </c>
      <c r="Y272" s="36">
        <v>1763</v>
      </c>
      <c r="Z272" s="57">
        <v>0.29062957540263534</v>
      </c>
      <c r="AA272" s="36">
        <v>1893</v>
      </c>
      <c r="AB272" s="57">
        <v>0.32008368200836812</v>
      </c>
    </row>
    <row r="273" spans="2:28" ht="15" hidden="1" customHeight="1" outlineLevel="1">
      <c r="B273" s="63" t="s">
        <v>85</v>
      </c>
      <c r="C273" s="36">
        <v>13</v>
      </c>
      <c r="D273" s="57">
        <v>5.5</v>
      </c>
      <c r="E273" s="66">
        <v>0</v>
      </c>
      <c r="F273" s="57">
        <v>-1</v>
      </c>
      <c r="G273" s="66">
        <v>0</v>
      </c>
      <c r="H273" s="57" t="s">
        <v>143</v>
      </c>
      <c r="I273" s="66">
        <v>0</v>
      </c>
      <c r="J273" s="57">
        <v>-1</v>
      </c>
      <c r="K273" s="36">
        <v>31</v>
      </c>
      <c r="L273" s="57">
        <v>0.19230769230769229</v>
      </c>
      <c r="M273" s="36">
        <v>15</v>
      </c>
      <c r="N273" s="57">
        <v>-0.16666666666666663</v>
      </c>
      <c r="O273" s="36">
        <v>46</v>
      </c>
      <c r="P273" s="57">
        <v>4.5454545454545414E-2</v>
      </c>
      <c r="Q273" s="66">
        <v>33</v>
      </c>
      <c r="R273" s="57">
        <v>0.43478260869565211</v>
      </c>
      <c r="S273" s="66">
        <v>1765</v>
      </c>
      <c r="T273" s="57">
        <v>-0.21902654867256632</v>
      </c>
      <c r="U273" s="66">
        <v>1798</v>
      </c>
      <c r="V273" s="57">
        <v>-0.21243977222952259</v>
      </c>
      <c r="W273" s="36">
        <v>77</v>
      </c>
      <c r="X273" s="57">
        <v>0.24193548387096775</v>
      </c>
      <c r="Y273" s="36">
        <v>1780</v>
      </c>
      <c r="Z273" s="57">
        <v>-0.21861281826163304</v>
      </c>
      <c r="AA273" s="36">
        <v>1857</v>
      </c>
      <c r="AB273" s="57">
        <v>-0.20641025641025645</v>
      </c>
    </row>
    <row r="274" spans="2:28" ht="15" hidden="1" customHeight="1" outlineLevel="1">
      <c r="B274" s="63" t="s">
        <v>84</v>
      </c>
      <c r="C274" s="36">
        <v>17</v>
      </c>
      <c r="D274" s="57">
        <v>16</v>
      </c>
      <c r="E274" s="66">
        <v>0</v>
      </c>
      <c r="F274" s="57" t="s">
        <v>143</v>
      </c>
      <c r="G274" s="66">
        <v>3</v>
      </c>
      <c r="H274" s="57" t="s">
        <v>143</v>
      </c>
      <c r="I274" s="66">
        <v>3</v>
      </c>
      <c r="J274" s="57" t="s">
        <v>143</v>
      </c>
      <c r="K274" s="36">
        <v>11</v>
      </c>
      <c r="L274" s="57">
        <v>-0.64516129032258063</v>
      </c>
      <c r="M274" s="36">
        <v>17</v>
      </c>
      <c r="N274" s="57">
        <v>-0.87407407407407411</v>
      </c>
      <c r="O274" s="36">
        <v>28</v>
      </c>
      <c r="P274" s="57">
        <v>-0.83132530120481929</v>
      </c>
      <c r="Q274" s="66">
        <v>127</v>
      </c>
      <c r="R274" s="57">
        <v>2.96875</v>
      </c>
      <c r="S274" s="66">
        <v>2142</v>
      </c>
      <c r="T274" s="57">
        <v>0.66046511627906979</v>
      </c>
      <c r="U274" s="66">
        <v>2269</v>
      </c>
      <c r="V274" s="57">
        <v>0.71633888048411487</v>
      </c>
      <c r="W274" s="36">
        <v>155</v>
      </c>
      <c r="X274" s="57">
        <v>1.421875</v>
      </c>
      <c r="Y274" s="36">
        <v>2162</v>
      </c>
      <c r="Z274" s="57">
        <v>0.51719298245614032</v>
      </c>
      <c r="AA274" s="36">
        <v>2317</v>
      </c>
      <c r="AB274" s="57">
        <v>0.55607790463398254</v>
      </c>
    </row>
    <row r="275" spans="2:28" ht="15" hidden="1" customHeight="1" outlineLevel="1">
      <c r="B275" s="63" t="s">
        <v>83</v>
      </c>
      <c r="C275" s="36">
        <v>5</v>
      </c>
      <c r="D275" s="57">
        <v>-0.61538461538461542</v>
      </c>
      <c r="E275" s="66">
        <v>4</v>
      </c>
      <c r="F275" s="57" t="s">
        <v>143</v>
      </c>
      <c r="G275" s="66">
        <v>6</v>
      </c>
      <c r="H275" s="57">
        <v>0.5</v>
      </c>
      <c r="I275" s="66">
        <v>10</v>
      </c>
      <c r="J275" s="57">
        <v>1.5</v>
      </c>
      <c r="K275" s="36">
        <v>19</v>
      </c>
      <c r="L275" s="57">
        <v>-0.51282051282051277</v>
      </c>
      <c r="M275" s="36">
        <v>46</v>
      </c>
      <c r="N275" s="57">
        <v>-0.1785714285714286</v>
      </c>
      <c r="O275" s="36">
        <v>65</v>
      </c>
      <c r="P275" s="57">
        <v>-0.31578947368421051</v>
      </c>
      <c r="Q275" s="66">
        <v>51</v>
      </c>
      <c r="R275" s="57">
        <v>-0.43333333333333335</v>
      </c>
      <c r="S275" s="66">
        <v>346</v>
      </c>
      <c r="T275" s="57">
        <v>-0.77161716171617156</v>
      </c>
      <c r="U275" s="66">
        <v>397</v>
      </c>
      <c r="V275" s="57">
        <v>-0.75264797507788161</v>
      </c>
      <c r="W275" s="36">
        <v>79</v>
      </c>
      <c r="X275" s="57">
        <v>-0.44366197183098588</v>
      </c>
      <c r="Y275" s="36">
        <v>398</v>
      </c>
      <c r="Z275" s="57">
        <v>-0.74730158730158736</v>
      </c>
      <c r="AA275" s="36">
        <v>477</v>
      </c>
      <c r="AB275" s="57">
        <v>-0.72218986604542801</v>
      </c>
    </row>
    <row r="276" spans="2:28" ht="15" hidden="1" customHeight="1" outlineLevel="1">
      <c r="B276" s="63" t="s">
        <v>82</v>
      </c>
      <c r="C276" s="36">
        <v>270</v>
      </c>
      <c r="D276" s="57">
        <v>-0.25</v>
      </c>
      <c r="E276" s="66">
        <v>1</v>
      </c>
      <c r="F276" s="57" t="s">
        <v>143</v>
      </c>
      <c r="G276" s="66">
        <v>6</v>
      </c>
      <c r="H276" s="57">
        <v>1</v>
      </c>
      <c r="I276" s="66">
        <v>7</v>
      </c>
      <c r="J276" s="57">
        <v>1.3333333333333335</v>
      </c>
      <c r="K276" s="36">
        <v>506</v>
      </c>
      <c r="L276" s="57">
        <v>-0.60926640926640929</v>
      </c>
      <c r="M276" s="36">
        <v>2321</v>
      </c>
      <c r="N276" s="57">
        <v>-0.2873810254835738</v>
      </c>
      <c r="O276" s="36">
        <v>2827</v>
      </c>
      <c r="P276" s="57">
        <v>-0.37895430579964851</v>
      </c>
      <c r="Q276" s="66">
        <v>2321</v>
      </c>
      <c r="R276" s="57">
        <v>-0.4634766527970412</v>
      </c>
      <c r="S276" s="66">
        <v>7224</v>
      </c>
      <c r="T276" s="57">
        <v>-0.27564423944650551</v>
      </c>
      <c r="U276" s="66">
        <v>9545</v>
      </c>
      <c r="V276" s="57">
        <v>-0.33247080215399683</v>
      </c>
      <c r="W276" s="36">
        <v>3098</v>
      </c>
      <c r="X276" s="57">
        <v>-0.48202641698712589</v>
      </c>
      <c r="Y276" s="36">
        <v>9551</v>
      </c>
      <c r="Z276" s="57">
        <v>-0.27824378447819842</v>
      </c>
      <c r="AA276" s="36">
        <v>12649</v>
      </c>
      <c r="AB276" s="57">
        <v>-0.34167794316644118</v>
      </c>
    </row>
    <row r="277" spans="2:28" ht="15" hidden="1" customHeight="1" outlineLevel="1">
      <c r="B277" s="63" t="s">
        <v>81</v>
      </c>
      <c r="C277" s="36">
        <v>704</v>
      </c>
      <c r="D277" s="57">
        <v>-0.11111111111111116</v>
      </c>
      <c r="E277" s="66">
        <v>1</v>
      </c>
      <c r="F277" s="57">
        <v>-0.5</v>
      </c>
      <c r="G277" s="66">
        <v>10</v>
      </c>
      <c r="H277" s="57">
        <v>-0.5</v>
      </c>
      <c r="I277" s="66">
        <v>11</v>
      </c>
      <c r="J277" s="57">
        <v>-0.5</v>
      </c>
      <c r="K277" s="36">
        <v>4103</v>
      </c>
      <c r="L277" s="57">
        <v>-0.20128479657387577</v>
      </c>
      <c r="M277" s="36">
        <v>9479</v>
      </c>
      <c r="N277" s="57">
        <v>0.20032923895150057</v>
      </c>
      <c r="O277" s="36">
        <v>13582</v>
      </c>
      <c r="P277" s="57">
        <v>4.2043885223262301E-2</v>
      </c>
      <c r="Q277" s="66">
        <v>11719</v>
      </c>
      <c r="R277" s="57">
        <v>0.10306852409638556</v>
      </c>
      <c r="S277" s="66">
        <v>23648</v>
      </c>
      <c r="T277" s="57">
        <v>-8.9796389669373755E-2</v>
      </c>
      <c r="U277" s="66">
        <v>35367</v>
      </c>
      <c r="V277" s="57">
        <v>-3.3820516322906724E-2</v>
      </c>
      <c r="W277" s="36">
        <v>16527</v>
      </c>
      <c r="X277" s="57">
        <v>-1.6913319238900382E-3</v>
      </c>
      <c r="Y277" s="36">
        <v>33137</v>
      </c>
      <c r="Z277" s="57">
        <v>-2.2449702047318443E-2</v>
      </c>
      <c r="AA277" s="36">
        <v>49664</v>
      </c>
      <c r="AB277" s="57">
        <v>-1.5638316849344913E-2</v>
      </c>
    </row>
    <row r="278" spans="2:28" ht="15" hidden="1" customHeight="1" outlineLevel="1">
      <c r="B278" s="63" t="s">
        <v>80</v>
      </c>
      <c r="C278" s="36">
        <v>761</v>
      </c>
      <c r="D278" s="57">
        <v>1.0079155672823217</v>
      </c>
      <c r="E278" s="66">
        <v>0</v>
      </c>
      <c r="F278" s="57" t="s">
        <v>143</v>
      </c>
      <c r="G278" s="66">
        <v>12</v>
      </c>
      <c r="H278" s="57">
        <v>-0.33333333333333337</v>
      </c>
      <c r="I278" s="66">
        <v>12</v>
      </c>
      <c r="J278" s="57">
        <v>-0.33333333333333337</v>
      </c>
      <c r="K278" s="36">
        <v>3872</v>
      </c>
      <c r="L278" s="57">
        <v>-2.7380055262496872E-2</v>
      </c>
      <c r="M278" s="36">
        <v>8305</v>
      </c>
      <c r="N278" s="57">
        <v>-0.12826703054476751</v>
      </c>
      <c r="O278" s="36">
        <v>12177</v>
      </c>
      <c r="P278" s="57">
        <v>-9.8534201954397438E-2</v>
      </c>
      <c r="Q278" s="66">
        <v>11174</v>
      </c>
      <c r="R278" s="57">
        <v>-2.0426054177259623E-2</v>
      </c>
      <c r="S278" s="66">
        <v>24136</v>
      </c>
      <c r="T278" s="57">
        <v>-0.16226441289785154</v>
      </c>
      <c r="U278" s="66">
        <v>35310</v>
      </c>
      <c r="V278" s="57">
        <v>-0.12203490974190656</v>
      </c>
      <c r="W278" s="36">
        <v>15807</v>
      </c>
      <c r="X278" s="57">
        <v>2.5369442506499862E-3</v>
      </c>
      <c r="Y278" s="36">
        <v>32453</v>
      </c>
      <c r="Z278" s="57">
        <v>-0.15390030242986752</v>
      </c>
      <c r="AA278" s="36">
        <v>48260</v>
      </c>
      <c r="AB278" s="57">
        <v>-0.10832732849250781</v>
      </c>
    </row>
    <row r="279" spans="2:28" ht="15" hidden="1" customHeight="1" outlineLevel="1">
      <c r="B279" s="63" t="s">
        <v>79</v>
      </c>
      <c r="C279" s="36">
        <v>541</v>
      </c>
      <c r="D279" s="57">
        <v>-0.29740259740259745</v>
      </c>
      <c r="E279" s="66">
        <v>2</v>
      </c>
      <c r="F279" s="57">
        <v>-0.5</v>
      </c>
      <c r="G279" s="66">
        <v>13</v>
      </c>
      <c r="H279" s="57">
        <v>-0.27777777777777779</v>
      </c>
      <c r="I279" s="66">
        <v>15</v>
      </c>
      <c r="J279" s="57">
        <v>-0.31818181818181823</v>
      </c>
      <c r="K279" s="36">
        <v>4345</v>
      </c>
      <c r="L279" s="57">
        <v>-2.1616752983562249E-2</v>
      </c>
      <c r="M279" s="36">
        <v>10169</v>
      </c>
      <c r="N279" s="57">
        <v>7.4379292128895935E-2</v>
      </c>
      <c r="O279" s="36">
        <v>14514</v>
      </c>
      <c r="P279" s="57">
        <v>4.3722134330504758E-2</v>
      </c>
      <c r="Q279" s="66">
        <v>8996</v>
      </c>
      <c r="R279" s="57">
        <v>-0.20431629223421188</v>
      </c>
      <c r="S279" s="66">
        <v>24401</v>
      </c>
      <c r="T279" s="57">
        <v>-0.17107721574888746</v>
      </c>
      <c r="U279" s="66">
        <v>33397</v>
      </c>
      <c r="V279" s="57">
        <v>-0.1803009105858675</v>
      </c>
      <c r="W279" s="36">
        <v>13884</v>
      </c>
      <c r="X279" s="57">
        <v>-0.15961503540947886</v>
      </c>
      <c r="Y279" s="36">
        <v>34583</v>
      </c>
      <c r="Z279" s="57">
        <v>-0.11143371017471737</v>
      </c>
      <c r="AA279" s="36">
        <v>48467</v>
      </c>
      <c r="AB279" s="57">
        <v>-0.12579138182933203</v>
      </c>
    </row>
    <row r="280" spans="2:28" collapsed="1">
      <c r="B280" s="173">
        <v>1991</v>
      </c>
      <c r="C280" s="66">
        <v>3442</v>
      </c>
      <c r="D280" s="67">
        <v>-0.13517587939698494</v>
      </c>
      <c r="E280" s="66">
        <v>21</v>
      </c>
      <c r="F280" s="67">
        <v>-0.48780487804878048</v>
      </c>
      <c r="G280" s="66">
        <v>101</v>
      </c>
      <c r="H280" s="67">
        <v>0.12222222222222223</v>
      </c>
      <c r="I280" s="66">
        <v>122</v>
      </c>
      <c r="J280" s="67">
        <v>-6.8702290076335881E-2</v>
      </c>
      <c r="K280" s="66">
        <v>22722</v>
      </c>
      <c r="L280" s="67">
        <v>-9.5101553166069275E-2</v>
      </c>
      <c r="M280" s="66">
        <v>52584</v>
      </c>
      <c r="N280" s="67">
        <v>3.1200360833840035E-2</v>
      </c>
      <c r="O280" s="66">
        <v>75306</v>
      </c>
      <c r="P280" s="67">
        <v>-1.0472648910029858E-2</v>
      </c>
      <c r="Q280" s="66">
        <v>63540</v>
      </c>
      <c r="R280" s="67">
        <v>-6.7453328636843946E-2</v>
      </c>
      <c r="S280" s="66">
        <v>146787</v>
      </c>
      <c r="T280" s="67">
        <v>-3.0712238671931735E-2</v>
      </c>
      <c r="U280" s="66">
        <v>210327</v>
      </c>
      <c r="V280" s="67">
        <v>-4.2113364970351674E-2</v>
      </c>
      <c r="W280" s="66">
        <v>89725</v>
      </c>
      <c r="X280" s="67">
        <v>-7.7539144828153383E-2</v>
      </c>
      <c r="Y280" s="66">
        <v>199472</v>
      </c>
      <c r="Z280" s="67">
        <v>-1.5055228840465951E-2</v>
      </c>
      <c r="AA280" s="66">
        <v>289197</v>
      </c>
      <c r="AB280" s="67">
        <v>-3.5328298664389468E-2</v>
      </c>
    </row>
    <row r="281" spans="2:28" ht="15" hidden="1" customHeight="1" outlineLevel="1">
      <c r="B281" s="63" t="s">
        <v>90</v>
      </c>
      <c r="C281" s="36">
        <v>628</v>
      </c>
      <c r="D281" s="57">
        <v>-2.635658914728678E-2</v>
      </c>
      <c r="E281" s="66">
        <v>13</v>
      </c>
      <c r="F281" s="57" t="s">
        <v>143</v>
      </c>
      <c r="G281" s="66">
        <v>8</v>
      </c>
      <c r="H281" s="57" t="s">
        <v>143</v>
      </c>
      <c r="I281" s="66">
        <v>21</v>
      </c>
      <c r="J281" s="57" t="s">
        <v>143</v>
      </c>
      <c r="K281" s="36">
        <v>4418</v>
      </c>
      <c r="L281" s="57">
        <v>-1.6692632984642741E-2</v>
      </c>
      <c r="M281" s="36">
        <v>9719</v>
      </c>
      <c r="N281" s="57">
        <v>0.20553212602331938</v>
      </c>
      <c r="O281" s="36">
        <v>14137</v>
      </c>
      <c r="P281" s="57">
        <v>0.126005575467941</v>
      </c>
      <c r="Q281" s="66">
        <v>14272</v>
      </c>
      <c r="R281" s="57">
        <v>0.34299425990401811</v>
      </c>
      <c r="S281" s="66">
        <v>23808</v>
      </c>
      <c r="T281" s="57">
        <v>-9.7600727741348647E-2</v>
      </c>
      <c r="U281" s="66">
        <v>38080</v>
      </c>
      <c r="V281" s="57">
        <v>2.8911105106727897E-2</v>
      </c>
      <c r="W281" s="36">
        <v>19331</v>
      </c>
      <c r="X281" s="57">
        <v>0.22619727243894694</v>
      </c>
      <c r="Y281" s="36">
        <v>33535</v>
      </c>
      <c r="Z281" s="57">
        <v>-2.6418928726956059E-2</v>
      </c>
      <c r="AA281" s="36">
        <v>52866</v>
      </c>
      <c r="AB281" s="57">
        <v>5.2897829117705575E-2</v>
      </c>
    </row>
    <row r="282" spans="2:28" ht="15" hidden="1" customHeight="1" outlineLevel="1">
      <c r="B282" s="63" t="s">
        <v>89</v>
      </c>
      <c r="C282" s="36">
        <v>692</v>
      </c>
      <c r="D282" s="57">
        <v>0.32567049808429127</v>
      </c>
      <c r="E282" s="66">
        <v>4</v>
      </c>
      <c r="F282" s="57" t="s">
        <v>143</v>
      </c>
      <c r="G282" s="66">
        <v>10</v>
      </c>
      <c r="H282" s="57" t="s">
        <v>143</v>
      </c>
      <c r="I282" s="66">
        <v>14</v>
      </c>
      <c r="J282" s="57" t="s">
        <v>143</v>
      </c>
      <c r="K282" s="36">
        <v>4354</v>
      </c>
      <c r="L282" s="57">
        <v>4.412470023980819E-2</v>
      </c>
      <c r="M282" s="36">
        <v>8175</v>
      </c>
      <c r="N282" s="57">
        <v>0.27237354085603105</v>
      </c>
      <c r="O282" s="36">
        <v>12529</v>
      </c>
      <c r="P282" s="57">
        <v>0.18253893345917893</v>
      </c>
      <c r="Q282" s="66">
        <v>10326</v>
      </c>
      <c r="R282" s="57">
        <v>-1.9838633127669647E-2</v>
      </c>
      <c r="S282" s="66">
        <v>19380</v>
      </c>
      <c r="T282" s="57">
        <v>-0.12667297553062051</v>
      </c>
      <c r="U282" s="66">
        <v>29706</v>
      </c>
      <c r="V282" s="57">
        <v>-9.2281366497586004E-2</v>
      </c>
      <c r="W282" s="36">
        <v>15376</v>
      </c>
      <c r="X282" s="57">
        <v>9.7852498850725667E-3</v>
      </c>
      <c r="Y282" s="36">
        <v>27565</v>
      </c>
      <c r="Z282" s="57">
        <v>-3.6727704780542325E-2</v>
      </c>
      <c r="AA282" s="36">
        <v>42941</v>
      </c>
      <c r="AB282" s="57">
        <v>-2.0573409666309384E-2</v>
      </c>
    </row>
    <row r="283" spans="2:28" ht="15" hidden="1" customHeight="1" outlineLevel="1">
      <c r="B283" s="63" t="s">
        <v>88</v>
      </c>
      <c r="C283" s="36">
        <v>309</v>
      </c>
      <c r="D283" s="57">
        <v>1.0328947368421053</v>
      </c>
      <c r="E283" s="66">
        <v>1</v>
      </c>
      <c r="F283" s="57" t="s">
        <v>143</v>
      </c>
      <c r="G283" s="66">
        <v>6</v>
      </c>
      <c r="H283" s="57" t="s">
        <v>143</v>
      </c>
      <c r="I283" s="66">
        <v>7</v>
      </c>
      <c r="J283" s="57" t="s">
        <v>143</v>
      </c>
      <c r="K283" s="36">
        <v>1250</v>
      </c>
      <c r="L283" s="57">
        <v>-5.0873196659073638E-2</v>
      </c>
      <c r="M283" s="36">
        <v>2704</v>
      </c>
      <c r="N283" s="57">
        <v>-0.18060606060606066</v>
      </c>
      <c r="O283" s="36">
        <v>3954</v>
      </c>
      <c r="P283" s="57">
        <v>-0.14359974009096821</v>
      </c>
      <c r="Q283" s="66">
        <v>5614</v>
      </c>
      <c r="R283" s="57">
        <v>0.22469458987783586</v>
      </c>
      <c r="S283" s="66">
        <v>6506</v>
      </c>
      <c r="T283" s="57">
        <v>-0.35424317617866008</v>
      </c>
      <c r="U283" s="66">
        <v>12120</v>
      </c>
      <c r="V283" s="57">
        <v>-0.17320417490961182</v>
      </c>
      <c r="W283" s="36">
        <v>7174</v>
      </c>
      <c r="X283" s="57">
        <v>0.18519742276557083</v>
      </c>
      <c r="Y283" s="36">
        <v>9216</v>
      </c>
      <c r="Z283" s="57">
        <v>-0.31095327102803738</v>
      </c>
      <c r="AA283" s="36">
        <v>16390</v>
      </c>
      <c r="AB283" s="57">
        <v>-0.15637224624253654</v>
      </c>
    </row>
    <row r="284" spans="2:28" ht="15" hidden="1" customHeight="1" outlineLevel="1">
      <c r="B284" s="63" t="s">
        <v>87</v>
      </c>
      <c r="C284" s="36">
        <v>26</v>
      </c>
      <c r="D284" s="57">
        <v>0.73333333333333339</v>
      </c>
      <c r="E284" s="66">
        <v>6</v>
      </c>
      <c r="F284" s="57">
        <v>5</v>
      </c>
      <c r="G284" s="66">
        <v>3</v>
      </c>
      <c r="H284" s="57" t="s">
        <v>143</v>
      </c>
      <c r="I284" s="66">
        <v>9</v>
      </c>
      <c r="J284" s="57">
        <v>8</v>
      </c>
      <c r="K284" s="36">
        <v>107</v>
      </c>
      <c r="L284" s="57">
        <v>1.6749999999999998</v>
      </c>
      <c r="M284" s="36">
        <v>29</v>
      </c>
      <c r="N284" s="57">
        <v>-0.546875</v>
      </c>
      <c r="O284" s="36">
        <v>136</v>
      </c>
      <c r="P284" s="57">
        <v>0.30769230769230771</v>
      </c>
      <c r="Q284" s="66">
        <v>87</v>
      </c>
      <c r="R284" s="57">
        <v>-0.2232142857142857</v>
      </c>
      <c r="S284" s="66">
        <v>1122</v>
      </c>
      <c r="T284" s="57">
        <v>-0.55965463108320246</v>
      </c>
      <c r="U284" s="66">
        <v>1209</v>
      </c>
      <c r="V284" s="57">
        <v>-0.54548872180451125</v>
      </c>
      <c r="W284" s="36">
        <v>226</v>
      </c>
      <c r="X284" s="57">
        <v>0.34523809523809534</v>
      </c>
      <c r="Y284" s="36">
        <v>1154</v>
      </c>
      <c r="Z284" s="57">
        <v>-0.55819295558958659</v>
      </c>
      <c r="AA284" s="36">
        <v>1380</v>
      </c>
      <c r="AB284" s="57">
        <v>-0.50359712230215825</v>
      </c>
    </row>
    <row r="285" spans="2:28" ht="15" hidden="1" customHeight="1" outlineLevel="1">
      <c r="B285" s="63" t="s">
        <v>86</v>
      </c>
      <c r="C285" s="36">
        <v>8</v>
      </c>
      <c r="D285" s="57">
        <v>-0.5</v>
      </c>
      <c r="E285" s="66">
        <v>0</v>
      </c>
      <c r="F285" s="57" t="s">
        <v>143</v>
      </c>
      <c r="G285" s="66">
        <v>0</v>
      </c>
      <c r="H285" s="57" t="s">
        <v>143</v>
      </c>
      <c r="I285" s="66">
        <v>0</v>
      </c>
      <c r="J285" s="57" t="s">
        <v>143</v>
      </c>
      <c r="K285" s="36">
        <v>31</v>
      </c>
      <c r="L285" s="57">
        <v>-0.20512820512820518</v>
      </c>
      <c r="M285" s="36">
        <v>11</v>
      </c>
      <c r="N285" s="57">
        <v>-0.56000000000000005</v>
      </c>
      <c r="O285" s="36">
        <v>42</v>
      </c>
      <c r="P285" s="57">
        <v>-0.34375</v>
      </c>
      <c r="Q285" s="66">
        <v>29</v>
      </c>
      <c r="R285" s="57">
        <v>0.20833333333333326</v>
      </c>
      <c r="S285" s="66">
        <v>1355</v>
      </c>
      <c r="T285" s="57">
        <v>-0.57788161993769471</v>
      </c>
      <c r="U285" s="66">
        <v>1384</v>
      </c>
      <c r="V285" s="57">
        <v>-0.57204700061842917</v>
      </c>
      <c r="W285" s="36">
        <v>68</v>
      </c>
      <c r="X285" s="57">
        <v>-0.13924050632911389</v>
      </c>
      <c r="Y285" s="36">
        <v>1366</v>
      </c>
      <c r="Z285" s="57">
        <v>-0.57774343122102012</v>
      </c>
      <c r="AA285" s="36">
        <v>1434</v>
      </c>
      <c r="AB285" s="57">
        <v>-0.56729028364514189</v>
      </c>
    </row>
    <row r="286" spans="2:28" ht="15" hidden="1" customHeight="1" outlineLevel="1">
      <c r="B286" s="63" t="s">
        <v>85</v>
      </c>
      <c r="C286" s="36">
        <v>2</v>
      </c>
      <c r="D286" s="57">
        <v>-0.90476190476190477</v>
      </c>
      <c r="E286" s="66">
        <v>11</v>
      </c>
      <c r="F286" s="57" t="s">
        <v>143</v>
      </c>
      <c r="G286" s="66">
        <v>0</v>
      </c>
      <c r="H286" s="57" t="s">
        <v>143</v>
      </c>
      <c r="I286" s="66">
        <v>11</v>
      </c>
      <c r="J286" s="57" t="s">
        <v>143</v>
      </c>
      <c r="K286" s="36">
        <v>26</v>
      </c>
      <c r="L286" s="57">
        <v>0.23809523809523814</v>
      </c>
      <c r="M286" s="36">
        <v>18</v>
      </c>
      <c r="N286" s="57">
        <v>-0.59090909090909083</v>
      </c>
      <c r="O286" s="36">
        <v>44</v>
      </c>
      <c r="P286" s="57">
        <v>-0.32307692307692304</v>
      </c>
      <c r="Q286" s="66">
        <v>23</v>
      </c>
      <c r="R286" s="57">
        <v>-0.28125</v>
      </c>
      <c r="S286" s="66">
        <v>2260</v>
      </c>
      <c r="T286" s="57">
        <v>-0.40697979532930995</v>
      </c>
      <c r="U286" s="66">
        <v>2283</v>
      </c>
      <c r="V286" s="57">
        <v>-0.4059328649492584</v>
      </c>
      <c r="W286" s="36">
        <v>62</v>
      </c>
      <c r="X286" s="57">
        <v>-0.16216216216216217</v>
      </c>
      <c r="Y286" s="36">
        <v>2278</v>
      </c>
      <c r="Z286" s="57">
        <v>-0.40907911802853436</v>
      </c>
      <c r="AA286" s="36">
        <v>2340</v>
      </c>
      <c r="AB286" s="57">
        <v>-0.4044286077882413</v>
      </c>
    </row>
    <row r="287" spans="2:28" ht="15" hidden="1" customHeight="1" outlineLevel="1">
      <c r="B287" s="63" t="s">
        <v>84</v>
      </c>
      <c r="C287" s="36">
        <v>1</v>
      </c>
      <c r="D287" s="57">
        <v>-0.96</v>
      </c>
      <c r="E287" s="66">
        <v>0</v>
      </c>
      <c r="F287" s="57">
        <v>-1</v>
      </c>
      <c r="G287" s="66">
        <v>0</v>
      </c>
      <c r="H287" s="57" t="s">
        <v>143</v>
      </c>
      <c r="I287" s="66">
        <v>0</v>
      </c>
      <c r="J287" s="57">
        <v>-1</v>
      </c>
      <c r="K287" s="36">
        <v>31</v>
      </c>
      <c r="L287" s="57">
        <v>-0.75968992248062017</v>
      </c>
      <c r="M287" s="36">
        <v>135</v>
      </c>
      <c r="N287" s="57">
        <v>2</v>
      </c>
      <c r="O287" s="36">
        <v>166</v>
      </c>
      <c r="P287" s="57">
        <v>-4.5977011494252928E-2</v>
      </c>
      <c r="Q287" s="66">
        <v>32</v>
      </c>
      <c r="R287" s="57">
        <v>6.6666666666666652E-2</v>
      </c>
      <c r="S287" s="66">
        <v>1290</v>
      </c>
      <c r="T287" s="57">
        <v>-0.56389452332657197</v>
      </c>
      <c r="U287" s="66">
        <v>1322</v>
      </c>
      <c r="V287" s="57">
        <v>-0.55756358768406966</v>
      </c>
      <c r="W287" s="36">
        <v>64</v>
      </c>
      <c r="X287" s="57">
        <v>-0.65405405405405403</v>
      </c>
      <c r="Y287" s="36">
        <v>1425</v>
      </c>
      <c r="Z287" s="57">
        <v>-0.52547452547452544</v>
      </c>
      <c r="AA287" s="36">
        <v>1489</v>
      </c>
      <c r="AB287" s="57">
        <v>-0.53293601003764113</v>
      </c>
    </row>
    <row r="288" spans="2:28" ht="15" hidden="1" customHeight="1" outlineLevel="1">
      <c r="B288" s="63" t="s">
        <v>83</v>
      </c>
      <c r="C288" s="36">
        <v>13</v>
      </c>
      <c r="D288" s="57">
        <v>0.30000000000000004</v>
      </c>
      <c r="E288" s="66">
        <v>0</v>
      </c>
      <c r="F288" s="57">
        <v>-1</v>
      </c>
      <c r="G288" s="66">
        <v>4</v>
      </c>
      <c r="H288" s="57" t="s">
        <v>143</v>
      </c>
      <c r="I288" s="66">
        <v>4</v>
      </c>
      <c r="J288" s="57">
        <v>3</v>
      </c>
      <c r="K288" s="36">
        <v>39</v>
      </c>
      <c r="L288" s="57">
        <v>-0.11363636363636365</v>
      </c>
      <c r="M288" s="36">
        <v>56</v>
      </c>
      <c r="N288" s="57">
        <v>-0.32530120481927716</v>
      </c>
      <c r="O288" s="36">
        <v>95</v>
      </c>
      <c r="P288" s="57">
        <v>-0.25196850393700787</v>
      </c>
      <c r="Q288" s="66">
        <v>90</v>
      </c>
      <c r="R288" s="57">
        <v>0.55172413793103448</v>
      </c>
      <c r="S288" s="66">
        <v>1515</v>
      </c>
      <c r="T288" s="57">
        <v>-0.6030914330626147</v>
      </c>
      <c r="U288" s="66">
        <v>1605</v>
      </c>
      <c r="V288" s="57">
        <v>-0.58580645161290323</v>
      </c>
      <c r="W288" s="36">
        <v>142</v>
      </c>
      <c r="X288" s="57">
        <v>0.25663716814159288</v>
      </c>
      <c r="Y288" s="36">
        <v>1575</v>
      </c>
      <c r="Z288" s="57">
        <v>-0.59615384615384615</v>
      </c>
      <c r="AA288" s="36">
        <v>1717</v>
      </c>
      <c r="AB288" s="57">
        <v>-0.57214054323448793</v>
      </c>
    </row>
    <row r="289" spans="2:28" ht="15" hidden="1" customHeight="1" outlineLevel="1">
      <c r="B289" s="63" t="s">
        <v>82</v>
      </c>
      <c r="C289" s="36">
        <v>360</v>
      </c>
      <c r="D289" s="57">
        <v>-0.18181818181818177</v>
      </c>
      <c r="E289" s="66">
        <v>0</v>
      </c>
      <c r="F289" s="57" t="s">
        <v>143</v>
      </c>
      <c r="G289" s="66">
        <v>3</v>
      </c>
      <c r="H289" s="57" t="s">
        <v>143</v>
      </c>
      <c r="I289" s="66">
        <v>3</v>
      </c>
      <c r="J289" s="57" t="s">
        <v>143</v>
      </c>
      <c r="K289" s="36">
        <v>1295</v>
      </c>
      <c r="L289" s="57">
        <v>-0.22501496110113706</v>
      </c>
      <c r="M289" s="36">
        <v>3257</v>
      </c>
      <c r="N289" s="57">
        <v>-0.30077286389008162</v>
      </c>
      <c r="O289" s="36">
        <v>4552</v>
      </c>
      <c r="P289" s="57">
        <v>-0.28077105387896983</v>
      </c>
      <c r="Q289" s="66">
        <v>4326</v>
      </c>
      <c r="R289" s="57">
        <v>-9.2320604280318963E-2</v>
      </c>
      <c r="S289" s="66">
        <v>9973</v>
      </c>
      <c r="T289" s="57">
        <v>-0.1387737478411053</v>
      </c>
      <c r="U289" s="66">
        <v>14299</v>
      </c>
      <c r="V289" s="57">
        <v>-0.12522941392389575</v>
      </c>
      <c r="W289" s="36">
        <v>5981</v>
      </c>
      <c r="X289" s="57">
        <v>-0.13028937036498478</v>
      </c>
      <c r="Y289" s="36">
        <v>13233</v>
      </c>
      <c r="Z289" s="57">
        <v>-0.18505973642074147</v>
      </c>
      <c r="AA289" s="36">
        <v>19214</v>
      </c>
      <c r="AB289" s="57">
        <v>-0.1687648712956954</v>
      </c>
    </row>
    <row r="290" spans="2:28" ht="15" hidden="1" customHeight="1" outlineLevel="1">
      <c r="B290" s="63" t="s">
        <v>81</v>
      </c>
      <c r="C290" s="36">
        <v>792</v>
      </c>
      <c r="D290" s="57">
        <v>0.21658986175115214</v>
      </c>
      <c r="E290" s="66">
        <v>2</v>
      </c>
      <c r="F290" s="57" t="s">
        <v>143</v>
      </c>
      <c r="G290" s="66">
        <v>20</v>
      </c>
      <c r="H290" s="57" t="s">
        <v>143</v>
      </c>
      <c r="I290" s="66">
        <v>22</v>
      </c>
      <c r="J290" s="57" t="s">
        <v>143</v>
      </c>
      <c r="K290" s="36">
        <v>5137</v>
      </c>
      <c r="L290" s="57">
        <v>-9.1118188251946175E-2</v>
      </c>
      <c r="M290" s="36">
        <v>7897</v>
      </c>
      <c r="N290" s="57">
        <v>-0.18921971252566738</v>
      </c>
      <c r="O290" s="36">
        <v>13034</v>
      </c>
      <c r="P290" s="57">
        <v>-0.15319646569646572</v>
      </c>
      <c r="Q290" s="66">
        <v>10624</v>
      </c>
      <c r="R290" s="57">
        <v>-0.16221118208343188</v>
      </c>
      <c r="S290" s="66">
        <v>25981</v>
      </c>
      <c r="T290" s="57">
        <v>-2.7438796136857069E-2</v>
      </c>
      <c r="U290" s="66">
        <v>36605</v>
      </c>
      <c r="V290" s="57">
        <v>-7.0821170199263817E-2</v>
      </c>
      <c r="W290" s="36">
        <v>16555</v>
      </c>
      <c r="X290" s="57">
        <v>-0.12794985250737467</v>
      </c>
      <c r="Y290" s="36">
        <v>33898</v>
      </c>
      <c r="Z290" s="57">
        <v>-7.0115762330608455E-2</v>
      </c>
      <c r="AA290" s="36">
        <v>50453</v>
      </c>
      <c r="AB290" s="57">
        <v>-8.9920271294058218E-2</v>
      </c>
    </row>
    <row r="291" spans="2:28" ht="15" hidden="1" customHeight="1" outlineLevel="1">
      <c r="B291" s="63" t="s">
        <v>80</v>
      </c>
      <c r="C291" s="36">
        <v>379</v>
      </c>
      <c r="D291" s="57">
        <v>6.460674157303381E-2</v>
      </c>
      <c r="E291" s="66">
        <v>0</v>
      </c>
      <c r="F291" s="57">
        <v>-1</v>
      </c>
      <c r="G291" s="66">
        <v>18</v>
      </c>
      <c r="H291" s="57" t="s">
        <v>143</v>
      </c>
      <c r="I291" s="66">
        <v>18</v>
      </c>
      <c r="J291" s="57">
        <v>0.19999999999999996</v>
      </c>
      <c r="K291" s="36">
        <v>3981</v>
      </c>
      <c r="L291" s="57">
        <v>-0.26058692421991081</v>
      </c>
      <c r="M291" s="36">
        <v>9527</v>
      </c>
      <c r="N291" s="57">
        <v>5.5857253685027253E-2</v>
      </c>
      <c r="O291" s="36">
        <v>13508</v>
      </c>
      <c r="P291" s="57">
        <v>-6.2400222114250004E-2</v>
      </c>
      <c r="Q291" s="66">
        <v>11407</v>
      </c>
      <c r="R291" s="57">
        <v>-0.16536182044340386</v>
      </c>
      <c r="S291" s="66">
        <v>28811</v>
      </c>
      <c r="T291" s="57">
        <v>8.8768800544176463E-2</v>
      </c>
      <c r="U291" s="66">
        <v>40218</v>
      </c>
      <c r="V291" s="57">
        <v>2.2178474419995986E-3</v>
      </c>
      <c r="W291" s="36">
        <v>15767</v>
      </c>
      <c r="X291" s="57">
        <v>-0.18818865204407376</v>
      </c>
      <c r="Y291" s="36">
        <v>38356</v>
      </c>
      <c r="Z291" s="57">
        <v>8.09074256728195E-2</v>
      </c>
      <c r="AA291" s="36">
        <v>54123</v>
      </c>
      <c r="AB291" s="57">
        <v>-1.4278689420292534E-2</v>
      </c>
    </row>
    <row r="292" spans="2:28" ht="15" hidden="1" customHeight="1" outlineLevel="1">
      <c r="B292" s="63" t="s">
        <v>79</v>
      </c>
      <c r="C292" s="36">
        <v>770</v>
      </c>
      <c r="D292" s="57">
        <v>0.92019950124688288</v>
      </c>
      <c r="E292" s="66">
        <v>4</v>
      </c>
      <c r="F292" s="57" t="s">
        <v>143</v>
      </c>
      <c r="G292" s="66">
        <v>18</v>
      </c>
      <c r="H292" s="57" t="s">
        <v>143</v>
      </c>
      <c r="I292" s="66">
        <v>22</v>
      </c>
      <c r="J292" s="57" t="s">
        <v>143</v>
      </c>
      <c r="K292" s="36">
        <v>4441</v>
      </c>
      <c r="L292" s="57">
        <v>-0.17865729609765124</v>
      </c>
      <c r="M292" s="36">
        <v>9465</v>
      </c>
      <c r="N292" s="57">
        <v>2.8580743316670265E-2</v>
      </c>
      <c r="O292" s="36">
        <v>13906</v>
      </c>
      <c r="P292" s="57">
        <v>-4.8121021288247023E-2</v>
      </c>
      <c r="Q292" s="66">
        <v>11306</v>
      </c>
      <c r="R292" s="57">
        <v>-0.27895408163265301</v>
      </c>
      <c r="S292" s="66">
        <v>29437</v>
      </c>
      <c r="T292" s="57">
        <v>-7.9432091815992756E-2</v>
      </c>
      <c r="U292" s="66">
        <v>40743</v>
      </c>
      <c r="V292" s="57">
        <v>-0.145078372537088</v>
      </c>
      <c r="W292" s="36">
        <v>16521</v>
      </c>
      <c r="X292" s="57">
        <v>-0.23115227103499625</v>
      </c>
      <c r="Y292" s="36">
        <v>38920</v>
      </c>
      <c r="Z292" s="57">
        <v>-5.4858058719250091E-2</v>
      </c>
      <c r="AA292" s="36">
        <v>55441</v>
      </c>
      <c r="AB292" s="57">
        <v>-0.11530789729841862</v>
      </c>
    </row>
    <row r="293" spans="2:28" collapsed="1">
      <c r="B293" s="173">
        <v>1990</v>
      </c>
      <c r="C293" s="66">
        <v>3980</v>
      </c>
      <c r="D293" s="67">
        <v>0.22311001843884459</v>
      </c>
      <c r="E293" s="66">
        <v>41</v>
      </c>
      <c r="F293" s="67">
        <v>1.2777777777777777</v>
      </c>
      <c r="G293" s="66">
        <v>90</v>
      </c>
      <c r="H293" s="67" t="s">
        <v>143</v>
      </c>
      <c r="I293" s="66">
        <v>131</v>
      </c>
      <c r="J293" s="67">
        <v>6.2777777777777777</v>
      </c>
      <c r="K293" s="66">
        <v>25110</v>
      </c>
      <c r="L293" s="67">
        <v>-0.11481651214439315</v>
      </c>
      <c r="M293" s="66">
        <v>50993</v>
      </c>
      <c r="N293" s="67">
        <v>6.3547196621340785E-3</v>
      </c>
      <c r="O293" s="66">
        <v>76103</v>
      </c>
      <c r="P293" s="67">
        <v>-3.7134036792428993E-2</v>
      </c>
      <c r="Q293" s="66">
        <v>68136</v>
      </c>
      <c r="R293" s="67">
        <v>-6.4014506291554474E-2</v>
      </c>
      <c r="S293" s="66">
        <v>151438</v>
      </c>
      <c r="T293" s="67">
        <v>-0.11814169083307124</v>
      </c>
      <c r="U293" s="66">
        <v>219574</v>
      </c>
      <c r="V293" s="67">
        <v>-0.10202762941575805</v>
      </c>
      <c r="W293" s="66">
        <v>97267</v>
      </c>
      <c r="X293" s="67">
        <v>-6.8635993680279617E-2</v>
      </c>
      <c r="Y293" s="66">
        <v>202521</v>
      </c>
      <c r="Z293" s="67">
        <v>-8.9371709150752987E-2</v>
      </c>
      <c r="AA293" s="66">
        <v>299788</v>
      </c>
      <c r="AB293" s="67">
        <v>-8.2745875556860971E-2</v>
      </c>
    </row>
    <row r="294" spans="2:28" ht="15" hidden="1" customHeight="1" outlineLevel="1">
      <c r="B294" s="63" t="s">
        <v>90</v>
      </c>
      <c r="C294" s="36">
        <v>645</v>
      </c>
      <c r="D294" s="57">
        <v>0.46924829157175396</v>
      </c>
      <c r="E294" s="66">
        <v>0</v>
      </c>
      <c r="F294" s="57" t="s">
        <v>143</v>
      </c>
      <c r="G294" s="66">
        <v>0</v>
      </c>
      <c r="H294" s="57" t="s">
        <v>143</v>
      </c>
      <c r="I294" s="66">
        <v>0</v>
      </c>
      <c r="J294" s="57" t="s">
        <v>143</v>
      </c>
      <c r="K294" s="36">
        <v>4493</v>
      </c>
      <c r="L294" s="57">
        <v>-6.7068106312292319E-2</v>
      </c>
      <c r="M294" s="36">
        <v>8062</v>
      </c>
      <c r="N294" s="57">
        <v>-0.18803504884681232</v>
      </c>
      <c r="O294" s="36">
        <v>12555</v>
      </c>
      <c r="P294" s="57">
        <v>-0.14852492370295012</v>
      </c>
      <c r="Q294" s="66">
        <v>10627</v>
      </c>
      <c r="R294" s="57">
        <v>-0.21745213549337261</v>
      </c>
      <c r="S294" s="66">
        <v>26383</v>
      </c>
      <c r="T294" s="57">
        <v>-6.5360634830664566E-2</v>
      </c>
      <c r="U294" s="66">
        <v>37010</v>
      </c>
      <c r="V294" s="57">
        <v>-0.11476272483735173</v>
      </c>
      <c r="W294" s="36">
        <v>15765</v>
      </c>
      <c r="X294" s="57">
        <v>-0.16299442527209984</v>
      </c>
      <c r="Y294" s="36">
        <v>34445</v>
      </c>
      <c r="Z294" s="57">
        <v>-9.7282281101763735E-2</v>
      </c>
      <c r="AA294" s="36">
        <v>50210</v>
      </c>
      <c r="AB294" s="57">
        <v>-0.11899915777653003</v>
      </c>
    </row>
    <row r="295" spans="2:28" ht="15" hidden="1" customHeight="1" outlineLevel="1">
      <c r="B295" s="63" t="s">
        <v>89</v>
      </c>
      <c r="C295" s="36">
        <v>522</v>
      </c>
      <c r="D295" s="57">
        <v>0.84452296819787986</v>
      </c>
      <c r="E295" s="66">
        <v>0</v>
      </c>
      <c r="F295" s="57" t="s">
        <v>143</v>
      </c>
      <c r="G295" s="66">
        <v>0</v>
      </c>
      <c r="H295" s="57" t="s">
        <v>143</v>
      </c>
      <c r="I295" s="66">
        <v>0</v>
      </c>
      <c r="J295" s="57" t="s">
        <v>143</v>
      </c>
      <c r="K295" s="36">
        <v>4170</v>
      </c>
      <c r="L295" s="57">
        <v>-0.14967373572593801</v>
      </c>
      <c r="M295" s="36">
        <v>6425</v>
      </c>
      <c r="N295" s="57">
        <v>-0.29457619675010982</v>
      </c>
      <c r="O295" s="36">
        <v>10595</v>
      </c>
      <c r="P295" s="57">
        <v>-0.2438624036540108</v>
      </c>
      <c r="Q295" s="66">
        <v>10535</v>
      </c>
      <c r="R295" s="57">
        <v>-0.15279453156413347</v>
      </c>
      <c r="S295" s="66">
        <v>22191</v>
      </c>
      <c r="T295" s="57">
        <v>-4.4027053806056982E-2</v>
      </c>
      <c r="U295" s="66">
        <v>32726</v>
      </c>
      <c r="V295" s="57">
        <v>-8.1968132854578046E-2</v>
      </c>
      <c r="W295" s="36">
        <v>15227</v>
      </c>
      <c r="X295" s="57">
        <v>-0.13590965838156854</v>
      </c>
      <c r="Y295" s="36">
        <v>28616</v>
      </c>
      <c r="Z295" s="57">
        <v>-0.11463135422790138</v>
      </c>
      <c r="AA295" s="36">
        <v>43843</v>
      </c>
      <c r="AB295" s="57">
        <v>-0.12213923873215471</v>
      </c>
    </row>
    <row r="296" spans="2:28" ht="15" hidden="1" customHeight="1" outlineLevel="1">
      <c r="B296" s="63" t="s">
        <v>88</v>
      </c>
      <c r="C296" s="36">
        <v>152</v>
      </c>
      <c r="D296" s="57">
        <v>-0.43911439114391149</v>
      </c>
      <c r="E296" s="66">
        <v>0</v>
      </c>
      <c r="F296" s="57" t="s">
        <v>143</v>
      </c>
      <c r="G296" s="66">
        <v>0</v>
      </c>
      <c r="H296" s="57" t="s">
        <v>143</v>
      </c>
      <c r="I296" s="66">
        <v>0</v>
      </c>
      <c r="J296" s="57" t="s">
        <v>143</v>
      </c>
      <c r="K296" s="36">
        <v>1317</v>
      </c>
      <c r="L296" s="57">
        <v>-0.22117090479006507</v>
      </c>
      <c r="M296" s="36">
        <v>3300</v>
      </c>
      <c r="N296" s="57">
        <v>-0.34092270820850812</v>
      </c>
      <c r="O296" s="36">
        <v>4617</v>
      </c>
      <c r="P296" s="57">
        <v>-0.31068975813675725</v>
      </c>
      <c r="Q296" s="66">
        <v>4584</v>
      </c>
      <c r="R296" s="57">
        <v>-0.15657773689052434</v>
      </c>
      <c r="S296" s="66">
        <v>10075</v>
      </c>
      <c r="T296" s="57">
        <v>-5.2923481857491961E-2</v>
      </c>
      <c r="U296" s="66">
        <v>14659</v>
      </c>
      <c r="V296" s="57">
        <v>-8.7973620357120641E-2</v>
      </c>
      <c r="W296" s="36">
        <v>6053</v>
      </c>
      <c r="X296" s="57">
        <v>-0.18169528187102879</v>
      </c>
      <c r="Y296" s="36">
        <v>13375</v>
      </c>
      <c r="Z296" s="57">
        <v>-0.14509427932246721</v>
      </c>
      <c r="AA296" s="36">
        <v>19428</v>
      </c>
      <c r="AB296" s="57">
        <v>-0.15684402395625374</v>
      </c>
    </row>
    <row r="297" spans="2:28" ht="15" hidden="1" customHeight="1" outlineLevel="1">
      <c r="B297" s="63" t="s">
        <v>87</v>
      </c>
      <c r="C297" s="36">
        <v>15</v>
      </c>
      <c r="D297" s="57">
        <v>-0.11764705882352944</v>
      </c>
      <c r="E297" s="66">
        <v>1</v>
      </c>
      <c r="F297" s="57" t="s">
        <v>143</v>
      </c>
      <c r="G297" s="66">
        <v>0</v>
      </c>
      <c r="H297" s="57" t="s">
        <v>143</v>
      </c>
      <c r="I297" s="66">
        <v>1</v>
      </c>
      <c r="J297" s="57" t="s">
        <v>143</v>
      </c>
      <c r="K297" s="36">
        <v>40</v>
      </c>
      <c r="L297" s="57">
        <v>-2.4390243902439046E-2</v>
      </c>
      <c r="M297" s="36">
        <v>64</v>
      </c>
      <c r="N297" s="57">
        <v>-0.90947666195190946</v>
      </c>
      <c r="O297" s="36">
        <v>104</v>
      </c>
      <c r="P297" s="57">
        <v>-0.86096256684491979</v>
      </c>
      <c r="Q297" s="66">
        <v>112</v>
      </c>
      <c r="R297" s="57">
        <v>1.074074074074074</v>
      </c>
      <c r="S297" s="66">
        <v>2548</v>
      </c>
      <c r="T297" s="57">
        <v>-0.3282362246243079</v>
      </c>
      <c r="U297" s="66">
        <v>2660</v>
      </c>
      <c r="V297" s="57">
        <v>-0.3085521185339225</v>
      </c>
      <c r="W297" s="36">
        <v>168</v>
      </c>
      <c r="X297" s="57">
        <v>0.5</v>
      </c>
      <c r="Y297" s="36">
        <v>2612</v>
      </c>
      <c r="Z297" s="57">
        <v>-0.41955555555555557</v>
      </c>
      <c r="AA297" s="36">
        <v>2780</v>
      </c>
      <c r="AB297" s="57">
        <v>-0.39722463139635733</v>
      </c>
    </row>
    <row r="298" spans="2:28" ht="15" hidden="1" customHeight="1" outlineLevel="1">
      <c r="B298" s="63" t="s">
        <v>86</v>
      </c>
      <c r="C298" s="36">
        <v>16</v>
      </c>
      <c r="D298" s="57">
        <v>-0.27272727272727271</v>
      </c>
      <c r="E298" s="66">
        <v>0</v>
      </c>
      <c r="F298" s="57" t="s">
        <v>143</v>
      </c>
      <c r="G298" s="66">
        <v>0</v>
      </c>
      <c r="H298" s="57" t="s">
        <v>143</v>
      </c>
      <c r="I298" s="66">
        <v>0</v>
      </c>
      <c r="J298" s="57" t="s">
        <v>143</v>
      </c>
      <c r="K298" s="36">
        <v>39</v>
      </c>
      <c r="L298" s="57">
        <v>-0.27777777777777779</v>
      </c>
      <c r="M298" s="36">
        <v>25</v>
      </c>
      <c r="N298" s="57">
        <v>-0.96924969249692494</v>
      </c>
      <c r="O298" s="36">
        <v>64</v>
      </c>
      <c r="P298" s="57">
        <v>-0.92618223760092278</v>
      </c>
      <c r="Q298" s="66">
        <v>24</v>
      </c>
      <c r="R298" s="57">
        <v>-0.25</v>
      </c>
      <c r="S298" s="66">
        <v>3210</v>
      </c>
      <c r="T298" s="57">
        <v>-0.20029895366218231</v>
      </c>
      <c r="U298" s="66">
        <v>3234</v>
      </c>
      <c r="V298" s="57">
        <v>-0.20069204152249132</v>
      </c>
      <c r="W298" s="36">
        <v>79</v>
      </c>
      <c r="X298" s="57">
        <v>-0.26851851851851849</v>
      </c>
      <c r="Y298" s="36">
        <v>3235</v>
      </c>
      <c r="Z298" s="57">
        <v>-0.32981147710793457</v>
      </c>
      <c r="AA298" s="36">
        <v>3314</v>
      </c>
      <c r="AB298" s="57">
        <v>-0.32847011144883487</v>
      </c>
    </row>
    <row r="299" spans="2:28" ht="15" hidden="1" customHeight="1" outlineLevel="1">
      <c r="B299" s="63" t="s">
        <v>85</v>
      </c>
      <c r="C299" s="36">
        <v>21</v>
      </c>
      <c r="D299" s="57">
        <v>-0.27586206896551724</v>
      </c>
      <c r="E299" s="66">
        <v>0</v>
      </c>
      <c r="F299" s="57">
        <v>-1</v>
      </c>
      <c r="G299" s="66">
        <v>0</v>
      </c>
      <c r="H299" s="57" t="s">
        <v>143</v>
      </c>
      <c r="I299" s="66">
        <v>0</v>
      </c>
      <c r="J299" s="57">
        <v>-1</v>
      </c>
      <c r="K299" s="36">
        <v>21</v>
      </c>
      <c r="L299" s="57">
        <v>-0.58000000000000007</v>
      </c>
      <c r="M299" s="36">
        <v>44</v>
      </c>
      <c r="N299" s="57">
        <v>-0.92114695340501795</v>
      </c>
      <c r="O299" s="36">
        <v>65</v>
      </c>
      <c r="P299" s="57">
        <v>-0.89309210526315785</v>
      </c>
      <c r="Q299" s="66">
        <v>32</v>
      </c>
      <c r="R299" s="57">
        <v>0.18518518518518512</v>
      </c>
      <c r="S299" s="66">
        <v>3811</v>
      </c>
      <c r="T299" s="57">
        <v>-0.1453240636914106</v>
      </c>
      <c r="U299" s="66">
        <v>3843</v>
      </c>
      <c r="V299" s="57">
        <v>-0.14333481943825233</v>
      </c>
      <c r="W299" s="36">
        <v>74</v>
      </c>
      <c r="X299" s="57">
        <v>-0.31481481481481477</v>
      </c>
      <c r="Y299" s="36">
        <v>3855</v>
      </c>
      <c r="Z299" s="57">
        <v>-0.23161251744070166</v>
      </c>
      <c r="AA299" s="36">
        <v>3929</v>
      </c>
      <c r="AB299" s="57">
        <v>-0.23336585365853657</v>
      </c>
    </row>
    <row r="300" spans="2:28" ht="15" hidden="1" customHeight="1" outlineLevel="1">
      <c r="B300" s="63" t="s">
        <v>84</v>
      </c>
      <c r="C300" s="36">
        <v>25</v>
      </c>
      <c r="D300" s="57">
        <v>1.0833333333333335</v>
      </c>
      <c r="E300" s="66">
        <v>1</v>
      </c>
      <c r="F300" s="57" t="s">
        <v>143</v>
      </c>
      <c r="G300" s="66">
        <v>0</v>
      </c>
      <c r="H300" s="57" t="s">
        <v>143</v>
      </c>
      <c r="I300" s="66">
        <v>1</v>
      </c>
      <c r="J300" s="57" t="s">
        <v>143</v>
      </c>
      <c r="K300" s="36">
        <v>129</v>
      </c>
      <c r="L300" s="57">
        <v>3.03125</v>
      </c>
      <c r="M300" s="36">
        <v>45</v>
      </c>
      <c r="N300" s="57">
        <v>-0.95176848874598075</v>
      </c>
      <c r="O300" s="36">
        <v>174</v>
      </c>
      <c r="P300" s="57">
        <v>-0.81968911917098441</v>
      </c>
      <c r="Q300" s="66">
        <v>30</v>
      </c>
      <c r="R300" s="57">
        <v>-0.50819672131147542</v>
      </c>
      <c r="S300" s="66">
        <v>2958</v>
      </c>
      <c r="T300" s="57">
        <v>-0.12846199175014728</v>
      </c>
      <c r="U300" s="66">
        <v>2988</v>
      </c>
      <c r="V300" s="57">
        <v>-0.13516642547033286</v>
      </c>
      <c r="W300" s="36">
        <v>185</v>
      </c>
      <c r="X300" s="57">
        <v>0.76190476190476186</v>
      </c>
      <c r="Y300" s="36">
        <v>3003</v>
      </c>
      <c r="Z300" s="57">
        <v>-0.30598567136584243</v>
      </c>
      <c r="AA300" s="36">
        <v>3188</v>
      </c>
      <c r="AB300" s="57">
        <v>-0.28068592057761732</v>
      </c>
    </row>
    <row r="301" spans="2:28" ht="15" hidden="1" customHeight="1" outlineLevel="1">
      <c r="B301" s="63" t="s">
        <v>83</v>
      </c>
      <c r="C301" s="36">
        <v>10</v>
      </c>
      <c r="D301" s="57">
        <v>-0.33333333333333337</v>
      </c>
      <c r="E301" s="66">
        <v>1</v>
      </c>
      <c r="F301" s="57" t="s">
        <v>143</v>
      </c>
      <c r="G301" s="66">
        <v>0</v>
      </c>
      <c r="H301" s="57" t="s">
        <v>143</v>
      </c>
      <c r="I301" s="66">
        <v>1</v>
      </c>
      <c r="J301" s="57" t="s">
        <v>143</v>
      </c>
      <c r="K301" s="36">
        <v>44</v>
      </c>
      <c r="L301" s="57">
        <v>0.10000000000000009</v>
      </c>
      <c r="M301" s="36">
        <v>83</v>
      </c>
      <c r="N301" s="57">
        <v>-0.92447679708826203</v>
      </c>
      <c r="O301" s="36">
        <v>127</v>
      </c>
      <c r="P301" s="57">
        <v>-0.88849868305531166</v>
      </c>
      <c r="Q301" s="66">
        <v>58</v>
      </c>
      <c r="R301" s="57">
        <v>0.28888888888888897</v>
      </c>
      <c r="S301" s="66">
        <v>3817</v>
      </c>
      <c r="T301" s="57">
        <v>0.25517921736270965</v>
      </c>
      <c r="U301" s="66">
        <v>3875</v>
      </c>
      <c r="V301" s="57">
        <v>0.25567077122488668</v>
      </c>
      <c r="W301" s="36">
        <v>113</v>
      </c>
      <c r="X301" s="57">
        <v>0.12999999999999989</v>
      </c>
      <c r="Y301" s="36">
        <v>3900</v>
      </c>
      <c r="Z301" s="57">
        <v>-5.7971014492753659E-2</v>
      </c>
      <c r="AA301" s="36">
        <v>4013</v>
      </c>
      <c r="AB301" s="57">
        <v>-5.3537735849056634E-2</v>
      </c>
    </row>
    <row r="302" spans="2:28" ht="15" hidden="1" customHeight="1" outlineLevel="1">
      <c r="B302" s="63" t="s">
        <v>82</v>
      </c>
      <c r="C302" s="36">
        <v>440</v>
      </c>
      <c r="D302" s="57">
        <v>13.666666666666666</v>
      </c>
      <c r="E302" s="66">
        <v>0</v>
      </c>
      <c r="F302" s="57">
        <v>-1</v>
      </c>
      <c r="G302" s="66">
        <v>0</v>
      </c>
      <c r="H302" s="57" t="s">
        <v>143</v>
      </c>
      <c r="I302" s="66">
        <v>0</v>
      </c>
      <c r="J302" s="57">
        <v>-1</v>
      </c>
      <c r="K302" s="36">
        <v>1671</v>
      </c>
      <c r="L302" s="57">
        <v>-0.2162288930581614</v>
      </c>
      <c r="M302" s="36">
        <v>4658</v>
      </c>
      <c r="N302" s="57">
        <v>7.6994219653179208E-2</v>
      </c>
      <c r="O302" s="36">
        <v>6329</v>
      </c>
      <c r="P302" s="57">
        <v>-1.9823447421403073E-2</v>
      </c>
      <c r="Q302" s="66">
        <v>4766</v>
      </c>
      <c r="R302" s="57">
        <v>-0.15286171347316035</v>
      </c>
      <c r="S302" s="66">
        <v>11580</v>
      </c>
      <c r="T302" s="57">
        <v>-5.784720527215037E-2</v>
      </c>
      <c r="U302" s="66">
        <v>16346</v>
      </c>
      <c r="V302" s="57">
        <v>-8.7682089635541693E-2</v>
      </c>
      <c r="W302" s="36">
        <v>6877</v>
      </c>
      <c r="X302" s="57">
        <v>-0.11708820130953912</v>
      </c>
      <c r="Y302" s="36">
        <v>16238</v>
      </c>
      <c r="Z302" s="57">
        <v>-2.2749157438613388E-2</v>
      </c>
      <c r="AA302" s="36">
        <v>23115</v>
      </c>
      <c r="AB302" s="57">
        <v>-5.2858020897357139E-2</v>
      </c>
    </row>
    <row r="303" spans="2:28" ht="15" hidden="1" customHeight="1" outlineLevel="1">
      <c r="B303" s="63" t="s">
        <v>81</v>
      </c>
      <c r="C303" s="36">
        <v>651</v>
      </c>
      <c r="D303" s="57">
        <v>22.25</v>
      </c>
      <c r="E303" s="66">
        <v>0</v>
      </c>
      <c r="F303" s="57" t="s">
        <v>143</v>
      </c>
      <c r="G303" s="66">
        <v>0</v>
      </c>
      <c r="H303" s="57" t="s">
        <v>143</v>
      </c>
      <c r="I303" s="66">
        <v>0</v>
      </c>
      <c r="J303" s="57" t="s">
        <v>143</v>
      </c>
      <c r="K303" s="36">
        <v>5652</v>
      </c>
      <c r="L303" s="57">
        <v>-0.18500360490266765</v>
      </c>
      <c r="M303" s="36">
        <v>9740</v>
      </c>
      <c r="N303" s="57">
        <v>-0.13221667854597297</v>
      </c>
      <c r="O303" s="36">
        <v>15392</v>
      </c>
      <c r="P303" s="57">
        <v>-0.15237623217137508</v>
      </c>
      <c r="Q303" s="66">
        <v>12681</v>
      </c>
      <c r="R303" s="57">
        <v>-3.858984078847616E-2</v>
      </c>
      <c r="S303" s="66">
        <v>26714</v>
      </c>
      <c r="T303" s="57">
        <v>-3.8753553308625066E-2</v>
      </c>
      <c r="U303" s="66">
        <v>39395</v>
      </c>
      <c r="V303" s="57">
        <v>-3.8700861374783457E-2</v>
      </c>
      <c r="W303" s="36">
        <v>18984</v>
      </c>
      <c r="X303" s="57">
        <v>-5.8006252170892725E-2</v>
      </c>
      <c r="Y303" s="36">
        <v>36454</v>
      </c>
      <c r="Z303" s="57">
        <v>-6.5641419966679493E-2</v>
      </c>
      <c r="AA303" s="36">
        <v>55438</v>
      </c>
      <c r="AB303" s="57">
        <v>-6.3040832882639286E-2</v>
      </c>
    </row>
    <row r="304" spans="2:28" ht="15" hidden="1" customHeight="1" outlineLevel="1">
      <c r="B304" s="63" t="s">
        <v>80</v>
      </c>
      <c r="C304" s="36">
        <v>356</v>
      </c>
      <c r="D304" s="57">
        <v>8.3684210526315788</v>
      </c>
      <c r="E304" s="66">
        <v>15</v>
      </c>
      <c r="F304" s="57" t="s">
        <v>143</v>
      </c>
      <c r="G304" s="66">
        <v>0</v>
      </c>
      <c r="H304" s="57" t="s">
        <v>143</v>
      </c>
      <c r="I304" s="66">
        <v>15</v>
      </c>
      <c r="J304" s="57" t="s">
        <v>143</v>
      </c>
      <c r="K304" s="36">
        <v>5384</v>
      </c>
      <c r="L304" s="57">
        <v>-0.16887928372954619</v>
      </c>
      <c r="M304" s="36">
        <v>9023</v>
      </c>
      <c r="N304" s="57">
        <v>-1.7744393642499467E-2</v>
      </c>
      <c r="O304" s="36">
        <v>14407</v>
      </c>
      <c r="P304" s="57">
        <v>-8.0247701736465782E-2</v>
      </c>
      <c r="Q304" s="66">
        <v>13667</v>
      </c>
      <c r="R304" s="57">
        <v>1.8633077439069945E-2</v>
      </c>
      <c r="S304" s="66">
        <v>26462</v>
      </c>
      <c r="T304" s="57">
        <v>-6.0931899641577081E-2</v>
      </c>
      <c r="U304" s="66">
        <v>40129</v>
      </c>
      <c r="V304" s="57">
        <v>-3.5267814212905035E-2</v>
      </c>
      <c r="W304" s="36">
        <v>19422</v>
      </c>
      <c r="X304" s="57">
        <v>-2.5635880198665584E-2</v>
      </c>
      <c r="Y304" s="36">
        <v>35485</v>
      </c>
      <c r="Z304" s="57">
        <v>-5.031446540880502E-2</v>
      </c>
      <c r="AA304" s="36">
        <v>54907</v>
      </c>
      <c r="AB304" s="57">
        <v>-4.1729205207860609E-2</v>
      </c>
    </row>
    <row r="305" spans="2:28" ht="15" hidden="1" customHeight="1" outlineLevel="1">
      <c r="B305" s="63" t="s">
        <v>79</v>
      </c>
      <c r="C305" s="36">
        <v>401</v>
      </c>
      <c r="D305" s="57">
        <v>11.151515151515152</v>
      </c>
      <c r="E305" s="66">
        <v>0</v>
      </c>
      <c r="F305" s="57" t="s">
        <v>143</v>
      </c>
      <c r="G305" s="66">
        <v>0</v>
      </c>
      <c r="H305" s="57" t="s">
        <v>143</v>
      </c>
      <c r="I305" s="66">
        <v>0</v>
      </c>
      <c r="J305" s="57" t="s">
        <v>143</v>
      </c>
      <c r="K305" s="36">
        <v>5407</v>
      </c>
      <c r="L305" s="57">
        <v>-0.28184353831850184</v>
      </c>
      <c r="M305" s="36">
        <v>9202</v>
      </c>
      <c r="N305" s="57">
        <v>-0.15771167048054924</v>
      </c>
      <c r="O305" s="36">
        <v>14609</v>
      </c>
      <c r="P305" s="57">
        <v>-0.20835591199739889</v>
      </c>
      <c r="Q305" s="66">
        <v>15680</v>
      </c>
      <c r="R305" s="57">
        <v>-3.108199962924052E-2</v>
      </c>
      <c r="S305" s="66">
        <v>31977</v>
      </c>
      <c r="T305" s="57">
        <v>9.3567251461988299E-2</v>
      </c>
      <c r="U305" s="66">
        <v>47657</v>
      </c>
      <c r="V305" s="57">
        <v>4.9159034871433693E-2</v>
      </c>
      <c r="W305" s="36">
        <v>21488</v>
      </c>
      <c r="X305" s="57">
        <v>-9.5051589808380688E-2</v>
      </c>
      <c r="Y305" s="36">
        <v>41179</v>
      </c>
      <c r="Z305" s="57">
        <v>2.5220335607230027E-2</v>
      </c>
      <c r="AA305" s="36">
        <v>62667</v>
      </c>
      <c r="AB305" s="57">
        <v>-1.9464567914756481E-2</v>
      </c>
    </row>
    <row r="306" spans="2:28" collapsed="1">
      <c r="B306" s="173">
        <v>1989</v>
      </c>
      <c r="C306" s="66">
        <v>3254</v>
      </c>
      <c r="D306" s="67">
        <v>1.6737880032867709</v>
      </c>
      <c r="E306" s="66">
        <v>18</v>
      </c>
      <c r="F306" s="67">
        <v>5</v>
      </c>
      <c r="G306" s="66">
        <v>0</v>
      </c>
      <c r="H306" s="67" t="s">
        <v>143</v>
      </c>
      <c r="I306" s="66">
        <v>18</v>
      </c>
      <c r="J306" s="67">
        <v>5</v>
      </c>
      <c r="K306" s="66">
        <v>28367</v>
      </c>
      <c r="L306" s="67">
        <v>-0.18255431963575586</v>
      </c>
      <c r="M306" s="66">
        <v>50671</v>
      </c>
      <c r="N306" s="67">
        <v>-0.20595794026389191</v>
      </c>
      <c r="O306" s="66">
        <v>79038</v>
      </c>
      <c r="P306" s="67">
        <v>-0.19771407690121401</v>
      </c>
      <c r="Q306" s="66">
        <v>72796</v>
      </c>
      <c r="R306" s="67">
        <v>-9.1015795717050652E-2</v>
      </c>
      <c r="S306" s="66">
        <v>171726</v>
      </c>
      <c r="T306" s="67">
        <v>-3.6773202005811023E-2</v>
      </c>
      <c r="U306" s="66">
        <v>244522</v>
      </c>
      <c r="V306" s="67">
        <v>-5.3586564847677876E-2</v>
      </c>
      <c r="W306" s="66">
        <v>104435</v>
      </c>
      <c r="X306" s="67">
        <v>-9.9752601136138375E-2</v>
      </c>
      <c r="Y306" s="66">
        <v>222397</v>
      </c>
      <c r="Z306" s="67">
        <v>-8.1368548014010944E-2</v>
      </c>
      <c r="AA306" s="66">
        <v>326832</v>
      </c>
      <c r="AB306" s="67">
        <v>-8.7324038056090014E-2</v>
      </c>
    </row>
    <row r="307" spans="2:28" ht="15" hidden="1" customHeight="1" outlineLevel="1">
      <c r="B307" s="63" t="s">
        <v>90</v>
      </c>
      <c r="C307" s="36">
        <v>439</v>
      </c>
      <c r="D307" s="57">
        <v>8.1458333333333339</v>
      </c>
      <c r="E307" s="66">
        <v>0</v>
      </c>
      <c r="F307" s="57" t="s">
        <v>143</v>
      </c>
      <c r="G307" s="66">
        <v>0</v>
      </c>
      <c r="H307" s="57" t="s">
        <v>143</v>
      </c>
      <c r="I307" s="66">
        <v>0</v>
      </c>
      <c r="J307" s="57" t="s">
        <v>143</v>
      </c>
      <c r="K307" s="36">
        <v>4816</v>
      </c>
      <c r="L307" s="57">
        <v>-0.34342194955691885</v>
      </c>
      <c r="M307" s="36">
        <v>9929</v>
      </c>
      <c r="N307" s="57">
        <v>0.17073458318594503</v>
      </c>
      <c r="O307" s="36">
        <v>14745</v>
      </c>
      <c r="P307" s="57">
        <v>-6.7716236722306533E-2</v>
      </c>
      <c r="Q307" s="66">
        <v>13580</v>
      </c>
      <c r="R307" s="57">
        <v>0.31959965017976866</v>
      </c>
      <c r="S307" s="66">
        <v>28228</v>
      </c>
      <c r="T307" s="57">
        <v>0.32116446691004397</v>
      </c>
      <c r="U307" s="66">
        <v>41808</v>
      </c>
      <c r="V307" s="57">
        <v>0.32065577913257726</v>
      </c>
      <c r="W307" s="36">
        <v>18835</v>
      </c>
      <c r="X307" s="57">
        <v>6.5689713703745545E-2</v>
      </c>
      <c r="Y307" s="36">
        <v>38157</v>
      </c>
      <c r="Z307" s="57">
        <v>0.27841994170268358</v>
      </c>
      <c r="AA307" s="36">
        <v>56992</v>
      </c>
      <c r="AB307" s="57">
        <v>0.19930136150333544</v>
      </c>
    </row>
    <row r="308" spans="2:28" ht="15" hidden="1" customHeight="1" outlineLevel="1">
      <c r="B308" s="63" t="s">
        <v>89</v>
      </c>
      <c r="C308" s="36">
        <v>283</v>
      </c>
      <c r="D308" s="57">
        <v>6.4473684210526319</v>
      </c>
      <c r="E308" s="66">
        <v>0</v>
      </c>
      <c r="F308" s="57" t="s">
        <v>143</v>
      </c>
      <c r="G308" s="66">
        <v>0</v>
      </c>
      <c r="H308" s="57" t="s">
        <v>143</v>
      </c>
      <c r="I308" s="66">
        <v>0</v>
      </c>
      <c r="J308" s="57" t="s">
        <v>143</v>
      </c>
      <c r="K308" s="36">
        <v>4904</v>
      </c>
      <c r="L308" s="57">
        <v>-0.38860491210572246</v>
      </c>
      <c r="M308" s="36">
        <v>9108</v>
      </c>
      <c r="N308" s="57">
        <v>-3.2829940906106136E-3</v>
      </c>
      <c r="O308" s="36">
        <v>14012</v>
      </c>
      <c r="P308" s="57">
        <v>-0.18340229617110559</v>
      </c>
      <c r="Q308" s="66">
        <v>12435</v>
      </c>
      <c r="R308" s="57">
        <v>-0.15888798701298701</v>
      </c>
      <c r="S308" s="66">
        <v>23213</v>
      </c>
      <c r="T308" s="57">
        <v>-3.4561636998835521E-2</v>
      </c>
      <c r="U308" s="66">
        <v>35648</v>
      </c>
      <c r="V308" s="57">
        <v>-8.189966003914706E-2</v>
      </c>
      <c r="W308" s="36">
        <v>17622</v>
      </c>
      <c r="X308" s="57">
        <v>-0.22856017160618136</v>
      </c>
      <c r="Y308" s="36">
        <v>32321</v>
      </c>
      <c r="Z308" s="57">
        <v>-2.5947803025736849E-2</v>
      </c>
      <c r="AA308" s="36">
        <v>49943</v>
      </c>
      <c r="AB308" s="57">
        <v>-0.10855867916108874</v>
      </c>
    </row>
    <row r="309" spans="2:28" ht="15" hidden="1" customHeight="1" outlineLevel="1">
      <c r="B309" s="63" t="s">
        <v>88</v>
      </c>
      <c r="C309" s="36">
        <v>271</v>
      </c>
      <c r="D309" s="57">
        <v>7.2121212121212128</v>
      </c>
      <c r="E309" s="66">
        <v>0</v>
      </c>
      <c r="F309" s="57" t="s">
        <v>143</v>
      </c>
      <c r="G309" s="66">
        <v>0</v>
      </c>
      <c r="H309" s="57" t="s">
        <v>143</v>
      </c>
      <c r="I309" s="66">
        <v>0</v>
      </c>
      <c r="J309" s="57" t="s">
        <v>143</v>
      </c>
      <c r="K309" s="36">
        <v>1691</v>
      </c>
      <c r="L309" s="57">
        <v>-0.42929463381707733</v>
      </c>
      <c r="M309" s="36">
        <v>5007</v>
      </c>
      <c r="N309" s="57">
        <v>0.52512945476698136</v>
      </c>
      <c r="O309" s="36">
        <v>6698</v>
      </c>
      <c r="P309" s="57">
        <v>7.2366314441242308E-2</v>
      </c>
      <c r="Q309" s="66">
        <v>5435</v>
      </c>
      <c r="R309" s="57">
        <v>-5.1152234636871463E-2</v>
      </c>
      <c r="S309" s="66">
        <v>10638</v>
      </c>
      <c r="T309" s="57">
        <v>0.18318318318318316</v>
      </c>
      <c r="U309" s="66">
        <v>16073</v>
      </c>
      <c r="V309" s="57">
        <v>9.1989944969087523E-2</v>
      </c>
      <c r="W309" s="36">
        <v>7397</v>
      </c>
      <c r="X309" s="57">
        <v>-0.15210912425492895</v>
      </c>
      <c r="Y309" s="36">
        <v>15645</v>
      </c>
      <c r="Z309" s="57">
        <v>0.2746455923089457</v>
      </c>
      <c r="AA309" s="36">
        <v>23042</v>
      </c>
      <c r="AB309" s="57">
        <v>9.7342604057529369E-2</v>
      </c>
    </row>
    <row r="310" spans="2:28" ht="15" hidden="1" customHeight="1" outlineLevel="1">
      <c r="B310" s="63" t="s">
        <v>87</v>
      </c>
      <c r="C310" s="36">
        <v>17</v>
      </c>
      <c r="D310" s="57">
        <v>1.125</v>
      </c>
      <c r="E310" s="66">
        <v>0</v>
      </c>
      <c r="F310" s="57" t="s">
        <v>143</v>
      </c>
      <c r="G310" s="66">
        <v>0</v>
      </c>
      <c r="H310" s="57" t="s">
        <v>143</v>
      </c>
      <c r="I310" s="66">
        <v>0</v>
      </c>
      <c r="J310" s="57" t="s">
        <v>143</v>
      </c>
      <c r="K310" s="36">
        <v>41</v>
      </c>
      <c r="L310" s="57">
        <v>-0.52873563218390807</v>
      </c>
      <c r="M310" s="36">
        <v>707</v>
      </c>
      <c r="N310" s="57">
        <v>-0.19841269841269837</v>
      </c>
      <c r="O310" s="36">
        <v>748</v>
      </c>
      <c r="P310" s="57">
        <v>-0.22807017543859653</v>
      </c>
      <c r="Q310" s="66">
        <v>54</v>
      </c>
      <c r="R310" s="57">
        <v>-0.94168466522678185</v>
      </c>
      <c r="S310" s="66">
        <v>3793</v>
      </c>
      <c r="T310" s="57">
        <v>1.3840351979886862</v>
      </c>
      <c r="U310" s="66">
        <v>3847</v>
      </c>
      <c r="V310" s="57">
        <v>0.52840683353198248</v>
      </c>
      <c r="W310" s="36">
        <v>112</v>
      </c>
      <c r="X310" s="57">
        <v>-0.89030362389813911</v>
      </c>
      <c r="Y310" s="36">
        <v>4500</v>
      </c>
      <c r="Z310" s="57">
        <v>0.81965224423776784</v>
      </c>
      <c r="AA310" s="36">
        <v>4612</v>
      </c>
      <c r="AB310" s="57">
        <v>0.31997710360618203</v>
      </c>
    </row>
    <row r="311" spans="2:28" ht="15" hidden="1" customHeight="1" outlineLevel="1">
      <c r="B311" s="63" t="s">
        <v>86</v>
      </c>
      <c r="C311" s="36">
        <v>22</v>
      </c>
      <c r="D311" s="57">
        <v>0.29411764705882359</v>
      </c>
      <c r="E311" s="66">
        <v>0</v>
      </c>
      <c r="F311" s="57" t="s">
        <v>143</v>
      </c>
      <c r="G311" s="66">
        <v>0</v>
      </c>
      <c r="H311" s="57" t="s">
        <v>143</v>
      </c>
      <c r="I311" s="66">
        <v>0</v>
      </c>
      <c r="J311" s="57" t="s">
        <v>143</v>
      </c>
      <c r="K311" s="36">
        <v>54</v>
      </c>
      <c r="L311" s="57">
        <v>0.14893617021276606</v>
      </c>
      <c r="M311" s="36">
        <v>813</v>
      </c>
      <c r="N311" s="57">
        <v>0.25656877897990737</v>
      </c>
      <c r="O311" s="36">
        <v>867</v>
      </c>
      <c r="P311" s="57">
        <v>0.24927953890489918</v>
      </c>
      <c r="Q311" s="66">
        <v>32</v>
      </c>
      <c r="R311" s="57">
        <v>-0.95580110497237569</v>
      </c>
      <c r="S311" s="66">
        <v>4014</v>
      </c>
      <c r="T311" s="57">
        <v>1.6939597315436243</v>
      </c>
      <c r="U311" s="66">
        <v>4046</v>
      </c>
      <c r="V311" s="57">
        <v>0.82746160794941281</v>
      </c>
      <c r="W311" s="36">
        <v>108</v>
      </c>
      <c r="X311" s="57">
        <v>-0.86294416243654826</v>
      </c>
      <c r="Y311" s="36">
        <v>4827</v>
      </c>
      <c r="Z311" s="57">
        <v>1.2587739822180626</v>
      </c>
      <c r="AA311" s="36">
        <v>4935</v>
      </c>
      <c r="AB311" s="57">
        <v>0.68717948717948718</v>
      </c>
    </row>
    <row r="312" spans="2:28" ht="15" hidden="1" customHeight="1" outlineLevel="1">
      <c r="B312" s="63" t="s">
        <v>85</v>
      </c>
      <c r="C312" s="36">
        <v>29</v>
      </c>
      <c r="D312" s="57">
        <v>0.38095238095238093</v>
      </c>
      <c r="E312" s="66">
        <v>2</v>
      </c>
      <c r="F312" s="57" t="s">
        <v>143</v>
      </c>
      <c r="G312" s="66">
        <v>0</v>
      </c>
      <c r="H312" s="57" t="s">
        <v>143</v>
      </c>
      <c r="I312" s="66">
        <v>2</v>
      </c>
      <c r="J312" s="57" t="s">
        <v>143</v>
      </c>
      <c r="K312" s="36">
        <v>50</v>
      </c>
      <c r="L312" s="57">
        <v>0.35135135135135132</v>
      </c>
      <c r="M312" s="36">
        <v>558</v>
      </c>
      <c r="N312" s="57">
        <v>-0.31533742331288339</v>
      </c>
      <c r="O312" s="36">
        <v>608</v>
      </c>
      <c r="P312" s="57">
        <v>-0.28638497652582162</v>
      </c>
      <c r="Q312" s="66">
        <v>27</v>
      </c>
      <c r="R312" s="57">
        <v>-0.97654213727193739</v>
      </c>
      <c r="S312" s="66">
        <v>4459</v>
      </c>
      <c r="T312" s="57">
        <v>0.84104046242774566</v>
      </c>
      <c r="U312" s="66">
        <v>4486</v>
      </c>
      <c r="V312" s="57">
        <v>0.2555275678701372</v>
      </c>
      <c r="W312" s="36">
        <v>108</v>
      </c>
      <c r="X312" s="57">
        <v>-0.91066997518610426</v>
      </c>
      <c r="Y312" s="36">
        <v>5017</v>
      </c>
      <c r="Z312" s="57">
        <v>0.54989187519307992</v>
      </c>
      <c r="AA312" s="36">
        <v>5125</v>
      </c>
      <c r="AB312" s="57">
        <v>0.15272154745838962</v>
      </c>
    </row>
    <row r="313" spans="2:28" ht="15" hidden="1" customHeight="1" outlineLevel="1">
      <c r="B313" s="63" t="s">
        <v>84</v>
      </c>
      <c r="C313" s="36">
        <v>12</v>
      </c>
      <c r="D313" s="57">
        <v>-0.67567567567567566</v>
      </c>
      <c r="E313" s="66">
        <v>0</v>
      </c>
      <c r="F313" s="57" t="s">
        <v>143</v>
      </c>
      <c r="G313" s="66">
        <v>0</v>
      </c>
      <c r="H313" s="57" t="s">
        <v>143</v>
      </c>
      <c r="I313" s="66">
        <v>0</v>
      </c>
      <c r="J313" s="57" t="s">
        <v>143</v>
      </c>
      <c r="K313" s="36">
        <v>32</v>
      </c>
      <c r="L313" s="57">
        <v>0.68421052631578938</v>
      </c>
      <c r="M313" s="36">
        <v>933</v>
      </c>
      <c r="N313" s="57">
        <v>0.30125523012552291</v>
      </c>
      <c r="O313" s="36">
        <v>965</v>
      </c>
      <c r="P313" s="57">
        <v>0.31114130434782616</v>
      </c>
      <c r="Q313" s="66">
        <v>61</v>
      </c>
      <c r="R313" s="57">
        <v>-0.90881913303437967</v>
      </c>
      <c r="S313" s="66">
        <v>3394</v>
      </c>
      <c r="T313" s="57">
        <v>0.57202408522464099</v>
      </c>
      <c r="U313" s="66">
        <v>3455</v>
      </c>
      <c r="V313" s="57">
        <v>0.22171145685997162</v>
      </c>
      <c r="W313" s="36">
        <v>105</v>
      </c>
      <c r="X313" s="57">
        <v>-0.85517241379310338</v>
      </c>
      <c r="Y313" s="36">
        <v>4327</v>
      </c>
      <c r="Z313" s="57">
        <v>0.50452016689847001</v>
      </c>
      <c r="AA313" s="36">
        <v>4432</v>
      </c>
      <c r="AB313" s="57">
        <v>0.23076923076923084</v>
      </c>
    </row>
    <row r="314" spans="2:28" ht="15" hidden="1" customHeight="1" outlineLevel="1">
      <c r="B314" s="63" t="s">
        <v>83</v>
      </c>
      <c r="C314" s="36">
        <v>15</v>
      </c>
      <c r="D314" s="57">
        <v>-0.375</v>
      </c>
      <c r="E314" s="66">
        <v>0</v>
      </c>
      <c r="F314" s="57">
        <v>-1</v>
      </c>
      <c r="G314" s="66">
        <v>0</v>
      </c>
      <c r="H314" s="57" t="s">
        <v>143</v>
      </c>
      <c r="I314" s="66">
        <v>0</v>
      </c>
      <c r="J314" s="57">
        <v>-1</v>
      </c>
      <c r="K314" s="36">
        <v>40</v>
      </c>
      <c r="L314" s="57">
        <v>0.25</v>
      </c>
      <c r="M314" s="36">
        <v>1099</v>
      </c>
      <c r="N314" s="57">
        <v>0.63298662704309061</v>
      </c>
      <c r="O314" s="36">
        <v>1139</v>
      </c>
      <c r="P314" s="57">
        <v>0.61560283687943262</v>
      </c>
      <c r="Q314" s="66">
        <v>45</v>
      </c>
      <c r="R314" s="57">
        <v>-0.93023255813953487</v>
      </c>
      <c r="S314" s="66">
        <v>3041</v>
      </c>
      <c r="T314" s="57">
        <v>0.84191399152029067</v>
      </c>
      <c r="U314" s="66">
        <v>3086</v>
      </c>
      <c r="V314" s="57">
        <v>0.3440766550522647</v>
      </c>
      <c r="W314" s="36">
        <v>100</v>
      </c>
      <c r="X314" s="57">
        <v>-0.85754985754985757</v>
      </c>
      <c r="Y314" s="36">
        <v>4140</v>
      </c>
      <c r="Z314" s="57">
        <v>0.78141135972461284</v>
      </c>
      <c r="AA314" s="36">
        <v>4240</v>
      </c>
      <c r="AB314" s="57">
        <v>0.40118968935888955</v>
      </c>
    </row>
    <row r="315" spans="2:28" ht="15" hidden="1" customHeight="1" outlineLevel="1">
      <c r="B315" s="63" t="s">
        <v>82</v>
      </c>
      <c r="C315" s="36">
        <v>30</v>
      </c>
      <c r="D315" s="57">
        <v>-0.620253164556962</v>
      </c>
      <c r="E315" s="66">
        <v>1</v>
      </c>
      <c r="F315" s="57" t="s">
        <v>143</v>
      </c>
      <c r="G315" s="66">
        <v>0</v>
      </c>
      <c r="H315" s="57" t="s">
        <v>143</v>
      </c>
      <c r="I315" s="66">
        <v>1</v>
      </c>
      <c r="J315" s="57" t="s">
        <v>143</v>
      </c>
      <c r="K315" s="36">
        <v>2132</v>
      </c>
      <c r="L315" s="57">
        <v>-0.27777777777777779</v>
      </c>
      <c r="M315" s="36">
        <v>4325</v>
      </c>
      <c r="N315" s="57">
        <v>7.7478824115595479E-2</v>
      </c>
      <c r="O315" s="36">
        <v>6457</v>
      </c>
      <c r="P315" s="57">
        <v>-7.3069193224231999E-2</v>
      </c>
      <c r="Q315" s="66">
        <v>5626</v>
      </c>
      <c r="R315" s="57">
        <v>0.12385137834598492</v>
      </c>
      <c r="S315" s="66">
        <v>12291</v>
      </c>
      <c r="T315" s="57">
        <v>0.11685597455701946</v>
      </c>
      <c r="U315" s="66">
        <v>17917</v>
      </c>
      <c r="V315" s="57">
        <v>0.11904315782899255</v>
      </c>
      <c r="W315" s="36">
        <v>7789</v>
      </c>
      <c r="X315" s="57">
        <v>-3.2061637877469851E-2</v>
      </c>
      <c r="Y315" s="36">
        <v>16616</v>
      </c>
      <c r="Z315" s="57">
        <v>0.10633197949264273</v>
      </c>
      <c r="AA315" s="36">
        <v>24405</v>
      </c>
      <c r="AB315" s="57">
        <v>5.8050810717072743E-2</v>
      </c>
    </row>
    <row r="316" spans="2:28" ht="15" hidden="1" customHeight="1" outlineLevel="1">
      <c r="B316" s="63" t="s">
        <v>81</v>
      </c>
      <c r="C316" s="36">
        <v>28</v>
      </c>
      <c r="D316" s="57">
        <v>-0.5</v>
      </c>
      <c r="E316" s="66">
        <v>0</v>
      </c>
      <c r="F316" s="57">
        <v>-1</v>
      </c>
      <c r="G316" s="66">
        <v>0</v>
      </c>
      <c r="H316" s="57" t="s">
        <v>143</v>
      </c>
      <c r="I316" s="66">
        <v>0</v>
      </c>
      <c r="J316" s="57">
        <v>-1</v>
      </c>
      <c r="K316" s="36">
        <v>6935</v>
      </c>
      <c r="L316" s="57">
        <v>-8.7259805211897912E-2</v>
      </c>
      <c r="M316" s="36">
        <v>11224</v>
      </c>
      <c r="N316" s="57">
        <v>0.11294000991571651</v>
      </c>
      <c r="O316" s="36">
        <v>18159</v>
      </c>
      <c r="P316" s="57">
        <v>2.6918509302720217E-2</v>
      </c>
      <c r="Q316" s="66">
        <v>13190</v>
      </c>
      <c r="R316" s="57">
        <v>0.32496233048719247</v>
      </c>
      <c r="S316" s="66">
        <v>27791</v>
      </c>
      <c r="T316" s="57">
        <v>0.28033723394453136</v>
      </c>
      <c r="U316" s="66">
        <v>40981</v>
      </c>
      <c r="V316" s="57">
        <v>0.29436846593600952</v>
      </c>
      <c r="W316" s="36">
        <v>20153</v>
      </c>
      <c r="X316" s="57">
        <v>0.1443416046788939</v>
      </c>
      <c r="Y316" s="36">
        <v>39015</v>
      </c>
      <c r="Z316" s="57">
        <v>0.2272341228649617</v>
      </c>
      <c r="AA316" s="36">
        <v>59168</v>
      </c>
      <c r="AB316" s="57">
        <v>0.19768430427917894</v>
      </c>
    </row>
    <row r="317" spans="2:28" ht="15" hidden="1" customHeight="1" outlineLevel="1">
      <c r="B317" s="63" t="s">
        <v>80</v>
      </c>
      <c r="C317" s="36">
        <v>38</v>
      </c>
      <c r="D317" s="57">
        <v>0.52</v>
      </c>
      <c r="E317" s="66">
        <v>0</v>
      </c>
      <c r="F317" s="57">
        <v>-1</v>
      </c>
      <c r="G317" s="66">
        <v>0</v>
      </c>
      <c r="H317" s="57" t="s">
        <v>143</v>
      </c>
      <c r="I317" s="66">
        <v>0</v>
      </c>
      <c r="J317" s="57">
        <v>-1</v>
      </c>
      <c r="K317" s="36">
        <v>6478</v>
      </c>
      <c r="L317" s="57">
        <v>-9.3859281018324192E-2</v>
      </c>
      <c r="M317" s="36">
        <v>9186</v>
      </c>
      <c r="N317" s="57">
        <v>0.14083457526080467</v>
      </c>
      <c r="O317" s="36">
        <v>15664</v>
      </c>
      <c r="P317" s="57">
        <v>3.0458522465627302E-2</v>
      </c>
      <c r="Q317" s="66">
        <v>13417</v>
      </c>
      <c r="R317" s="57">
        <v>0.40772216976182984</v>
      </c>
      <c r="S317" s="66">
        <v>28179</v>
      </c>
      <c r="T317" s="57">
        <v>0.38676181102362195</v>
      </c>
      <c r="U317" s="66">
        <v>41596</v>
      </c>
      <c r="V317" s="57">
        <v>0.39345415563967712</v>
      </c>
      <c r="W317" s="36">
        <v>19933</v>
      </c>
      <c r="X317" s="57">
        <v>0.19273575873623749</v>
      </c>
      <c r="Y317" s="36">
        <v>37365</v>
      </c>
      <c r="Z317" s="57">
        <v>0.31696743268010708</v>
      </c>
      <c r="AA317" s="36">
        <v>57298</v>
      </c>
      <c r="AB317" s="57">
        <v>0.27091651140094042</v>
      </c>
    </row>
    <row r="318" spans="2:28" ht="15" hidden="1" customHeight="1" outlineLevel="1">
      <c r="B318" s="63" t="s">
        <v>79</v>
      </c>
      <c r="C318" s="36">
        <v>33</v>
      </c>
      <c r="D318" s="57">
        <v>-0.51470588235294112</v>
      </c>
      <c r="E318" s="66">
        <v>0</v>
      </c>
      <c r="F318" s="57">
        <v>-1</v>
      </c>
      <c r="G318" s="66">
        <v>0</v>
      </c>
      <c r="H318" s="57" t="s">
        <v>143</v>
      </c>
      <c r="I318" s="66">
        <v>0</v>
      </c>
      <c r="J318" s="57">
        <v>-1</v>
      </c>
      <c r="K318" s="36">
        <v>7529</v>
      </c>
      <c r="L318" s="57">
        <v>-1.7871119227758969E-2</v>
      </c>
      <c r="M318" s="36">
        <v>10925</v>
      </c>
      <c r="N318" s="57">
        <v>0.18930981929022428</v>
      </c>
      <c r="O318" s="36">
        <v>18454</v>
      </c>
      <c r="P318" s="57">
        <v>9.5062900545929363E-2</v>
      </c>
      <c r="Q318" s="66">
        <v>16183</v>
      </c>
      <c r="R318" s="57">
        <v>0.5678163146677</v>
      </c>
      <c r="S318" s="66">
        <v>29241</v>
      </c>
      <c r="T318" s="57">
        <v>0.41356472976892578</v>
      </c>
      <c r="U318" s="66">
        <v>45424</v>
      </c>
      <c r="V318" s="57">
        <v>0.46491228070175428</v>
      </c>
      <c r="W318" s="36">
        <v>23745</v>
      </c>
      <c r="X318" s="57">
        <v>0.31485685807630537</v>
      </c>
      <c r="Y318" s="36">
        <v>40166</v>
      </c>
      <c r="Z318" s="57">
        <v>0.34460364220674888</v>
      </c>
      <c r="AA318" s="36">
        <v>63911</v>
      </c>
      <c r="AB318" s="57">
        <v>0.33339592330641965</v>
      </c>
    </row>
    <row r="319" spans="2:28" collapsed="1">
      <c r="B319" s="173">
        <v>1988</v>
      </c>
      <c r="C319" s="66">
        <v>1217</v>
      </c>
      <c r="D319" s="67">
        <v>1.6806167400881056</v>
      </c>
      <c r="E319" s="66">
        <v>3</v>
      </c>
      <c r="F319" s="67">
        <v>-0.76923076923076916</v>
      </c>
      <c r="G319" s="66">
        <v>0</v>
      </c>
      <c r="H319" s="67" t="s">
        <v>143</v>
      </c>
      <c r="I319" s="66">
        <v>3</v>
      </c>
      <c r="J319" s="67">
        <v>-0.76923076923076916</v>
      </c>
      <c r="K319" s="66">
        <v>34702</v>
      </c>
      <c r="L319" s="67">
        <v>-0.20962966337174871</v>
      </c>
      <c r="M319" s="66">
        <v>63814</v>
      </c>
      <c r="N319" s="67">
        <v>0.14008539831704581</v>
      </c>
      <c r="O319" s="66">
        <v>98516</v>
      </c>
      <c r="P319" s="67">
        <v>-1.364651227985858E-2</v>
      </c>
      <c r="Q319" s="66">
        <v>80085</v>
      </c>
      <c r="R319" s="67">
        <v>0.14846842195835475</v>
      </c>
      <c r="S319" s="66">
        <v>178282</v>
      </c>
      <c r="T319" s="67">
        <v>0.29724734594087221</v>
      </c>
      <c r="U319" s="66">
        <v>258367</v>
      </c>
      <c r="V319" s="67">
        <v>0.24716768921091115</v>
      </c>
      <c r="W319" s="66">
        <v>116007</v>
      </c>
      <c r="X319" s="67">
        <v>1.6579766025500486E-2</v>
      </c>
      <c r="Y319" s="66">
        <v>242096</v>
      </c>
      <c r="Z319" s="67">
        <v>0.25176314864222049</v>
      </c>
      <c r="AA319" s="66">
        <v>358103</v>
      </c>
      <c r="AB319" s="67">
        <v>0.16449064935825097</v>
      </c>
    </row>
    <row r="320" spans="2:28" ht="15" hidden="1" customHeight="1" outlineLevel="1">
      <c r="B320" s="63" t="s">
        <v>90</v>
      </c>
      <c r="C320" s="36">
        <v>48</v>
      </c>
      <c r="D320" s="57">
        <v>-2.0408163265306145E-2</v>
      </c>
      <c r="E320" s="66">
        <v>0</v>
      </c>
      <c r="F320" s="57">
        <v>-1</v>
      </c>
      <c r="G320" s="66">
        <v>0</v>
      </c>
      <c r="H320" s="57" t="s">
        <v>143</v>
      </c>
      <c r="I320" s="66">
        <v>0</v>
      </c>
      <c r="J320" s="57">
        <v>-1</v>
      </c>
      <c r="K320" s="36">
        <v>7335</v>
      </c>
      <c r="L320" s="57">
        <v>0.19520938569333546</v>
      </c>
      <c r="M320" s="36">
        <v>8481</v>
      </c>
      <c r="N320" s="57">
        <v>-2.5956127253933592E-2</v>
      </c>
      <c r="O320" s="36">
        <v>15816</v>
      </c>
      <c r="P320" s="57">
        <v>6.5481002425222368E-2</v>
      </c>
      <c r="Q320" s="66">
        <v>10291</v>
      </c>
      <c r="R320" s="57">
        <v>0.1875144241864759</v>
      </c>
      <c r="S320" s="66">
        <v>21366</v>
      </c>
      <c r="T320" s="57">
        <v>0.38032172620970339</v>
      </c>
      <c r="U320" s="66">
        <v>31657</v>
      </c>
      <c r="V320" s="57">
        <v>0.31112031476496171</v>
      </c>
      <c r="W320" s="36">
        <v>17674</v>
      </c>
      <c r="X320" s="57">
        <v>0.18992796068134377</v>
      </c>
      <c r="Y320" s="36">
        <v>29847</v>
      </c>
      <c r="Z320" s="57">
        <v>0.23395898792789804</v>
      </c>
      <c r="AA320" s="36">
        <v>47521</v>
      </c>
      <c r="AB320" s="57">
        <v>0.21720755103609024</v>
      </c>
    </row>
    <row r="321" spans="2:28" ht="15" hidden="1" customHeight="1" outlineLevel="1">
      <c r="B321" s="63" t="s">
        <v>89</v>
      </c>
      <c r="C321" s="36">
        <v>38</v>
      </c>
      <c r="D321" s="57">
        <v>-0.13636363636363635</v>
      </c>
      <c r="E321" s="66">
        <v>0</v>
      </c>
      <c r="F321" s="57">
        <v>-1</v>
      </c>
      <c r="G321" s="66">
        <v>0</v>
      </c>
      <c r="H321" s="57" t="s">
        <v>143</v>
      </c>
      <c r="I321" s="66">
        <v>0</v>
      </c>
      <c r="J321" s="57">
        <v>-1</v>
      </c>
      <c r="K321" s="36">
        <v>8021</v>
      </c>
      <c r="L321" s="57">
        <v>0.11806523557290216</v>
      </c>
      <c r="M321" s="36">
        <v>9138</v>
      </c>
      <c r="N321" s="57">
        <v>5.143251639627211E-2</v>
      </c>
      <c r="O321" s="36">
        <v>17159</v>
      </c>
      <c r="P321" s="57">
        <v>8.1563189410652326E-2</v>
      </c>
      <c r="Q321" s="66">
        <v>14784</v>
      </c>
      <c r="R321" s="57">
        <v>0.46739454094292809</v>
      </c>
      <c r="S321" s="66">
        <v>24044</v>
      </c>
      <c r="T321" s="57">
        <v>0.52534416037556309</v>
      </c>
      <c r="U321" s="66">
        <v>38828</v>
      </c>
      <c r="V321" s="57">
        <v>0.50274789070361492</v>
      </c>
      <c r="W321" s="36">
        <v>22843</v>
      </c>
      <c r="X321" s="57">
        <v>0.32040462427745675</v>
      </c>
      <c r="Y321" s="36">
        <v>33182</v>
      </c>
      <c r="Z321" s="57">
        <v>0.3569150241269321</v>
      </c>
      <c r="AA321" s="36">
        <v>56025</v>
      </c>
      <c r="AB321" s="57">
        <v>0.34178761316281081</v>
      </c>
    </row>
    <row r="322" spans="2:28" ht="15" hidden="1" customHeight="1" outlineLevel="1">
      <c r="B322" s="63" t="s">
        <v>88</v>
      </c>
      <c r="C322" s="36">
        <v>33</v>
      </c>
      <c r="D322" s="57">
        <v>-0.38888888888888884</v>
      </c>
      <c r="E322" s="66">
        <v>0</v>
      </c>
      <c r="F322" s="57">
        <v>-1</v>
      </c>
      <c r="G322" s="66">
        <v>0</v>
      </c>
      <c r="H322" s="57" t="s">
        <v>143</v>
      </c>
      <c r="I322" s="66">
        <v>0</v>
      </c>
      <c r="J322" s="57">
        <v>-1</v>
      </c>
      <c r="K322" s="36">
        <v>2963</v>
      </c>
      <c r="L322" s="57">
        <v>0.24652923853596964</v>
      </c>
      <c r="M322" s="36">
        <v>3283</v>
      </c>
      <c r="N322" s="57">
        <v>-6.8916619398752155E-2</v>
      </c>
      <c r="O322" s="36">
        <v>6246</v>
      </c>
      <c r="P322" s="57">
        <v>5.8106047772319203E-2</v>
      </c>
      <c r="Q322" s="66">
        <v>5728</v>
      </c>
      <c r="R322" s="57">
        <v>0.67927294048666087</v>
      </c>
      <c r="S322" s="66">
        <v>8991</v>
      </c>
      <c r="T322" s="57">
        <v>0.67056856187290981</v>
      </c>
      <c r="U322" s="66">
        <v>14719</v>
      </c>
      <c r="V322" s="57">
        <v>0.6739451836688275</v>
      </c>
      <c r="W322" s="36">
        <v>8724</v>
      </c>
      <c r="X322" s="57">
        <v>0.49281314168377821</v>
      </c>
      <c r="Y322" s="36">
        <v>12274</v>
      </c>
      <c r="Z322" s="57">
        <v>0.37739872068230285</v>
      </c>
      <c r="AA322" s="36">
        <v>20998</v>
      </c>
      <c r="AB322" s="57">
        <v>0.42311080989495076</v>
      </c>
    </row>
    <row r="323" spans="2:28" ht="15" hidden="1" customHeight="1" outlineLevel="1">
      <c r="B323" s="63" t="s">
        <v>87</v>
      </c>
      <c r="C323" s="36">
        <v>8</v>
      </c>
      <c r="D323" s="57">
        <v>-0.83673469387755106</v>
      </c>
      <c r="E323" s="66">
        <v>0</v>
      </c>
      <c r="F323" s="57" t="s">
        <v>143</v>
      </c>
      <c r="G323" s="66">
        <v>0</v>
      </c>
      <c r="H323" s="57" t="s">
        <v>143</v>
      </c>
      <c r="I323" s="66">
        <v>0</v>
      </c>
      <c r="J323" s="57" t="s">
        <v>143</v>
      </c>
      <c r="K323" s="36">
        <v>87</v>
      </c>
      <c r="L323" s="57">
        <v>3.833333333333333</v>
      </c>
      <c r="M323" s="36">
        <v>882</v>
      </c>
      <c r="N323" s="57">
        <v>-0.17800559179869524</v>
      </c>
      <c r="O323" s="36">
        <v>969</v>
      </c>
      <c r="P323" s="57">
        <v>-0.11182401466544456</v>
      </c>
      <c r="Q323" s="66">
        <v>926</v>
      </c>
      <c r="R323" s="57">
        <v>1.9967637540453076</v>
      </c>
      <c r="S323" s="66">
        <v>1591</v>
      </c>
      <c r="T323" s="57">
        <v>1.0770234986945169</v>
      </c>
      <c r="U323" s="66">
        <v>2517</v>
      </c>
      <c r="V323" s="57">
        <v>1.3413953488372092</v>
      </c>
      <c r="W323" s="36">
        <v>1021</v>
      </c>
      <c r="X323" s="57">
        <v>1.7154255319148937</v>
      </c>
      <c r="Y323" s="36">
        <v>2473</v>
      </c>
      <c r="Z323" s="57">
        <v>0.34475258292550293</v>
      </c>
      <c r="AA323" s="36">
        <v>3494</v>
      </c>
      <c r="AB323" s="57">
        <v>0.57742663656884874</v>
      </c>
    </row>
    <row r="324" spans="2:28" ht="15" hidden="1" customHeight="1" outlineLevel="1">
      <c r="B324" s="63" t="s">
        <v>86</v>
      </c>
      <c r="C324" s="36">
        <v>17</v>
      </c>
      <c r="D324" s="57">
        <v>-0.45161290322580649</v>
      </c>
      <c r="E324" s="66">
        <v>0</v>
      </c>
      <c r="F324" s="57" t="s">
        <v>143</v>
      </c>
      <c r="G324" s="66">
        <v>0</v>
      </c>
      <c r="H324" s="57" t="s">
        <v>143</v>
      </c>
      <c r="I324" s="66">
        <v>0</v>
      </c>
      <c r="J324" s="57" t="s">
        <v>143</v>
      </c>
      <c r="K324" s="36">
        <v>47</v>
      </c>
      <c r="L324" s="57">
        <v>-0.17543859649122806</v>
      </c>
      <c r="M324" s="36">
        <v>647</v>
      </c>
      <c r="N324" s="57">
        <v>-0.30129589632829379</v>
      </c>
      <c r="O324" s="36">
        <v>694</v>
      </c>
      <c r="P324" s="57">
        <v>-0.29399796541200407</v>
      </c>
      <c r="Q324" s="66">
        <v>724</v>
      </c>
      <c r="R324" s="57">
        <v>2.3364055299539173</v>
      </c>
      <c r="S324" s="66">
        <v>1490</v>
      </c>
      <c r="T324" s="57">
        <v>1.9446640316205532</v>
      </c>
      <c r="U324" s="66">
        <v>2214</v>
      </c>
      <c r="V324" s="57">
        <v>2.0622406639004147</v>
      </c>
      <c r="W324" s="36">
        <v>788</v>
      </c>
      <c r="X324" s="57">
        <v>1.583606557377049</v>
      </c>
      <c r="Y324" s="36">
        <v>2137</v>
      </c>
      <c r="Z324" s="57">
        <v>0.49231843575418988</v>
      </c>
      <c r="AA324" s="36">
        <v>2925</v>
      </c>
      <c r="AB324" s="57">
        <v>0.68393782383419688</v>
      </c>
    </row>
    <row r="325" spans="2:28" ht="15" hidden="1" customHeight="1" outlineLevel="1">
      <c r="B325" s="63" t="s">
        <v>85</v>
      </c>
      <c r="C325" s="36">
        <v>21</v>
      </c>
      <c r="D325" s="57">
        <v>-0.59615384615384615</v>
      </c>
      <c r="E325" s="66">
        <v>0</v>
      </c>
      <c r="F325" s="57" t="s">
        <v>143</v>
      </c>
      <c r="G325" s="66">
        <v>0</v>
      </c>
      <c r="H325" s="57" t="s">
        <v>143</v>
      </c>
      <c r="I325" s="66">
        <v>0</v>
      </c>
      <c r="J325" s="57" t="s">
        <v>143</v>
      </c>
      <c r="K325" s="36">
        <v>37</v>
      </c>
      <c r="L325" s="57">
        <v>0.68181818181818188</v>
      </c>
      <c r="M325" s="36">
        <v>815</v>
      </c>
      <c r="N325" s="57">
        <v>-0.12740899357601709</v>
      </c>
      <c r="O325" s="36">
        <v>852</v>
      </c>
      <c r="P325" s="57">
        <v>-0.10878661087866104</v>
      </c>
      <c r="Q325" s="66">
        <v>1151</v>
      </c>
      <c r="R325" s="57">
        <v>2.162087912087912</v>
      </c>
      <c r="S325" s="66">
        <v>2422</v>
      </c>
      <c r="T325" s="57">
        <v>1.6881243063263041</v>
      </c>
      <c r="U325" s="66">
        <v>3573</v>
      </c>
      <c r="V325" s="57">
        <v>1.8245059288537551</v>
      </c>
      <c r="W325" s="36">
        <v>1209</v>
      </c>
      <c r="X325" s="57">
        <v>1.7602739726027399</v>
      </c>
      <c r="Y325" s="36">
        <v>3237</v>
      </c>
      <c r="Z325" s="57">
        <v>0.76403269754768388</v>
      </c>
      <c r="AA325" s="36">
        <v>4446</v>
      </c>
      <c r="AB325" s="57">
        <v>0.95600527936647595</v>
      </c>
    </row>
    <row r="326" spans="2:28" ht="15" hidden="1" customHeight="1" outlineLevel="1">
      <c r="B326" s="63" t="s">
        <v>84</v>
      </c>
      <c r="C326" s="36">
        <v>37</v>
      </c>
      <c r="D326" s="57">
        <v>0.54166666666666674</v>
      </c>
      <c r="E326" s="66">
        <v>0</v>
      </c>
      <c r="F326" s="57">
        <v>-1</v>
      </c>
      <c r="G326" s="66">
        <v>0</v>
      </c>
      <c r="H326" s="57">
        <v>-1</v>
      </c>
      <c r="I326" s="66">
        <v>0</v>
      </c>
      <c r="J326" s="57">
        <v>-1</v>
      </c>
      <c r="K326" s="36">
        <v>19</v>
      </c>
      <c r="L326" s="57">
        <v>-0.53658536585365857</v>
      </c>
      <c r="M326" s="36">
        <v>717</v>
      </c>
      <c r="N326" s="57">
        <v>-0.15647058823529414</v>
      </c>
      <c r="O326" s="36">
        <v>736</v>
      </c>
      <c r="P326" s="57">
        <v>-0.17396184062850728</v>
      </c>
      <c r="Q326" s="66">
        <v>669</v>
      </c>
      <c r="R326" s="57">
        <v>1.543726235741445</v>
      </c>
      <c r="S326" s="66">
        <v>2159</v>
      </c>
      <c r="T326" s="57">
        <v>2.8830935251798562</v>
      </c>
      <c r="U326" s="66">
        <v>2828</v>
      </c>
      <c r="V326" s="57">
        <v>2.4529914529914532</v>
      </c>
      <c r="W326" s="36">
        <v>725</v>
      </c>
      <c r="X326" s="57">
        <v>1.190332326283988</v>
      </c>
      <c r="Y326" s="36">
        <v>2876</v>
      </c>
      <c r="Z326" s="57">
        <v>1.0440653873489696</v>
      </c>
      <c r="AA326" s="36">
        <v>3601</v>
      </c>
      <c r="AB326" s="57">
        <v>1.0719217491369388</v>
      </c>
    </row>
    <row r="327" spans="2:28" ht="15" hidden="1" customHeight="1" outlineLevel="1">
      <c r="B327" s="63" t="s">
        <v>83</v>
      </c>
      <c r="C327" s="36">
        <v>24</v>
      </c>
      <c r="D327" s="57">
        <v>-0.73333333333333339</v>
      </c>
      <c r="E327" s="66">
        <v>1</v>
      </c>
      <c r="F327" s="57" t="s">
        <v>143</v>
      </c>
      <c r="G327" s="66">
        <v>0</v>
      </c>
      <c r="H327" s="57" t="s">
        <v>143</v>
      </c>
      <c r="I327" s="66">
        <v>1</v>
      </c>
      <c r="J327" s="57" t="s">
        <v>143</v>
      </c>
      <c r="K327" s="36">
        <v>32</v>
      </c>
      <c r="L327" s="57">
        <v>0.68421052631578938</v>
      </c>
      <c r="M327" s="36">
        <v>673</v>
      </c>
      <c r="N327" s="57">
        <v>-7.1724137931034493E-2</v>
      </c>
      <c r="O327" s="36">
        <v>705</v>
      </c>
      <c r="P327" s="57">
        <v>-5.2419354838709631E-2</v>
      </c>
      <c r="Q327" s="66">
        <v>645</v>
      </c>
      <c r="R327" s="57">
        <v>2</v>
      </c>
      <c r="S327" s="66">
        <v>1651</v>
      </c>
      <c r="T327" s="57">
        <v>2.0349264705882355</v>
      </c>
      <c r="U327" s="66">
        <v>2296</v>
      </c>
      <c r="V327" s="57">
        <v>2.0250329380764165</v>
      </c>
      <c r="W327" s="36">
        <v>702</v>
      </c>
      <c r="X327" s="57">
        <v>1.1666666666666665</v>
      </c>
      <c r="Y327" s="36">
        <v>2324</v>
      </c>
      <c r="Z327" s="57">
        <v>0.83136327817178879</v>
      </c>
      <c r="AA327" s="36">
        <v>3026</v>
      </c>
      <c r="AB327" s="57">
        <v>0.89956057752667928</v>
      </c>
    </row>
    <row r="328" spans="2:28" ht="15" hidden="1" customHeight="1" outlineLevel="1">
      <c r="B328" s="63" t="s">
        <v>82</v>
      </c>
      <c r="C328" s="36">
        <v>79</v>
      </c>
      <c r="D328" s="57">
        <v>0.68085106382978733</v>
      </c>
      <c r="E328" s="66">
        <v>0</v>
      </c>
      <c r="F328" s="57">
        <v>-1</v>
      </c>
      <c r="G328" s="66">
        <v>0</v>
      </c>
      <c r="H328" s="57" t="s">
        <v>143</v>
      </c>
      <c r="I328" s="66">
        <v>0</v>
      </c>
      <c r="J328" s="57">
        <v>-1</v>
      </c>
      <c r="K328" s="36">
        <v>2952</v>
      </c>
      <c r="L328" s="57">
        <v>0.17282479141835516</v>
      </c>
      <c r="M328" s="36">
        <v>4014</v>
      </c>
      <c r="N328" s="57">
        <v>-0.24034822104466314</v>
      </c>
      <c r="O328" s="36">
        <v>6966</v>
      </c>
      <c r="P328" s="57">
        <v>-0.10703755928727088</v>
      </c>
      <c r="Q328" s="66">
        <v>5006</v>
      </c>
      <c r="R328" s="57">
        <v>0.35187685660275458</v>
      </c>
      <c r="S328" s="66">
        <v>11005</v>
      </c>
      <c r="T328" s="57">
        <v>0.82322730284956935</v>
      </c>
      <c r="U328" s="66">
        <v>16011</v>
      </c>
      <c r="V328" s="57">
        <v>0.64400862511551504</v>
      </c>
      <c r="W328" s="36">
        <v>8047</v>
      </c>
      <c r="X328" s="57">
        <v>0.28361780188227792</v>
      </c>
      <c r="Y328" s="36">
        <v>15019</v>
      </c>
      <c r="Z328" s="57">
        <v>0.32676678445229679</v>
      </c>
      <c r="AA328" s="36">
        <v>23066</v>
      </c>
      <c r="AB328" s="57">
        <v>0.31138779919267723</v>
      </c>
    </row>
    <row r="329" spans="2:28" ht="15" hidden="1" customHeight="1" outlineLevel="1">
      <c r="B329" s="63" t="s">
        <v>81</v>
      </c>
      <c r="C329" s="36">
        <v>56</v>
      </c>
      <c r="D329" s="57">
        <v>0.47368421052631571</v>
      </c>
      <c r="E329" s="66">
        <v>2</v>
      </c>
      <c r="F329" s="57">
        <v>1</v>
      </c>
      <c r="G329" s="66">
        <v>0</v>
      </c>
      <c r="H329" s="57">
        <v>-1</v>
      </c>
      <c r="I329" s="66">
        <v>2</v>
      </c>
      <c r="J329" s="57">
        <v>-0.66666666666666674</v>
      </c>
      <c r="K329" s="36">
        <v>7598</v>
      </c>
      <c r="L329" s="57">
        <v>1.3472055488862322E-2</v>
      </c>
      <c r="M329" s="36">
        <v>10085</v>
      </c>
      <c r="N329" s="57">
        <v>0.23590686274509798</v>
      </c>
      <c r="O329" s="36">
        <v>17683</v>
      </c>
      <c r="P329" s="57">
        <v>0.12939899086670503</v>
      </c>
      <c r="Q329" s="66">
        <v>9955</v>
      </c>
      <c r="R329" s="57">
        <v>0.22477854330708658</v>
      </c>
      <c r="S329" s="66">
        <v>21706</v>
      </c>
      <c r="T329" s="57">
        <v>0.86221688400823604</v>
      </c>
      <c r="U329" s="66">
        <v>31661</v>
      </c>
      <c r="V329" s="57">
        <v>0.60033360291144366</v>
      </c>
      <c r="W329" s="36">
        <v>17611</v>
      </c>
      <c r="X329" s="57">
        <v>6.3401968480164328E-2</v>
      </c>
      <c r="Y329" s="36">
        <v>31791</v>
      </c>
      <c r="Z329" s="57">
        <v>0.37201674506926752</v>
      </c>
      <c r="AA329" s="36">
        <v>49402</v>
      </c>
      <c r="AB329" s="57">
        <v>0.24338065035739453</v>
      </c>
    </row>
    <row r="330" spans="2:28" ht="15" hidden="1" customHeight="1" outlineLevel="1">
      <c r="B330" s="63" t="s">
        <v>80</v>
      </c>
      <c r="C330" s="36">
        <v>25</v>
      </c>
      <c r="D330" s="57">
        <v>-0.86413043478260865</v>
      </c>
      <c r="E330" s="66">
        <v>7</v>
      </c>
      <c r="F330" s="57">
        <v>0.75</v>
      </c>
      <c r="G330" s="66">
        <v>0</v>
      </c>
      <c r="H330" s="57" t="s">
        <v>143</v>
      </c>
      <c r="I330" s="66">
        <v>7</v>
      </c>
      <c r="J330" s="57">
        <v>0.75</v>
      </c>
      <c r="K330" s="36">
        <v>7149</v>
      </c>
      <c r="L330" s="57">
        <v>0.11790461297888966</v>
      </c>
      <c r="M330" s="36">
        <v>8052</v>
      </c>
      <c r="N330" s="57">
        <v>0.12316920072534532</v>
      </c>
      <c r="O330" s="36">
        <v>15201</v>
      </c>
      <c r="P330" s="57">
        <v>0.12068711294603363</v>
      </c>
      <c r="Q330" s="66">
        <v>9531</v>
      </c>
      <c r="R330" s="57">
        <v>8.1347855684138937E-2</v>
      </c>
      <c r="S330" s="66">
        <v>20320</v>
      </c>
      <c r="T330" s="57">
        <v>0.55601500880618726</v>
      </c>
      <c r="U330" s="66">
        <v>29851</v>
      </c>
      <c r="V330" s="57">
        <v>0.3647419192611896</v>
      </c>
      <c r="W330" s="36">
        <v>16712</v>
      </c>
      <c r="X330" s="57">
        <v>8.5406247970383875E-2</v>
      </c>
      <c r="Y330" s="36">
        <v>28372</v>
      </c>
      <c r="Z330" s="57">
        <v>0.40261024322720984</v>
      </c>
      <c r="AA330" s="36">
        <v>45084</v>
      </c>
      <c r="AB330" s="57">
        <v>0.26551578947368415</v>
      </c>
    </row>
    <row r="331" spans="2:28" ht="15" hidden="1" customHeight="1" outlineLevel="1">
      <c r="B331" s="63" t="s">
        <v>79</v>
      </c>
      <c r="C331" s="36">
        <v>68</v>
      </c>
      <c r="D331" s="57">
        <v>-0.58787878787878789</v>
      </c>
      <c r="E331" s="66">
        <v>3</v>
      </c>
      <c r="F331" s="57">
        <v>-0.66666666666666674</v>
      </c>
      <c r="G331" s="66">
        <v>0</v>
      </c>
      <c r="H331" s="57">
        <v>-1</v>
      </c>
      <c r="I331" s="66">
        <v>3</v>
      </c>
      <c r="J331" s="57">
        <v>-0.8125</v>
      </c>
      <c r="K331" s="36">
        <v>7666</v>
      </c>
      <c r="L331" s="57">
        <v>3.0514854147062787E-2</v>
      </c>
      <c r="M331" s="36">
        <v>9186</v>
      </c>
      <c r="N331" s="57">
        <v>7.6905041031652965E-2</v>
      </c>
      <c r="O331" s="36">
        <v>16852</v>
      </c>
      <c r="P331" s="57">
        <v>5.5294633352119815E-2</v>
      </c>
      <c r="Q331" s="66">
        <v>10322</v>
      </c>
      <c r="R331" s="57">
        <v>0.11144610746204364</v>
      </c>
      <c r="S331" s="66">
        <v>20686</v>
      </c>
      <c r="T331" s="57">
        <v>0.52765674617827329</v>
      </c>
      <c r="U331" s="66">
        <v>31008</v>
      </c>
      <c r="V331" s="57">
        <v>0.35833187313825121</v>
      </c>
      <c r="W331" s="36">
        <v>18059</v>
      </c>
      <c r="X331" s="57">
        <v>6.8579881656804842E-2</v>
      </c>
      <c r="Y331" s="36">
        <v>29872</v>
      </c>
      <c r="Z331" s="57">
        <v>0.35302110698432831</v>
      </c>
      <c r="AA331" s="36">
        <v>47931</v>
      </c>
      <c r="AB331" s="57">
        <v>0.22969367335419988</v>
      </c>
    </row>
    <row r="332" spans="2:28" collapsed="1">
      <c r="B332" s="173">
        <v>1987</v>
      </c>
      <c r="C332" s="66">
        <v>454</v>
      </c>
      <c r="D332" s="67">
        <v>-0.45432692307692313</v>
      </c>
      <c r="E332" s="66">
        <v>13</v>
      </c>
      <c r="F332" s="67">
        <v>-0.55172413793103448</v>
      </c>
      <c r="G332" s="66">
        <v>0</v>
      </c>
      <c r="H332" s="67">
        <v>-1</v>
      </c>
      <c r="I332" s="66">
        <v>13</v>
      </c>
      <c r="J332" s="67">
        <v>-0.69047619047619047</v>
      </c>
      <c r="K332" s="66">
        <v>43906</v>
      </c>
      <c r="L332" s="67">
        <v>0.1061396215957473</v>
      </c>
      <c r="M332" s="66">
        <v>55973</v>
      </c>
      <c r="N332" s="67">
        <v>2.5616124599175505E-2</v>
      </c>
      <c r="O332" s="66">
        <v>99879</v>
      </c>
      <c r="P332" s="67">
        <v>5.9521788942164866E-2</v>
      </c>
      <c r="Q332" s="66">
        <v>69732</v>
      </c>
      <c r="R332" s="67">
        <v>0.30457232657337419</v>
      </c>
      <c r="S332" s="66">
        <v>137431</v>
      </c>
      <c r="T332" s="67">
        <v>0.63241040991103348</v>
      </c>
      <c r="U332" s="66">
        <v>207163</v>
      </c>
      <c r="V332" s="67">
        <v>0.50509659185853062</v>
      </c>
      <c r="W332" s="66">
        <v>114115</v>
      </c>
      <c r="X332" s="67">
        <v>0.20250163333263083</v>
      </c>
      <c r="Y332" s="66">
        <v>193404</v>
      </c>
      <c r="Z332" s="67">
        <v>0.3607350913235583</v>
      </c>
      <c r="AA332" s="66">
        <v>307519</v>
      </c>
      <c r="AB332" s="67">
        <v>0.29738429734632743</v>
      </c>
    </row>
    <row r="333" spans="2:28" ht="15" hidden="1" customHeight="1" outlineLevel="1">
      <c r="B333" s="63" t="s">
        <v>90</v>
      </c>
      <c r="C333" s="36">
        <v>49</v>
      </c>
      <c r="D333" s="57">
        <v>-0.72159090909090917</v>
      </c>
      <c r="E333" s="66">
        <v>1</v>
      </c>
      <c r="F333" s="57">
        <v>0</v>
      </c>
      <c r="G333" s="66">
        <v>0</v>
      </c>
      <c r="H333" s="57">
        <v>-1</v>
      </c>
      <c r="I333" s="66">
        <v>1</v>
      </c>
      <c r="J333" s="57">
        <v>-0.66666666666666674</v>
      </c>
      <c r="K333" s="36">
        <v>6137</v>
      </c>
      <c r="L333" s="57">
        <v>-0.13306964260488774</v>
      </c>
      <c r="M333" s="36">
        <v>8707</v>
      </c>
      <c r="N333" s="57">
        <v>8.7695190505933773E-2</v>
      </c>
      <c r="O333" s="36">
        <v>14844</v>
      </c>
      <c r="P333" s="57">
        <v>-1.5910898965791564E-2</v>
      </c>
      <c r="Q333" s="66">
        <v>8666</v>
      </c>
      <c r="R333" s="57">
        <v>-0.11544350311319795</v>
      </c>
      <c r="S333" s="66">
        <v>15479</v>
      </c>
      <c r="T333" s="57">
        <v>-9.0273288275051433E-2</v>
      </c>
      <c r="U333" s="66">
        <v>24145</v>
      </c>
      <c r="V333" s="57">
        <v>-9.9470386394151844E-2</v>
      </c>
      <c r="W333" s="36">
        <v>14853</v>
      </c>
      <c r="X333" s="57">
        <v>-0.12900955843546591</v>
      </c>
      <c r="Y333" s="36">
        <v>24188</v>
      </c>
      <c r="Z333" s="57">
        <v>-3.3330669011270131E-2</v>
      </c>
      <c r="AA333" s="36">
        <v>39041</v>
      </c>
      <c r="AB333" s="57">
        <v>-7.2109328579916809E-2</v>
      </c>
    </row>
    <row r="334" spans="2:28" ht="15" hidden="1" customHeight="1" outlineLevel="1">
      <c r="B334" s="63" t="s">
        <v>89</v>
      </c>
      <c r="C334" s="36">
        <v>44</v>
      </c>
      <c r="D334" s="57">
        <v>-0.74566473988439308</v>
      </c>
      <c r="E334" s="66">
        <v>7</v>
      </c>
      <c r="F334" s="57">
        <v>-0.30000000000000004</v>
      </c>
      <c r="G334" s="66">
        <v>0</v>
      </c>
      <c r="H334" s="57">
        <v>-1</v>
      </c>
      <c r="I334" s="66">
        <v>7</v>
      </c>
      <c r="J334" s="57">
        <v>-0.53333333333333333</v>
      </c>
      <c r="K334" s="36">
        <v>7174</v>
      </c>
      <c r="L334" s="57">
        <v>-2.4078356686165092E-2</v>
      </c>
      <c r="M334" s="36">
        <v>8691</v>
      </c>
      <c r="N334" s="57">
        <v>0.28965721917198395</v>
      </c>
      <c r="O334" s="36">
        <v>15865</v>
      </c>
      <c r="P334" s="57">
        <v>0.12597586941092964</v>
      </c>
      <c r="Q334" s="66">
        <v>10075</v>
      </c>
      <c r="R334" s="57">
        <v>0.26300614266014799</v>
      </c>
      <c r="S334" s="66">
        <v>15763</v>
      </c>
      <c r="T334" s="57">
        <v>0.41296163499462168</v>
      </c>
      <c r="U334" s="66">
        <v>25838</v>
      </c>
      <c r="V334" s="57">
        <v>0.35044164532483135</v>
      </c>
      <c r="W334" s="36">
        <v>17300</v>
      </c>
      <c r="X334" s="57">
        <v>0.11533750241763907</v>
      </c>
      <c r="Y334" s="36">
        <v>24454</v>
      </c>
      <c r="Z334" s="57">
        <v>0.36614525139664811</v>
      </c>
      <c r="AA334" s="36">
        <v>41754</v>
      </c>
      <c r="AB334" s="57">
        <v>0.24970817994073813</v>
      </c>
    </row>
    <row r="335" spans="2:28" ht="15" hidden="1" customHeight="1" outlineLevel="1">
      <c r="B335" s="63" t="s">
        <v>88</v>
      </c>
      <c r="C335" s="36">
        <v>54</v>
      </c>
      <c r="D335" s="57">
        <v>-0.6707317073170731</v>
      </c>
      <c r="E335" s="66">
        <v>2</v>
      </c>
      <c r="F335" s="57">
        <v>-0.6</v>
      </c>
      <c r="G335" s="66">
        <v>0</v>
      </c>
      <c r="H335" s="57">
        <v>-1</v>
      </c>
      <c r="I335" s="66">
        <v>2</v>
      </c>
      <c r="J335" s="57">
        <v>-0.7142857142857143</v>
      </c>
      <c r="K335" s="36">
        <v>2377</v>
      </c>
      <c r="L335" s="57">
        <v>-0.25903990024937651</v>
      </c>
      <c r="M335" s="36">
        <v>3526</v>
      </c>
      <c r="N335" s="57">
        <v>0.10775997486647815</v>
      </c>
      <c r="O335" s="36">
        <v>5903</v>
      </c>
      <c r="P335" s="57">
        <v>-7.6357377562196849E-2</v>
      </c>
      <c r="Q335" s="66">
        <v>3411</v>
      </c>
      <c r="R335" s="57">
        <v>-2.291606989401318E-2</v>
      </c>
      <c r="S335" s="66">
        <v>5382</v>
      </c>
      <c r="T335" s="57">
        <v>-0.18982387475538165</v>
      </c>
      <c r="U335" s="66">
        <v>8793</v>
      </c>
      <c r="V335" s="57">
        <v>-0.13232682060390766</v>
      </c>
      <c r="W335" s="36">
        <v>5844</v>
      </c>
      <c r="X335" s="57">
        <v>-0.14909726266744316</v>
      </c>
      <c r="Y335" s="36">
        <v>8911</v>
      </c>
      <c r="Z335" s="57">
        <v>-9.3304843304843343E-2</v>
      </c>
      <c r="AA335" s="36">
        <v>14755</v>
      </c>
      <c r="AB335" s="57">
        <v>-0.11625539051269762</v>
      </c>
    </row>
    <row r="336" spans="2:28" ht="15" hidden="1" customHeight="1" outlineLevel="1">
      <c r="B336" s="63" t="s">
        <v>87</v>
      </c>
      <c r="C336" s="36">
        <v>49</v>
      </c>
      <c r="D336" s="57">
        <v>0.81481481481481488</v>
      </c>
      <c r="E336" s="66">
        <v>0</v>
      </c>
      <c r="F336" s="57" t="s">
        <v>143</v>
      </c>
      <c r="G336" s="66">
        <v>0</v>
      </c>
      <c r="H336" s="57" t="s">
        <v>143</v>
      </c>
      <c r="I336" s="66">
        <v>0</v>
      </c>
      <c r="J336" s="57" t="s">
        <v>143</v>
      </c>
      <c r="K336" s="36">
        <v>18</v>
      </c>
      <c r="L336" s="57">
        <v>-0.97513812154696133</v>
      </c>
      <c r="M336" s="36">
        <v>1073</v>
      </c>
      <c r="N336" s="57">
        <v>37.321428571428569</v>
      </c>
      <c r="O336" s="36">
        <v>1091</v>
      </c>
      <c r="P336" s="57">
        <v>0.45079787234042556</v>
      </c>
      <c r="Q336" s="66">
        <v>309</v>
      </c>
      <c r="R336" s="57">
        <v>0.45754716981132071</v>
      </c>
      <c r="S336" s="66">
        <v>766</v>
      </c>
      <c r="T336" s="57">
        <v>0.34622144112478037</v>
      </c>
      <c r="U336" s="66">
        <v>1075</v>
      </c>
      <c r="V336" s="57">
        <v>0.37644046094750316</v>
      </c>
      <c r="W336" s="36">
        <v>376</v>
      </c>
      <c r="X336" s="57">
        <v>-0.60955347871235721</v>
      </c>
      <c r="Y336" s="36">
        <v>1839</v>
      </c>
      <c r="Z336" s="57">
        <v>2.0804020100502512</v>
      </c>
      <c r="AA336" s="36">
        <v>2215</v>
      </c>
      <c r="AB336" s="57">
        <v>0.41987179487179493</v>
      </c>
    </row>
    <row r="337" spans="2:28" ht="15" hidden="1" customHeight="1" outlineLevel="1">
      <c r="B337" s="63" t="s">
        <v>86</v>
      </c>
      <c r="C337" s="36">
        <v>31</v>
      </c>
      <c r="D337" s="57">
        <v>-0.16216216216216217</v>
      </c>
      <c r="E337" s="66">
        <v>0</v>
      </c>
      <c r="F337" s="57" t="s">
        <v>143</v>
      </c>
      <c r="G337" s="66">
        <v>0</v>
      </c>
      <c r="H337" s="57" t="s">
        <v>143</v>
      </c>
      <c r="I337" s="66">
        <v>0</v>
      </c>
      <c r="J337" s="57" t="s">
        <v>143</v>
      </c>
      <c r="K337" s="36">
        <v>57</v>
      </c>
      <c r="L337" s="57">
        <v>-0.93993677555321387</v>
      </c>
      <c r="M337" s="36">
        <v>926</v>
      </c>
      <c r="N337" s="57" t="s">
        <v>143</v>
      </c>
      <c r="O337" s="36">
        <v>983</v>
      </c>
      <c r="P337" s="57">
        <v>3.5827186512118026E-2</v>
      </c>
      <c r="Q337" s="66">
        <v>217</v>
      </c>
      <c r="R337" s="57">
        <v>6.8965517241379226E-2</v>
      </c>
      <c r="S337" s="66">
        <v>506</v>
      </c>
      <c r="T337" s="57">
        <v>0.23114355231143557</v>
      </c>
      <c r="U337" s="66">
        <v>723</v>
      </c>
      <c r="V337" s="57">
        <v>0.17752442996742679</v>
      </c>
      <c r="W337" s="36">
        <v>305</v>
      </c>
      <c r="X337" s="57">
        <v>-0.74348191757779647</v>
      </c>
      <c r="Y337" s="36">
        <v>1432</v>
      </c>
      <c r="Z337" s="57">
        <v>2.4841849148418493</v>
      </c>
      <c r="AA337" s="36">
        <v>1737</v>
      </c>
      <c r="AB337" s="57">
        <v>8.5625000000000062E-2</v>
      </c>
    </row>
    <row r="338" spans="2:28" ht="15" hidden="1" customHeight="1" outlineLevel="1">
      <c r="B338" s="63" t="s">
        <v>85</v>
      </c>
      <c r="C338" s="36">
        <v>52</v>
      </c>
      <c r="D338" s="57">
        <v>1.1666666666666665</v>
      </c>
      <c r="E338" s="66">
        <v>0</v>
      </c>
      <c r="F338" s="57" t="s">
        <v>143</v>
      </c>
      <c r="G338" s="66">
        <v>0</v>
      </c>
      <c r="H338" s="57" t="s">
        <v>143</v>
      </c>
      <c r="I338" s="66">
        <v>0</v>
      </c>
      <c r="J338" s="57" t="s">
        <v>143</v>
      </c>
      <c r="K338" s="36">
        <v>22</v>
      </c>
      <c r="L338" s="57">
        <v>-0.3125</v>
      </c>
      <c r="M338" s="36">
        <v>934</v>
      </c>
      <c r="N338" s="57">
        <v>232.5</v>
      </c>
      <c r="O338" s="36">
        <v>956</v>
      </c>
      <c r="P338" s="57">
        <v>25.555555555555557</v>
      </c>
      <c r="Q338" s="66">
        <v>364</v>
      </c>
      <c r="R338" s="57">
        <v>0.35315985130111516</v>
      </c>
      <c r="S338" s="66">
        <v>901</v>
      </c>
      <c r="T338" s="57">
        <v>0.61469534050179209</v>
      </c>
      <c r="U338" s="66">
        <v>1265</v>
      </c>
      <c r="V338" s="57">
        <v>0.52962515114873043</v>
      </c>
      <c r="W338" s="36">
        <v>438</v>
      </c>
      <c r="X338" s="57">
        <v>0.34769230769230774</v>
      </c>
      <c r="Y338" s="36">
        <v>1835</v>
      </c>
      <c r="Z338" s="57">
        <v>2.2651245551601424</v>
      </c>
      <c r="AA338" s="36">
        <v>2273</v>
      </c>
      <c r="AB338" s="57">
        <v>1.5625704622322436</v>
      </c>
    </row>
    <row r="339" spans="2:28" ht="15" hidden="1" customHeight="1" outlineLevel="1">
      <c r="B339" s="63" t="s">
        <v>84</v>
      </c>
      <c r="C339" s="36">
        <v>24</v>
      </c>
      <c r="D339" s="57">
        <v>-0.4285714285714286</v>
      </c>
      <c r="E339" s="66">
        <v>3</v>
      </c>
      <c r="F339" s="57">
        <v>2</v>
      </c>
      <c r="G339" s="66">
        <v>1</v>
      </c>
      <c r="H339" s="57" t="s">
        <v>143</v>
      </c>
      <c r="I339" s="66">
        <v>4</v>
      </c>
      <c r="J339" s="57">
        <v>3</v>
      </c>
      <c r="K339" s="36">
        <v>41</v>
      </c>
      <c r="L339" s="57">
        <v>-0.95702306079664567</v>
      </c>
      <c r="M339" s="36">
        <v>850</v>
      </c>
      <c r="N339" s="57">
        <v>59.714285714285715</v>
      </c>
      <c r="O339" s="36">
        <v>891</v>
      </c>
      <c r="P339" s="57">
        <v>-7.9545454545454586E-2</v>
      </c>
      <c r="Q339" s="66">
        <v>263</v>
      </c>
      <c r="R339" s="57">
        <v>0.40641711229946531</v>
      </c>
      <c r="S339" s="66">
        <v>556</v>
      </c>
      <c r="T339" s="57">
        <v>0.66467065868263475</v>
      </c>
      <c r="U339" s="66">
        <v>819</v>
      </c>
      <c r="V339" s="57">
        <v>0.57197696737044157</v>
      </c>
      <c r="W339" s="36">
        <v>331</v>
      </c>
      <c r="X339" s="57">
        <v>-0.72043918918918926</v>
      </c>
      <c r="Y339" s="36">
        <v>1407</v>
      </c>
      <c r="Z339" s="57">
        <v>3.0431034482758621</v>
      </c>
      <c r="AA339" s="36">
        <v>1738</v>
      </c>
      <c r="AB339" s="57">
        <v>0.13446475195822449</v>
      </c>
    </row>
    <row r="340" spans="2:28" ht="15" hidden="1" customHeight="1" outlineLevel="1">
      <c r="B340" s="63" t="s">
        <v>83</v>
      </c>
      <c r="C340" s="36">
        <v>90</v>
      </c>
      <c r="D340" s="57">
        <v>0.47540983606557385</v>
      </c>
      <c r="E340" s="66">
        <v>0</v>
      </c>
      <c r="F340" s="57" t="s">
        <v>143</v>
      </c>
      <c r="G340" s="66">
        <v>0</v>
      </c>
      <c r="H340" s="57">
        <v>-1</v>
      </c>
      <c r="I340" s="66">
        <v>0</v>
      </c>
      <c r="J340" s="57">
        <v>-1</v>
      </c>
      <c r="K340" s="36">
        <v>19</v>
      </c>
      <c r="L340" s="57">
        <v>-0.97916666666666663</v>
      </c>
      <c r="M340" s="36">
        <v>725</v>
      </c>
      <c r="N340" s="57">
        <v>35.25</v>
      </c>
      <c r="O340" s="36">
        <v>744</v>
      </c>
      <c r="P340" s="57">
        <v>-0.20171673819742486</v>
      </c>
      <c r="Q340" s="66">
        <v>215</v>
      </c>
      <c r="R340" s="57">
        <v>-0.88042269187986655</v>
      </c>
      <c r="S340" s="66">
        <v>544</v>
      </c>
      <c r="T340" s="57">
        <v>-0.77474120082815734</v>
      </c>
      <c r="U340" s="66">
        <v>759</v>
      </c>
      <c r="V340" s="57">
        <v>-0.81984334203655351</v>
      </c>
      <c r="W340" s="36">
        <v>324</v>
      </c>
      <c r="X340" s="57">
        <v>-0.88307470227354745</v>
      </c>
      <c r="Y340" s="36">
        <v>1269</v>
      </c>
      <c r="Z340" s="57">
        <v>-0.48098159509202454</v>
      </c>
      <c r="AA340" s="36">
        <v>1593</v>
      </c>
      <c r="AB340" s="57">
        <v>-0.69459355828220859</v>
      </c>
    </row>
    <row r="341" spans="2:28" ht="15" hidden="1" customHeight="1" outlineLevel="1">
      <c r="B341" s="63" t="s">
        <v>82</v>
      </c>
      <c r="C341" s="36">
        <v>47</v>
      </c>
      <c r="D341" s="57">
        <v>2.1739130434782705E-2</v>
      </c>
      <c r="E341" s="66">
        <v>2</v>
      </c>
      <c r="F341" s="57" t="s">
        <v>143</v>
      </c>
      <c r="G341" s="66">
        <v>0</v>
      </c>
      <c r="H341" s="57" t="s">
        <v>143</v>
      </c>
      <c r="I341" s="66">
        <v>2</v>
      </c>
      <c r="J341" s="57" t="s">
        <v>143</v>
      </c>
      <c r="K341" s="36">
        <v>2517</v>
      </c>
      <c r="L341" s="57">
        <v>-0.27422145328719727</v>
      </c>
      <c r="M341" s="36">
        <v>5284</v>
      </c>
      <c r="N341" s="57">
        <v>0.75257048092868994</v>
      </c>
      <c r="O341" s="36">
        <v>7801</v>
      </c>
      <c r="P341" s="57">
        <v>0.20330094092241247</v>
      </c>
      <c r="Q341" s="66">
        <v>3703</v>
      </c>
      <c r="R341" s="57">
        <v>5.1574375678609119E-3</v>
      </c>
      <c r="S341" s="66">
        <v>6036</v>
      </c>
      <c r="T341" s="57">
        <v>0.40535506402793953</v>
      </c>
      <c r="U341" s="66">
        <v>9739</v>
      </c>
      <c r="V341" s="57">
        <v>0.22057901992730922</v>
      </c>
      <c r="W341" s="36">
        <v>6269</v>
      </c>
      <c r="X341" s="57">
        <v>-0.12906362878577382</v>
      </c>
      <c r="Y341" s="36">
        <v>11320</v>
      </c>
      <c r="Z341" s="57">
        <v>0.54856361149110811</v>
      </c>
      <c r="AA341" s="36">
        <v>17589</v>
      </c>
      <c r="AB341" s="57">
        <v>0.2123655913978495</v>
      </c>
    </row>
    <row r="342" spans="2:28" ht="15" hidden="1" customHeight="1" outlineLevel="1">
      <c r="B342" s="63" t="s">
        <v>81</v>
      </c>
      <c r="C342" s="36">
        <v>38</v>
      </c>
      <c r="D342" s="57">
        <v>-0.90231362467866327</v>
      </c>
      <c r="E342" s="66">
        <v>1</v>
      </c>
      <c r="F342" s="57">
        <v>-0.66666666666666674</v>
      </c>
      <c r="G342" s="66">
        <v>5</v>
      </c>
      <c r="H342" s="57">
        <v>4</v>
      </c>
      <c r="I342" s="66">
        <v>6</v>
      </c>
      <c r="J342" s="57">
        <v>0.5</v>
      </c>
      <c r="K342" s="36">
        <v>7497</v>
      </c>
      <c r="L342" s="57">
        <v>-0.14564102564102566</v>
      </c>
      <c r="M342" s="36">
        <v>8160</v>
      </c>
      <c r="N342" s="57">
        <v>0.14913392479932397</v>
      </c>
      <c r="O342" s="36">
        <v>15657</v>
      </c>
      <c r="P342" s="57">
        <v>-1.3794406651549518E-2</v>
      </c>
      <c r="Q342" s="66">
        <v>8128</v>
      </c>
      <c r="R342" s="57">
        <v>-1.8949909474954785E-2</v>
      </c>
      <c r="S342" s="66">
        <v>11656</v>
      </c>
      <c r="T342" s="57">
        <v>-2.394908725506617E-2</v>
      </c>
      <c r="U342" s="66">
        <v>19784</v>
      </c>
      <c r="V342" s="57">
        <v>-2.1901418895535651E-2</v>
      </c>
      <c r="W342" s="36">
        <v>16561</v>
      </c>
      <c r="X342" s="57">
        <v>-5.1054320421728194E-2</v>
      </c>
      <c r="Y342" s="36">
        <v>23171</v>
      </c>
      <c r="Z342" s="57">
        <v>0.21670867464818322</v>
      </c>
      <c r="AA342" s="36">
        <v>39732</v>
      </c>
      <c r="AB342" s="57">
        <v>8.8667251205611475E-2</v>
      </c>
    </row>
    <row r="343" spans="2:28" ht="15" hidden="1" customHeight="1" outlineLevel="1">
      <c r="B343" s="63" t="s">
        <v>80</v>
      </c>
      <c r="C343" s="36">
        <v>184</v>
      </c>
      <c r="D343" s="57">
        <v>-0.47126436781609193</v>
      </c>
      <c r="E343" s="66">
        <v>4</v>
      </c>
      <c r="F343" s="57" t="s">
        <v>143</v>
      </c>
      <c r="G343" s="66">
        <v>0</v>
      </c>
      <c r="H343" s="57">
        <v>-1</v>
      </c>
      <c r="I343" s="66">
        <v>4</v>
      </c>
      <c r="J343" s="57">
        <v>3</v>
      </c>
      <c r="K343" s="36">
        <v>6395</v>
      </c>
      <c r="L343" s="57">
        <v>-0.18711071564764203</v>
      </c>
      <c r="M343" s="36">
        <v>7169</v>
      </c>
      <c r="N343" s="57">
        <v>0.29380978162786509</v>
      </c>
      <c r="O343" s="36">
        <v>13564</v>
      </c>
      <c r="P343" s="57">
        <v>1.1634844868735117E-2</v>
      </c>
      <c r="Q343" s="66">
        <v>8814</v>
      </c>
      <c r="R343" s="57">
        <v>0.2034407427635172</v>
      </c>
      <c r="S343" s="66">
        <v>13059</v>
      </c>
      <c r="T343" s="57">
        <v>0.36017081554004782</v>
      </c>
      <c r="U343" s="66">
        <v>21873</v>
      </c>
      <c r="V343" s="57">
        <v>0.29234859675036917</v>
      </c>
      <c r="W343" s="36">
        <v>15397</v>
      </c>
      <c r="X343" s="57">
        <v>-9.1382971877211894E-3</v>
      </c>
      <c r="Y343" s="36">
        <v>20228</v>
      </c>
      <c r="Z343" s="57">
        <v>0.33579871888001067</v>
      </c>
      <c r="AA343" s="36">
        <v>35625</v>
      </c>
      <c r="AB343" s="57">
        <v>0.16110423049344891</v>
      </c>
    </row>
    <row r="344" spans="2:28" ht="15" hidden="1" customHeight="1" outlineLevel="1">
      <c r="B344" s="63" t="s">
        <v>79</v>
      </c>
      <c r="C344" s="36">
        <v>165</v>
      </c>
      <c r="D344" s="57">
        <v>-0.22535211267605637</v>
      </c>
      <c r="E344" s="66">
        <v>9</v>
      </c>
      <c r="F344" s="57">
        <v>8</v>
      </c>
      <c r="G344" s="66">
        <v>7</v>
      </c>
      <c r="H344" s="57">
        <v>0.39999999999999991</v>
      </c>
      <c r="I344" s="66">
        <v>16</v>
      </c>
      <c r="J344" s="57">
        <v>1.6666666666666665</v>
      </c>
      <c r="K344" s="36">
        <v>7439</v>
      </c>
      <c r="L344" s="57">
        <v>-5.2718706226919654E-2</v>
      </c>
      <c r="M344" s="36">
        <v>8530</v>
      </c>
      <c r="N344" s="57">
        <v>0.54978197674418605</v>
      </c>
      <c r="O344" s="36">
        <v>15969</v>
      </c>
      <c r="P344" s="57">
        <v>0.19555289361383554</v>
      </c>
      <c r="Q344" s="66">
        <v>9287</v>
      </c>
      <c r="R344" s="57">
        <v>0.21319399085564994</v>
      </c>
      <c r="S344" s="66">
        <v>13541</v>
      </c>
      <c r="T344" s="57">
        <v>0.40379431888865858</v>
      </c>
      <c r="U344" s="66">
        <v>22828</v>
      </c>
      <c r="V344" s="57">
        <v>0.32037711839898209</v>
      </c>
      <c r="W344" s="36">
        <v>16900</v>
      </c>
      <c r="X344" s="57">
        <v>7.492685408981048E-2</v>
      </c>
      <c r="Y344" s="36">
        <v>22078</v>
      </c>
      <c r="Z344" s="57">
        <v>0.45787110406761755</v>
      </c>
      <c r="AA344" s="36">
        <v>38978</v>
      </c>
      <c r="AB344" s="57">
        <v>0.26281345169442094</v>
      </c>
    </row>
    <row r="345" spans="2:28" collapsed="1">
      <c r="B345" s="173">
        <v>1986</v>
      </c>
      <c r="C345" s="66">
        <v>832</v>
      </c>
      <c r="D345" s="67">
        <v>-0.51087595532039975</v>
      </c>
      <c r="E345" s="66">
        <v>29</v>
      </c>
      <c r="F345" s="67">
        <v>0.38095238095238093</v>
      </c>
      <c r="G345" s="66">
        <v>13</v>
      </c>
      <c r="H345" s="67">
        <v>-0.5</v>
      </c>
      <c r="I345" s="66">
        <v>42</v>
      </c>
      <c r="J345" s="67">
        <v>-0.1063829787234043</v>
      </c>
      <c r="K345" s="66">
        <v>39693</v>
      </c>
      <c r="L345" s="67">
        <v>-0.19277230944439927</v>
      </c>
      <c r="M345" s="66">
        <v>54575</v>
      </c>
      <c r="N345" s="67">
        <v>0.39385503396843236</v>
      </c>
      <c r="O345" s="66">
        <v>94268</v>
      </c>
      <c r="P345" s="67">
        <v>6.7273509498901873E-2</v>
      </c>
      <c r="Q345" s="66">
        <v>53452</v>
      </c>
      <c r="R345" s="67">
        <v>5.0509020871821075E-2</v>
      </c>
      <c r="S345" s="66">
        <v>84189</v>
      </c>
      <c r="T345" s="67">
        <v>0.12876583763491323</v>
      </c>
      <c r="U345" s="66">
        <v>137641</v>
      </c>
      <c r="V345" s="67">
        <v>9.7134430672352723E-2</v>
      </c>
      <c r="W345" s="66">
        <v>94898</v>
      </c>
      <c r="X345" s="67">
        <v>-6.7570621468926562E-2</v>
      </c>
      <c r="Y345" s="66">
        <v>142132</v>
      </c>
      <c r="Z345" s="67">
        <v>0.2494681505705294</v>
      </c>
      <c r="AA345" s="66">
        <v>237030</v>
      </c>
      <c r="AB345" s="67">
        <v>9.9759197138204136E-2</v>
      </c>
    </row>
    <row r="346" spans="2:28" ht="15" hidden="1" customHeight="1" outlineLevel="1">
      <c r="B346" s="63" t="s">
        <v>90</v>
      </c>
      <c r="C346" s="36">
        <v>176</v>
      </c>
      <c r="D346" s="57">
        <v>0.45454545454545459</v>
      </c>
      <c r="E346" s="66">
        <v>1</v>
      </c>
      <c r="F346" s="57" t="s">
        <v>143</v>
      </c>
      <c r="G346" s="66">
        <v>2</v>
      </c>
      <c r="H346" s="57">
        <v>-0.81818181818181812</v>
      </c>
      <c r="I346" s="66">
        <v>3</v>
      </c>
      <c r="J346" s="57">
        <v>-0.72727272727272729</v>
      </c>
      <c r="K346" s="36">
        <v>7079</v>
      </c>
      <c r="L346" s="57">
        <v>-1.5514809590972956E-3</v>
      </c>
      <c r="M346" s="36">
        <v>8005</v>
      </c>
      <c r="N346" s="57">
        <v>0.13950177935943064</v>
      </c>
      <c r="O346" s="36">
        <v>15084</v>
      </c>
      <c r="P346" s="57">
        <v>6.8650371944739552E-2</v>
      </c>
      <c r="Q346" s="66">
        <v>9797</v>
      </c>
      <c r="R346" s="57">
        <v>0.22923462986198251</v>
      </c>
      <c r="S346" s="66">
        <v>17015</v>
      </c>
      <c r="T346" s="57">
        <v>0.73959717820263782</v>
      </c>
      <c r="U346" s="66">
        <v>26812</v>
      </c>
      <c r="V346" s="57">
        <v>0.51045011548645136</v>
      </c>
      <c r="W346" s="36">
        <v>17053</v>
      </c>
      <c r="X346" s="57">
        <v>0.1233120347803176</v>
      </c>
      <c r="Y346" s="36">
        <v>25022</v>
      </c>
      <c r="Z346" s="57">
        <v>0.48789914966997672</v>
      </c>
      <c r="AA346" s="36">
        <v>42075</v>
      </c>
      <c r="AB346" s="57">
        <v>0.3149259328708045</v>
      </c>
    </row>
    <row r="347" spans="2:28" ht="15" hidden="1" customHeight="1" outlineLevel="1">
      <c r="B347" s="63" t="s">
        <v>89</v>
      </c>
      <c r="C347" s="36">
        <v>173</v>
      </c>
      <c r="D347" s="57">
        <v>8.1250000000000044E-2</v>
      </c>
      <c r="E347" s="66">
        <v>10</v>
      </c>
      <c r="F347" s="57">
        <v>1</v>
      </c>
      <c r="G347" s="66">
        <v>5</v>
      </c>
      <c r="H347" s="57">
        <v>4</v>
      </c>
      <c r="I347" s="66">
        <v>15</v>
      </c>
      <c r="J347" s="57">
        <v>1.5</v>
      </c>
      <c r="K347" s="36">
        <v>7351</v>
      </c>
      <c r="L347" s="57">
        <v>0.2100411522633745</v>
      </c>
      <c r="M347" s="36">
        <v>6739</v>
      </c>
      <c r="N347" s="57">
        <v>7.4800637958532645E-2</v>
      </c>
      <c r="O347" s="36">
        <v>14090</v>
      </c>
      <c r="P347" s="57">
        <v>0.1413527744025922</v>
      </c>
      <c r="Q347" s="66">
        <v>7977</v>
      </c>
      <c r="R347" s="57">
        <v>0.23444753946146712</v>
      </c>
      <c r="S347" s="66">
        <v>11156</v>
      </c>
      <c r="T347" s="57">
        <v>0.38223268492132334</v>
      </c>
      <c r="U347" s="66">
        <v>19133</v>
      </c>
      <c r="V347" s="57">
        <v>0.31652102112433766</v>
      </c>
      <c r="W347" s="36">
        <v>15511</v>
      </c>
      <c r="X347" s="57">
        <v>0.22114627617698002</v>
      </c>
      <c r="Y347" s="36">
        <v>17900</v>
      </c>
      <c r="Z347" s="57">
        <v>0.24808255473434659</v>
      </c>
      <c r="AA347" s="36">
        <v>33411</v>
      </c>
      <c r="AB347" s="57">
        <v>0.23543114923827835</v>
      </c>
    </row>
    <row r="348" spans="2:28" ht="15" hidden="1" customHeight="1" outlineLevel="1">
      <c r="B348" s="63" t="s">
        <v>88</v>
      </c>
      <c r="C348" s="36">
        <v>164</v>
      </c>
      <c r="D348" s="57">
        <v>0.49090909090909096</v>
      </c>
      <c r="E348" s="66">
        <v>5</v>
      </c>
      <c r="F348" s="57" t="s">
        <v>143</v>
      </c>
      <c r="G348" s="66">
        <v>2</v>
      </c>
      <c r="H348" s="57" t="s">
        <v>143</v>
      </c>
      <c r="I348" s="66">
        <v>7</v>
      </c>
      <c r="J348" s="57" t="s">
        <v>143</v>
      </c>
      <c r="K348" s="36">
        <v>3208</v>
      </c>
      <c r="L348" s="57">
        <v>0.46350364963503643</v>
      </c>
      <c r="M348" s="36">
        <v>3183</v>
      </c>
      <c r="N348" s="57">
        <v>-9.4709897610921523E-2</v>
      </c>
      <c r="O348" s="36">
        <v>6391</v>
      </c>
      <c r="P348" s="57">
        <v>0.11965662228451301</v>
      </c>
      <c r="Q348" s="66">
        <v>3491</v>
      </c>
      <c r="R348" s="57">
        <v>0.17780026990553299</v>
      </c>
      <c r="S348" s="66">
        <v>6643</v>
      </c>
      <c r="T348" s="57">
        <v>1.0701153007167341</v>
      </c>
      <c r="U348" s="66">
        <v>10134</v>
      </c>
      <c r="V348" s="57">
        <v>0.64166531670176585</v>
      </c>
      <c r="W348" s="36">
        <v>6868</v>
      </c>
      <c r="X348" s="57">
        <v>0.30421572350930504</v>
      </c>
      <c r="Y348" s="36">
        <v>9828</v>
      </c>
      <c r="Z348" s="57">
        <v>0.46141263940520449</v>
      </c>
      <c r="AA348" s="36">
        <v>16696</v>
      </c>
      <c r="AB348" s="57">
        <v>0.39237761654574266</v>
      </c>
    </row>
    <row r="349" spans="2:28" ht="15" hidden="1" customHeight="1" outlineLevel="1">
      <c r="B349" s="63" t="s">
        <v>87</v>
      </c>
      <c r="C349" s="36">
        <v>27</v>
      </c>
      <c r="D349" s="57">
        <v>-0.12903225806451613</v>
      </c>
      <c r="E349" s="66">
        <v>0</v>
      </c>
      <c r="F349" s="57">
        <v>-1</v>
      </c>
      <c r="G349" s="66">
        <v>0</v>
      </c>
      <c r="H349" s="57" t="s">
        <v>143</v>
      </c>
      <c r="I349" s="66">
        <v>0</v>
      </c>
      <c r="J349" s="57">
        <v>-1</v>
      </c>
      <c r="K349" s="36">
        <v>724</v>
      </c>
      <c r="L349" s="57">
        <v>0.67592592592592582</v>
      </c>
      <c r="M349" s="36">
        <v>28</v>
      </c>
      <c r="N349" s="57">
        <v>-0.58208955223880599</v>
      </c>
      <c r="O349" s="36">
        <v>752</v>
      </c>
      <c r="P349" s="57">
        <v>0.50701402805611218</v>
      </c>
      <c r="Q349" s="66">
        <v>212</v>
      </c>
      <c r="R349" s="57">
        <v>-0.67830045523520488</v>
      </c>
      <c r="S349" s="66">
        <v>569</v>
      </c>
      <c r="T349" s="57">
        <v>1.5630630630630629</v>
      </c>
      <c r="U349" s="66">
        <v>781</v>
      </c>
      <c r="V349" s="57">
        <v>-0.11350737797956867</v>
      </c>
      <c r="W349" s="36">
        <v>963</v>
      </c>
      <c r="X349" s="57">
        <v>-0.15821678321678323</v>
      </c>
      <c r="Y349" s="36">
        <v>597</v>
      </c>
      <c r="Z349" s="57">
        <v>1.0657439446366781</v>
      </c>
      <c r="AA349" s="36">
        <v>1560</v>
      </c>
      <c r="AB349" s="57">
        <v>8.8625261688764834E-2</v>
      </c>
    </row>
    <row r="350" spans="2:28" ht="15" hidden="1" customHeight="1" outlineLevel="1">
      <c r="B350" s="63" t="s">
        <v>86</v>
      </c>
      <c r="C350" s="36">
        <v>37</v>
      </c>
      <c r="D350" s="57">
        <v>-0.15909090909090906</v>
      </c>
      <c r="E350" s="66">
        <v>0</v>
      </c>
      <c r="F350" s="57">
        <v>-1</v>
      </c>
      <c r="G350" s="66">
        <v>0</v>
      </c>
      <c r="H350" s="57" t="s">
        <v>143</v>
      </c>
      <c r="I350" s="66">
        <v>0</v>
      </c>
      <c r="J350" s="57">
        <v>-1</v>
      </c>
      <c r="K350" s="36">
        <v>949</v>
      </c>
      <c r="L350" s="57">
        <v>1.1278026905829597</v>
      </c>
      <c r="M350" s="36">
        <v>0</v>
      </c>
      <c r="N350" s="57">
        <v>-1</v>
      </c>
      <c r="O350" s="36">
        <v>949</v>
      </c>
      <c r="P350" s="57">
        <v>0.91330645161290325</v>
      </c>
      <c r="Q350" s="66">
        <v>203</v>
      </c>
      <c r="R350" s="57">
        <v>-0.28268551236749118</v>
      </c>
      <c r="S350" s="66">
        <v>411</v>
      </c>
      <c r="T350" s="57">
        <v>0.85135135135135132</v>
      </c>
      <c r="U350" s="66">
        <v>614</v>
      </c>
      <c r="V350" s="57">
        <v>0.21584158415841581</v>
      </c>
      <c r="W350" s="36">
        <v>1189</v>
      </c>
      <c r="X350" s="57">
        <v>0.53419354838709676</v>
      </c>
      <c r="Y350" s="36">
        <v>411</v>
      </c>
      <c r="Z350" s="57">
        <v>0.51102941176470584</v>
      </c>
      <c r="AA350" s="36">
        <v>1600</v>
      </c>
      <c r="AB350" s="57">
        <v>0.52817574021012414</v>
      </c>
    </row>
    <row r="351" spans="2:28" ht="15" hidden="1" customHeight="1" outlineLevel="1">
      <c r="B351" s="63" t="s">
        <v>85</v>
      </c>
      <c r="C351" s="36">
        <v>24</v>
      </c>
      <c r="D351" s="57">
        <v>-0.52941176470588236</v>
      </c>
      <c r="E351" s="66">
        <v>0</v>
      </c>
      <c r="F351" s="57">
        <v>-1</v>
      </c>
      <c r="G351" s="66">
        <v>0</v>
      </c>
      <c r="H351" s="57" t="s">
        <v>143</v>
      </c>
      <c r="I351" s="66">
        <v>0</v>
      </c>
      <c r="J351" s="57">
        <v>-1</v>
      </c>
      <c r="K351" s="36">
        <v>32</v>
      </c>
      <c r="L351" s="57">
        <v>-0.95321637426900585</v>
      </c>
      <c r="M351" s="36">
        <v>4</v>
      </c>
      <c r="N351" s="57">
        <v>-0.9452054794520548</v>
      </c>
      <c r="O351" s="36">
        <v>36</v>
      </c>
      <c r="P351" s="57">
        <v>-0.952443857331572</v>
      </c>
      <c r="Q351" s="66">
        <v>269</v>
      </c>
      <c r="R351" s="57">
        <v>-1.46520146520146E-2</v>
      </c>
      <c r="S351" s="66">
        <v>558</v>
      </c>
      <c r="T351" s="57">
        <v>0.41624365482233494</v>
      </c>
      <c r="U351" s="66">
        <v>827</v>
      </c>
      <c r="V351" s="57">
        <v>0.23988005997001505</v>
      </c>
      <c r="W351" s="36">
        <v>325</v>
      </c>
      <c r="X351" s="57">
        <v>-0.67821782178217815</v>
      </c>
      <c r="Y351" s="36">
        <v>562</v>
      </c>
      <c r="Z351" s="57">
        <v>0.20342612419700212</v>
      </c>
      <c r="AA351" s="36">
        <v>887</v>
      </c>
      <c r="AB351" s="57">
        <v>-0.39945836154366965</v>
      </c>
    </row>
    <row r="352" spans="2:28" ht="15" hidden="1" customHeight="1" outlineLevel="1">
      <c r="B352" s="63" t="s">
        <v>84</v>
      </c>
      <c r="C352" s="36">
        <v>42</v>
      </c>
      <c r="D352" s="57">
        <v>-0.125</v>
      </c>
      <c r="E352" s="66">
        <v>1</v>
      </c>
      <c r="F352" s="57" t="s">
        <v>143</v>
      </c>
      <c r="G352" s="66">
        <v>0</v>
      </c>
      <c r="H352" s="57" t="s">
        <v>143</v>
      </c>
      <c r="I352" s="66">
        <v>1</v>
      </c>
      <c r="J352" s="57" t="s">
        <v>143</v>
      </c>
      <c r="K352" s="36">
        <v>954</v>
      </c>
      <c r="L352" s="57">
        <v>6.8196721311475406</v>
      </c>
      <c r="M352" s="36">
        <v>14</v>
      </c>
      <c r="N352" s="57">
        <v>-0.7846153846153846</v>
      </c>
      <c r="O352" s="36">
        <v>968</v>
      </c>
      <c r="P352" s="57">
        <v>4.1764705882352944</v>
      </c>
      <c r="Q352" s="66">
        <v>187</v>
      </c>
      <c r="R352" s="57">
        <v>-7.8817733990147798E-2</v>
      </c>
      <c r="S352" s="66">
        <v>334</v>
      </c>
      <c r="T352" s="57">
        <v>0.59047619047619038</v>
      </c>
      <c r="U352" s="66">
        <v>521</v>
      </c>
      <c r="V352" s="57">
        <v>0.26150121065375309</v>
      </c>
      <c r="W352" s="36">
        <v>1184</v>
      </c>
      <c r="X352" s="57">
        <v>2.1742627345844503</v>
      </c>
      <c r="Y352" s="36">
        <v>348</v>
      </c>
      <c r="Z352" s="57">
        <v>0.26545454545454539</v>
      </c>
      <c r="AA352" s="36">
        <v>1532</v>
      </c>
      <c r="AB352" s="57">
        <v>1.3641975308641974</v>
      </c>
    </row>
    <row r="353" spans="2:28" ht="15" hidden="1" customHeight="1" outlineLevel="1">
      <c r="B353" s="63" t="s">
        <v>83</v>
      </c>
      <c r="C353" s="36">
        <v>61</v>
      </c>
      <c r="D353" s="57">
        <v>-0.16438356164383561</v>
      </c>
      <c r="E353" s="66">
        <v>0</v>
      </c>
      <c r="F353" s="57">
        <v>-1</v>
      </c>
      <c r="G353" s="66">
        <v>10</v>
      </c>
      <c r="H353" s="57">
        <v>1</v>
      </c>
      <c r="I353" s="66">
        <v>10</v>
      </c>
      <c r="J353" s="57">
        <v>0.25</v>
      </c>
      <c r="K353" s="36">
        <v>912</v>
      </c>
      <c r="L353" s="57">
        <v>4.2114285714285717</v>
      </c>
      <c r="M353" s="36">
        <v>20</v>
      </c>
      <c r="N353" s="57">
        <v>-0.62962962962962965</v>
      </c>
      <c r="O353" s="36">
        <v>932</v>
      </c>
      <c r="P353" s="57">
        <v>3.0698689956331879</v>
      </c>
      <c r="Q353" s="66">
        <v>1798</v>
      </c>
      <c r="R353" s="57">
        <v>5.562043795620438</v>
      </c>
      <c r="S353" s="66">
        <v>2415</v>
      </c>
      <c r="T353" s="57">
        <v>7.473684210526315</v>
      </c>
      <c r="U353" s="66">
        <v>4213</v>
      </c>
      <c r="V353" s="57">
        <v>6.5366726296958859</v>
      </c>
      <c r="W353" s="36">
        <v>2771</v>
      </c>
      <c r="X353" s="57">
        <v>4.2780952380952382</v>
      </c>
      <c r="Y353" s="36">
        <v>2445</v>
      </c>
      <c r="Z353" s="57">
        <v>6.1075581395348841</v>
      </c>
      <c r="AA353" s="36">
        <v>5216</v>
      </c>
      <c r="AB353" s="57">
        <v>5.0023014959723824</v>
      </c>
    </row>
    <row r="354" spans="2:28" ht="15" hidden="1" customHeight="1" outlineLevel="1">
      <c r="B354" s="63" t="s">
        <v>82</v>
      </c>
      <c r="C354" s="36">
        <v>46</v>
      </c>
      <c r="D354" s="57">
        <v>-0.83629893238434161</v>
      </c>
      <c r="E354" s="66">
        <v>0</v>
      </c>
      <c r="F354" s="57">
        <v>-1</v>
      </c>
      <c r="G354" s="66">
        <v>0</v>
      </c>
      <c r="H354" s="57" t="s">
        <v>143</v>
      </c>
      <c r="I354" s="66">
        <v>0</v>
      </c>
      <c r="J354" s="57">
        <v>-1</v>
      </c>
      <c r="K354" s="36">
        <v>3468</v>
      </c>
      <c r="L354" s="57">
        <v>0.35521688159437281</v>
      </c>
      <c r="M354" s="36">
        <v>3015</v>
      </c>
      <c r="N354" s="57">
        <v>-2.8046421663442955E-2</v>
      </c>
      <c r="O354" s="36">
        <v>6483</v>
      </c>
      <c r="P354" s="57">
        <v>0.14520402755696882</v>
      </c>
      <c r="Q354" s="66">
        <v>3684</v>
      </c>
      <c r="R354" s="57">
        <v>-0.10992993476685187</v>
      </c>
      <c r="S354" s="66">
        <v>4295</v>
      </c>
      <c r="T354" s="57">
        <v>-0.22360809833694861</v>
      </c>
      <c r="U354" s="66">
        <v>7979</v>
      </c>
      <c r="V354" s="57">
        <v>-0.17495605418260785</v>
      </c>
      <c r="W354" s="36">
        <v>7198</v>
      </c>
      <c r="X354" s="57">
        <v>3.1232091690544417E-2</v>
      </c>
      <c r="Y354" s="36">
        <v>7310</v>
      </c>
      <c r="Z354" s="57">
        <v>-0.15334723187398658</v>
      </c>
      <c r="AA354" s="36">
        <v>14508</v>
      </c>
      <c r="AB354" s="57">
        <v>-7.0833867042397802E-2</v>
      </c>
    </row>
    <row r="355" spans="2:28" ht="15" hidden="1" customHeight="1" outlineLevel="1">
      <c r="B355" s="63" t="s">
        <v>81</v>
      </c>
      <c r="C355" s="36">
        <v>389</v>
      </c>
      <c r="D355" s="57">
        <v>0.60082304526748964</v>
      </c>
      <c r="E355" s="66">
        <v>3</v>
      </c>
      <c r="F355" s="57">
        <v>-0.7</v>
      </c>
      <c r="G355" s="66">
        <v>1</v>
      </c>
      <c r="H355" s="57">
        <v>-0.66666666666666674</v>
      </c>
      <c r="I355" s="66">
        <v>4</v>
      </c>
      <c r="J355" s="57">
        <v>-0.69230769230769229</v>
      </c>
      <c r="K355" s="36">
        <v>8775</v>
      </c>
      <c r="L355" s="57">
        <v>0.60714285714285721</v>
      </c>
      <c r="M355" s="36">
        <v>7101</v>
      </c>
      <c r="N355" s="57">
        <v>0.17274979355904208</v>
      </c>
      <c r="O355" s="36">
        <v>15876</v>
      </c>
      <c r="P355" s="57">
        <v>0.37872340425531914</v>
      </c>
      <c r="Q355" s="66">
        <v>8285</v>
      </c>
      <c r="R355" s="57">
        <v>1.4448389861638322E-2</v>
      </c>
      <c r="S355" s="66">
        <v>11942</v>
      </c>
      <c r="T355" s="57">
        <v>0.42608072605684266</v>
      </c>
      <c r="U355" s="66">
        <v>20227</v>
      </c>
      <c r="V355" s="57">
        <v>0.22284021522277975</v>
      </c>
      <c r="W355" s="36">
        <v>17452</v>
      </c>
      <c r="X355" s="57">
        <v>0.25734870317002878</v>
      </c>
      <c r="Y355" s="36">
        <v>19044</v>
      </c>
      <c r="Z355" s="57">
        <v>0.31956762749445677</v>
      </c>
      <c r="AA355" s="36">
        <v>36496</v>
      </c>
      <c r="AB355" s="57">
        <v>0.28906470754450408</v>
      </c>
    </row>
    <row r="356" spans="2:28" ht="15" hidden="1" customHeight="1" outlineLevel="1">
      <c r="B356" s="63" t="s">
        <v>80</v>
      </c>
      <c r="C356" s="36">
        <v>348</v>
      </c>
      <c r="D356" s="57">
        <v>0.23404255319148937</v>
      </c>
      <c r="E356" s="66">
        <v>0</v>
      </c>
      <c r="F356" s="57">
        <v>-1</v>
      </c>
      <c r="G356" s="66">
        <v>1</v>
      </c>
      <c r="H356" s="57">
        <v>-0.8</v>
      </c>
      <c r="I356" s="66">
        <v>1</v>
      </c>
      <c r="J356" s="57">
        <v>-0.88888888888888884</v>
      </c>
      <c r="K356" s="36">
        <v>7867</v>
      </c>
      <c r="L356" s="57">
        <v>0.63827571845064557</v>
      </c>
      <c r="M356" s="36">
        <v>5541</v>
      </c>
      <c r="N356" s="57">
        <v>0.11466505733252874</v>
      </c>
      <c r="O356" s="36">
        <v>13408</v>
      </c>
      <c r="P356" s="57">
        <v>0.37194310856441226</v>
      </c>
      <c r="Q356" s="66">
        <v>7324</v>
      </c>
      <c r="R356" s="57">
        <v>-0.18404634581105173</v>
      </c>
      <c r="S356" s="66">
        <v>9601</v>
      </c>
      <c r="T356" s="57">
        <v>3.7273120138288762E-2</v>
      </c>
      <c r="U356" s="66">
        <v>16925</v>
      </c>
      <c r="V356" s="57">
        <v>-7.1687143483984195E-2</v>
      </c>
      <c r="W356" s="36">
        <v>15539</v>
      </c>
      <c r="X356" s="57">
        <v>0.10487770193401591</v>
      </c>
      <c r="Y356" s="36">
        <v>15143</v>
      </c>
      <c r="Z356" s="57">
        <v>6.4010680157391864E-2</v>
      </c>
      <c r="AA356" s="36">
        <v>30682</v>
      </c>
      <c r="AB356" s="57">
        <v>8.4322872490811385E-2</v>
      </c>
    </row>
    <row r="357" spans="2:28" ht="15" hidden="1" customHeight="1" outlineLevel="1">
      <c r="B357" s="63" t="s">
        <v>79</v>
      </c>
      <c r="C357" s="36">
        <v>213</v>
      </c>
      <c r="D357" s="57">
        <v>-0.40997229916897504</v>
      </c>
      <c r="E357" s="66">
        <v>1</v>
      </c>
      <c r="F357" s="57">
        <v>-0.9</v>
      </c>
      <c r="G357" s="66">
        <v>5</v>
      </c>
      <c r="H357" s="57">
        <v>1.5</v>
      </c>
      <c r="I357" s="66">
        <v>6</v>
      </c>
      <c r="J357" s="57">
        <v>-0.5</v>
      </c>
      <c r="K357" s="36">
        <v>7853</v>
      </c>
      <c r="L357" s="57">
        <v>0.34908091393231411</v>
      </c>
      <c r="M357" s="36">
        <v>5504</v>
      </c>
      <c r="N357" s="57">
        <v>-8.5562385778368499E-2</v>
      </c>
      <c r="O357" s="36">
        <v>13357</v>
      </c>
      <c r="P357" s="57">
        <v>0.12812500000000004</v>
      </c>
      <c r="Q357" s="66">
        <v>7655</v>
      </c>
      <c r="R357" s="57">
        <v>-0.24177892234548337</v>
      </c>
      <c r="S357" s="66">
        <v>9646</v>
      </c>
      <c r="T357" s="57">
        <v>-0.12452350698856418</v>
      </c>
      <c r="U357" s="66">
        <v>17289</v>
      </c>
      <c r="V357" s="57">
        <v>-0.1811594202898551</v>
      </c>
      <c r="W357" s="36">
        <v>15722</v>
      </c>
      <c r="X357" s="57">
        <v>-3.4749508840864474E-2</v>
      </c>
      <c r="Y357" s="36">
        <v>15144</v>
      </c>
      <c r="Z357" s="57">
        <v>-0.11126760563380278</v>
      </c>
      <c r="AA357" s="36">
        <v>30866</v>
      </c>
      <c r="AB357" s="57">
        <v>-7.387181949111854E-2</v>
      </c>
    </row>
    <row r="358" spans="2:28" collapsed="1">
      <c r="B358" s="173">
        <v>1985</v>
      </c>
      <c r="C358" s="66">
        <v>1701</v>
      </c>
      <c r="D358" s="67">
        <v>-5.8139534883720922E-2</v>
      </c>
      <c r="E358" s="66">
        <v>21</v>
      </c>
      <c r="F358" s="67">
        <v>-0.64406779661016955</v>
      </c>
      <c r="G358" s="66">
        <v>26</v>
      </c>
      <c r="H358" s="67">
        <v>-3.703703703703709E-2</v>
      </c>
      <c r="I358" s="66">
        <v>47</v>
      </c>
      <c r="J358" s="67">
        <v>-0.45348837209302328</v>
      </c>
      <c r="K358" s="66">
        <v>49172</v>
      </c>
      <c r="L358" s="67">
        <v>0.37129789726142004</v>
      </c>
      <c r="M358" s="66">
        <v>39154</v>
      </c>
      <c r="N358" s="67">
        <v>5.063460970832101E-2</v>
      </c>
      <c r="O358" s="66">
        <v>88326</v>
      </c>
      <c r="P358" s="67">
        <v>0.20787692307692307</v>
      </c>
      <c r="Q358" s="66">
        <v>50882</v>
      </c>
      <c r="R358" s="67">
        <v>8.2431736218444573E-3</v>
      </c>
      <c r="S358" s="66">
        <v>74585</v>
      </c>
      <c r="T358" s="67">
        <v>0.31836179163573375</v>
      </c>
      <c r="U358" s="66">
        <v>125455</v>
      </c>
      <c r="V358" s="67">
        <v>0.17203849028400597</v>
      </c>
      <c r="W358" s="66">
        <v>101775</v>
      </c>
      <c r="X358" s="67">
        <v>0.15406858075928698</v>
      </c>
      <c r="Y358" s="66">
        <v>113754</v>
      </c>
      <c r="Z358" s="67">
        <v>0.21183777391897229</v>
      </c>
      <c r="AA358" s="66">
        <v>215529</v>
      </c>
      <c r="AB358" s="67">
        <v>0.1838545071049178</v>
      </c>
    </row>
    <row r="359" spans="2:28" ht="15" hidden="1" customHeight="1" outlineLevel="1">
      <c r="B359" s="63" t="s">
        <v>90</v>
      </c>
      <c r="C359" s="36">
        <v>121</v>
      </c>
      <c r="D359" s="57">
        <v>-0.52549019607843139</v>
      </c>
      <c r="E359" s="66">
        <v>0</v>
      </c>
      <c r="F359" s="57">
        <v>-1</v>
      </c>
      <c r="G359" s="66">
        <v>11</v>
      </c>
      <c r="H359" s="57" t="s">
        <v>143</v>
      </c>
      <c r="I359" s="66">
        <v>11</v>
      </c>
      <c r="J359" s="57">
        <v>0</v>
      </c>
      <c r="K359" s="36">
        <v>7090</v>
      </c>
      <c r="L359" s="57">
        <v>0.44487466884043214</v>
      </c>
      <c r="M359" s="36">
        <v>7025</v>
      </c>
      <c r="N359" s="57">
        <v>0.18206293117953898</v>
      </c>
      <c r="O359" s="36">
        <v>14115</v>
      </c>
      <c r="P359" s="57">
        <v>0.30092165898617518</v>
      </c>
      <c r="Q359" s="66">
        <v>7970</v>
      </c>
      <c r="R359" s="57">
        <v>-8.3064887252646158E-2</v>
      </c>
      <c r="S359" s="66">
        <v>9781</v>
      </c>
      <c r="T359" s="57">
        <v>1.4626556016597458E-2</v>
      </c>
      <c r="U359" s="66">
        <v>17751</v>
      </c>
      <c r="V359" s="57">
        <v>-3.169321405193104E-2</v>
      </c>
      <c r="W359" s="36">
        <v>15181</v>
      </c>
      <c r="X359" s="57">
        <v>9.4915254237288194E-2</v>
      </c>
      <c r="Y359" s="36">
        <v>16817</v>
      </c>
      <c r="Z359" s="57">
        <v>7.9188859654751864E-2</v>
      </c>
      <c r="AA359" s="36">
        <v>31998</v>
      </c>
      <c r="AB359" s="57">
        <v>8.6593317033414774E-2</v>
      </c>
    </row>
    <row r="360" spans="2:28" ht="15" hidden="1" customHeight="1" outlineLevel="1">
      <c r="B360" s="63" t="s">
        <v>89</v>
      </c>
      <c r="C360" s="36">
        <v>160</v>
      </c>
      <c r="D360" s="57">
        <v>-0.31330472103004292</v>
      </c>
      <c r="E360" s="66">
        <v>5</v>
      </c>
      <c r="F360" s="57">
        <v>-0.66666666666666674</v>
      </c>
      <c r="G360" s="66">
        <v>1</v>
      </c>
      <c r="H360" s="57">
        <v>-0.75</v>
      </c>
      <c r="I360" s="66">
        <v>6</v>
      </c>
      <c r="J360" s="57">
        <v>-0.68421052631578949</v>
      </c>
      <c r="K360" s="36">
        <v>6075</v>
      </c>
      <c r="L360" s="57">
        <v>0.13551401869158886</v>
      </c>
      <c r="M360" s="36">
        <v>6270</v>
      </c>
      <c r="N360" s="57">
        <v>5.1307847082495028E-2</v>
      </c>
      <c r="O360" s="36">
        <v>12345</v>
      </c>
      <c r="P360" s="57">
        <v>9.1126038536326615E-2</v>
      </c>
      <c r="Q360" s="66">
        <v>6462</v>
      </c>
      <c r="R360" s="57">
        <v>-2.0612306759624111E-2</v>
      </c>
      <c r="S360" s="66">
        <v>8071</v>
      </c>
      <c r="T360" s="57">
        <v>-5.9104686407087881E-2</v>
      </c>
      <c r="U360" s="66">
        <v>14533</v>
      </c>
      <c r="V360" s="57">
        <v>-4.2369530838165526E-2</v>
      </c>
      <c r="W360" s="36">
        <v>12702</v>
      </c>
      <c r="X360" s="57">
        <v>4.1489012791078972E-2</v>
      </c>
      <c r="Y360" s="36">
        <v>14342</v>
      </c>
      <c r="Z360" s="57">
        <v>-1.402447408222196E-2</v>
      </c>
      <c r="AA360" s="36">
        <v>27044</v>
      </c>
      <c r="AB360" s="57">
        <v>1.1293097000972363E-2</v>
      </c>
    </row>
    <row r="361" spans="2:28" ht="15" hidden="1" customHeight="1" outlineLevel="1">
      <c r="B361" s="63" t="s">
        <v>88</v>
      </c>
      <c r="C361" s="36">
        <v>110</v>
      </c>
      <c r="D361" s="57">
        <v>-0.38888888888888884</v>
      </c>
      <c r="E361" s="66">
        <v>0</v>
      </c>
      <c r="F361" s="57" t="s">
        <v>143</v>
      </c>
      <c r="G361" s="66">
        <v>0</v>
      </c>
      <c r="H361" s="57" t="s">
        <v>143</v>
      </c>
      <c r="I361" s="66">
        <v>0</v>
      </c>
      <c r="J361" s="57" t="s">
        <v>143</v>
      </c>
      <c r="K361" s="36">
        <v>2192</v>
      </c>
      <c r="L361" s="57">
        <v>2.814258911819878E-2</v>
      </c>
      <c r="M361" s="36">
        <v>3516</v>
      </c>
      <c r="N361" s="57">
        <v>0.11054958938723947</v>
      </c>
      <c r="O361" s="36">
        <v>5708</v>
      </c>
      <c r="P361" s="57">
        <v>7.7387693469233687E-2</v>
      </c>
      <c r="Q361" s="66">
        <v>2964</v>
      </c>
      <c r="R361" s="57">
        <v>0.2137592137592137</v>
      </c>
      <c r="S361" s="66">
        <v>3209</v>
      </c>
      <c r="T361" s="57">
        <v>-0.24953227315247895</v>
      </c>
      <c r="U361" s="66">
        <v>6173</v>
      </c>
      <c r="V361" s="57">
        <v>-8.1125334921107517E-2</v>
      </c>
      <c r="W361" s="36">
        <v>5266</v>
      </c>
      <c r="X361" s="57">
        <v>0.10769877997475819</v>
      </c>
      <c r="Y361" s="36">
        <v>6725</v>
      </c>
      <c r="Z361" s="57">
        <v>-9.634506852996505E-2</v>
      </c>
      <c r="AA361" s="36">
        <v>11991</v>
      </c>
      <c r="AB361" s="57">
        <v>-1.6808789767136734E-2</v>
      </c>
    </row>
    <row r="362" spans="2:28" ht="15" hidden="1" customHeight="1" outlineLevel="1">
      <c r="B362" s="63" t="s">
        <v>87</v>
      </c>
      <c r="C362" s="36">
        <v>31</v>
      </c>
      <c r="D362" s="57">
        <v>0</v>
      </c>
      <c r="E362" s="66">
        <v>22</v>
      </c>
      <c r="F362" s="57">
        <v>21</v>
      </c>
      <c r="G362" s="66">
        <v>0</v>
      </c>
      <c r="H362" s="57" t="s">
        <v>143</v>
      </c>
      <c r="I362" s="66">
        <v>22</v>
      </c>
      <c r="J362" s="57">
        <v>21</v>
      </c>
      <c r="K362" s="36">
        <v>432</v>
      </c>
      <c r="L362" s="57">
        <v>1.8235294117647061</v>
      </c>
      <c r="M362" s="36">
        <v>67</v>
      </c>
      <c r="N362" s="57">
        <v>0.63414634146341453</v>
      </c>
      <c r="O362" s="36">
        <v>499</v>
      </c>
      <c r="P362" s="57">
        <v>1.5721649484536084</v>
      </c>
      <c r="Q362" s="66">
        <v>659</v>
      </c>
      <c r="R362" s="57">
        <v>-0.51897810218978102</v>
      </c>
      <c r="S362" s="66">
        <v>222</v>
      </c>
      <c r="T362" s="57">
        <v>0.85000000000000009</v>
      </c>
      <c r="U362" s="66">
        <v>881</v>
      </c>
      <c r="V362" s="57">
        <v>-0.40872483221476508</v>
      </c>
      <c r="W362" s="36">
        <v>1144</v>
      </c>
      <c r="X362" s="57">
        <v>-0.2643086816720257</v>
      </c>
      <c r="Y362" s="36">
        <v>289</v>
      </c>
      <c r="Z362" s="57">
        <v>0.79503105590062106</v>
      </c>
      <c r="AA362" s="36">
        <v>1433</v>
      </c>
      <c r="AB362" s="57">
        <v>-0.16491841491841497</v>
      </c>
    </row>
    <row r="363" spans="2:28" ht="15" hidden="1" customHeight="1" outlineLevel="1">
      <c r="B363" s="63" t="s">
        <v>86</v>
      </c>
      <c r="C363" s="36">
        <v>44</v>
      </c>
      <c r="D363" s="57">
        <v>0.18918918918918926</v>
      </c>
      <c r="E363" s="66">
        <v>2</v>
      </c>
      <c r="F363" s="57" t="s">
        <v>143</v>
      </c>
      <c r="G363" s="66">
        <v>0</v>
      </c>
      <c r="H363" s="57" t="s">
        <v>143</v>
      </c>
      <c r="I363" s="66">
        <v>2</v>
      </c>
      <c r="J363" s="57" t="s">
        <v>143</v>
      </c>
      <c r="K363" s="36">
        <v>446</v>
      </c>
      <c r="L363" s="57">
        <v>15.518518518518519</v>
      </c>
      <c r="M363" s="36">
        <v>50</v>
      </c>
      <c r="N363" s="57">
        <v>9</v>
      </c>
      <c r="O363" s="36">
        <v>496</v>
      </c>
      <c r="P363" s="57">
        <v>14.5</v>
      </c>
      <c r="Q363" s="66">
        <v>283</v>
      </c>
      <c r="R363" s="57">
        <v>14.722222222222221</v>
      </c>
      <c r="S363" s="66">
        <v>222</v>
      </c>
      <c r="T363" s="57">
        <v>6.9285714285714288</v>
      </c>
      <c r="U363" s="66">
        <v>505</v>
      </c>
      <c r="V363" s="57">
        <v>9.9782608695652169</v>
      </c>
      <c r="W363" s="36">
        <v>775</v>
      </c>
      <c r="X363" s="57">
        <v>8.4512195121951219</v>
      </c>
      <c r="Y363" s="36">
        <v>272</v>
      </c>
      <c r="Z363" s="57">
        <v>7.2424242424242422</v>
      </c>
      <c r="AA363" s="36">
        <v>1047</v>
      </c>
      <c r="AB363" s="57">
        <v>8.1043478260869559</v>
      </c>
    </row>
    <row r="364" spans="2:28" ht="15" hidden="1" customHeight="1" outlineLevel="1">
      <c r="B364" s="63" t="s">
        <v>85</v>
      </c>
      <c r="C364" s="36">
        <v>51</v>
      </c>
      <c r="D364" s="57">
        <v>1.2173913043478262</v>
      </c>
      <c r="E364" s="66">
        <v>2</v>
      </c>
      <c r="F364" s="57">
        <v>-0.6</v>
      </c>
      <c r="G364" s="66">
        <v>0</v>
      </c>
      <c r="H364" s="57" t="s">
        <v>143</v>
      </c>
      <c r="I364" s="66">
        <v>2</v>
      </c>
      <c r="J364" s="57">
        <v>-0.6</v>
      </c>
      <c r="K364" s="36">
        <v>684</v>
      </c>
      <c r="L364" s="57">
        <v>14.906976744186046</v>
      </c>
      <c r="M364" s="36">
        <v>73</v>
      </c>
      <c r="N364" s="57">
        <v>6.3</v>
      </c>
      <c r="O364" s="36">
        <v>757</v>
      </c>
      <c r="P364" s="57">
        <v>13.283018867924529</v>
      </c>
      <c r="Q364" s="66">
        <v>273</v>
      </c>
      <c r="R364" s="57">
        <v>7.0294117647058822</v>
      </c>
      <c r="S364" s="66">
        <v>394</v>
      </c>
      <c r="T364" s="57">
        <v>196</v>
      </c>
      <c r="U364" s="66">
        <v>667</v>
      </c>
      <c r="V364" s="57">
        <v>17.527777777777779</v>
      </c>
      <c r="W364" s="36">
        <v>1010</v>
      </c>
      <c r="X364" s="57">
        <v>8.6190476190476186</v>
      </c>
      <c r="Y364" s="36">
        <v>467</v>
      </c>
      <c r="Z364" s="57">
        <v>37.916666666666664</v>
      </c>
      <c r="AA364" s="36">
        <v>1477</v>
      </c>
      <c r="AB364" s="57">
        <v>11.623931623931623</v>
      </c>
    </row>
    <row r="365" spans="2:28" ht="15" hidden="1" customHeight="1" outlineLevel="1">
      <c r="B365" s="63" t="s">
        <v>84</v>
      </c>
      <c r="C365" s="36">
        <v>48</v>
      </c>
      <c r="D365" s="57">
        <v>0.29729729729729737</v>
      </c>
      <c r="E365" s="66">
        <v>0</v>
      </c>
      <c r="F365" s="57">
        <v>-1</v>
      </c>
      <c r="G365" s="66">
        <v>0</v>
      </c>
      <c r="H365" s="57">
        <v>-1</v>
      </c>
      <c r="I365" s="66">
        <v>0</v>
      </c>
      <c r="J365" s="57">
        <v>-1</v>
      </c>
      <c r="K365" s="36">
        <v>122</v>
      </c>
      <c r="L365" s="57">
        <v>0.60526315789473695</v>
      </c>
      <c r="M365" s="36">
        <v>65</v>
      </c>
      <c r="N365" s="57">
        <v>1.096774193548387</v>
      </c>
      <c r="O365" s="36">
        <v>187</v>
      </c>
      <c r="P365" s="57">
        <v>0.74766355140186924</v>
      </c>
      <c r="Q365" s="66">
        <v>203</v>
      </c>
      <c r="R365" s="57">
        <v>6</v>
      </c>
      <c r="S365" s="66">
        <v>210</v>
      </c>
      <c r="T365" s="57">
        <v>29</v>
      </c>
      <c r="U365" s="66">
        <v>413</v>
      </c>
      <c r="V365" s="57">
        <v>10.472222222222221</v>
      </c>
      <c r="W365" s="36">
        <v>373</v>
      </c>
      <c r="X365" s="57">
        <v>1.5547945205479454</v>
      </c>
      <c r="Y365" s="36">
        <v>275</v>
      </c>
      <c r="Z365" s="57">
        <v>5.3953488372093021</v>
      </c>
      <c r="AA365" s="36">
        <v>648</v>
      </c>
      <c r="AB365" s="57">
        <v>2.4285714285714284</v>
      </c>
    </row>
    <row r="366" spans="2:28" ht="15" hidden="1" customHeight="1" outlineLevel="1">
      <c r="B366" s="63" t="s">
        <v>83</v>
      </c>
      <c r="C366" s="36">
        <v>73</v>
      </c>
      <c r="D366" s="57">
        <v>-0.12048192771084343</v>
      </c>
      <c r="E366" s="66">
        <v>3</v>
      </c>
      <c r="F366" s="57" t="s">
        <v>143</v>
      </c>
      <c r="G366" s="66">
        <v>5</v>
      </c>
      <c r="H366" s="57" t="s">
        <v>143</v>
      </c>
      <c r="I366" s="66">
        <v>8</v>
      </c>
      <c r="J366" s="57" t="s">
        <v>143</v>
      </c>
      <c r="K366" s="36">
        <v>175</v>
      </c>
      <c r="L366" s="57">
        <v>6.6086956521739131</v>
      </c>
      <c r="M366" s="36">
        <v>54</v>
      </c>
      <c r="N366" s="57">
        <v>4.4000000000000004</v>
      </c>
      <c r="O366" s="36">
        <v>229</v>
      </c>
      <c r="P366" s="57">
        <v>5.9393939393939394</v>
      </c>
      <c r="Q366" s="66">
        <v>274</v>
      </c>
      <c r="R366" s="57">
        <v>12.7</v>
      </c>
      <c r="S366" s="66">
        <v>285</v>
      </c>
      <c r="T366" s="57">
        <v>46.5</v>
      </c>
      <c r="U366" s="66">
        <v>559</v>
      </c>
      <c r="V366" s="57">
        <v>20.5</v>
      </c>
      <c r="W366" s="36">
        <v>525</v>
      </c>
      <c r="X366" s="57">
        <v>3.166666666666667</v>
      </c>
      <c r="Y366" s="36">
        <v>344</v>
      </c>
      <c r="Z366" s="57">
        <v>20.5</v>
      </c>
      <c r="AA366" s="36">
        <v>869</v>
      </c>
      <c r="AB366" s="57">
        <v>5.119718309859155</v>
      </c>
    </row>
    <row r="367" spans="2:28" ht="15" hidden="1" customHeight="1" outlineLevel="1">
      <c r="B367" s="63" t="s">
        <v>82</v>
      </c>
      <c r="C367" s="36">
        <v>281</v>
      </c>
      <c r="D367" s="57">
        <v>0.52717391304347827</v>
      </c>
      <c r="E367" s="66">
        <v>1</v>
      </c>
      <c r="F367" s="57">
        <v>-0.85714285714285721</v>
      </c>
      <c r="G367" s="66">
        <v>0</v>
      </c>
      <c r="H367" s="57" t="s">
        <v>143</v>
      </c>
      <c r="I367" s="66">
        <v>1</v>
      </c>
      <c r="J367" s="57">
        <v>-0.85714285714285721</v>
      </c>
      <c r="K367" s="36">
        <v>2559</v>
      </c>
      <c r="L367" s="57">
        <v>-9.094138543516872E-2</v>
      </c>
      <c r="M367" s="36">
        <v>3102</v>
      </c>
      <c r="N367" s="57">
        <v>0.1531598513011152</v>
      </c>
      <c r="O367" s="36">
        <v>5661</v>
      </c>
      <c r="P367" s="57">
        <v>2.8337874659400519E-2</v>
      </c>
      <c r="Q367" s="66">
        <v>4139</v>
      </c>
      <c r="R367" s="57">
        <v>2.1723031350283861E-2</v>
      </c>
      <c r="S367" s="66">
        <v>5532</v>
      </c>
      <c r="T367" s="57">
        <v>0.51064991807755322</v>
      </c>
      <c r="U367" s="66">
        <v>9671</v>
      </c>
      <c r="V367" s="57">
        <v>0.25385712433553742</v>
      </c>
      <c r="W367" s="36">
        <v>6980</v>
      </c>
      <c r="X367" s="57">
        <v>-1.0911152047612283E-2</v>
      </c>
      <c r="Y367" s="36">
        <v>8634</v>
      </c>
      <c r="Z367" s="57">
        <v>0.35925692695214106</v>
      </c>
      <c r="AA367" s="36">
        <v>15614</v>
      </c>
      <c r="AB367" s="57">
        <v>0.16444179282571403</v>
      </c>
    </row>
    <row r="368" spans="2:28" ht="15" hidden="1" customHeight="1" outlineLevel="1">
      <c r="B368" s="63" t="s">
        <v>81</v>
      </c>
      <c r="C368" s="36">
        <v>243</v>
      </c>
      <c r="D368" s="57">
        <v>-0.40147783251231528</v>
      </c>
      <c r="E368" s="66">
        <v>10</v>
      </c>
      <c r="F368" s="57">
        <v>1.5</v>
      </c>
      <c r="G368" s="66">
        <v>3</v>
      </c>
      <c r="H368" s="57" t="s">
        <v>143</v>
      </c>
      <c r="I368" s="66">
        <v>13</v>
      </c>
      <c r="J368" s="57">
        <v>2.25</v>
      </c>
      <c r="K368" s="36">
        <v>5460</v>
      </c>
      <c r="L368" s="57">
        <v>-0.2844036697247706</v>
      </c>
      <c r="M368" s="36">
        <v>6055</v>
      </c>
      <c r="N368" s="57">
        <v>9.0401584728975415E-2</v>
      </c>
      <c r="O368" s="36">
        <v>11515</v>
      </c>
      <c r="P368" s="57">
        <v>-0.12652658727148602</v>
      </c>
      <c r="Q368" s="66">
        <v>8167</v>
      </c>
      <c r="R368" s="57">
        <v>-1.0540344075599672E-2</v>
      </c>
      <c r="S368" s="66">
        <v>8374</v>
      </c>
      <c r="T368" s="57">
        <v>-5.0997280145058888E-2</v>
      </c>
      <c r="U368" s="66">
        <v>16541</v>
      </c>
      <c r="V368" s="57">
        <v>-3.1443962993324748E-2</v>
      </c>
      <c r="W368" s="36">
        <v>13880</v>
      </c>
      <c r="X368" s="57">
        <v>-0.1481526942432797</v>
      </c>
      <c r="Y368" s="36">
        <v>14432</v>
      </c>
      <c r="Z368" s="57">
        <v>3.8255547054322214E-3</v>
      </c>
      <c r="AA368" s="36">
        <v>28312</v>
      </c>
      <c r="AB368" s="57">
        <v>-7.6913044895829952E-2</v>
      </c>
    </row>
    <row r="369" spans="2:28" ht="15" hidden="1" customHeight="1" outlineLevel="1">
      <c r="B369" s="63" t="s">
        <v>80</v>
      </c>
      <c r="C369" s="36">
        <v>282</v>
      </c>
      <c r="D369" s="57">
        <v>0.11904761904761907</v>
      </c>
      <c r="E369" s="66">
        <v>4</v>
      </c>
      <c r="F369" s="57">
        <v>-0.19999999999999996</v>
      </c>
      <c r="G369" s="66">
        <v>5</v>
      </c>
      <c r="H369" s="57">
        <v>-0.16666666666666663</v>
      </c>
      <c r="I369" s="66">
        <v>9</v>
      </c>
      <c r="J369" s="57">
        <v>-0.18181818181818177</v>
      </c>
      <c r="K369" s="36">
        <v>4802</v>
      </c>
      <c r="L369" s="57">
        <v>-0.27363485100589924</v>
      </c>
      <c r="M369" s="36">
        <v>4971</v>
      </c>
      <c r="N369" s="57">
        <v>-6.3489073097211746E-2</v>
      </c>
      <c r="O369" s="36">
        <v>9773</v>
      </c>
      <c r="P369" s="57">
        <v>-0.18004866180048662</v>
      </c>
      <c r="Q369" s="66">
        <v>8976</v>
      </c>
      <c r="R369" s="57">
        <v>-4.995766299745974E-2</v>
      </c>
      <c r="S369" s="66">
        <v>9256</v>
      </c>
      <c r="T369" s="57">
        <v>7.9416909620991349E-2</v>
      </c>
      <c r="U369" s="66">
        <v>18232</v>
      </c>
      <c r="V369" s="57">
        <v>1.1596293624812848E-2</v>
      </c>
      <c r="W369" s="36">
        <v>14064</v>
      </c>
      <c r="X369" s="57">
        <v>-0.13802402549644521</v>
      </c>
      <c r="Y369" s="36">
        <v>14232</v>
      </c>
      <c r="Z369" s="57">
        <v>2.4695802433580605E-2</v>
      </c>
      <c r="AA369" s="36">
        <v>28296</v>
      </c>
      <c r="AB369" s="57">
        <v>-6.3201456712464799E-2</v>
      </c>
    </row>
    <row r="370" spans="2:28" ht="15" hidden="1" customHeight="1" outlineLevel="1">
      <c r="B370" s="63" t="s">
        <v>79</v>
      </c>
      <c r="C370" s="36">
        <v>361</v>
      </c>
      <c r="D370" s="57">
        <v>-0.12590799031476996</v>
      </c>
      <c r="E370" s="66">
        <v>10</v>
      </c>
      <c r="F370" s="57">
        <v>-0.23076923076923073</v>
      </c>
      <c r="G370" s="66">
        <v>2</v>
      </c>
      <c r="H370" s="57">
        <v>-0.81818181818181812</v>
      </c>
      <c r="I370" s="66">
        <v>12</v>
      </c>
      <c r="J370" s="57">
        <v>-0.5</v>
      </c>
      <c r="K370" s="36">
        <v>5821</v>
      </c>
      <c r="L370" s="57">
        <v>-0.34054605188625808</v>
      </c>
      <c r="M370" s="36">
        <v>6019</v>
      </c>
      <c r="N370" s="57">
        <v>4.7329041238907354E-2</v>
      </c>
      <c r="O370" s="36">
        <v>11840</v>
      </c>
      <c r="P370" s="57">
        <v>-0.18759434609578707</v>
      </c>
      <c r="Q370" s="66">
        <v>10096</v>
      </c>
      <c r="R370" s="57">
        <v>0.13133124159569709</v>
      </c>
      <c r="S370" s="66">
        <v>11018</v>
      </c>
      <c r="T370" s="57">
        <v>7.671259650151474E-2</v>
      </c>
      <c r="U370" s="66">
        <v>21114</v>
      </c>
      <c r="V370" s="57">
        <v>0.10215586991700154</v>
      </c>
      <c r="W370" s="36">
        <v>16288</v>
      </c>
      <c r="X370" s="57">
        <v>-0.10392253947296037</v>
      </c>
      <c r="Y370" s="36">
        <v>17040</v>
      </c>
      <c r="Z370" s="57">
        <v>6.5599399662310098E-2</v>
      </c>
      <c r="AA370" s="36">
        <v>33328</v>
      </c>
      <c r="AB370" s="57">
        <v>-2.4584406462186847E-2</v>
      </c>
    </row>
    <row r="371" spans="2:28" collapsed="1">
      <c r="B371" s="173">
        <v>1984</v>
      </c>
      <c r="C371" s="66">
        <v>1806</v>
      </c>
      <c r="D371" s="67">
        <v>-0.15370196813495784</v>
      </c>
      <c r="E371" s="66">
        <v>59</v>
      </c>
      <c r="F371" s="67">
        <v>-9.2307692307692313E-2</v>
      </c>
      <c r="G371" s="66">
        <v>27</v>
      </c>
      <c r="H371" s="67">
        <v>3.8461538461538547E-2</v>
      </c>
      <c r="I371" s="66">
        <v>86</v>
      </c>
      <c r="J371" s="67">
        <v>-5.4945054945054972E-2</v>
      </c>
      <c r="K371" s="66">
        <v>35858</v>
      </c>
      <c r="L371" s="67">
        <v>-7.089184847385599E-2</v>
      </c>
      <c r="M371" s="66">
        <v>37267</v>
      </c>
      <c r="N371" s="67">
        <v>8.1205756063595258E-2</v>
      </c>
      <c r="O371" s="66">
        <v>73125</v>
      </c>
      <c r="P371" s="67">
        <v>8.6228135008625806E-4</v>
      </c>
      <c r="Q371" s="66">
        <v>50466</v>
      </c>
      <c r="R371" s="67">
        <v>1.1748195669607053E-2</v>
      </c>
      <c r="S371" s="66">
        <v>56574</v>
      </c>
      <c r="T371" s="67">
        <v>4.8618190580341336E-2</v>
      </c>
      <c r="U371" s="66">
        <v>107040</v>
      </c>
      <c r="V371" s="67">
        <v>3.0905991466902982E-2</v>
      </c>
      <c r="W371" s="66">
        <v>88188</v>
      </c>
      <c r="X371" s="67">
        <v>-2.7406173833445457E-2</v>
      </c>
      <c r="Y371" s="66">
        <v>93869</v>
      </c>
      <c r="Z371" s="67">
        <v>6.1326247950703738E-2</v>
      </c>
      <c r="AA371" s="66">
        <v>182057</v>
      </c>
      <c r="AB371" s="67">
        <v>1.6408177849239092E-2</v>
      </c>
    </row>
    <row r="372" spans="2:28" ht="15" hidden="1" customHeight="1" outlineLevel="1">
      <c r="B372" s="63" t="s">
        <v>90</v>
      </c>
      <c r="C372" s="36">
        <v>255</v>
      </c>
      <c r="D372" s="57">
        <v>-0.35606060606060608</v>
      </c>
      <c r="E372" s="66">
        <v>11</v>
      </c>
      <c r="F372" s="57">
        <v>4.5</v>
      </c>
      <c r="G372" s="66">
        <v>0</v>
      </c>
      <c r="H372" s="57" t="s">
        <v>143</v>
      </c>
      <c r="I372" s="66">
        <v>11</v>
      </c>
      <c r="J372" s="57">
        <v>4.5</v>
      </c>
      <c r="K372" s="36">
        <v>4907</v>
      </c>
      <c r="L372" s="57">
        <v>-0.24796934865900389</v>
      </c>
      <c r="M372" s="36">
        <v>5943</v>
      </c>
      <c r="N372" s="57">
        <v>1.8160013705670774E-2</v>
      </c>
      <c r="O372" s="36">
        <v>10850</v>
      </c>
      <c r="P372" s="57">
        <v>-0.12231030577576441</v>
      </c>
      <c r="Q372" s="66">
        <v>8692</v>
      </c>
      <c r="R372" s="57">
        <v>7.4811425745022975E-2</v>
      </c>
      <c r="S372" s="66">
        <v>9640</v>
      </c>
      <c r="T372" s="57">
        <v>0.18253189401373904</v>
      </c>
      <c r="U372" s="66">
        <v>18332</v>
      </c>
      <c r="V372" s="57">
        <v>0.12888724675164731</v>
      </c>
      <c r="W372" s="36">
        <v>13865</v>
      </c>
      <c r="X372" s="57">
        <v>-7.6282478347768135E-2</v>
      </c>
      <c r="Y372" s="36">
        <v>15583</v>
      </c>
      <c r="Z372" s="57">
        <v>0.11394667238544565</v>
      </c>
      <c r="AA372" s="36">
        <v>29448</v>
      </c>
      <c r="AB372" s="57">
        <v>1.5483292527328496E-2</v>
      </c>
    </row>
    <row r="373" spans="2:28" ht="15" hidden="1" customHeight="1" outlineLevel="1">
      <c r="B373" s="63" t="s">
        <v>89</v>
      </c>
      <c r="C373" s="36">
        <v>233</v>
      </c>
      <c r="D373" s="57">
        <v>-0.17957746478873238</v>
      </c>
      <c r="E373" s="66">
        <v>15</v>
      </c>
      <c r="F373" s="57" t="s">
        <v>143</v>
      </c>
      <c r="G373" s="66">
        <v>4</v>
      </c>
      <c r="H373" s="57" t="s">
        <v>143</v>
      </c>
      <c r="I373" s="66">
        <v>19</v>
      </c>
      <c r="J373" s="57" t="s">
        <v>143</v>
      </c>
      <c r="K373" s="36">
        <v>5350</v>
      </c>
      <c r="L373" s="57">
        <v>-0.17285095856524424</v>
      </c>
      <c r="M373" s="36">
        <v>5964</v>
      </c>
      <c r="N373" s="57">
        <v>2.2107969151671014E-2</v>
      </c>
      <c r="O373" s="36">
        <v>11314</v>
      </c>
      <c r="P373" s="57">
        <v>-8.0386897504673649E-2</v>
      </c>
      <c r="Q373" s="66">
        <v>6598</v>
      </c>
      <c r="R373" s="57">
        <v>0.21554900515843767</v>
      </c>
      <c r="S373" s="66">
        <v>8578</v>
      </c>
      <c r="T373" s="57">
        <v>0.28837488735355965</v>
      </c>
      <c r="U373" s="66">
        <v>15176</v>
      </c>
      <c r="V373" s="57">
        <v>0.25566771471123606</v>
      </c>
      <c r="W373" s="36">
        <v>12196</v>
      </c>
      <c r="X373" s="57">
        <v>1.3136288998358836E-3</v>
      </c>
      <c r="Y373" s="36">
        <v>14546</v>
      </c>
      <c r="Z373" s="57">
        <v>0.16433202593452334</v>
      </c>
      <c r="AA373" s="36">
        <v>26742</v>
      </c>
      <c r="AB373" s="57">
        <v>8.3856847566165404E-2</v>
      </c>
    </row>
    <row r="374" spans="2:28" ht="15" hidden="1" customHeight="1" outlineLevel="1">
      <c r="B374" s="63" t="s">
        <v>88</v>
      </c>
      <c r="C374" s="36">
        <v>180</v>
      </c>
      <c r="D374" s="57">
        <v>-0.1964285714285714</v>
      </c>
      <c r="E374" s="66">
        <v>0</v>
      </c>
      <c r="F374" s="57" t="s">
        <v>143</v>
      </c>
      <c r="G374" s="66">
        <v>0</v>
      </c>
      <c r="H374" s="57" t="s">
        <v>143</v>
      </c>
      <c r="I374" s="66">
        <v>0</v>
      </c>
      <c r="J374" s="57" t="s">
        <v>143</v>
      </c>
      <c r="K374" s="36">
        <v>2132</v>
      </c>
      <c r="L374" s="57">
        <v>-0.18563789152024446</v>
      </c>
      <c r="M374" s="36">
        <v>3166</v>
      </c>
      <c r="N374" s="57">
        <v>-0.1129167834127206</v>
      </c>
      <c r="O374" s="36">
        <v>5298</v>
      </c>
      <c r="P374" s="57">
        <v>-0.14368837885889774</v>
      </c>
      <c r="Q374" s="66">
        <v>2442</v>
      </c>
      <c r="R374" s="57">
        <v>-1.4129995962858244E-2</v>
      </c>
      <c r="S374" s="66">
        <v>4276</v>
      </c>
      <c r="T374" s="57">
        <v>0.32383900928792575</v>
      </c>
      <c r="U374" s="66">
        <v>6718</v>
      </c>
      <c r="V374" s="57">
        <v>0.17715086735587882</v>
      </c>
      <c r="W374" s="36">
        <v>4754</v>
      </c>
      <c r="X374" s="57">
        <v>-0.10622297424327887</v>
      </c>
      <c r="Y374" s="36">
        <v>7442</v>
      </c>
      <c r="Z374" s="57">
        <v>9.4572731284012335E-2</v>
      </c>
      <c r="AA374" s="36">
        <v>12196</v>
      </c>
      <c r="AB374" s="57">
        <v>6.4367057270175998E-3</v>
      </c>
    </row>
    <row r="375" spans="2:28" ht="15" hidden="1" customHeight="1" outlineLevel="1">
      <c r="B375" s="63" t="s">
        <v>87</v>
      </c>
      <c r="C375" s="36">
        <v>31</v>
      </c>
      <c r="D375" s="57">
        <v>-0.56944444444444442</v>
      </c>
      <c r="E375" s="66">
        <v>1</v>
      </c>
      <c r="F375" s="57">
        <v>-0.83333333333333337</v>
      </c>
      <c r="G375" s="66">
        <v>0</v>
      </c>
      <c r="H375" s="57" t="s">
        <v>143</v>
      </c>
      <c r="I375" s="66">
        <v>1</v>
      </c>
      <c r="J375" s="57">
        <v>-0.83333333333333337</v>
      </c>
      <c r="K375" s="36">
        <v>153</v>
      </c>
      <c r="L375" s="57">
        <v>-0.30454545454545456</v>
      </c>
      <c r="M375" s="36">
        <v>41</v>
      </c>
      <c r="N375" s="57">
        <v>-0.83196721311475408</v>
      </c>
      <c r="O375" s="36">
        <v>194</v>
      </c>
      <c r="P375" s="57">
        <v>-0.5818965517241379</v>
      </c>
      <c r="Q375" s="66">
        <v>1370</v>
      </c>
      <c r="R375" s="57">
        <v>90.333333333333329</v>
      </c>
      <c r="S375" s="66">
        <v>120</v>
      </c>
      <c r="T375" s="57">
        <v>-0.22077922077922074</v>
      </c>
      <c r="U375" s="66">
        <v>1490</v>
      </c>
      <c r="V375" s="57">
        <v>7.8165680473372774</v>
      </c>
      <c r="W375" s="36">
        <v>1555</v>
      </c>
      <c r="X375" s="57">
        <v>3.9680511182108624</v>
      </c>
      <c r="Y375" s="36">
        <v>161</v>
      </c>
      <c r="Z375" s="57">
        <v>-0.59547738693467345</v>
      </c>
      <c r="AA375" s="36">
        <v>1716</v>
      </c>
      <c r="AB375" s="57">
        <v>1.4135021097046412</v>
      </c>
    </row>
    <row r="376" spans="2:28" ht="15" hidden="1" customHeight="1" outlineLevel="1">
      <c r="B376" s="63" t="s">
        <v>86</v>
      </c>
      <c r="C376" s="36">
        <v>37</v>
      </c>
      <c r="D376" s="57">
        <v>-7.4999999999999956E-2</v>
      </c>
      <c r="E376" s="66">
        <v>0</v>
      </c>
      <c r="F376" s="57">
        <v>-1</v>
      </c>
      <c r="G376" s="66">
        <v>0</v>
      </c>
      <c r="H376" s="57" t="s">
        <v>143</v>
      </c>
      <c r="I376" s="66">
        <v>0</v>
      </c>
      <c r="J376" s="57">
        <v>-1</v>
      </c>
      <c r="K376" s="36">
        <v>27</v>
      </c>
      <c r="L376" s="57">
        <v>0</v>
      </c>
      <c r="M376" s="36">
        <v>5</v>
      </c>
      <c r="N376" s="57" t="s">
        <v>143</v>
      </c>
      <c r="O376" s="36">
        <v>32</v>
      </c>
      <c r="P376" s="57">
        <v>0.18518518518518512</v>
      </c>
      <c r="Q376" s="66">
        <v>18</v>
      </c>
      <c r="R376" s="57">
        <v>-0.3571428571428571</v>
      </c>
      <c r="S376" s="66">
        <v>28</v>
      </c>
      <c r="T376" s="57">
        <v>6</v>
      </c>
      <c r="U376" s="66">
        <v>46</v>
      </c>
      <c r="V376" s="57">
        <v>0.4375</v>
      </c>
      <c r="W376" s="36">
        <v>82</v>
      </c>
      <c r="X376" s="57">
        <v>-0.17171717171717171</v>
      </c>
      <c r="Y376" s="36">
        <v>33</v>
      </c>
      <c r="Z376" s="57">
        <v>7.25</v>
      </c>
      <c r="AA376" s="36">
        <v>115</v>
      </c>
      <c r="AB376" s="57">
        <v>0.11650485436893199</v>
      </c>
    </row>
    <row r="377" spans="2:28" ht="15" hidden="1" customHeight="1" outlineLevel="1">
      <c r="B377" s="63" t="s">
        <v>85</v>
      </c>
      <c r="C377" s="36">
        <v>23</v>
      </c>
      <c r="D377" s="57">
        <v>4.5454545454545414E-2</v>
      </c>
      <c r="E377" s="66">
        <v>5</v>
      </c>
      <c r="F377" s="57" t="s">
        <v>143</v>
      </c>
      <c r="G377" s="66">
        <v>0</v>
      </c>
      <c r="H377" s="57" t="s">
        <v>143</v>
      </c>
      <c r="I377" s="66">
        <v>5</v>
      </c>
      <c r="J377" s="57" t="s">
        <v>143</v>
      </c>
      <c r="K377" s="36">
        <v>43</v>
      </c>
      <c r="L377" s="57">
        <v>0.16216216216216206</v>
      </c>
      <c r="M377" s="36">
        <v>10</v>
      </c>
      <c r="N377" s="57">
        <v>0.66666666666666674</v>
      </c>
      <c r="O377" s="36">
        <v>53</v>
      </c>
      <c r="P377" s="57">
        <v>0.23255813953488369</v>
      </c>
      <c r="Q377" s="66">
        <v>34</v>
      </c>
      <c r="R377" s="57">
        <v>6.25E-2</v>
      </c>
      <c r="S377" s="66">
        <v>2</v>
      </c>
      <c r="T377" s="57">
        <v>-0.8666666666666667</v>
      </c>
      <c r="U377" s="66">
        <v>36</v>
      </c>
      <c r="V377" s="57">
        <v>-0.23404255319148937</v>
      </c>
      <c r="W377" s="36">
        <v>105</v>
      </c>
      <c r="X377" s="57">
        <v>0.15384615384615374</v>
      </c>
      <c r="Y377" s="36">
        <v>12</v>
      </c>
      <c r="Z377" s="57">
        <v>-0.4285714285714286</v>
      </c>
      <c r="AA377" s="36">
        <v>117</v>
      </c>
      <c r="AB377" s="57">
        <v>4.4642857142857206E-2</v>
      </c>
    </row>
    <row r="378" spans="2:28" ht="15" hidden="1" customHeight="1" outlineLevel="1">
      <c r="B378" s="63" t="s">
        <v>84</v>
      </c>
      <c r="C378" s="36">
        <v>37</v>
      </c>
      <c r="D378" s="57">
        <v>-0.11904761904761907</v>
      </c>
      <c r="E378" s="66">
        <v>4</v>
      </c>
      <c r="F378" s="57" t="s">
        <v>143</v>
      </c>
      <c r="G378" s="66">
        <v>5</v>
      </c>
      <c r="H378" s="57">
        <v>0.66666666666666674</v>
      </c>
      <c r="I378" s="66">
        <v>9</v>
      </c>
      <c r="J378" s="57">
        <v>2</v>
      </c>
      <c r="K378" s="36">
        <v>76</v>
      </c>
      <c r="L378" s="57">
        <v>0.72727272727272729</v>
      </c>
      <c r="M378" s="36">
        <v>31</v>
      </c>
      <c r="N378" s="57">
        <v>9.3333333333333339</v>
      </c>
      <c r="O378" s="36">
        <v>107</v>
      </c>
      <c r="P378" s="57">
        <v>1.2765957446808511</v>
      </c>
      <c r="Q378" s="66">
        <v>29</v>
      </c>
      <c r="R378" s="57">
        <v>0.38095238095238093</v>
      </c>
      <c r="S378" s="66">
        <v>7</v>
      </c>
      <c r="T378" s="57">
        <v>-0.30000000000000004</v>
      </c>
      <c r="U378" s="66">
        <v>36</v>
      </c>
      <c r="V378" s="57">
        <v>0.16129032258064524</v>
      </c>
      <c r="W378" s="36">
        <v>146</v>
      </c>
      <c r="X378" s="57">
        <v>0.36448598130841114</v>
      </c>
      <c r="Y378" s="36">
        <v>43</v>
      </c>
      <c r="Z378" s="57">
        <v>1.6875</v>
      </c>
      <c r="AA378" s="36">
        <v>189</v>
      </c>
      <c r="AB378" s="57">
        <v>0.53658536585365857</v>
      </c>
    </row>
    <row r="379" spans="2:28" ht="15" hidden="1" customHeight="1" outlineLevel="1">
      <c r="B379" s="63" t="s">
        <v>83</v>
      </c>
      <c r="C379" s="36">
        <v>83</v>
      </c>
      <c r="D379" s="57">
        <v>0.22058823529411775</v>
      </c>
      <c r="E379" s="66">
        <v>0</v>
      </c>
      <c r="F379" s="57">
        <v>-1</v>
      </c>
      <c r="G379" s="66">
        <v>0</v>
      </c>
      <c r="H379" s="57" t="s">
        <v>143</v>
      </c>
      <c r="I379" s="66">
        <v>0</v>
      </c>
      <c r="J379" s="57">
        <v>-1</v>
      </c>
      <c r="K379" s="36">
        <v>23</v>
      </c>
      <c r="L379" s="57">
        <v>0.27777777777777768</v>
      </c>
      <c r="M379" s="36">
        <v>10</v>
      </c>
      <c r="N379" s="57" t="s">
        <v>143</v>
      </c>
      <c r="O379" s="36">
        <v>33</v>
      </c>
      <c r="P379" s="57">
        <v>0.83333333333333326</v>
      </c>
      <c r="Q379" s="66">
        <v>20</v>
      </c>
      <c r="R379" s="57">
        <v>-0.56521739130434789</v>
      </c>
      <c r="S379" s="66">
        <v>6</v>
      </c>
      <c r="T379" s="57">
        <v>2</v>
      </c>
      <c r="U379" s="66">
        <v>26</v>
      </c>
      <c r="V379" s="57">
        <v>-0.45833333333333337</v>
      </c>
      <c r="W379" s="36">
        <v>126</v>
      </c>
      <c r="X379" s="57">
        <v>-5.2631578947368474E-2</v>
      </c>
      <c r="Y379" s="36">
        <v>16</v>
      </c>
      <c r="Z379" s="57">
        <v>7</v>
      </c>
      <c r="AA379" s="36">
        <v>142</v>
      </c>
      <c r="AB379" s="57">
        <v>5.1851851851851816E-2</v>
      </c>
    </row>
    <row r="380" spans="2:28" ht="15" hidden="1" customHeight="1" outlineLevel="1">
      <c r="B380" s="63" t="s">
        <v>82</v>
      </c>
      <c r="C380" s="36">
        <v>184</v>
      </c>
      <c r="D380" s="57">
        <v>-0.41587301587301584</v>
      </c>
      <c r="E380" s="66">
        <v>7</v>
      </c>
      <c r="F380" s="57" t="s">
        <v>143</v>
      </c>
      <c r="G380" s="66">
        <v>0</v>
      </c>
      <c r="H380" s="57" t="s">
        <v>143</v>
      </c>
      <c r="I380" s="66">
        <v>7</v>
      </c>
      <c r="J380" s="57" t="s">
        <v>143</v>
      </c>
      <c r="K380" s="36">
        <v>2815</v>
      </c>
      <c r="L380" s="57">
        <v>-0.17665984205908158</v>
      </c>
      <c r="M380" s="36">
        <v>2690</v>
      </c>
      <c r="N380" s="57">
        <v>-4.5422285308729604E-2</v>
      </c>
      <c r="O380" s="36">
        <v>5505</v>
      </c>
      <c r="P380" s="57">
        <v>-0.11736411736411734</v>
      </c>
      <c r="Q380" s="66">
        <v>4051</v>
      </c>
      <c r="R380" s="57">
        <v>1.0295591182364729</v>
      </c>
      <c r="S380" s="66">
        <v>3662</v>
      </c>
      <c r="T380" s="57">
        <v>-0.16678043230944251</v>
      </c>
      <c r="U380" s="66">
        <v>7713</v>
      </c>
      <c r="V380" s="57">
        <v>0.20685338757627925</v>
      </c>
      <c r="W380" s="36">
        <v>7057</v>
      </c>
      <c r="X380" s="57">
        <v>0.23158813263525313</v>
      </c>
      <c r="Y380" s="36">
        <v>6352</v>
      </c>
      <c r="Z380" s="57">
        <v>-0.11936780812422021</v>
      </c>
      <c r="AA380" s="36">
        <v>13409</v>
      </c>
      <c r="AB380" s="57">
        <v>3.6004017615699713E-2</v>
      </c>
    </row>
    <row r="381" spans="2:28" ht="15" hidden="1" customHeight="1" outlineLevel="1">
      <c r="B381" s="63" t="s">
        <v>81</v>
      </c>
      <c r="C381" s="36">
        <v>406</v>
      </c>
      <c r="D381" s="57">
        <v>0.11845730027548207</v>
      </c>
      <c r="E381" s="66">
        <v>4</v>
      </c>
      <c r="F381" s="57">
        <v>-0.80952380952380953</v>
      </c>
      <c r="G381" s="66">
        <v>0</v>
      </c>
      <c r="H381" s="57" t="s">
        <v>143</v>
      </c>
      <c r="I381" s="66">
        <v>4</v>
      </c>
      <c r="J381" s="57">
        <v>-0.80952380952380953</v>
      </c>
      <c r="K381" s="36">
        <v>7630</v>
      </c>
      <c r="L381" s="57">
        <v>-2.4839848346188687E-3</v>
      </c>
      <c r="M381" s="36">
        <v>5553</v>
      </c>
      <c r="N381" s="57">
        <v>4.3208716888972321E-2</v>
      </c>
      <c r="O381" s="36">
        <v>13183</v>
      </c>
      <c r="P381" s="57">
        <v>1.6265803268578516E-2</v>
      </c>
      <c r="Q381" s="66">
        <v>8254</v>
      </c>
      <c r="R381" s="57">
        <v>0.3128678224908541</v>
      </c>
      <c r="S381" s="66">
        <v>8824</v>
      </c>
      <c r="T381" s="57">
        <v>1.7645023642025137E-2</v>
      </c>
      <c r="U381" s="66">
        <v>17078</v>
      </c>
      <c r="V381" s="57">
        <v>0.14173017783126096</v>
      </c>
      <c r="W381" s="36">
        <v>16294</v>
      </c>
      <c r="X381" s="57">
        <v>0.13784916201117325</v>
      </c>
      <c r="Y381" s="36">
        <v>14377</v>
      </c>
      <c r="Z381" s="57">
        <v>2.7368872373874531E-2</v>
      </c>
      <c r="AA381" s="36">
        <v>30671</v>
      </c>
      <c r="AB381" s="57">
        <v>8.3245037790492304E-2</v>
      </c>
    </row>
    <row r="382" spans="2:28" ht="15" hidden="1" customHeight="1" outlineLevel="1">
      <c r="B382" s="63" t="s">
        <v>80</v>
      </c>
      <c r="C382" s="36">
        <v>252</v>
      </c>
      <c r="D382" s="57">
        <v>-0.25882352941176467</v>
      </c>
      <c r="E382" s="66">
        <v>5</v>
      </c>
      <c r="F382" s="57">
        <v>-0.54545454545454541</v>
      </c>
      <c r="G382" s="66">
        <v>6</v>
      </c>
      <c r="H382" s="57">
        <v>-0.83783783783783783</v>
      </c>
      <c r="I382" s="66">
        <v>11</v>
      </c>
      <c r="J382" s="57">
        <v>-0.77083333333333337</v>
      </c>
      <c r="K382" s="36">
        <v>6611</v>
      </c>
      <c r="L382" s="57">
        <v>-2.7508090614886682E-2</v>
      </c>
      <c r="M382" s="36">
        <v>5308</v>
      </c>
      <c r="N382" s="57">
        <v>5.1922314704716532E-2</v>
      </c>
      <c r="O382" s="36">
        <v>11919</v>
      </c>
      <c r="P382" s="57">
        <v>6.3323201621074965E-3</v>
      </c>
      <c r="Q382" s="66">
        <v>9448</v>
      </c>
      <c r="R382" s="57">
        <v>0.66104078762306617</v>
      </c>
      <c r="S382" s="66">
        <v>8575</v>
      </c>
      <c r="T382" s="57">
        <v>0.14348579810641415</v>
      </c>
      <c r="U382" s="66">
        <v>18023</v>
      </c>
      <c r="V382" s="57">
        <v>0.36672480473193292</v>
      </c>
      <c r="W382" s="36">
        <v>16316</v>
      </c>
      <c r="X382" s="57">
        <v>0.27101347666900377</v>
      </c>
      <c r="Y382" s="36">
        <v>13889</v>
      </c>
      <c r="Z382" s="57">
        <v>0.10387855666825629</v>
      </c>
      <c r="AA382" s="36">
        <v>30205</v>
      </c>
      <c r="AB382" s="57">
        <v>0.18828435422321887</v>
      </c>
    </row>
    <row r="383" spans="2:28" ht="15" hidden="1" customHeight="1" outlineLevel="1">
      <c r="B383" s="63" t="s">
        <v>79</v>
      </c>
      <c r="C383" s="36">
        <v>413</v>
      </c>
      <c r="D383" s="57">
        <v>-0.38814814814814813</v>
      </c>
      <c r="E383" s="66">
        <v>13</v>
      </c>
      <c r="F383" s="57">
        <v>-7.1428571428571397E-2</v>
      </c>
      <c r="G383" s="66">
        <v>11</v>
      </c>
      <c r="H383" s="57" t="s">
        <v>143</v>
      </c>
      <c r="I383" s="66">
        <v>24</v>
      </c>
      <c r="J383" s="57">
        <v>0.71428571428571419</v>
      </c>
      <c r="K383" s="36">
        <v>8827</v>
      </c>
      <c r="L383" s="57">
        <v>0.15069743188632523</v>
      </c>
      <c r="M383" s="36">
        <v>5747</v>
      </c>
      <c r="N383" s="57">
        <v>-7.9891130323407E-2</v>
      </c>
      <c r="O383" s="36">
        <v>14574</v>
      </c>
      <c r="P383" s="57">
        <v>4.7208450097003585E-2</v>
      </c>
      <c r="Q383" s="66">
        <v>8924</v>
      </c>
      <c r="R383" s="57">
        <v>0.3739799846035412</v>
      </c>
      <c r="S383" s="66">
        <v>10233</v>
      </c>
      <c r="T383" s="57">
        <v>-3.0415008527572507E-2</v>
      </c>
      <c r="U383" s="66">
        <v>19157</v>
      </c>
      <c r="V383" s="57">
        <v>0.12364361546131741</v>
      </c>
      <c r="W383" s="36">
        <v>18177</v>
      </c>
      <c r="X383" s="57">
        <v>0.2236284079434534</v>
      </c>
      <c r="Y383" s="36">
        <v>15991</v>
      </c>
      <c r="Z383" s="57">
        <v>-4.8154761904761867E-2</v>
      </c>
      <c r="AA383" s="36">
        <v>34168</v>
      </c>
      <c r="AB383" s="57">
        <v>7.9387142631495822E-2</v>
      </c>
    </row>
    <row r="384" spans="2:28" collapsed="1">
      <c r="B384" s="173">
        <v>1983</v>
      </c>
      <c r="C384" s="66">
        <v>2134</v>
      </c>
      <c r="D384" s="67">
        <v>-0.24885603660682853</v>
      </c>
      <c r="E384" s="66">
        <v>65</v>
      </c>
      <c r="F384" s="67">
        <v>0.10169491525423724</v>
      </c>
      <c r="G384" s="66">
        <v>26</v>
      </c>
      <c r="H384" s="67">
        <v>-0.35</v>
      </c>
      <c r="I384" s="66">
        <v>91</v>
      </c>
      <c r="J384" s="67">
        <v>-8.0808080808080773E-2</v>
      </c>
      <c r="K384" s="66">
        <v>38594</v>
      </c>
      <c r="L384" s="67">
        <v>-6.9889622596038037E-2</v>
      </c>
      <c r="M384" s="66">
        <v>34468</v>
      </c>
      <c r="N384" s="67">
        <v>-1.3141695536404541E-2</v>
      </c>
      <c r="O384" s="66">
        <v>73062</v>
      </c>
      <c r="P384" s="67">
        <v>-4.3953887020583338E-2</v>
      </c>
      <c r="Q384" s="66">
        <v>49880</v>
      </c>
      <c r="R384" s="67">
        <v>0.36284153005464481</v>
      </c>
      <c r="S384" s="66">
        <v>53951</v>
      </c>
      <c r="T384" s="67">
        <v>9.3364948119325497E-2</v>
      </c>
      <c r="U384" s="66">
        <v>103831</v>
      </c>
      <c r="V384" s="67">
        <v>0.20812389462906089</v>
      </c>
      <c r="W384" s="66">
        <v>90673</v>
      </c>
      <c r="X384" s="67">
        <v>0.11950267921080582</v>
      </c>
      <c r="Y384" s="66">
        <v>88445</v>
      </c>
      <c r="Z384" s="67">
        <v>4.9032747802777887E-2</v>
      </c>
      <c r="AA384" s="66">
        <v>179118</v>
      </c>
      <c r="AB384" s="67">
        <v>8.3560690844197039E-2</v>
      </c>
    </row>
    <row r="385" spans="2:28" ht="15" hidden="1" customHeight="1" outlineLevel="1">
      <c r="B385" s="63" t="s">
        <v>90</v>
      </c>
      <c r="C385" s="36">
        <v>396</v>
      </c>
      <c r="D385" s="57">
        <v>-7.5187969924812581E-3</v>
      </c>
      <c r="E385" s="66">
        <v>2</v>
      </c>
      <c r="F385" s="57">
        <v>-0.93333333333333335</v>
      </c>
      <c r="G385" s="66">
        <v>0</v>
      </c>
      <c r="H385" s="57">
        <v>-1</v>
      </c>
      <c r="I385" s="66">
        <v>2</v>
      </c>
      <c r="J385" s="57">
        <v>-0.94594594594594594</v>
      </c>
      <c r="K385" s="36">
        <v>6525</v>
      </c>
      <c r="L385" s="57">
        <v>0.21463142218912878</v>
      </c>
      <c r="M385" s="36">
        <v>5837</v>
      </c>
      <c r="N385" s="57">
        <v>-0.21902595664971902</v>
      </c>
      <c r="O385" s="36">
        <v>12362</v>
      </c>
      <c r="P385" s="57">
        <v>-3.7677097929316505E-2</v>
      </c>
      <c r="Q385" s="66">
        <v>8087</v>
      </c>
      <c r="R385" s="57">
        <v>0.46371040723981904</v>
      </c>
      <c r="S385" s="66">
        <v>8152</v>
      </c>
      <c r="T385" s="57">
        <v>0.11062670299727517</v>
      </c>
      <c r="U385" s="66">
        <v>16239</v>
      </c>
      <c r="V385" s="57">
        <v>0.26226195102992622</v>
      </c>
      <c r="W385" s="36">
        <v>15010</v>
      </c>
      <c r="X385" s="57">
        <v>0.32526929189475551</v>
      </c>
      <c r="Y385" s="36">
        <v>13989</v>
      </c>
      <c r="Z385" s="57">
        <v>-5.6136562984953731E-2</v>
      </c>
      <c r="AA385" s="36">
        <v>28999</v>
      </c>
      <c r="AB385" s="57">
        <v>0.10907561096875362</v>
      </c>
    </row>
    <row r="386" spans="2:28" ht="15" hidden="1" customHeight="1" outlineLevel="1">
      <c r="B386" s="63" t="s">
        <v>89</v>
      </c>
      <c r="C386" s="36">
        <v>284</v>
      </c>
      <c r="D386" s="57">
        <v>-0.46007604562737647</v>
      </c>
      <c r="E386" s="66">
        <v>0</v>
      </c>
      <c r="F386" s="57" t="s">
        <v>143</v>
      </c>
      <c r="G386" s="66">
        <v>0</v>
      </c>
      <c r="H386" s="57" t="s">
        <v>143</v>
      </c>
      <c r="I386" s="66">
        <v>0</v>
      </c>
      <c r="J386" s="57" t="s">
        <v>143</v>
      </c>
      <c r="K386" s="36">
        <v>6468</v>
      </c>
      <c r="L386" s="57">
        <v>0.19335793357933584</v>
      </c>
      <c r="M386" s="36">
        <v>5835</v>
      </c>
      <c r="N386" s="57">
        <v>0.1380924517261557</v>
      </c>
      <c r="O386" s="36">
        <v>12303</v>
      </c>
      <c r="P386" s="57">
        <v>0.16649284156632227</v>
      </c>
      <c r="Q386" s="66">
        <v>5428</v>
      </c>
      <c r="R386" s="57">
        <v>0.11435023609115169</v>
      </c>
      <c r="S386" s="66">
        <v>6658</v>
      </c>
      <c r="T386" s="57">
        <v>-0.12532842879663686</v>
      </c>
      <c r="U386" s="66">
        <v>12086</v>
      </c>
      <c r="V386" s="57">
        <v>-3.1803252423295736E-2</v>
      </c>
      <c r="W386" s="36">
        <v>12180</v>
      </c>
      <c r="X386" s="57">
        <v>0.12600536193029499</v>
      </c>
      <c r="Y386" s="36">
        <v>12493</v>
      </c>
      <c r="Z386" s="57">
        <v>-1.9310777926053846E-2</v>
      </c>
      <c r="AA386" s="36">
        <v>24673</v>
      </c>
      <c r="AB386" s="57">
        <v>4.7418916624214713E-2</v>
      </c>
    </row>
    <row r="387" spans="2:28" ht="15" hidden="1" customHeight="1" outlineLevel="1">
      <c r="B387" s="63" t="s">
        <v>88</v>
      </c>
      <c r="C387" s="36">
        <v>224</v>
      </c>
      <c r="D387" s="57">
        <v>-0.53814432989690719</v>
      </c>
      <c r="E387" s="66">
        <v>0</v>
      </c>
      <c r="F387" s="57">
        <v>-1</v>
      </c>
      <c r="G387" s="66">
        <v>0</v>
      </c>
      <c r="H387" s="57" t="s">
        <v>143</v>
      </c>
      <c r="I387" s="66">
        <v>0</v>
      </c>
      <c r="J387" s="57">
        <v>-1</v>
      </c>
      <c r="K387" s="36">
        <v>2618</v>
      </c>
      <c r="L387" s="57">
        <v>0.47078651685393269</v>
      </c>
      <c r="M387" s="36">
        <v>3569</v>
      </c>
      <c r="N387" s="57">
        <v>0.20819228165199721</v>
      </c>
      <c r="O387" s="36">
        <v>6187</v>
      </c>
      <c r="P387" s="57">
        <v>0.30692860160540758</v>
      </c>
      <c r="Q387" s="66">
        <v>2477</v>
      </c>
      <c r="R387" s="57">
        <v>0.89808429118773936</v>
      </c>
      <c r="S387" s="66">
        <v>3230</v>
      </c>
      <c r="T387" s="57">
        <v>0.29407051282051277</v>
      </c>
      <c r="U387" s="66">
        <v>5707</v>
      </c>
      <c r="V387" s="57">
        <v>0.50144698763483286</v>
      </c>
      <c r="W387" s="36">
        <v>5319</v>
      </c>
      <c r="X387" s="57">
        <v>0.48616932103939647</v>
      </c>
      <c r="Y387" s="36">
        <v>6799</v>
      </c>
      <c r="Z387" s="57">
        <v>0.24752293577981654</v>
      </c>
      <c r="AA387" s="36">
        <v>12118</v>
      </c>
      <c r="AB387" s="57">
        <v>0.34211983608373031</v>
      </c>
    </row>
    <row r="388" spans="2:28" ht="15" hidden="1" customHeight="1" outlineLevel="1">
      <c r="B388" s="63" t="s">
        <v>87</v>
      </c>
      <c r="C388" s="36">
        <v>72</v>
      </c>
      <c r="D388" s="57">
        <v>0.84615384615384626</v>
      </c>
      <c r="E388" s="66">
        <v>6</v>
      </c>
      <c r="F388" s="57">
        <v>-0.53846153846153844</v>
      </c>
      <c r="G388" s="66">
        <v>0</v>
      </c>
      <c r="H388" s="57" t="s">
        <v>143</v>
      </c>
      <c r="I388" s="66">
        <v>6</v>
      </c>
      <c r="J388" s="57">
        <v>-0.53846153846153844</v>
      </c>
      <c r="K388" s="36">
        <v>220</v>
      </c>
      <c r="L388" s="57">
        <v>2.6666666666666665</v>
      </c>
      <c r="M388" s="36">
        <v>244</v>
      </c>
      <c r="N388" s="57">
        <v>47.8</v>
      </c>
      <c r="O388" s="36">
        <v>464</v>
      </c>
      <c r="P388" s="57">
        <v>6.1384615384615389</v>
      </c>
      <c r="Q388" s="66">
        <v>15</v>
      </c>
      <c r="R388" s="57">
        <v>-0.64285714285714279</v>
      </c>
      <c r="S388" s="66">
        <v>154</v>
      </c>
      <c r="T388" s="57">
        <v>10.846153846153847</v>
      </c>
      <c r="U388" s="66">
        <v>169</v>
      </c>
      <c r="V388" s="57">
        <v>2.0727272727272728</v>
      </c>
      <c r="W388" s="36">
        <v>313</v>
      </c>
      <c r="X388" s="57">
        <v>1.0324675324675323</v>
      </c>
      <c r="Y388" s="36">
        <v>398</v>
      </c>
      <c r="Z388" s="57">
        <v>21.111111111111111</v>
      </c>
      <c r="AA388" s="36">
        <v>711</v>
      </c>
      <c r="AB388" s="57">
        <v>3.1337209302325579</v>
      </c>
    </row>
    <row r="389" spans="2:28" ht="15" hidden="1" customHeight="1" outlineLevel="1">
      <c r="B389" s="63" t="s">
        <v>86</v>
      </c>
      <c r="C389" s="36">
        <v>40</v>
      </c>
      <c r="D389" s="57">
        <v>0.53846153846153855</v>
      </c>
      <c r="E389" s="66">
        <v>4</v>
      </c>
      <c r="F389" s="57">
        <v>-0.6</v>
      </c>
      <c r="G389" s="66">
        <v>0</v>
      </c>
      <c r="H389" s="57" t="s">
        <v>143</v>
      </c>
      <c r="I389" s="66">
        <v>4</v>
      </c>
      <c r="J389" s="57">
        <v>-0.6</v>
      </c>
      <c r="K389" s="36">
        <v>27</v>
      </c>
      <c r="L389" s="57">
        <v>-9.9999999999999978E-2</v>
      </c>
      <c r="M389" s="36">
        <v>0</v>
      </c>
      <c r="N389" s="57">
        <v>-1</v>
      </c>
      <c r="O389" s="36">
        <v>27</v>
      </c>
      <c r="P389" s="57">
        <v>-0.22857142857142854</v>
      </c>
      <c r="Q389" s="66">
        <v>28</v>
      </c>
      <c r="R389" s="57">
        <v>-0.47169811320754718</v>
      </c>
      <c r="S389" s="66">
        <v>4</v>
      </c>
      <c r="T389" s="57">
        <v>-0.75</v>
      </c>
      <c r="U389" s="66">
        <v>32</v>
      </c>
      <c r="V389" s="57">
        <v>-0.53623188405797095</v>
      </c>
      <c r="W389" s="36">
        <v>99</v>
      </c>
      <c r="X389" s="57">
        <v>-0.16806722689075626</v>
      </c>
      <c r="Y389" s="36">
        <v>4</v>
      </c>
      <c r="Z389" s="57">
        <v>-0.80952380952380953</v>
      </c>
      <c r="AA389" s="36">
        <v>103</v>
      </c>
      <c r="AB389" s="57">
        <v>-0.26428571428571423</v>
      </c>
    </row>
    <row r="390" spans="2:28" ht="15" hidden="1" customHeight="1" outlineLevel="1">
      <c r="B390" s="63" t="s">
        <v>85</v>
      </c>
      <c r="C390" s="36">
        <v>22</v>
      </c>
      <c r="D390" s="57">
        <v>-0.37142857142857144</v>
      </c>
      <c r="E390" s="66">
        <v>0</v>
      </c>
      <c r="F390" s="57">
        <v>-1</v>
      </c>
      <c r="G390" s="66">
        <v>0</v>
      </c>
      <c r="H390" s="57" t="s">
        <v>143</v>
      </c>
      <c r="I390" s="66">
        <v>0</v>
      </c>
      <c r="J390" s="57">
        <v>-1</v>
      </c>
      <c r="K390" s="36">
        <v>37</v>
      </c>
      <c r="L390" s="57">
        <v>0.1212121212121211</v>
      </c>
      <c r="M390" s="36">
        <v>6</v>
      </c>
      <c r="N390" s="57">
        <v>-0.93103448275862066</v>
      </c>
      <c r="O390" s="36">
        <v>43</v>
      </c>
      <c r="P390" s="57">
        <v>-0.64166666666666661</v>
      </c>
      <c r="Q390" s="66">
        <v>32</v>
      </c>
      <c r="R390" s="57">
        <v>-0.43859649122807021</v>
      </c>
      <c r="S390" s="66">
        <v>15</v>
      </c>
      <c r="T390" s="57">
        <v>-0.4</v>
      </c>
      <c r="U390" s="66">
        <v>47</v>
      </c>
      <c r="V390" s="57">
        <v>-0.42682926829268297</v>
      </c>
      <c r="W390" s="36">
        <v>91</v>
      </c>
      <c r="X390" s="57">
        <v>-0.30534351145038163</v>
      </c>
      <c r="Y390" s="36">
        <v>21</v>
      </c>
      <c r="Z390" s="57">
        <v>-0.8125</v>
      </c>
      <c r="AA390" s="36">
        <v>112</v>
      </c>
      <c r="AB390" s="57">
        <v>-0.53909465020576131</v>
      </c>
    </row>
    <row r="391" spans="2:28" ht="15" hidden="1" customHeight="1" outlineLevel="1">
      <c r="B391" s="63" t="s">
        <v>84</v>
      </c>
      <c r="C391" s="36">
        <v>42</v>
      </c>
      <c r="D391" s="57">
        <v>-0.40845070422535212</v>
      </c>
      <c r="E391" s="66">
        <v>0</v>
      </c>
      <c r="F391" s="57">
        <v>-1</v>
      </c>
      <c r="G391" s="66">
        <v>3</v>
      </c>
      <c r="H391" s="57" t="s">
        <v>143</v>
      </c>
      <c r="I391" s="66">
        <v>3</v>
      </c>
      <c r="J391" s="57">
        <v>0</v>
      </c>
      <c r="K391" s="36">
        <v>44</v>
      </c>
      <c r="L391" s="57">
        <v>0.62962962962962954</v>
      </c>
      <c r="M391" s="36">
        <v>3</v>
      </c>
      <c r="N391" s="57" t="s">
        <v>143</v>
      </c>
      <c r="O391" s="36">
        <v>47</v>
      </c>
      <c r="P391" s="57">
        <v>0.7407407407407407</v>
      </c>
      <c r="Q391" s="66">
        <v>21</v>
      </c>
      <c r="R391" s="57">
        <v>-0.52272727272727271</v>
      </c>
      <c r="S391" s="66">
        <v>10</v>
      </c>
      <c r="T391" s="57">
        <v>-0.6875</v>
      </c>
      <c r="U391" s="66">
        <v>31</v>
      </c>
      <c r="V391" s="57">
        <v>-0.59210526315789469</v>
      </c>
      <c r="W391" s="36">
        <v>107</v>
      </c>
      <c r="X391" s="57">
        <v>-0.26206896551724135</v>
      </c>
      <c r="Y391" s="36">
        <v>16</v>
      </c>
      <c r="Z391" s="57">
        <v>-0.5</v>
      </c>
      <c r="AA391" s="36">
        <v>123</v>
      </c>
      <c r="AB391" s="57">
        <v>-0.30508474576271183</v>
      </c>
    </row>
    <row r="392" spans="2:28" ht="15" hidden="1" customHeight="1" outlineLevel="1">
      <c r="B392" s="63" t="s">
        <v>83</v>
      </c>
      <c r="C392" s="36">
        <v>68</v>
      </c>
      <c r="D392" s="57">
        <v>0.33333333333333326</v>
      </c>
      <c r="E392" s="66">
        <v>1</v>
      </c>
      <c r="F392" s="57">
        <v>0</v>
      </c>
      <c r="G392" s="66">
        <v>0</v>
      </c>
      <c r="H392" s="57" t="s">
        <v>143</v>
      </c>
      <c r="I392" s="66">
        <v>1</v>
      </c>
      <c r="J392" s="57">
        <v>0</v>
      </c>
      <c r="K392" s="36">
        <v>18</v>
      </c>
      <c r="L392" s="57">
        <v>-0.87586206896551722</v>
      </c>
      <c r="M392" s="36">
        <v>0</v>
      </c>
      <c r="N392" s="57">
        <v>-1</v>
      </c>
      <c r="O392" s="36">
        <v>18</v>
      </c>
      <c r="P392" s="57">
        <v>-0.89714285714285713</v>
      </c>
      <c r="Q392" s="66">
        <v>46</v>
      </c>
      <c r="R392" s="57">
        <v>0.2432432432432432</v>
      </c>
      <c r="S392" s="66">
        <v>2</v>
      </c>
      <c r="T392" s="57">
        <v>-0.97368421052631582</v>
      </c>
      <c r="U392" s="66">
        <v>48</v>
      </c>
      <c r="V392" s="57">
        <v>-0.5752212389380531</v>
      </c>
      <c r="W392" s="36">
        <v>133</v>
      </c>
      <c r="X392" s="57">
        <v>-0.43162393162393164</v>
      </c>
      <c r="Y392" s="36">
        <v>2</v>
      </c>
      <c r="Z392" s="57">
        <v>-0.98113207547169812</v>
      </c>
      <c r="AA392" s="36">
        <v>135</v>
      </c>
      <c r="AB392" s="57">
        <v>-0.60294117647058831</v>
      </c>
    </row>
    <row r="393" spans="2:28" ht="15" hidden="1" customHeight="1" outlineLevel="1">
      <c r="B393" s="63" t="s">
        <v>82</v>
      </c>
      <c r="C393" s="36">
        <v>315</v>
      </c>
      <c r="D393" s="57">
        <v>0.99367088607594933</v>
      </c>
      <c r="E393" s="66">
        <v>0</v>
      </c>
      <c r="F393" s="57">
        <v>-1</v>
      </c>
      <c r="G393" s="66">
        <v>0</v>
      </c>
      <c r="H393" s="57">
        <v>-1</v>
      </c>
      <c r="I393" s="66">
        <v>0</v>
      </c>
      <c r="J393" s="57">
        <v>-1</v>
      </c>
      <c r="K393" s="36">
        <v>3419</v>
      </c>
      <c r="L393" s="57">
        <v>6.9774718397997537E-2</v>
      </c>
      <c r="M393" s="36">
        <v>2818</v>
      </c>
      <c r="N393" s="57">
        <v>-2.9948364888123913E-2</v>
      </c>
      <c r="O393" s="36">
        <v>6237</v>
      </c>
      <c r="P393" s="57">
        <v>2.2291427634814065E-2</v>
      </c>
      <c r="Q393" s="66">
        <v>1996</v>
      </c>
      <c r="R393" s="57">
        <v>-0.11249444197421077</v>
      </c>
      <c r="S393" s="66">
        <v>4395</v>
      </c>
      <c r="T393" s="57">
        <v>-3.3428634264350165E-2</v>
      </c>
      <c r="U393" s="66">
        <v>6391</v>
      </c>
      <c r="V393" s="57">
        <v>-5.959387875220723E-2</v>
      </c>
      <c r="W393" s="36">
        <v>5730</v>
      </c>
      <c r="X393" s="57">
        <v>2.2119158044951792E-2</v>
      </c>
      <c r="Y393" s="36">
        <v>7213</v>
      </c>
      <c r="Z393" s="57">
        <v>-3.2331634022001565E-2</v>
      </c>
      <c r="AA393" s="36">
        <v>12943</v>
      </c>
      <c r="AB393" s="57">
        <v>-8.9586523736600032E-3</v>
      </c>
    </row>
    <row r="394" spans="2:28" ht="15" hidden="1" customHeight="1" outlineLevel="1">
      <c r="B394" s="63" t="s">
        <v>81</v>
      </c>
      <c r="C394" s="36">
        <v>363</v>
      </c>
      <c r="D394" s="57">
        <v>0.32000000000000006</v>
      </c>
      <c r="E394" s="66">
        <v>21</v>
      </c>
      <c r="F394" s="57" t="s">
        <v>143</v>
      </c>
      <c r="G394" s="66">
        <v>0</v>
      </c>
      <c r="H394" s="57" t="s">
        <v>143</v>
      </c>
      <c r="I394" s="66">
        <v>21</v>
      </c>
      <c r="J394" s="57" t="s">
        <v>143</v>
      </c>
      <c r="K394" s="36">
        <v>7649</v>
      </c>
      <c r="L394" s="57">
        <v>0.18423904629199561</v>
      </c>
      <c r="M394" s="36">
        <v>5323</v>
      </c>
      <c r="N394" s="57">
        <v>8.1690713269660709E-2</v>
      </c>
      <c r="O394" s="36">
        <v>12972</v>
      </c>
      <c r="P394" s="57">
        <v>0.13989455184534272</v>
      </c>
      <c r="Q394" s="66">
        <v>6287</v>
      </c>
      <c r="R394" s="57">
        <v>0.68011758417958301</v>
      </c>
      <c r="S394" s="66">
        <v>8671</v>
      </c>
      <c r="T394" s="57">
        <v>0.359943538268507</v>
      </c>
      <c r="U394" s="66">
        <v>14958</v>
      </c>
      <c r="V394" s="57">
        <v>0.47835540620676031</v>
      </c>
      <c r="W394" s="36">
        <v>14320</v>
      </c>
      <c r="X394" s="57">
        <v>0.36693394425353199</v>
      </c>
      <c r="Y394" s="36">
        <v>13994</v>
      </c>
      <c r="Z394" s="57">
        <v>0.23873594759670702</v>
      </c>
      <c r="AA394" s="36">
        <v>28314</v>
      </c>
      <c r="AB394" s="57">
        <v>0.30041794883571393</v>
      </c>
    </row>
    <row r="395" spans="2:28" ht="15" hidden="1" customHeight="1" outlineLevel="1">
      <c r="B395" s="63" t="s">
        <v>80</v>
      </c>
      <c r="C395" s="36">
        <v>340</v>
      </c>
      <c r="D395" s="57">
        <v>0.18055555555555558</v>
      </c>
      <c r="E395" s="66">
        <v>11</v>
      </c>
      <c r="F395" s="57">
        <v>4.5</v>
      </c>
      <c r="G395" s="66">
        <v>37</v>
      </c>
      <c r="H395" s="57" t="s">
        <v>143</v>
      </c>
      <c r="I395" s="66">
        <v>48</v>
      </c>
      <c r="J395" s="57">
        <v>23</v>
      </c>
      <c r="K395" s="36">
        <v>6798</v>
      </c>
      <c r="L395" s="57">
        <v>0.21392857142857147</v>
      </c>
      <c r="M395" s="36">
        <v>5046</v>
      </c>
      <c r="N395" s="57">
        <v>0.12383073496659236</v>
      </c>
      <c r="O395" s="36">
        <v>11844</v>
      </c>
      <c r="P395" s="57">
        <v>0.17383548067393462</v>
      </c>
      <c r="Q395" s="66">
        <v>5688</v>
      </c>
      <c r="R395" s="57">
        <v>0.78363123236124177</v>
      </c>
      <c r="S395" s="66">
        <v>7499</v>
      </c>
      <c r="T395" s="57">
        <v>6.2934089298369855E-2</v>
      </c>
      <c r="U395" s="66">
        <v>13187</v>
      </c>
      <c r="V395" s="57">
        <v>0.28729012104646623</v>
      </c>
      <c r="W395" s="36">
        <v>12837</v>
      </c>
      <c r="X395" s="57">
        <v>0.41392223813195295</v>
      </c>
      <c r="Y395" s="36">
        <v>12582</v>
      </c>
      <c r="Z395" s="57">
        <v>8.9822433954092729E-2</v>
      </c>
      <c r="AA395" s="36">
        <v>25419</v>
      </c>
      <c r="AB395" s="57">
        <v>0.23249612102404971</v>
      </c>
    </row>
    <row r="396" spans="2:28" ht="15" hidden="1" customHeight="1" outlineLevel="1">
      <c r="B396" s="63" t="s">
        <v>79</v>
      </c>
      <c r="C396" s="36">
        <v>675</v>
      </c>
      <c r="D396" s="57">
        <v>0.43008474576271194</v>
      </c>
      <c r="E396" s="66">
        <v>14</v>
      </c>
      <c r="F396" s="57">
        <v>2.5</v>
      </c>
      <c r="G396" s="66">
        <v>0</v>
      </c>
      <c r="H396" s="57" t="s">
        <v>143</v>
      </c>
      <c r="I396" s="66">
        <v>14</v>
      </c>
      <c r="J396" s="57">
        <v>2.5</v>
      </c>
      <c r="K396" s="36">
        <v>7671</v>
      </c>
      <c r="L396" s="57">
        <v>0.25057059015324423</v>
      </c>
      <c r="M396" s="36">
        <v>6246</v>
      </c>
      <c r="N396" s="57">
        <v>7.0804045945482619E-2</v>
      </c>
      <c r="O396" s="36">
        <v>13917</v>
      </c>
      <c r="P396" s="57">
        <v>0.16294810729506137</v>
      </c>
      <c r="Q396" s="66">
        <v>6495</v>
      </c>
      <c r="R396" s="57">
        <v>0.74035369774919624</v>
      </c>
      <c r="S396" s="66">
        <v>10554</v>
      </c>
      <c r="T396" s="57">
        <v>0.21519861830742659</v>
      </c>
      <c r="U396" s="66">
        <v>17049</v>
      </c>
      <c r="V396" s="57">
        <v>0.37303696545059184</v>
      </c>
      <c r="W396" s="36">
        <v>14855</v>
      </c>
      <c r="X396" s="57">
        <v>0.43637594275768721</v>
      </c>
      <c r="Y396" s="36">
        <v>16800</v>
      </c>
      <c r="Z396" s="57">
        <v>0.15718418514946952</v>
      </c>
      <c r="AA396" s="36">
        <v>31655</v>
      </c>
      <c r="AB396" s="57">
        <v>0.27333065164923576</v>
      </c>
    </row>
    <row r="397" spans="2:28" collapsed="1">
      <c r="B397" s="173">
        <v>1982</v>
      </c>
      <c r="C397" s="66">
        <v>2841</v>
      </c>
      <c r="D397" s="67">
        <v>5.6637168141593364E-3</v>
      </c>
      <c r="E397" s="66">
        <v>59</v>
      </c>
      <c r="F397" s="67">
        <v>-0.27160493827160492</v>
      </c>
      <c r="G397" s="66">
        <v>40</v>
      </c>
      <c r="H397" s="67">
        <v>3.4444444444444446</v>
      </c>
      <c r="I397" s="66">
        <v>99</v>
      </c>
      <c r="J397" s="67">
        <v>0.10000000000000009</v>
      </c>
      <c r="K397" s="66">
        <v>41494</v>
      </c>
      <c r="L397" s="67">
        <v>0.21129145259224669</v>
      </c>
      <c r="M397" s="66">
        <v>34927</v>
      </c>
      <c r="N397" s="67">
        <v>3.2396322899116203E-2</v>
      </c>
      <c r="O397" s="66">
        <v>76421</v>
      </c>
      <c r="P397" s="67">
        <v>0.12240222068823714</v>
      </c>
      <c r="Q397" s="66">
        <v>36600</v>
      </c>
      <c r="R397" s="67">
        <v>0.47307413668196086</v>
      </c>
      <c r="S397" s="66">
        <v>49344</v>
      </c>
      <c r="T397" s="67">
        <v>0.11453933548663975</v>
      </c>
      <c r="U397" s="66">
        <v>85944</v>
      </c>
      <c r="V397" s="67">
        <v>0.2434207670828572</v>
      </c>
      <c r="W397" s="66">
        <v>80994</v>
      </c>
      <c r="X397" s="67">
        <v>0.30618629854212354</v>
      </c>
      <c r="Y397" s="66">
        <v>84311</v>
      </c>
      <c r="Z397" s="67">
        <v>7.9346587635860777E-2</v>
      </c>
      <c r="AA397" s="66">
        <v>165305</v>
      </c>
      <c r="AB397" s="67">
        <v>0.17973037588940977</v>
      </c>
    </row>
    <row r="398" spans="2:28" ht="15" hidden="1" customHeight="1" outlineLevel="1">
      <c r="B398" s="63" t="s">
        <v>90</v>
      </c>
      <c r="C398" s="36">
        <v>399</v>
      </c>
      <c r="D398" s="57">
        <v>0.36177474402730381</v>
      </c>
      <c r="E398" s="66">
        <v>30</v>
      </c>
      <c r="F398" s="57">
        <v>14</v>
      </c>
      <c r="G398" s="66">
        <v>7</v>
      </c>
      <c r="H398" s="57" t="s">
        <v>143</v>
      </c>
      <c r="I398" s="66">
        <v>37</v>
      </c>
      <c r="J398" s="57">
        <v>17.5</v>
      </c>
      <c r="K398" s="36">
        <v>5372</v>
      </c>
      <c r="L398" s="57">
        <v>6.7143424711958666E-2</v>
      </c>
      <c r="M398" s="36">
        <v>7474</v>
      </c>
      <c r="N398" s="57">
        <v>0.43675509419454062</v>
      </c>
      <c r="O398" s="36">
        <v>12846</v>
      </c>
      <c r="P398" s="57">
        <v>0.25498241500586172</v>
      </c>
      <c r="Q398" s="66">
        <v>5525</v>
      </c>
      <c r="R398" s="57">
        <v>2.6444591029023745</v>
      </c>
      <c r="S398" s="66">
        <v>7340</v>
      </c>
      <c r="T398" s="57">
        <v>0.21623860811930395</v>
      </c>
      <c r="U398" s="66">
        <v>12865</v>
      </c>
      <c r="V398" s="57">
        <v>0.70374784796715661</v>
      </c>
      <c r="W398" s="36">
        <v>11326</v>
      </c>
      <c r="X398" s="57">
        <v>0.65463842220598978</v>
      </c>
      <c r="Y398" s="36">
        <v>14821</v>
      </c>
      <c r="Z398" s="57">
        <v>0.31485095812633079</v>
      </c>
      <c r="AA398" s="36">
        <v>26147</v>
      </c>
      <c r="AB398" s="57">
        <v>0.443230115361263</v>
      </c>
    </row>
    <row r="399" spans="2:28" ht="15" hidden="1" customHeight="1" outlineLevel="1">
      <c r="B399" s="63" t="s">
        <v>89</v>
      </c>
      <c r="C399" s="36">
        <v>526</v>
      </c>
      <c r="D399" s="57">
        <v>1.3693693693693691</v>
      </c>
      <c r="E399" s="66">
        <v>0</v>
      </c>
      <c r="F399" s="57" t="s">
        <v>143</v>
      </c>
      <c r="G399" s="66">
        <v>0</v>
      </c>
      <c r="H399" s="57" t="s">
        <v>143</v>
      </c>
      <c r="I399" s="66">
        <v>0</v>
      </c>
      <c r="J399" s="57" t="s">
        <v>143</v>
      </c>
      <c r="K399" s="36">
        <v>5420</v>
      </c>
      <c r="L399" s="57">
        <v>0.29201430274135887</v>
      </c>
      <c r="M399" s="36">
        <v>5127</v>
      </c>
      <c r="N399" s="57">
        <v>-6.0100814269096192E-3</v>
      </c>
      <c r="O399" s="36">
        <v>10547</v>
      </c>
      <c r="P399" s="57">
        <v>0.12765957446808507</v>
      </c>
      <c r="Q399" s="66">
        <v>4871</v>
      </c>
      <c r="R399" s="57">
        <v>2.1344916344916345</v>
      </c>
      <c r="S399" s="66">
        <v>7612</v>
      </c>
      <c r="T399" s="57">
        <v>-7.6437757825770447E-2</v>
      </c>
      <c r="U399" s="66">
        <v>12483</v>
      </c>
      <c r="V399" s="57">
        <v>0.27429563086974285</v>
      </c>
      <c r="W399" s="36">
        <v>10817</v>
      </c>
      <c r="X399" s="57">
        <v>0.81158934851783626</v>
      </c>
      <c r="Y399" s="36">
        <v>12739</v>
      </c>
      <c r="Z399" s="57">
        <v>-4.9328358208955203E-2</v>
      </c>
      <c r="AA399" s="36">
        <v>23556</v>
      </c>
      <c r="AB399" s="57">
        <v>0.21604460275669823</v>
      </c>
    </row>
    <row r="400" spans="2:28" ht="15" hidden="1" customHeight="1" outlineLevel="1">
      <c r="B400" s="63" t="s">
        <v>88</v>
      </c>
      <c r="C400" s="36">
        <v>485</v>
      </c>
      <c r="D400" s="57">
        <v>3.70873786407767</v>
      </c>
      <c r="E400" s="66">
        <v>9</v>
      </c>
      <c r="F400" s="57" t="s">
        <v>143</v>
      </c>
      <c r="G400" s="66">
        <v>0</v>
      </c>
      <c r="H400" s="57" t="s">
        <v>143</v>
      </c>
      <c r="I400" s="66">
        <v>9</v>
      </c>
      <c r="J400" s="57" t="s">
        <v>143</v>
      </c>
      <c r="K400" s="36">
        <v>1780</v>
      </c>
      <c r="L400" s="57">
        <v>-7.4844074844074848E-2</v>
      </c>
      <c r="M400" s="36">
        <v>2954</v>
      </c>
      <c r="N400" s="57">
        <v>0.8056234718826405</v>
      </c>
      <c r="O400" s="36">
        <v>4734</v>
      </c>
      <c r="P400" s="57">
        <v>0.32977528089887631</v>
      </c>
      <c r="Q400" s="66">
        <v>1305</v>
      </c>
      <c r="R400" s="57">
        <v>0.63329161451814775</v>
      </c>
      <c r="S400" s="66">
        <v>2496</v>
      </c>
      <c r="T400" s="57">
        <v>-0.1440329218106996</v>
      </c>
      <c r="U400" s="66">
        <v>3801</v>
      </c>
      <c r="V400" s="57">
        <v>2.3149394347240948E-2</v>
      </c>
      <c r="W400" s="36">
        <v>3579</v>
      </c>
      <c r="X400" s="57">
        <v>0.26645435244161364</v>
      </c>
      <c r="Y400" s="36">
        <v>5450</v>
      </c>
      <c r="Z400" s="57">
        <v>0.19727592267135319</v>
      </c>
      <c r="AA400" s="36">
        <v>9029</v>
      </c>
      <c r="AB400" s="57">
        <v>0.22377338031986982</v>
      </c>
    </row>
    <row r="401" spans="2:28" ht="15" hidden="1" customHeight="1" outlineLevel="1">
      <c r="B401" s="63" t="s">
        <v>87</v>
      </c>
      <c r="C401" s="36">
        <v>39</v>
      </c>
      <c r="D401" s="57">
        <v>0.44444444444444442</v>
      </c>
      <c r="E401" s="66">
        <v>13</v>
      </c>
      <c r="F401" s="57" t="s">
        <v>143</v>
      </c>
      <c r="G401" s="66">
        <v>0</v>
      </c>
      <c r="H401" s="57">
        <v>-1</v>
      </c>
      <c r="I401" s="66">
        <v>13</v>
      </c>
      <c r="J401" s="57">
        <v>5.5</v>
      </c>
      <c r="K401" s="36">
        <v>60</v>
      </c>
      <c r="L401" s="57">
        <v>0.53846153846153855</v>
      </c>
      <c r="M401" s="36">
        <v>5</v>
      </c>
      <c r="N401" s="57">
        <v>-0.86486486486486491</v>
      </c>
      <c r="O401" s="36">
        <v>65</v>
      </c>
      <c r="P401" s="57">
        <v>-0.14473684210526316</v>
      </c>
      <c r="Q401" s="66">
        <v>42</v>
      </c>
      <c r="R401" s="57">
        <v>-0.82857142857142851</v>
      </c>
      <c r="S401" s="66">
        <v>13</v>
      </c>
      <c r="T401" s="57">
        <v>-0.97336065573770492</v>
      </c>
      <c r="U401" s="66">
        <v>55</v>
      </c>
      <c r="V401" s="57">
        <v>-0.92496589358799453</v>
      </c>
      <c r="W401" s="36">
        <v>154</v>
      </c>
      <c r="X401" s="57">
        <v>-0.50482315112540199</v>
      </c>
      <c r="Y401" s="36">
        <v>18</v>
      </c>
      <c r="Z401" s="57">
        <v>-0.96584440227703983</v>
      </c>
      <c r="AA401" s="36">
        <v>172</v>
      </c>
      <c r="AB401" s="57">
        <v>-0.79474940334128874</v>
      </c>
    </row>
    <row r="402" spans="2:28" ht="15" hidden="1" customHeight="1" outlineLevel="1">
      <c r="B402" s="63" t="s">
        <v>86</v>
      </c>
      <c r="C402" s="36">
        <v>26</v>
      </c>
      <c r="D402" s="57">
        <v>-0.40909090909090906</v>
      </c>
      <c r="E402" s="66">
        <v>10</v>
      </c>
      <c r="F402" s="57">
        <v>1.5</v>
      </c>
      <c r="G402" s="66">
        <v>0</v>
      </c>
      <c r="H402" s="57" t="s">
        <v>143</v>
      </c>
      <c r="I402" s="66">
        <v>10</v>
      </c>
      <c r="J402" s="57">
        <v>1.5</v>
      </c>
      <c r="K402" s="36">
        <v>30</v>
      </c>
      <c r="L402" s="57">
        <v>-0.82658959537572252</v>
      </c>
      <c r="M402" s="36">
        <v>5</v>
      </c>
      <c r="N402" s="57">
        <v>0</v>
      </c>
      <c r="O402" s="36">
        <v>35</v>
      </c>
      <c r="P402" s="57">
        <v>-0.8033707865168539</v>
      </c>
      <c r="Q402" s="66">
        <v>53</v>
      </c>
      <c r="R402" s="57">
        <v>-0.63448275862068959</v>
      </c>
      <c r="S402" s="66">
        <v>16</v>
      </c>
      <c r="T402" s="57">
        <v>-0.94482758620689655</v>
      </c>
      <c r="U402" s="66">
        <v>69</v>
      </c>
      <c r="V402" s="57">
        <v>-0.8413793103448276</v>
      </c>
      <c r="W402" s="36">
        <v>119</v>
      </c>
      <c r="X402" s="57">
        <v>-0.67486338797814205</v>
      </c>
      <c r="Y402" s="36">
        <v>21</v>
      </c>
      <c r="Z402" s="57">
        <v>-0.92881355932203391</v>
      </c>
      <c r="AA402" s="36">
        <v>140</v>
      </c>
      <c r="AB402" s="57">
        <v>-0.78819969742813922</v>
      </c>
    </row>
    <row r="403" spans="2:28" ht="15" hidden="1" customHeight="1" outlineLevel="1">
      <c r="B403" s="63" t="s">
        <v>85</v>
      </c>
      <c r="C403" s="36">
        <v>35</v>
      </c>
      <c r="D403" s="57">
        <v>0.34615384615384626</v>
      </c>
      <c r="E403" s="66">
        <v>6</v>
      </c>
      <c r="F403" s="57" t="s">
        <v>143</v>
      </c>
      <c r="G403" s="66">
        <v>0</v>
      </c>
      <c r="H403" s="57" t="s">
        <v>143</v>
      </c>
      <c r="I403" s="66">
        <v>6</v>
      </c>
      <c r="J403" s="57" t="s">
        <v>143</v>
      </c>
      <c r="K403" s="36">
        <v>33</v>
      </c>
      <c r="L403" s="57">
        <v>0.13793103448275867</v>
      </c>
      <c r="M403" s="36">
        <v>87</v>
      </c>
      <c r="N403" s="57">
        <v>9.875</v>
      </c>
      <c r="O403" s="36">
        <v>120</v>
      </c>
      <c r="P403" s="57">
        <v>2.2432432432432434</v>
      </c>
      <c r="Q403" s="66">
        <v>57</v>
      </c>
      <c r="R403" s="57">
        <v>-0.86396181384248205</v>
      </c>
      <c r="S403" s="66">
        <v>25</v>
      </c>
      <c r="T403" s="57">
        <v>-0.94908350305498979</v>
      </c>
      <c r="U403" s="66">
        <v>82</v>
      </c>
      <c r="V403" s="57">
        <v>-0.90989010989010988</v>
      </c>
      <c r="W403" s="36">
        <v>131</v>
      </c>
      <c r="X403" s="57">
        <v>-0.7236286919831223</v>
      </c>
      <c r="Y403" s="36">
        <v>112</v>
      </c>
      <c r="Z403" s="57">
        <v>-0.77555110220440882</v>
      </c>
      <c r="AA403" s="36">
        <v>243</v>
      </c>
      <c r="AB403" s="57">
        <v>-0.75025693730729703</v>
      </c>
    </row>
    <row r="404" spans="2:28" ht="15" hidden="1" customHeight="1" outlineLevel="1">
      <c r="B404" s="63" t="s">
        <v>84</v>
      </c>
      <c r="C404" s="36">
        <v>71</v>
      </c>
      <c r="D404" s="57">
        <v>1.2903225806451615</v>
      </c>
      <c r="E404" s="66">
        <v>3</v>
      </c>
      <c r="F404" s="57" t="s">
        <v>143</v>
      </c>
      <c r="G404" s="66">
        <v>0</v>
      </c>
      <c r="H404" s="57" t="s">
        <v>143</v>
      </c>
      <c r="I404" s="66">
        <v>3</v>
      </c>
      <c r="J404" s="57" t="s">
        <v>143</v>
      </c>
      <c r="K404" s="36">
        <v>27</v>
      </c>
      <c r="L404" s="57">
        <v>0.42105263157894735</v>
      </c>
      <c r="M404" s="36">
        <v>0</v>
      </c>
      <c r="N404" s="57" t="s">
        <v>143</v>
      </c>
      <c r="O404" s="36">
        <v>27</v>
      </c>
      <c r="P404" s="57">
        <v>0.42105263157894735</v>
      </c>
      <c r="Q404" s="66">
        <v>44</v>
      </c>
      <c r="R404" s="57">
        <v>-0.70666666666666667</v>
      </c>
      <c r="S404" s="66">
        <v>32</v>
      </c>
      <c r="T404" s="57">
        <v>-0.9177377892030848</v>
      </c>
      <c r="U404" s="66">
        <v>76</v>
      </c>
      <c r="V404" s="57">
        <v>-0.85899814471243041</v>
      </c>
      <c r="W404" s="36">
        <v>145</v>
      </c>
      <c r="X404" s="57">
        <v>-0.27500000000000002</v>
      </c>
      <c r="Y404" s="36">
        <v>32</v>
      </c>
      <c r="Z404" s="57">
        <v>-0.9177377892030848</v>
      </c>
      <c r="AA404" s="36">
        <v>177</v>
      </c>
      <c r="AB404" s="57">
        <v>-0.69949066213921895</v>
      </c>
    </row>
    <row r="405" spans="2:28" ht="15" hidden="1" customHeight="1" outlineLevel="1">
      <c r="B405" s="63" t="s">
        <v>83</v>
      </c>
      <c r="C405" s="36">
        <v>51</v>
      </c>
      <c r="D405" s="57">
        <v>0.5</v>
      </c>
      <c r="E405" s="66">
        <v>1</v>
      </c>
      <c r="F405" s="57" t="s">
        <v>143</v>
      </c>
      <c r="G405" s="66">
        <v>0</v>
      </c>
      <c r="H405" s="57" t="s">
        <v>143</v>
      </c>
      <c r="I405" s="66">
        <v>1</v>
      </c>
      <c r="J405" s="57" t="s">
        <v>143</v>
      </c>
      <c r="K405" s="36">
        <v>145</v>
      </c>
      <c r="L405" s="57">
        <v>2.8157894736842106</v>
      </c>
      <c r="M405" s="36">
        <v>30</v>
      </c>
      <c r="N405" s="57">
        <v>9</v>
      </c>
      <c r="O405" s="36">
        <v>175</v>
      </c>
      <c r="P405" s="57">
        <v>3.2682926829268295</v>
      </c>
      <c r="Q405" s="66">
        <v>37</v>
      </c>
      <c r="R405" s="57">
        <v>-0.86296296296296293</v>
      </c>
      <c r="S405" s="66">
        <v>76</v>
      </c>
      <c r="T405" s="57">
        <v>-0.79733333333333334</v>
      </c>
      <c r="U405" s="66">
        <v>113</v>
      </c>
      <c r="V405" s="57">
        <v>-0.82480620155038764</v>
      </c>
      <c r="W405" s="36">
        <v>234</v>
      </c>
      <c r="X405" s="57">
        <v>-0.31578947368421051</v>
      </c>
      <c r="Y405" s="36">
        <v>106</v>
      </c>
      <c r="Z405" s="57">
        <v>-0.71957671957671954</v>
      </c>
      <c r="AA405" s="36">
        <v>340</v>
      </c>
      <c r="AB405" s="57">
        <v>-0.52777777777777779</v>
      </c>
    </row>
    <row r="406" spans="2:28" ht="15" hidden="1" customHeight="1" outlineLevel="1">
      <c r="B406" s="63" t="s">
        <v>82</v>
      </c>
      <c r="C406" s="36">
        <v>158</v>
      </c>
      <c r="D406" s="57">
        <v>-0.52409638554216875</v>
      </c>
      <c r="E406" s="66">
        <v>3</v>
      </c>
      <c r="F406" s="57" t="s">
        <v>143</v>
      </c>
      <c r="G406" s="66">
        <v>2</v>
      </c>
      <c r="H406" s="57" t="s">
        <v>143</v>
      </c>
      <c r="I406" s="66">
        <v>5</v>
      </c>
      <c r="J406" s="57" t="s">
        <v>143</v>
      </c>
      <c r="K406" s="36">
        <v>3196</v>
      </c>
      <c r="L406" s="57">
        <v>0.43318385650224212</v>
      </c>
      <c r="M406" s="36">
        <v>2905</v>
      </c>
      <c r="N406" s="57">
        <v>0.47163120567375882</v>
      </c>
      <c r="O406" s="36">
        <v>6101</v>
      </c>
      <c r="P406" s="57">
        <v>0.45123691722169368</v>
      </c>
      <c r="Q406" s="66">
        <v>2249</v>
      </c>
      <c r="R406" s="57">
        <v>1.4850828729281766</v>
      </c>
      <c r="S406" s="66">
        <v>4547</v>
      </c>
      <c r="T406" s="57">
        <v>-0.14207547169811319</v>
      </c>
      <c r="U406" s="66">
        <v>6796</v>
      </c>
      <c r="V406" s="57">
        <v>9.5245769540692971E-2</v>
      </c>
      <c r="W406" s="36">
        <v>5606</v>
      </c>
      <c r="X406" s="57">
        <v>0.61695990770118248</v>
      </c>
      <c r="Y406" s="36">
        <v>7454</v>
      </c>
      <c r="Z406" s="57">
        <v>2.4745669507836077E-2</v>
      </c>
      <c r="AA406" s="36">
        <v>13060</v>
      </c>
      <c r="AB406" s="57">
        <v>0.21590168513173813</v>
      </c>
    </row>
    <row r="407" spans="2:28" ht="15" hidden="1" customHeight="1" outlineLevel="1">
      <c r="B407" s="63" t="s">
        <v>81</v>
      </c>
      <c r="C407" s="36">
        <v>275</v>
      </c>
      <c r="D407" s="57">
        <v>-0.61538461538461542</v>
      </c>
      <c r="E407" s="66">
        <v>0</v>
      </c>
      <c r="F407" s="57">
        <v>-1</v>
      </c>
      <c r="G407" s="66">
        <v>0</v>
      </c>
      <c r="H407" s="57" t="s">
        <v>143</v>
      </c>
      <c r="I407" s="66">
        <v>0</v>
      </c>
      <c r="J407" s="57">
        <v>-1</v>
      </c>
      <c r="K407" s="36">
        <v>6459</v>
      </c>
      <c r="L407" s="57">
        <v>-9.0921885995777663E-2</v>
      </c>
      <c r="M407" s="36">
        <v>4921</v>
      </c>
      <c r="N407" s="57">
        <v>-8.9209698315750541E-2</v>
      </c>
      <c r="O407" s="36">
        <v>11380</v>
      </c>
      <c r="P407" s="57">
        <v>-9.0182283338663294E-2</v>
      </c>
      <c r="Q407" s="66">
        <v>3742</v>
      </c>
      <c r="R407" s="57">
        <v>-2.3741194886511829E-2</v>
      </c>
      <c r="S407" s="66">
        <v>6376</v>
      </c>
      <c r="T407" s="57">
        <v>-0.54030281182408069</v>
      </c>
      <c r="U407" s="66">
        <v>10118</v>
      </c>
      <c r="V407" s="57">
        <v>-0.4284584533694854</v>
      </c>
      <c r="W407" s="36">
        <v>10476</v>
      </c>
      <c r="X407" s="57">
        <v>-0.10115830115830116</v>
      </c>
      <c r="Y407" s="36">
        <v>11297</v>
      </c>
      <c r="Z407" s="57">
        <v>-0.41384320033207078</v>
      </c>
      <c r="AA407" s="36">
        <v>21773</v>
      </c>
      <c r="AB407" s="57">
        <v>-0.29601008794619765</v>
      </c>
    </row>
    <row r="408" spans="2:28" ht="15" hidden="1" customHeight="1" outlineLevel="1">
      <c r="B408" s="63" t="s">
        <v>80</v>
      </c>
      <c r="C408" s="36">
        <v>288</v>
      </c>
      <c r="D408" s="57">
        <v>-0.54788069073783352</v>
      </c>
      <c r="E408" s="66">
        <v>2</v>
      </c>
      <c r="F408" s="57">
        <v>0</v>
      </c>
      <c r="G408" s="66">
        <v>0</v>
      </c>
      <c r="H408" s="57">
        <v>-1</v>
      </c>
      <c r="I408" s="66">
        <v>2</v>
      </c>
      <c r="J408" s="57">
        <v>-0.5</v>
      </c>
      <c r="K408" s="36">
        <v>5600</v>
      </c>
      <c r="L408" s="57">
        <v>-0.16728624535315983</v>
      </c>
      <c r="M408" s="36">
        <v>4490</v>
      </c>
      <c r="N408" s="57">
        <v>-7.5180226570545794E-2</v>
      </c>
      <c r="O408" s="36">
        <v>10090</v>
      </c>
      <c r="P408" s="57">
        <v>-0.12867012089810015</v>
      </c>
      <c r="Q408" s="66">
        <v>3189</v>
      </c>
      <c r="R408" s="57">
        <v>6.1231281198003362E-2</v>
      </c>
      <c r="S408" s="66">
        <v>7055</v>
      </c>
      <c r="T408" s="57">
        <v>-0.4151537760092846</v>
      </c>
      <c r="U408" s="66">
        <v>10244</v>
      </c>
      <c r="V408" s="57">
        <v>-0.32014865941067161</v>
      </c>
      <c r="W408" s="36">
        <v>9079</v>
      </c>
      <c r="X408" s="57">
        <v>-0.12440929694281033</v>
      </c>
      <c r="Y408" s="36">
        <v>11545</v>
      </c>
      <c r="Z408" s="57">
        <v>-0.31767139479905437</v>
      </c>
      <c r="AA408" s="36">
        <v>20624</v>
      </c>
      <c r="AB408" s="57">
        <v>-0.24423760489574553</v>
      </c>
    </row>
    <row r="409" spans="2:28" ht="15" hidden="1" customHeight="1" outlineLevel="1">
      <c r="B409" s="63" t="s">
        <v>79</v>
      </c>
      <c r="C409" s="36">
        <v>472</v>
      </c>
      <c r="D409" s="57">
        <v>-0.22495894909688008</v>
      </c>
      <c r="E409" s="66">
        <v>4</v>
      </c>
      <c r="F409" s="57">
        <v>-0.66666666666666674</v>
      </c>
      <c r="G409" s="66">
        <v>0</v>
      </c>
      <c r="H409" s="57" t="s">
        <v>143</v>
      </c>
      <c r="I409" s="66">
        <v>4</v>
      </c>
      <c r="J409" s="57">
        <v>-0.66666666666666674</v>
      </c>
      <c r="K409" s="36">
        <v>6134</v>
      </c>
      <c r="L409" s="57">
        <v>-3.8105692331817487E-2</v>
      </c>
      <c r="M409" s="36">
        <v>5833</v>
      </c>
      <c r="N409" s="57">
        <v>0.17269802975472448</v>
      </c>
      <c r="O409" s="36">
        <v>11967</v>
      </c>
      <c r="P409" s="57">
        <v>5.4268346401198153E-2</v>
      </c>
      <c r="Q409" s="66">
        <v>3732</v>
      </c>
      <c r="R409" s="57">
        <v>4.3040804918949238E-2</v>
      </c>
      <c r="S409" s="66">
        <v>8685</v>
      </c>
      <c r="T409" s="57">
        <v>-0.25412229474407422</v>
      </c>
      <c r="U409" s="66">
        <v>12417</v>
      </c>
      <c r="V409" s="57">
        <v>-0.18427276310603069</v>
      </c>
      <c r="W409" s="36">
        <v>10342</v>
      </c>
      <c r="X409" s="57">
        <v>-2.2125567322239026E-2</v>
      </c>
      <c r="Y409" s="36">
        <v>14518</v>
      </c>
      <c r="Z409" s="57">
        <v>-0.12636899747262009</v>
      </c>
      <c r="AA409" s="36">
        <v>24860</v>
      </c>
      <c r="AB409" s="57">
        <v>-8.5827756122674126E-2</v>
      </c>
    </row>
    <row r="410" spans="2:28" collapsed="1">
      <c r="B410" s="173">
        <v>1981</v>
      </c>
      <c r="C410" s="66">
        <v>2825</v>
      </c>
      <c r="D410" s="67">
        <v>-8.070289619264559E-2</v>
      </c>
      <c r="E410" s="66">
        <v>81</v>
      </c>
      <c r="F410" s="67">
        <v>2.6818181818181817</v>
      </c>
      <c r="G410" s="66">
        <v>9</v>
      </c>
      <c r="H410" s="67">
        <v>1.25</v>
      </c>
      <c r="I410" s="66">
        <v>90</v>
      </c>
      <c r="J410" s="67">
        <v>2.4615384615384617</v>
      </c>
      <c r="K410" s="66">
        <v>34256</v>
      </c>
      <c r="L410" s="67">
        <v>1.0859301227573281E-2</v>
      </c>
      <c r="M410" s="66">
        <v>33831</v>
      </c>
      <c r="N410" s="67">
        <v>0.15641770637497854</v>
      </c>
      <c r="O410" s="66">
        <v>68087</v>
      </c>
      <c r="P410" s="67">
        <v>7.8298465388087379E-2</v>
      </c>
      <c r="Q410" s="66">
        <v>24846</v>
      </c>
      <c r="R410" s="67">
        <v>0.51324684816371269</v>
      </c>
      <c r="S410" s="66">
        <v>44273</v>
      </c>
      <c r="T410" s="67">
        <v>-0.28710368259182328</v>
      </c>
      <c r="U410" s="66">
        <v>69119</v>
      </c>
      <c r="V410" s="67">
        <v>-0.11974987901479839</v>
      </c>
      <c r="W410" s="66">
        <v>62008</v>
      </c>
      <c r="X410" s="67">
        <v>0.16115501292086432</v>
      </c>
      <c r="Y410" s="66">
        <v>78113</v>
      </c>
      <c r="Z410" s="67">
        <v>-0.14534393907896326</v>
      </c>
      <c r="AA410" s="66">
        <v>140121</v>
      </c>
      <c r="AB410" s="67">
        <v>-3.2306852947879494E-2</v>
      </c>
    </row>
    <row r="411" spans="2:28" ht="15" hidden="1" customHeight="1" outlineLevel="1">
      <c r="B411" s="63" t="s">
        <v>90</v>
      </c>
      <c r="C411" s="36">
        <v>293</v>
      </c>
      <c r="D411" s="57">
        <v>-0.37791932059447986</v>
      </c>
      <c r="E411" s="66">
        <v>2</v>
      </c>
      <c r="F411" s="57" t="s">
        <v>143</v>
      </c>
      <c r="G411" s="66">
        <v>0</v>
      </c>
      <c r="H411" s="57">
        <v>-1</v>
      </c>
      <c r="I411" s="66">
        <v>2</v>
      </c>
      <c r="J411" s="57">
        <v>-0.9375</v>
      </c>
      <c r="K411" s="36">
        <v>5034</v>
      </c>
      <c r="L411" s="57">
        <v>-0.25100431483410202</v>
      </c>
      <c r="M411" s="36">
        <v>5202</v>
      </c>
      <c r="N411" s="57">
        <v>6.6639327455402908E-2</v>
      </c>
      <c r="O411" s="36">
        <v>10236</v>
      </c>
      <c r="P411" s="57">
        <v>-0.11743404035178484</v>
      </c>
      <c r="Q411" s="66">
        <v>1516</v>
      </c>
      <c r="R411" s="57">
        <v>-0.44812522752093198</v>
      </c>
      <c r="S411" s="66">
        <v>6035</v>
      </c>
      <c r="T411" s="57">
        <v>-0.52068938130410602</v>
      </c>
      <c r="U411" s="66">
        <v>7551</v>
      </c>
      <c r="V411" s="57">
        <v>-0.50769331073151647</v>
      </c>
      <c r="W411" s="36">
        <v>6845</v>
      </c>
      <c r="X411" s="57">
        <v>-0.31129892343294097</v>
      </c>
      <c r="Y411" s="36">
        <v>11272</v>
      </c>
      <c r="Z411" s="57">
        <v>-0.35588571428571425</v>
      </c>
      <c r="AA411" s="36">
        <v>18117</v>
      </c>
      <c r="AB411" s="57">
        <v>-0.33973541309814492</v>
      </c>
    </row>
    <row r="412" spans="2:28" ht="15" hidden="1" customHeight="1" outlineLevel="1">
      <c r="B412" s="63" t="s">
        <v>89</v>
      </c>
      <c r="C412" s="36">
        <v>222</v>
      </c>
      <c r="D412" s="57">
        <v>-0.49773755656108598</v>
      </c>
      <c r="E412" s="66">
        <v>0</v>
      </c>
      <c r="F412" s="57" t="s">
        <v>143</v>
      </c>
      <c r="G412" s="66">
        <v>0</v>
      </c>
      <c r="H412" s="57" t="s">
        <v>143</v>
      </c>
      <c r="I412" s="66">
        <v>0</v>
      </c>
      <c r="J412" s="57" t="s">
        <v>143</v>
      </c>
      <c r="K412" s="36">
        <v>4195</v>
      </c>
      <c r="L412" s="57">
        <v>-0.44006940736785904</v>
      </c>
      <c r="M412" s="36">
        <v>5158</v>
      </c>
      <c r="N412" s="57">
        <v>0.20289179104477606</v>
      </c>
      <c r="O412" s="36">
        <v>9353</v>
      </c>
      <c r="P412" s="57">
        <v>-0.20602716468590832</v>
      </c>
      <c r="Q412" s="66">
        <v>1554</v>
      </c>
      <c r="R412" s="57">
        <v>-0.42101341281669147</v>
      </c>
      <c r="S412" s="66">
        <v>8242</v>
      </c>
      <c r="T412" s="57">
        <v>-0.13214699378751182</v>
      </c>
      <c r="U412" s="66">
        <v>9796</v>
      </c>
      <c r="V412" s="57">
        <v>-0.19579673261636976</v>
      </c>
      <c r="W412" s="36">
        <v>5971</v>
      </c>
      <c r="X412" s="57">
        <v>-0.4376530420041439</v>
      </c>
      <c r="Y412" s="36">
        <v>13400</v>
      </c>
      <c r="Z412" s="57">
        <v>-2.792890823358718E-2</v>
      </c>
      <c r="AA412" s="36">
        <v>19371</v>
      </c>
      <c r="AB412" s="57">
        <v>-0.20620415522681634</v>
      </c>
    </row>
    <row r="413" spans="2:28" ht="15" hidden="1" customHeight="1" outlineLevel="1">
      <c r="B413" s="63" t="s">
        <v>88</v>
      </c>
      <c r="C413" s="36">
        <v>103</v>
      </c>
      <c r="D413" s="57">
        <v>-0.60384615384615392</v>
      </c>
      <c r="E413" s="66">
        <v>0</v>
      </c>
      <c r="F413" s="57" t="s">
        <v>143</v>
      </c>
      <c r="G413" s="66">
        <v>0</v>
      </c>
      <c r="H413" s="57" t="s">
        <v>143</v>
      </c>
      <c r="I413" s="66">
        <v>0</v>
      </c>
      <c r="J413" s="57" t="s">
        <v>143</v>
      </c>
      <c r="K413" s="36">
        <v>1924</v>
      </c>
      <c r="L413" s="57">
        <v>-0.45526613816534545</v>
      </c>
      <c r="M413" s="36">
        <v>1636</v>
      </c>
      <c r="N413" s="57">
        <v>-0.48504878816493546</v>
      </c>
      <c r="O413" s="36">
        <v>3560</v>
      </c>
      <c r="P413" s="57">
        <v>-0.46936950365181096</v>
      </c>
      <c r="Q413" s="66">
        <v>799</v>
      </c>
      <c r="R413" s="57">
        <v>-0.52040816326530615</v>
      </c>
      <c r="S413" s="66">
        <v>2916</v>
      </c>
      <c r="T413" s="57">
        <v>-0.40550458715596327</v>
      </c>
      <c r="U413" s="66">
        <v>3715</v>
      </c>
      <c r="V413" s="57">
        <v>-0.43463704154618776</v>
      </c>
      <c r="W413" s="36">
        <v>2826</v>
      </c>
      <c r="X413" s="57">
        <v>-0.48222792231586664</v>
      </c>
      <c r="Y413" s="36">
        <v>4552</v>
      </c>
      <c r="Z413" s="57">
        <v>-0.43677307597129422</v>
      </c>
      <c r="AA413" s="36">
        <v>7378</v>
      </c>
      <c r="AB413" s="57">
        <v>-0.45509601181683901</v>
      </c>
    </row>
    <row r="414" spans="2:28" ht="15" hidden="1" customHeight="1" outlineLevel="1">
      <c r="B414" s="63" t="s">
        <v>87</v>
      </c>
      <c r="C414" s="36">
        <v>27</v>
      </c>
      <c r="D414" s="57">
        <v>-0.49056603773584906</v>
      </c>
      <c r="E414" s="66">
        <v>0</v>
      </c>
      <c r="F414" s="57" t="s">
        <v>143</v>
      </c>
      <c r="G414" s="66">
        <v>2</v>
      </c>
      <c r="H414" s="57" t="s">
        <v>143</v>
      </c>
      <c r="I414" s="66">
        <v>2</v>
      </c>
      <c r="J414" s="57" t="s">
        <v>143</v>
      </c>
      <c r="K414" s="36">
        <v>39</v>
      </c>
      <c r="L414" s="57">
        <v>-0.85171102661596954</v>
      </c>
      <c r="M414" s="36">
        <v>37</v>
      </c>
      <c r="N414" s="57">
        <v>-0.68907563025210083</v>
      </c>
      <c r="O414" s="36">
        <v>76</v>
      </c>
      <c r="P414" s="57">
        <v>-0.80104712041884818</v>
      </c>
      <c r="Q414" s="66">
        <v>245</v>
      </c>
      <c r="R414" s="57">
        <v>-0.23676012461059193</v>
      </c>
      <c r="S414" s="66">
        <v>488</v>
      </c>
      <c r="T414" s="57">
        <v>1.1310043668122272</v>
      </c>
      <c r="U414" s="66">
        <v>733</v>
      </c>
      <c r="V414" s="57">
        <v>0.33272727272727276</v>
      </c>
      <c r="W414" s="36">
        <v>311</v>
      </c>
      <c r="X414" s="57">
        <v>-0.51177394034536894</v>
      </c>
      <c r="Y414" s="36">
        <v>527</v>
      </c>
      <c r="Z414" s="57">
        <v>0.51436781609195403</v>
      </c>
      <c r="AA414" s="36">
        <v>838</v>
      </c>
      <c r="AB414" s="57">
        <v>-0.14923857868020307</v>
      </c>
    </row>
    <row r="415" spans="2:28" ht="15" hidden="1" customHeight="1" outlineLevel="1">
      <c r="B415" s="63" t="s">
        <v>86</v>
      </c>
      <c r="C415" s="36">
        <v>44</v>
      </c>
      <c r="D415" s="57">
        <v>0.12820512820512819</v>
      </c>
      <c r="E415" s="66">
        <v>4</v>
      </c>
      <c r="F415" s="57" t="s">
        <v>143</v>
      </c>
      <c r="G415" s="66">
        <v>0</v>
      </c>
      <c r="H415" s="57" t="s">
        <v>143</v>
      </c>
      <c r="I415" s="66">
        <v>4</v>
      </c>
      <c r="J415" s="57" t="s">
        <v>143</v>
      </c>
      <c r="K415" s="36">
        <v>173</v>
      </c>
      <c r="L415" s="57">
        <v>-3.3519553072625663E-2</v>
      </c>
      <c r="M415" s="36">
        <v>5</v>
      </c>
      <c r="N415" s="57">
        <v>-0.79166666666666663</v>
      </c>
      <c r="O415" s="36">
        <v>178</v>
      </c>
      <c r="P415" s="57">
        <v>-0.12315270935960587</v>
      </c>
      <c r="Q415" s="66">
        <v>145</v>
      </c>
      <c r="R415" s="57">
        <v>-0.47080291970802923</v>
      </c>
      <c r="S415" s="66">
        <v>290</v>
      </c>
      <c r="T415" s="57">
        <v>0.40776699029126218</v>
      </c>
      <c r="U415" s="66">
        <v>435</v>
      </c>
      <c r="V415" s="57">
        <v>-9.375E-2</v>
      </c>
      <c r="W415" s="36">
        <v>366</v>
      </c>
      <c r="X415" s="57">
        <v>-0.25609756097560976</v>
      </c>
      <c r="Y415" s="36">
        <v>295</v>
      </c>
      <c r="Z415" s="57">
        <v>0.28260869565217384</v>
      </c>
      <c r="AA415" s="36">
        <v>661</v>
      </c>
      <c r="AB415" s="57">
        <v>-8.4487534626038752E-2</v>
      </c>
    </row>
    <row r="416" spans="2:28" ht="15" hidden="1" customHeight="1" outlineLevel="1">
      <c r="B416" s="63" t="s">
        <v>85</v>
      </c>
      <c r="C416" s="36">
        <v>26</v>
      </c>
      <c r="D416" s="57">
        <v>-0.44680851063829785</v>
      </c>
      <c r="E416" s="66">
        <v>0</v>
      </c>
      <c r="F416" s="57" t="s">
        <v>143</v>
      </c>
      <c r="G416" s="66">
        <v>0</v>
      </c>
      <c r="H416" s="57">
        <v>-1</v>
      </c>
      <c r="I416" s="66">
        <v>0</v>
      </c>
      <c r="J416" s="57">
        <v>-1</v>
      </c>
      <c r="K416" s="36">
        <v>29</v>
      </c>
      <c r="L416" s="57">
        <v>-0.6506024096385542</v>
      </c>
      <c r="M416" s="36">
        <v>8</v>
      </c>
      <c r="N416" s="57">
        <v>-0.93984962406015038</v>
      </c>
      <c r="O416" s="36">
        <v>37</v>
      </c>
      <c r="P416" s="57">
        <v>-0.82870370370370372</v>
      </c>
      <c r="Q416" s="66">
        <v>419</v>
      </c>
      <c r="R416" s="57">
        <v>0.68273092369477917</v>
      </c>
      <c r="S416" s="66">
        <v>491</v>
      </c>
      <c r="T416" s="57">
        <v>1.5706806282722514</v>
      </c>
      <c r="U416" s="66">
        <v>910</v>
      </c>
      <c r="V416" s="57">
        <v>1.0681818181818183</v>
      </c>
      <c r="W416" s="36">
        <v>474</v>
      </c>
      <c r="X416" s="57">
        <v>0.25065963060686025</v>
      </c>
      <c r="Y416" s="36">
        <v>499</v>
      </c>
      <c r="Z416" s="57">
        <v>0.49401197604790426</v>
      </c>
      <c r="AA416" s="36">
        <v>973</v>
      </c>
      <c r="AB416" s="57">
        <v>0.36465638148667612</v>
      </c>
    </row>
    <row r="417" spans="2:28" ht="15" hidden="1" customHeight="1" outlineLevel="1">
      <c r="B417" s="63" t="s">
        <v>84</v>
      </c>
      <c r="C417" s="36">
        <v>31</v>
      </c>
      <c r="D417" s="57">
        <v>-0.16216216216216217</v>
      </c>
      <c r="E417" s="66">
        <v>0</v>
      </c>
      <c r="F417" s="57" t="s">
        <v>143</v>
      </c>
      <c r="G417" s="66">
        <v>0</v>
      </c>
      <c r="H417" s="57">
        <v>-1</v>
      </c>
      <c r="I417" s="66">
        <v>0</v>
      </c>
      <c r="J417" s="57">
        <v>-1</v>
      </c>
      <c r="K417" s="36">
        <v>19</v>
      </c>
      <c r="L417" s="57">
        <v>-0.96303501945525294</v>
      </c>
      <c r="M417" s="36">
        <v>0</v>
      </c>
      <c r="N417" s="57">
        <v>-1</v>
      </c>
      <c r="O417" s="36">
        <v>19</v>
      </c>
      <c r="P417" s="57">
        <v>-0.9715142428785607</v>
      </c>
      <c r="Q417" s="66">
        <v>150</v>
      </c>
      <c r="R417" s="57">
        <v>-0.44029850746268662</v>
      </c>
      <c r="S417" s="66">
        <v>389</v>
      </c>
      <c r="T417" s="57">
        <v>0.51361867704280151</v>
      </c>
      <c r="U417" s="66">
        <v>539</v>
      </c>
      <c r="V417" s="57">
        <v>2.6666666666666616E-2</v>
      </c>
      <c r="W417" s="36">
        <v>200</v>
      </c>
      <c r="X417" s="57">
        <v>-0.75579975579975578</v>
      </c>
      <c r="Y417" s="36">
        <v>389</v>
      </c>
      <c r="Z417" s="57">
        <v>-5.5825242718446577E-2</v>
      </c>
      <c r="AA417" s="36">
        <v>589</v>
      </c>
      <c r="AB417" s="57">
        <v>-0.52152721364744115</v>
      </c>
    </row>
    <row r="418" spans="2:28" ht="15" hidden="1" customHeight="1" outlineLevel="1">
      <c r="B418" s="63" t="s">
        <v>83</v>
      </c>
      <c r="C418" s="36">
        <v>34</v>
      </c>
      <c r="D418" s="57">
        <v>-0.50724637681159424</v>
      </c>
      <c r="E418" s="66">
        <v>0</v>
      </c>
      <c r="F418" s="57">
        <v>-1</v>
      </c>
      <c r="G418" s="66">
        <v>0</v>
      </c>
      <c r="H418" s="57" t="s">
        <v>143</v>
      </c>
      <c r="I418" s="66">
        <v>0</v>
      </c>
      <c r="J418" s="57">
        <v>-1</v>
      </c>
      <c r="K418" s="36">
        <v>38</v>
      </c>
      <c r="L418" s="57">
        <v>-0.8666666666666667</v>
      </c>
      <c r="M418" s="36">
        <v>3</v>
      </c>
      <c r="N418" s="57">
        <v>-0.95890410958904115</v>
      </c>
      <c r="O418" s="36">
        <v>41</v>
      </c>
      <c r="P418" s="57">
        <v>-0.88547486033519551</v>
      </c>
      <c r="Q418" s="66">
        <v>270</v>
      </c>
      <c r="R418" s="57">
        <v>-0.2082111436950147</v>
      </c>
      <c r="S418" s="66">
        <v>375</v>
      </c>
      <c r="T418" s="57">
        <v>2.4590163934426146E-2</v>
      </c>
      <c r="U418" s="66">
        <v>645</v>
      </c>
      <c r="V418" s="57">
        <v>-8.7694483734087725E-2</v>
      </c>
      <c r="W418" s="36">
        <v>342</v>
      </c>
      <c r="X418" s="57">
        <v>-0.51072961373390557</v>
      </c>
      <c r="Y418" s="36">
        <v>378</v>
      </c>
      <c r="Z418" s="57">
        <v>-0.13895216400911159</v>
      </c>
      <c r="AA418" s="36">
        <v>720</v>
      </c>
      <c r="AB418" s="57">
        <v>-0.36731107205623903</v>
      </c>
    </row>
    <row r="419" spans="2:28" ht="15" hidden="1" customHeight="1" outlineLevel="1">
      <c r="B419" s="63" t="s">
        <v>82</v>
      </c>
      <c r="C419" s="36">
        <v>332</v>
      </c>
      <c r="D419" s="57">
        <v>-0.50814814814814813</v>
      </c>
      <c r="E419" s="66">
        <v>0</v>
      </c>
      <c r="F419" s="57" t="s">
        <v>143</v>
      </c>
      <c r="G419" s="66">
        <v>0</v>
      </c>
      <c r="H419" s="57" t="s">
        <v>143</v>
      </c>
      <c r="I419" s="66">
        <v>0</v>
      </c>
      <c r="J419" s="57" t="s">
        <v>143</v>
      </c>
      <c r="K419" s="36">
        <v>2230</v>
      </c>
      <c r="L419" s="57">
        <v>-0.46509954425521705</v>
      </c>
      <c r="M419" s="36">
        <v>1974</v>
      </c>
      <c r="N419" s="57">
        <v>-0.42682926829268297</v>
      </c>
      <c r="O419" s="36">
        <v>4204</v>
      </c>
      <c r="P419" s="57">
        <v>-0.44778668067778804</v>
      </c>
      <c r="Q419" s="66">
        <v>905</v>
      </c>
      <c r="R419" s="57">
        <v>-0.51604278074866317</v>
      </c>
      <c r="S419" s="66">
        <v>5300</v>
      </c>
      <c r="T419" s="57">
        <v>-1.0824934677118314E-2</v>
      </c>
      <c r="U419" s="66">
        <v>6205</v>
      </c>
      <c r="V419" s="57">
        <v>-0.14153292750415047</v>
      </c>
      <c r="W419" s="36">
        <v>3467</v>
      </c>
      <c r="X419" s="57">
        <v>-0.48361632409889788</v>
      </c>
      <c r="Y419" s="36">
        <v>7274</v>
      </c>
      <c r="Z419" s="57">
        <v>-0.17359690979322884</v>
      </c>
      <c r="AA419" s="36">
        <v>10741</v>
      </c>
      <c r="AB419" s="57">
        <v>-0.3077468419695798</v>
      </c>
    </row>
    <row r="420" spans="2:28" ht="15" hidden="1" customHeight="1" outlineLevel="1">
      <c r="B420" s="63" t="s">
        <v>81</v>
      </c>
      <c r="C420" s="36">
        <v>715</v>
      </c>
      <c r="D420" s="57">
        <v>0.55434782608695654</v>
      </c>
      <c r="E420" s="66">
        <v>2</v>
      </c>
      <c r="F420" s="57">
        <v>-0.5</v>
      </c>
      <c r="G420" s="66">
        <v>0</v>
      </c>
      <c r="H420" s="57" t="s">
        <v>143</v>
      </c>
      <c r="I420" s="66">
        <v>2</v>
      </c>
      <c r="J420" s="57">
        <v>-0.5</v>
      </c>
      <c r="K420" s="36">
        <v>7105</v>
      </c>
      <c r="L420" s="57">
        <v>-0.35701357466063344</v>
      </c>
      <c r="M420" s="36">
        <v>5403</v>
      </c>
      <c r="N420" s="57">
        <v>-0.33098068350668652</v>
      </c>
      <c r="O420" s="36">
        <v>12508</v>
      </c>
      <c r="P420" s="57">
        <v>-0.34602112307853183</v>
      </c>
      <c r="Q420" s="66">
        <v>3833</v>
      </c>
      <c r="R420" s="57">
        <v>-0.19525509132899432</v>
      </c>
      <c r="S420" s="66">
        <v>13870</v>
      </c>
      <c r="T420" s="57">
        <v>0.20086580086580086</v>
      </c>
      <c r="U420" s="66">
        <v>17703</v>
      </c>
      <c r="V420" s="57">
        <v>8.5208116226322517E-2</v>
      </c>
      <c r="W420" s="36">
        <v>11655</v>
      </c>
      <c r="X420" s="57">
        <v>-0.28395896049640601</v>
      </c>
      <c r="Y420" s="36">
        <v>19273</v>
      </c>
      <c r="Z420" s="57">
        <v>-1.798634464485882E-2</v>
      </c>
      <c r="AA420" s="36">
        <v>30928</v>
      </c>
      <c r="AB420" s="57">
        <v>-0.13856780770409161</v>
      </c>
    </row>
    <row r="421" spans="2:28" ht="15" hidden="1" customHeight="1" outlineLevel="1">
      <c r="B421" s="63" t="s">
        <v>80</v>
      </c>
      <c r="C421" s="36">
        <v>637</v>
      </c>
      <c r="D421" s="57">
        <v>-1.5455950540958274E-2</v>
      </c>
      <c r="E421" s="66">
        <v>2</v>
      </c>
      <c r="F421" s="57">
        <v>-0.33333333333333337</v>
      </c>
      <c r="G421" s="66">
        <v>2</v>
      </c>
      <c r="H421" s="57">
        <v>-0.66666666666666674</v>
      </c>
      <c r="I421" s="66">
        <v>4</v>
      </c>
      <c r="J421" s="57">
        <v>-0.55555555555555558</v>
      </c>
      <c r="K421" s="36">
        <v>6725</v>
      </c>
      <c r="L421" s="57">
        <v>-0.32248639935522871</v>
      </c>
      <c r="M421" s="36">
        <v>4855</v>
      </c>
      <c r="N421" s="57">
        <v>-0.33273776800439803</v>
      </c>
      <c r="O421" s="36">
        <v>11580</v>
      </c>
      <c r="P421" s="57">
        <v>-0.32682246250435998</v>
      </c>
      <c r="Q421" s="66">
        <v>3005</v>
      </c>
      <c r="R421" s="57">
        <v>-0.3112537245014898</v>
      </c>
      <c r="S421" s="66">
        <v>12063</v>
      </c>
      <c r="T421" s="57">
        <v>0.12738317757009354</v>
      </c>
      <c r="U421" s="66">
        <v>15068</v>
      </c>
      <c r="V421" s="57">
        <v>3.3193918874063755E-4</v>
      </c>
      <c r="W421" s="36">
        <v>10369</v>
      </c>
      <c r="X421" s="57">
        <v>-0.30591070352767924</v>
      </c>
      <c r="Y421" s="36">
        <v>16920</v>
      </c>
      <c r="Z421" s="57">
        <v>-5.905905905905906E-2</v>
      </c>
      <c r="AA421" s="36">
        <v>27289</v>
      </c>
      <c r="AB421" s="57">
        <v>-0.17107621275173901</v>
      </c>
    </row>
    <row r="422" spans="2:28" ht="15" hidden="1" customHeight="1" outlineLevel="1">
      <c r="B422" s="63" t="s">
        <v>79</v>
      </c>
      <c r="C422" s="36">
        <v>609</v>
      </c>
      <c r="D422" s="57">
        <v>0.35033259423503327</v>
      </c>
      <c r="E422" s="66">
        <v>12</v>
      </c>
      <c r="F422" s="57">
        <v>1.4</v>
      </c>
      <c r="G422" s="66">
        <v>0</v>
      </c>
      <c r="H422" s="57">
        <v>-1</v>
      </c>
      <c r="I422" s="66">
        <v>12</v>
      </c>
      <c r="J422" s="57">
        <v>0.71428571428571419</v>
      </c>
      <c r="K422" s="36">
        <v>6377</v>
      </c>
      <c r="L422" s="57">
        <v>-0.39399410814406544</v>
      </c>
      <c r="M422" s="36">
        <v>4974</v>
      </c>
      <c r="N422" s="57">
        <v>-0.41557983785689112</v>
      </c>
      <c r="O422" s="36">
        <v>11351</v>
      </c>
      <c r="P422" s="57">
        <v>-0.40364610696648107</v>
      </c>
      <c r="Q422" s="66">
        <v>3578</v>
      </c>
      <c r="R422" s="57">
        <v>-0.17728213382386759</v>
      </c>
      <c r="S422" s="66">
        <v>11644</v>
      </c>
      <c r="T422" s="57">
        <v>5.979794302357333E-2</v>
      </c>
      <c r="U422" s="66">
        <v>15222</v>
      </c>
      <c r="V422" s="57">
        <v>-7.4334898278560768E-3</v>
      </c>
      <c r="W422" s="36">
        <v>10576</v>
      </c>
      <c r="X422" s="57">
        <v>-0.3100208768267223</v>
      </c>
      <c r="Y422" s="36">
        <v>16618</v>
      </c>
      <c r="Z422" s="57">
        <v>-0.14779487179487183</v>
      </c>
      <c r="AA422" s="36">
        <v>27194</v>
      </c>
      <c r="AB422" s="57">
        <v>-0.21919145515102789</v>
      </c>
    </row>
    <row r="423" spans="2:28" collapsed="1">
      <c r="B423" s="173">
        <v>1980</v>
      </c>
      <c r="C423" s="66">
        <v>3073</v>
      </c>
      <c r="D423" s="67">
        <v>-0.15831279101615992</v>
      </c>
      <c r="E423" s="66">
        <v>22</v>
      </c>
      <c r="F423" s="67">
        <v>0.375</v>
      </c>
      <c r="G423" s="66">
        <v>4</v>
      </c>
      <c r="H423" s="67">
        <v>-0.92307692307692313</v>
      </c>
      <c r="I423" s="66">
        <v>26</v>
      </c>
      <c r="J423" s="67">
        <v>-0.61764705882352944</v>
      </c>
      <c r="K423" s="66">
        <v>33888</v>
      </c>
      <c r="L423" s="67">
        <v>-0.38089409357473003</v>
      </c>
      <c r="M423" s="66">
        <v>29255</v>
      </c>
      <c r="N423" s="67">
        <v>-0.2713755572713008</v>
      </c>
      <c r="O423" s="66">
        <v>63143</v>
      </c>
      <c r="P423" s="67">
        <v>-0.33455231430739396</v>
      </c>
      <c r="Q423" s="66">
        <v>16419</v>
      </c>
      <c r="R423" s="67">
        <v>-0.31286880100439418</v>
      </c>
      <c r="S423" s="66">
        <v>62103</v>
      </c>
      <c r="T423" s="67">
        <v>-7.0829031823690491E-2</v>
      </c>
      <c r="U423" s="66">
        <v>78522</v>
      </c>
      <c r="V423" s="67">
        <v>-0.13457214654146277</v>
      </c>
      <c r="W423" s="66">
        <v>53402</v>
      </c>
      <c r="X423" s="67">
        <v>-0.35112212785088515</v>
      </c>
      <c r="Y423" s="66">
        <v>91397</v>
      </c>
      <c r="Z423" s="67">
        <v>-0.14614162929745889</v>
      </c>
      <c r="AA423" s="66">
        <v>144799</v>
      </c>
      <c r="AB423" s="67">
        <v>-0.23523943825624938</v>
      </c>
    </row>
    <row r="424" spans="2:28" ht="15" hidden="1" customHeight="1" outlineLevel="1">
      <c r="B424" s="63" t="s">
        <v>90</v>
      </c>
      <c r="C424" s="36">
        <v>471</v>
      </c>
      <c r="D424" s="57">
        <v>-0.18652849740932642</v>
      </c>
      <c r="E424" s="66">
        <v>0</v>
      </c>
      <c r="F424" s="57" t="s">
        <v>143</v>
      </c>
      <c r="G424" s="66">
        <v>32</v>
      </c>
      <c r="H424" s="57">
        <v>-0.46666666666666667</v>
      </c>
      <c r="I424" s="66">
        <v>32</v>
      </c>
      <c r="J424" s="57">
        <v>-0.46666666666666667</v>
      </c>
      <c r="K424" s="36">
        <v>6721</v>
      </c>
      <c r="L424" s="57">
        <v>-0.2741116751269036</v>
      </c>
      <c r="M424" s="36">
        <v>4877</v>
      </c>
      <c r="N424" s="57">
        <v>-0.26173175900696333</v>
      </c>
      <c r="O424" s="36">
        <v>11598</v>
      </c>
      <c r="P424" s="57">
        <v>-0.26895682319571379</v>
      </c>
      <c r="Q424" s="66">
        <v>2747</v>
      </c>
      <c r="R424" s="57">
        <v>-0.28201777313120757</v>
      </c>
      <c r="S424" s="66">
        <v>12591</v>
      </c>
      <c r="T424" s="57">
        <v>7.3035622975967218E-2</v>
      </c>
      <c r="U424" s="66">
        <v>15338</v>
      </c>
      <c r="V424" s="57">
        <v>-1.426735218509001E-2</v>
      </c>
      <c r="W424" s="36">
        <v>9939</v>
      </c>
      <c r="X424" s="57">
        <v>-0.27261416861826693</v>
      </c>
      <c r="Y424" s="36">
        <v>17500</v>
      </c>
      <c r="Z424" s="57">
        <v>-4.8913043478260865E-2</v>
      </c>
      <c r="AA424" s="36">
        <v>27439</v>
      </c>
      <c r="AB424" s="57">
        <v>-0.14424276447105788</v>
      </c>
    </row>
    <row r="425" spans="2:28" ht="15" hidden="1" customHeight="1" outlineLevel="1">
      <c r="B425" s="63" t="s">
        <v>89</v>
      </c>
      <c r="C425" s="36">
        <v>442</v>
      </c>
      <c r="D425" s="57">
        <v>0.14507772020725396</v>
      </c>
      <c r="E425" s="66">
        <v>0</v>
      </c>
      <c r="F425" s="57">
        <v>-1</v>
      </c>
      <c r="G425" s="66">
        <v>0</v>
      </c>
      <c r="H425" s="57" t="s">
        <v>143</v>
      </c>
      <c r="I425" s="66">
        <v>0</v>
      </c>
      <c r="J425" s="57">
        <v>-1</v>
      </c>
      <c r="K425" s="36">
        <v>7492</v>
      </c>
      <c r="L425" s="57">
        <v>-6.7347192829578018E-2</v>
      </c>
      <c r="M425" s="36">
        <v>4288</v>
      </c>
      <c r="N425" s="57">
        <v>-0.3966511889686225</v>
      </c>
      <c r="O425" s="36">
        <v>11780</v>
      </c>
      <c r="P425" s="57">
        <v>-0.22192866578599735</v>
      </c>
      <c r="Q425" s="66">
        <v>2684</v>
      </c>
      <c r="R425" s="57">
        <v>-0.37231057062675399</v>
      </c>
      <c r="S425" s="66">
        <v>9497</v>
      </c>
      <c r="T425" s="57">
        <v>1.2689272766048143E-2</v>
      </c>
      <c r="U425" s="66">
        <v>12181</v>
      </c>
      <c r="V425" s="57">
        <v>-0.10788047458620187</v>
      </c>
      <c r="W425" s="36">
        <v>10618</v>
      </c>
      <c r="X425" s="57">
        <v>-0.16380532367301937</v>
      </c>
      <c r="Y425" s="36">
        <v>13785</v>
      </c>
      <c r="Z425" s="57">
        <v>-0.16378525932666055</v>
      </c>
      <c r="AA425" s="36">
        <v>24403</v>
      </c>
      <c r="AB425" s="57">
        <v>-0.16379398965150949</v>
      </c>
    </row>
    <row r="426" spans="2:28" ht="15" hidden="1" customHeight="1" outlineLevel="1">
      <c r="B426" s="63" t="s">
        <v>88</v>
      </c>
      <c r="C426" s="36">
        <v>260</v>
      </c>
      <c r="D426" s="57">
        <v>-0.38534278959810875</v>
      </c>
      <c r="E426" s="66">
        <v>0</v>
      </c>
      <c r="F426" s="57">
        <v>-1</v>
      </c>
      <c r="G426" s="66">
        <v>0</v>
      </c>
      <c r="H426" s="57">
        <v>-1</v>
      </c>
      <c r="I426" s="66">
        <v>0</v>
      </c>
      <c r="J426" s="57">
        <v>-1</v>
      </c>
      <c r="K426" s="36">
        <v>3532</v>
      </c>
      <c r="L426" s="57">
        <v>-0.12703905091448342</v>
      </c>
      <c r="M426" s="36">
        <v>3177</v>
      </c>
      <c r="N426" s="57">
        <v>0.22098385857033054</v>
      </c>
      <c r="O426" s="36">
        <v>6709</v>
      </c>
      <c r="P426" s="57">
        <v>9.1756919374248458E-3</v>
      </c>
      <c r="Q426" s="66">
        <v>1666</v>
      </c>
      <c r="R426" s="57">
        <v>-0.55773825325192461</v>
      </c>
      <c r="S426" s="66">
        <v>4905</v>
      </c>
      <c r="T426" s="57">
        <v>-0.15837336993822926</v>
      </c>
      <c r="U426" s="66">
        <v>6571</v>
      </c>
      <c r="V426" s="57">
        <v>-0.3151641479937467</v>
      </c>
      <c r="W426" s="36">
        <v>5458</v>
      </c>
      <c r="X426" s="57">
        <v>-0.33946508532010167</v>
      </c>
      <c r="Y426" s="36">
        <v>8082</v>
      </c>
      <c r="Z426" s="57">
        <v>-4.1394852330684406E-2</v>
      </c>
      <c r="AA426" s="36">
        <v>13540</v>
      </c>
      <c r="AB426" s="57">
        <v>-0.18893015454654372</v>
      </c>
    </row>
    <row r="427" spans="2:28" ht="15" hidden="1" customHeight="1" outlineLevel="1">
      <c r="B427" s="63" t="s">
        <v>87</v>
      </c>
      <c r="C427" s="36">
        <v>53</v>
      </c>
      <c r="D427" s="57">
        <v>-0.32051282051282048</v>
      </c>
      <c r="E427" s="66">
        <v>0</v>
      </c>
      <c r="F427" s="57" t="s">
        <v>143</v>
      </c>
      <c r="G427" s="66">
        <v>0</v>
      </c>
      <c r="H427" s="57" t="s">
        <v>143</v>
      </c>
      <c r="I427" s="66">
        <v>0</v>
      </c>
      <c r="J427" s="57" t="s">
        <v>143</v>
      </c>
      <c r="K427" s="36">
        <v>263</v>
      </c>
      <c r="L427" s="57">
        <v>-0.18575851393188858</v>
      </c>
      <c r="M427" s="36">
        <v>119</v>
      </c>
      <c r="N427" s="57">
        <v>-0.43333333333333335</v>
      </c>
      <c r="O427" s="36">
        <v>382</v>
      </c>
      <c r="P427" s="57">
        <v>-0.28330206378986866</v>
      </c>
      <c r="Q427" s="66">
        <v>321</v>
      </c>
      <c r="R427" s="57">
        <v>-0.83051742344244983</v>
      </c>
      <c r="S427" s="66">
        <v>229</v>
      </c>
      <c r="T427" s="57">
        <v>-0.82703927492447127</v>
      </c>
      <c r="U427" s="66">
        <v>550</v>
      </c>
      <c r="V427" s="57">
        <v>-0.82908638906152887</v>
      </c>
      <c r="W427" s="36">
        <v>637</v>
      </c>
      <c r="X427" s="57">
        <v>-0.72244008714596952</v>
      </c>
      <c r="Y427" s="36">
        <v>348</v>
      </c>
      <c r="Z427" s="57">
        <v>-0.77314211212516293</v>
      </c>
      <c r="AA427" s="36">
        <v>985</v>
      </c>
      <c r="AB427" s="57">
        <v>-0.74275267693914859</v>
      </c>
    </row>
    <row r="428" spans="2:28" ht="15" hidden="1" customHeight="1" outlineLevel="1">
      <c r="B428" s="63" t="s">
        <v>86</v>
      </c>
      <c r="C428" s="36">
        <v>39</v>
      </c>
      <c r="D428" s="57">
        <v>-0.17021276595744683</v>
      </c>
      <c r="E428" s="66">
        <v>0</v>
      </c>
      <c r="F428" s="57" t="s">
        <v>143</v>
      </c>
      <c r="G428" s="66">
        <v>0</v>
      </c>
      <c r="H428" s="57" t="s">
        <v>143</v>
      </c>
      <c r="I428" s="66">
        <v>0</v>
      </c>
      <c r="J428" s="57" t="s">
        <v>143</v>
      </c>
      <c r="K428" s="36">
        <v>179</v>
      </c>
      <c r="L428" s="57">
        <v>-0.2008928571428571</v>
      </c>
      <c r="M428" s="36">
        <v>24</v>
      </c>
      <c r="N428" s="57">
        <v>-0.89189189189189189</v>
      </c>
      <c r="O428" s="36">
        <v>203</v>
      </c>
      <c r="P428" s="57">
        <v>-0.54484304932735428</v>
      </c>
      <c r="Q428" s="66">
        <v>274</v>
      </c>
      <c r="R428" s="57">
        <v>-0.12738853503184711</v>
      </c>
      <c r="S428" s="66">
        <v>206</v>
      </c>
      <c r="T428" s="57">
        <v>-0.2563176895306859</v>
      </c>
      <c r="U428" s="66">
        <v>480</v>
      </c>
      <c r="V428" s="57">
        <v>-0.18781725888324874</v>
      </c>
      <c r="W428" s="36">
        <v>492</v>
      </c>
      <c r="X428" s="57">
        <v>-0.15897435897435896</v>
      </c>
      <c r="Y428" s="36">
        <v>230</v>
      </c>
      <c r="Z428" s="57">
        <v>-0.53907815631262523</v>
      </c>
      <c r="AA428" s="36">
        <v>722</v>
      </c>
      <c r="AB428" s="57">
        <v>-0.33394833948339486</v>
      </c>
    </row>
    <row r="429" spans="2:28" ht="15" hidden="1" customHeight="1" outlineLevel="1">
      <c r="B429" s="63" t="s">
        <v>85</v>
      </c>
      <c r="C429" s="36">
        <v>47</v>
      </c>
      <c r="D429" s="57">
        <v>-0.20338983050847459</v>
      </c>
      <c r="E429" s="66">
        <v>0</v>
      </c>
      <c r="F429" s="57" t="s">
        <v>143</v>
      </c>
      <c r="G429" s="66">
        <v>10</v>
      </c>
      <c r="H429" s="57">
        <v>-0.16666666666666663</v>
      </c>
      <c r="I429" s="66">
        <v>10</v>
      </c>
      <c r="J429" s="57">
        <v>-0.16666666666666663</v>
      </c>
      <c r="K429" s="36">
        <v>83</v>
      </c>
      <c r="L429" s="57">
        <v>-0.68679245283018875</v>
      </c>
      <c r="M429" s="36">
        <v>133</v>
      </c>
      <c r="N429" s="57">
        <v>-0.32828282828282829</v>
      </c>
      <c r="O429" s="36">
        <v>216</v>
      </c>
      <c r="P429" s="57">
        <v>-0.53347732181425478</v>
      </c>
      <c r="Q429" s="66">
        <v>249</v>
      </c>
      <c r="R429" s="57">
        <v>-0.88397017707362535</v>
      </c>
      <c r="S429" s="66">
        <v>191</v>
      </c>
      <c r="T429" s="57">
        <v>-0.40125391849529779</v>
      </c>
      <c r="U429" s="66">
        <v>440</v>
      </c>
      <c r="V429" s="57">
        <v>-0.82150101419878296</v>
      </c>
      <c r="W429" s="36">
        <v>379</v>
      </c>
      <c r="X429" s="57">
        <v>-0.84655870445344128</v>
      </c>
      <c r="Y429" s="36">
        <v>334</v>
      </c>
      <c r="Z429" s="57">
        <v>-0.36862003780718333</v>
      </c>
      <c r="AA429" s="36">
        <v>713</v>
      </c>
      <c r="AB429" s="57">
        <v>-0.7622540846948983</v>
      </c>
    </row>
    <row r="430" spans="2:28" ht="15" hidden="1" customHeight="1" outlineLevel="1">
      <c r="B430" s="63" t="s">
        <v>84</v>
      </c>
      <c r="C430" s="36">
        <v>37</v>
      </c>
      <c r="D430" s="57">
        <v>-0.53164556962025311</v>
      </c>
      <c r="E430" s="66">
        <v>0</v>
      </c>
      <c r="F430" s="57">
        <v>-1</v>
      </c>
      <c r="G430" s="66">
        <v>2</v>
      </c>
      <c r="H430" s="57">
        <v>-0.7142857142857143</v>
      </c>
      <c r="I430" s="66">
        <v>2</v>
      </c>
      <c r="J430" s="57">
        <v>-0.77777777777777779</v>
      </c>
      <c r="K430" s="36">
        <v>514</v>
      </c>
      <c r="L430" s="57">
        <v>1.5699999999999998</v>
      </c>
      <c r="M430" s="36">
        <v>153</v>
      </c>
      <c r="N430" s="57">
        <v>0.56122448979591844</v>
      </c>
      <c r="O430" s="36">
        <v>667</v>
      </c>
      <c r="P430" s="57">
        <v>1.238255033557047</v>
      </c>
      <c r="Q430" s="66">
        <v>268</v>
      </c>
      <c r="R430" s="57">
        <v>0.23502304147465436</v>
      </c>
      <c r="S430" s="66">
        <v>257</v>
      </c>
      <c r="T430" s="57">
        <v>-0.85058139534883725</v>
      </c>
      <c r="U430" s="66">
        <v>525</v>
      </c>
      <c r="V430" s="57">
        <v>-0.72896231285493029</v>
      </c>
      <c r="W430" s="36">
        <v>819</v>
      </c>
      <c r="X430" s="57">
        <v>0.64457831325301207</v>
      </c>
      <c r="Y430" s="36">
        <v>412</v>
      </c>
      <c r="Z430" s="57">
        <v>-0.77424657534246577</v>
      </c>
      <c r="AA430" s="36">
        <v>1231</v>
      </c>
      <c r="AB430" s="57">
        <v>-0.47008179078777446</v>
      </c>
    </row>
    <row r="431" spans="2:28" ht="15" hidden="1" customHeight="1" outlineLevel="1">
      <c r="B431" s="63" t="s">
        <v>83</v>
      </c>
      <c r="C431" s="36">
        <v>69</v>
      </c>
      <c r="D431" s="57">
        <v>4.5454545454545414E-2</v>
      </c>
      <c r="E431" s="66">
        <v>4</v>
      </c>
      <c r="F431" s="57" t="s">
        <v>143</v>
      </c>
      <c r="G431" s="66">
        <v>0</v>
      </c>
      <c r="H431" s="57">
        <v>-1</v>
      </c>
      <c r="I431" s="66">
        <v>4</v>
      </c>
      <c r="J431" s="57">
        <v>0</v>
      </c>
      <c r="K431" s="36">
        <v>285</v>
      </c>
      <c r="L431" s="57">
        <v>3.5211267605634866E-3</v>
      </c>
      <c r="M431" s="36">
        <v>73</v>
      </c>
      <c r="N431" s="57">
        <v>-0.12048192771084343</v>
      </c>
      <c r="O431" s="36">
        <v>358</v>
      </c>
      <c r="P431" s="57">
        <v>-2.4523160762942808E-2</v>
      </c>
      <c r="Q431" s="66">
        <v>341</v>
      </c>
      <c r="R431" s="57">
        <v>2.0958083832335328E-2</v>
      </c>
      <c r="S431" s="66">
        <v>366</v>
      </c>
      <c r="T431" s="57">
        <v>-0.82335907335907332</v>
      </c>
      <c r="U431" s="66">
        <v>707</v>
      </c>
      <c r="V431" s="57">
        <v>-0.70615128844555275</v>
      </c>
      <c r="W431" s="36">
        <v>699</v>
      </c>
      <c r="X431" s="57">
        <v>2.1929824561403466E-2</v>
      </c>
      <c r="Y431" s="36">
        <v>439</v>
      </c>
      <c r="Z431" s="57">
        <v>-0.79666512274201018</v>
      </c>
      <c r="AA431" s="36">
        <v>1138</v>
      </c>
      <c r="AB431" s="57">
        <v>-0.59971860710517055</v>
      </c>
    </row>
    <row r="432" spans="2:28" ht="15" hidden="1" customHeight="1" outlineLevel="1">
      <c r="B432" s="63" t="s">
        <v>82</v>
      </c>
      <c r="C432" s="36">
        <v>675</v>
      </c>
      <c r="D432" s="57">
        <v>3.21875</v>
      </c>
      <c r="E432" s="66">
        <v>0</v>
      </c>
      <c r="F432" s="57">
        <v>-1</v>
      </c>
      <c r="G432" s="66">
        <v>0</v>
      </c>
      <c r="H432" s="57">
        <v>-1</v>
      </c>
      <c r="I432" s="66">
        <v>0</v>
      </c>
      <c r="J432" s="57">
        <v>-1</v>
      </c>
      <c r="K432" s="36">
        <v>4169</v>
      </c>
      <c r="L432" s="57">
        <v>0.60469591993841409</v>
      </c>
      <c r="M432" s="36">
        <v>3444</v>
      </c>
      <c r="N432" s="57">
        <v>4.6831683168316829</v>
      </c>
      <c r="O432" s="36">
        <v>7613</v>
      </c>
      <c r="P432" s="57">
        <v>1.3760923845193509</v>
      </c>
      <c r="Q432" s="66">
        <v>1870</v>
      </c>
      <c r="R432" s="57">
        <v>1.2721749696233293</v>
      </c>
      <c r="S432" s="66">
        <v>5358</v>
      </c>
      <c r="T432" s="57">
        <v>0.10794044665012414</v>
      </c>
      <c r="U432" s="66">
        <v>7228</v>
      </c>
      <c r="V432" s="57">
        <v>0.2772574659833893</v>
      </c>
      <c r="W432" s="36">
        <v>6714</v>
      </c>
      <c r="X432" s="57">
        <v>0.87384873011442932</v>
      </c>
      <c r="Y432" s="36">
        <v>8802</v>
      </c>
      <c r="Z432" s="57">
        <v>0.61652892561983474</v>
      </c>
      <c r="AA432" s="36">
        <v>15516</v>
      </c>
      <c r="AB432" s="57">
        <v>0.71865307930881706</v>
      </c>
    </row>
    <row r="433" spans="2:28" ht="15" hidden="1" customHeight="1" outlineLevel="1">
      <c r="B433" s="63" t="s">
        <v>81</v>
      </c>
      <c r="C433" s="36">
        <v>460</v>
      </c>
      <c r="D433" s="57">
        <v>0.30681818181818188</v>
      </c>
      <c r="E433" s="66">
        <v>4</v>
      </c>
      <c r="F433" s="57">
        <v>-0.90243902439024393</v>
      </c>
      <c r="G433" s="66">
        <v>0</v>
      </c>
      <c r="H433" s="57">
        <v>-1</v>
      </c>
      <c r="I433" s="66">
        <v>4</v>
      </c>
      <c r="J433" s="57">
        <v>-0.90909090909090906</v>
      </c>
      <c r="K433" s="36">
        <v>11050</v>
      </c>
      <c r="L433" s="57">
        <v>0.19111781826021335</v>
      </c>
      <c r="M433" s="36">
        <v>8076</v>
      </c>
      <c r="N433" s="57">
        <v>0.66309719934102151</v>
      </c>
      <c r="O433" s="36">
        <v>19126</v>
      </c>
      <c r="P433" s="57">
        <v>0.35328663411872929</v>
      </c>
      <c r="Q433" s="66">
        <v>4763</v>
      </c>
      <c r="R433" s="57">
        <v>0.67947813822284919</v>
      </c>
      <c r="S433" s="66">
        <v>11550</v>
      </c>
      <c r="T433" s="57">
        <v>-4.2288557213930322E-2</v>
      </c>
      <c r="U433" s="66">
        <v>16313</v>
      </c>
      <c r="V433" s="57">
        <v>9.5126208378088162E-2</v>
      </c>
      <c r="W433" s="36">
        <v>16277</v>
      </c>
      <c r="X433" s="57">
        <v>0.30153526307372469</v>
      </c>
      <c r="Y433" s="36">
        <v>19626</v>
      </c>
      <c r="Z433" s="57">
        <v>0.15999763579407777</v>
      </c>
      <c r="AA433" s="36">
        <v>35903</v>
      </c>
      <c r="AB433" s="57">
        <v>0.22015293118096846</v>
      </c>
    </row>
    <row r="434" spans="2:28" ht="15" hidden="1" customHeight="1" outlineLevel="1">
      <c r="B434" s="63" t="s">
        <v>80</v>
      </c>
      <c r="C434" s="36">
        <v>647</v>
      </c>
      <c r="D434" s="57">
        <v>0.42511013215859039</v>
      </c>
      <c r="E434" s="66">
        <v>3</v>
      </c>
      <c r="F434" s="57">
        <v>-0.92105263157894735</v>
      </c>
      <c r="G434" s="66">
        <v>6</v>
      </c>
      <c r="H434" s="57" t="s">
        <v>143</v>
      </c>
      <c r="I434" s="66">
        <v>9</v>
      </c>
      <c r="J434" s="57">
        <v>-0.76315789473684215</v>
      </c>
      <c r="K434" s="36">
        <v>9926</v>
      </c>
      <c r="L434" s="57">
        <v>3.0095475300954799E-2</v>
      </c>
      <c r="M434" s="36">
        <v>7276</v>
      </c>
      <c r="N434" s="57">
        <v>0.43087512291052121</v>
      </c>
      <c r="O434" s="36">
        <v>17202</v>
      </c>
      <c r="P434" s="57">
        <v>0.16853474628082332</v>
      </c>
      <c r="Q434" s="66">
        <v>4363</v>
      </c>
      <c r="R434" s="57">
        <v>0.95737999102736659</v>
      </c>
      <c r="S434" s="66">
        <v>10700</v>
      </c>
      <c r="T434" s="57">
        <v>-5.2174683320046045E-2</v>
      </c>
      <c r="U434" s="66">
        <v>15063</v>
      </c>
      <c r="V434" s="57">
        <v>0.11429205503772755</v>
      </c>
      <c r="W434" s="36">
        <v>14939</v>
      </c>
      <c r="X434" s="57">
        <v>0.20895039249008662</v>
      </c>
      <c r="Y434" s="36">
        <v>17982</v>
      </c>
      <c r="Z434" s="57">
        <v>9.8070346849047363E-2</v>
      </c>
      <c r="AA434" s="36">
        <v>32921</v>
      </c>
      <c r="AB434" s="57">
        <v>0.14575575122681239</v>
      </c>
    </row>
    <row r="435" spans="2:28" ht="15" hidden="1" customHeight="1" outlineLevel="1">
      <c r="B435" s="63" t="s">
        <v>79</v>
      </c>
      <c r="C435" s="36">
        <v>451</v>
      </c>
      <c r="D435" s="57">
        <v>0.15641025641025652</v>
      </c>
      <c r="E435" s="66">
        <v>5</v>
      </c>
      <c r="F435" s="57">
        <v>-0.86842105263157898</v>
      </c>
      <c r="G435" s="66">
        <v>2</v>
      </c>
      <c r="H435" s="57" t="s">
        <v>143</v>
      </c>
      <c r="I435" s="66">
        <v>7</v>
      </c>
      <c r="J435" s="57">
        <v>-0.81578947368421051</v>
      </c>
      <c r="K435" s="36">
        <v>10523</v>
      </c>
      <c r="L435" s="57">
        <v>-7.2127678335243806E-2</v>
      </c>
      <c r="M435" s="36">
        <v>8511</v>
      </c>
      <c r="N435" s="57">
        <v>0.53572717430530492</v>
      </c>
      <c r="O435" s="36">
        <v>19034</v>
      </c>
      <c r="P435" s="57">
        <v>0.1274062666587692</v>
      </c>
      <c r="Q435" s="66">
        <v>4349</v>
      </c>
      <c r="R435" s="57">
        <v>0.50276434001382175</v>
      </c>
      <c r="S435" s="66">
        <v>10987</v>
      </c>
      <c r="T435" s="57">
        <v>-0.26365525098853959</v>
      </c>
      <c r="U435" s="66">
        <v>15336</v>
      </c>
      <c r="V435" s="57">
        <v>-0.13915239966320514</v>
      </c>
      <c r="W435" s="36">
        <v>15328</v>
      </c>
      <c r="X435" s="57">
        <v>4.5352247152697256E-2</v>
      </c>
      <c r="Y435" s="36">
        <v>19500</v>
      </c>
      <c r="Z435" s="57">
        <v>-4.7060548306699923E-2</v>
      </c>
      <c r="AA435" s="36">
        <v>34828</v>
      </c>
      <c r="AB435" s="57">
        <v>-8.4837442350396142E-3</v>
      </c>
    </row>
    <row r="436" spans="2:28" collapsed="1">
      <c r="B436" s="173">
        <v>1979</v>
      </c>
      <c r="C436" s="66">
        <v>3651</v>
      </c>
      <c r="D436" s="67">
        <v>0.18731707317073165</v>
      </c>
      <c r="E436" s="66">
        <v>16</v>
      </c>
      <c r="F436" s="67">
        <v>-0.89403973509933776</v>
      </c>
      <c r="G436" s="66">
        <v>52</v>
      </c>
      <c r="H436" s="67">
        <v>-0.42222222222222228</v>
      </c>
      <c r="I436" s="66">
        <v>68</v>
      </c>
      <c r="J436" s="67">
        <v>-0.71784232365145229</v>
      </c>
      <c r="K436" s="66">
        <v>54737</v>
      </c>
      <c r="L436" s="67">
        <v>-1.3498900623580723E-2</v>
      </c>
      <c r="M436" s="66">
        <v>40151</v>
      </c>
      <c r="N436" s="67">
        <v>0.20882131567063067</v>
      </c>
      <c r="O436" s="66">
        <v>94888</v>
      </c>
      <c r="P436" s="67">
        <v>6.9751186570613743E-2</v>
      </c>
      <c r="Q436" s="66">
        <v>23895</v>
      </c>
      <c r="R436" s="67">
        <v>-6.4994521834402907E-2</v>
      </c>
      <c r="S436" s="66">
        <v>66837</v>
      </c>
      <c r="T436" s="67">
        <v>-0.11775654056337281</v>
      </c>
      <c r="U436" s="66">
        <v>90732</v>
      </c>
      <c r="V436" s="67">
        <v>-0.10444755907377068</v>
      </c>
      <c r="W436" s="66">
        <v>82299</v>
      </c>
      <c r="X436" s="67">
        <v>-2.3342747964778199E-2</v>
      </c>
      <c r="Y436" s="66">
        <v>107040</v>
      </c>
      <c r="Z436" s="67">
        <v>-1.8566909641039797E-2</v>
      </c>
      <c r="AA436" s="66">
        <v>189339</v>
      </c>
      <c r="AB436" s="67">
        <v>-2.0648525068405976E-2</v>
      </c>
    </row>
    <row r="437" spans="2:28" ht="15" hidden="1" customHeight="1" outlineLevel="1">
      <c r="B437" s="63" t="s">
        <v>90</v>
      </c>
      <c r="C437" s="36">
        <v>579</v>
      </c>
      <c r="D437" s="97"/>
      <c r="E437" s="66">
        <v>0</v>
      </c>
      <c r="F437" s="97"/>
      <c r="G437" s="66">
        <v>60</v>
      </c>
      <c r="H437" s="97"/>
      <c r="I437" s="66">
        <v>60</v>
      </c>
      <c r="J437" s="97"/>
      <c r="K437" s="36">
        <v>9259</v>
      </c>
      <c r="L437" s="97"/>
      <c r="M437" s="36">
        <v>6606</v>
      </c>
      <c r="N437" s="97"/>
      <c r="O437" s="36">
        <v>15865</v>
      </c>
      <c r="P437" s="97"/>
      <c r="Q437" s="66">
        <v>3826</v>
      </c>
      <c r="R437" s="97"/>
      <c r="S437" s="66">
        <v>11734</v>
      </c>
      <c r="T437" s="97"/>
      <c r="U437" s="66">
        <v>15560</v>
      </c>
      <c r="V437" s="97"/>
      <c r="W437" s="36">
        <v>13664</v>
      </c>
      <c r="X437" s="97"/>
      <c r="Y437" s="36">
        <v>18400</v>
      </c>
      <c r="Z437" s="97"/>
      <c r="AA437" s="36">
        <v>32064</v>
      </c>
      <c r="AB437" s="97"/>
    </row>
    <row r="438" spans="2:28" ht="15" hidden="1" customHeight="1" outlineLevel="1">
      <c r="B438" s="63" t="s">
        <v>89</v>
      </c>
      <c r="C438" s="36">
        <v>386</v>
      </c>
      <c r="D438" s="97"/>
      <c r="E438" s="66">
        <v>3</v>
      </c>
      <c r="F438" s="97"/>
      <c r="G438" s="66">
        <v>0</v>
      </c>
      <c r="H438" s="97"/>
      <c r="I438" s="66">
        <v>3</v>
      </c>
      <c r="J438" s="97"/>
      <c r="K438" s="36">
        <v>8033</v>
      </c>
      <c r="L438" s="97"/>
      <c r="M438" s="36">
        <v>7107</v>
      </c>
      <c r="N438" s="97"/>
      <c r="O438" s="36">
        <v>15140</v>
      </c>
      <c r="P438" s="97"/>
      <c r="Q438" s="66">
        <v>4276</v>
      </c>
      <c r="R438" s="97"/>
      <c r="S438" s="66">
        <v>9378</v>
      </c>
      <c r="T438" s="97"/>
      <c r="U438" s="66">
        <v>13654</v>
      </c>
      <c r="V438" s="97"/>
      <c r="W438" s="36">
        <v>12698</v>
      </c>
      <c r="X438" s="97"/>
      <c r="Y438" s="36">
        <v>16485</v>
      </c>
      <c r="Z438" s="97"/>
      <c r="AA438" s="36">
        <v>29183</v>
      </c>
      <c r="AB438" s="97"/>
    </row>
    <row r="439" spans="2:28" ht="15" hidden="1" customHeight="1" outlineLevel="1">
      <c r="B439" s="63" t="s">
        <v>88</v>
      </c>
      <c r="C439" s="36">
        <v>423</v>
      </c>
      <c r="D439" s="97"/>
      <c r="E439" s="66">
        <v>27</v>
      </c>
      <c r="F439" s="97"/>
      <c r="G439" s="66">
        <v>1</v>
      </c>
      <c r="H439" s="97"/>
      <c r="I439" s="66">
        <v>28</v>
      </c>
      <c r="J439" s="97"/>
      <c r="K439" s="36">
        <v>4046</v>
      </c>
      <c r="L439" s="97"/>
      <c r="M439" s="36">
        <v>2602</v>
      </c>
      <c r="N439" s="97"/>
      <c r="O439" s="36">
        <v>6648</v>
      </c>
      <c r="P439" s="97"/>
      <c r="Q439" s="66">
        <v>3767</v>
      </c>
      <c r="R439" s="97"/>
      <c r="S439" s="66">
        <v>5828</v>
      </c>
      <c r="T439" s="97"/>
      <c r="U439" s="66">
        <v>9595</v>
      </c>
      <c r="V439" s="97"/>
      <c r="W439" s="36">
        <v>8263</v>
      </c>
      <c r="X439" s="97"/>
      <c r="Y439" s="36">
        <v>8431</v>
      </c>
      <c r="Z439" s="97"/>
      <c r="AA439" s="36">
        <v>16694</v>
      </c>
      <c r="AB439" s="97"/>
    </row>
    <row r="440" spans="2:28" ht="15" hidden="1" customHeight="1" outlineLevel="1">
      <c r="B440" s="63" t="s">
        <v>87</v>
      </c>
      <c r="C440" s="36">
        <v>78</v>
      </c>
      <c r="D440" s="97"/>
      <c r="E440" s="66">
        <v>0</v>
      </c>
      <c r="F440" s="97"/>
      <c r="G440" s="66">
        <v>0</v>
      </c>
      <c r="H440" s="97"/>
      <c r="I440" s="66">
        <v>0</v>
      </c>
      <c r="J440" s="97"/>
      <c r="K440" s="36">
        <v>323</v>
      </c>
      <c r="L440" s="97"/>
      <c r="M440" s="36">
        <v>210</v>
      </c>
      <c r="N440" s="97"/>
      <c r="O440" s="36">
        <v>533</v>
      </c>
      <c r="P440" s="97"/>
      <c r="Q440" s="66">
        <v>1894</v>
      </c>
      <c r="R440" s="97"/>
      <c r="S440" s="66">
        <v>1324</v>
      </c>
      <c r="T440" s="97"/>
      <c r="U440" s="66">
        <v>3218</v>
      </c>
      <c r="V440" s="97"/>
      <c r="W440" s="36">
        <v>2295</v>
      </c>
      <c r="X440" s="97"/>
      <c r="Y440" s="36">
        <v>1534</v>
      </c>
      <c r="Z440" s="97"/>
      <c r="AA440" s="36">
        <v>3829</v>
      </c>
      <c r="AB440" s="97"/>
    </row>
    <row r="441" spans="2:28" ht="15" hidden="1" customHeight="1" outlineLevel="1">
      <c r="B441" s="63" t="s">
        <v>86</v>
      </c>
      <c r="C441" s="36">
        <v>47</v>
      </c>
      <c r="D441" s="97"/>
      <c r="E441" s="66">
        <v>0</v>
      </c>
      <c r="F441" s="97"/>
      <c r="G441" s="66">
        <v>0</v>
      </c>
      <c r="H441" s="97"/>
      <c r="I441" s="66">
        <v>0</v>
      </c>
      <c r="J441" s="97"/>
      <c r="K441" s="36">
        <v>224</v>
      </c>
      <c r="L441" s="97"/>
      <c r="M441" s="36">
        <v>222</v>
      </c>
      <c r="N441" s="97"/>
      <c r="O441" s="36">
        <v>446</v>
      </c>
      <c r="P441" s="97"/>
      <c r="Q441" s="66">
        <v>314</v>
      </c>
      <c r="R441" s="97"/>
      <c r="S441" s="66">
        <v>277</v>
      </c>
      <c r="T441" s="97"/>
      <c r="U441" s="66">
        <v>591</v>
      </c>
      <c r="V441" s="97"/>
      <c r="W441" s="36">
        <v>585</v>
      </c>
      <c r="X441" s="97"/>
      <c r="Y441" s="36">
        <v>499</v>
      </c>
      <c r="Z441" s="97"/>
      <c r="AA441" s="36">
        <v>1084</v>
      </c>
      <c r="AB441" s="97"/>
    </row>
    <row r="442" spans="2:28" ht="15" hidden="1" customHeight="1" outlineLevel="1">
      <c r="B442" s="63" t="s">
        <v>85</v>
      </c>
      <c r="C442" s="36">
        <v>59</v>
      </c>
      <c r="D442" s="97"/>
      <c r="E442" s="66">
        <v>0</v>
      </c>
      <c r="F442" s="97"/>
      <c r="G442" s="66">
        <v>12</v>
      </c>
      <c r="H442" s="97"/>
      <c r="I442" s="66">
        <v>12</v>
      </c>
      <c r="J442" s="97"/>
      <c r="K442" s="36">
        <v>265</v>
      </c>
      <c r="L442" s="97"/>
      <c r="M442" s="36">
        <v>198</v>
      </c>
      <c r="N442" s="97"/>
      <c r="O442" s="36">
        <v>463</v>
      </c>
      <c r="P442" s="97"/>
      <c r="Q442" s="66">
        <v>2146</v>
      </c>
      <c r="R442" s="97"/>
      <c r="S442" s="66">
        <v>319</v>
      </c>
      <c r="T442" s="97"/>
      <c r="U442" s="66">
        <v>2465</v>
      </c>
      <c r="V442" s="97"/>
      <c r="W442" s="36">
        <v>2470</v>
      </c>
      <c r="X442" s="97"/>
      <c r="Y442" s="36">
        <v>529</v>
      </c>
      <c r="Z442" s="97"/>
      <c r="AA442" s="36">
        <v>2999</v>
      </c>
      <c r="AB442" s="97"/>
    </row>
    <row r="443" spans="2:28" ht="15" hidden="1" customHeight="1" outlineLevel="1">
      <c r="B443" s="63" t="s">
        <v>84</v>
      </c>
      <c r="C443" s="36">
        <v>79</v>
      </c>
      <c r="D443" s="97"/>
      <c r="E443" s="66">
        <v>2</v>
      </c>
      <c r="F443" s="97"/>
      <c r="G443" s="66">
        <v>7</v>
      </c>
      <c r="H443" s="97"/>
      <c r="I443" s="66">
        <v>9</v>
      </c>
      <c r="J443" s="97"/>
      <c r="K443" s="36">
        <v>200</v>
      </c>
      <c r="L443" s="97"/>
      <c r="M443" s="36">
        <v>98</v>
      </c>
      <c r="N443" s="97"/>
      <c r="O443" s="36">
        <v>298</v>
      </c>
      <c r="P443" s="97"/>
      <c r="Q443" s="66">
        <v>217</v>
      </c>
      <c r="R443" s="97"/>
      <c r="S443" s="66">
        <v>1720</v>
      </c>
      <c r="T443" s="97"/>
      <c r="U443" s="66">
        <v>1937</v>
      </c>
      <c r="V443" s="97"/>
      <c r="W443" s="36">
        <v>498</v>
      </c>
      <c r="X443" s="97"/>
      <c r="Y443" s="36">
        <v>1825</v>
      </c>
      <c r="Z443" s="97"/>
      <c r="AA443" s="36">
        <v>2323</v>
      </c>
      <c r="AB443" s="97"/>
    </row>
    <row r="444" spans="2:28" ht="15" hidden="1" customHeight="1" outlineLevel="1">
      <c r="B444" s="63" t="s">
        <v>83</v>
      </c>
      <c r="C444" s="36">
        <v>66</v>
      </c>
      <c r="D444" s="97"/>
      <c r="E444" s="66">
        <v>0</v>
      </c>
      <c r="F444" s="97"/>
      <c r="G444" s="66">
        <v>4</v>
      </c>
      <c r="H444" s="97"/>
      <c r="I444" s="66">
        <v>4</v>
      </c>
      <c r="J444" s="97"/>
      <c r="K444" s="36">
        <v>284</v>
      </c>
      <c r="L444" s="97"/>
      <c r="M444" s="36">
        <v>83</v>
      </c>
      <c r="N444" s="97"/>
      <c r="O444" s="36">
        <v>367</v>
      </c>
      <c r="P444" s="97"/>
      <c r="Q444" s="66">
        <v>334</v>
      </c>
      <c r="R444" s="97"/>
      <c r="S444" s="66">
        <v>2072</v>
      </c>
      <c r="T444" s="97"/>
      <c r="U444" s="66">
        <v>2406</v>
      </c>
      <c r="V444" s="97"/>
      <c r="W444" s="36">
        <v>684</v>
      </c>
      <c r="X444" s="97"/>
      <c r="Y444" s="36">
        <v>2159</v>
      </c>
      <c r="Z444" s="97"/>
      <c r="AA444" s="36">
        <v>2843</v>
      </c>
      <c r="AB444" s="97"/>
    </row>
    <row r="445" spans="2:28" ht="15" hidden="1" customHeight="1" outlineLevel="1">
      <c r="B445" s="63" t="s">
        <v>82</v>
      </c>
      <c r="C445" s="36">
        <v>160</v>
      </c>
      <c r="D445" s="97"/>
      <c r="E445" s="66">
        <v>2</v>
      </c>
      <c r="F445" s="97"/>
      <c r="G445" s="66">
        <v>3</v>
      </c>
      <c r="H445" s="97"/>
      <c r="I445" s="66">
        <v>5</v>
      </c>
      <c r="J445" s="97"/>
      <c r="K445" s="36">
        <v>2598</v>
      </c>
      <c r="L445" s="97"/>
      <c r="M445" s="36">
        <v>606</v>
      </c>
      <c r="N445" s="97"/>
      <c r="O445" s="36">
        <v>3204</v>
      </c>
      <c r="P445" s="97"/>
      <c r="Q445" s="66">
        <v>823</v>
      </c>
      <c r="R445" s="97"/>
      <c r="S445" s="66">
        <v>4836</v>
      </c>
      <c r="T445" s="97"/>
      <c r="U445" s="66">
        <v>5659</v>
      </c>
      <c r="V445" s="97"/>
      <c r="W445" s="36">
        <v>3583</v>
      </c>
      <c r="X445" s="97"/>
      <c r="Y445" s="36">
        <v>5445</v>
      </c>
      <c r="Z445" s="97"/>
      <c r="AA445" s="36">
        <v>9028</v>
      </c>
      <c r="AB445" s="97"/>
    </row>
    <row r="446" spans="2:28" ht="15" hidden="1" customHeight="1" outlineLevel="1">
      <c r="B446" s="63" t="s">
        <v>81</v>
      </c>
      <c r="C446" s="36">
        <v>352</v>
      </c>
      <c r="D446" s="97"/>
      <c r="E446" s="66">
        <v>41</v>
      </c>
      <c r="F446" s="97"/>
      <c r="G446" s="66">
        <v>3</v>
      </c>
      <c r="H446" s="97"/>
      <c r="I446" s="66">
        <v>44</v>
      </c>
      <c r="J446" s="97"/>
      <c r="K446" s="36">
        <v>9277</v>
      </c>
      <c r="L446" s="97"/>
      <c r="M446" s="36">
        <v>4856</v>
      </c>
      <c r="N446" s="97"/>
      <c r="O446" s="36">
        <v>14133</v>
      </c>
      <c r="P446" s="97"/>
      <c r="Q446" s="66">
        <v>2836</v>
      </c>
      <c r="R446" s="97"/>
      <c r="S446" s="66">
        <v>12060</v>
      </c>
      <c r="T446" s="97"/>
      <c r="U446" s="66">
        <v>14896</v>
      </c>
      <c r="V446" s="97"/>
      <c r="W446" s="36">
        <v>12506</v>
      </c>
      <c r="X446" s="97"/>
      <c r="Y446" s="36">
        <v>16919</v>
      </c>
      <c r="Z446" s="97"/>
      <c r="AA446" s="36">
        <v>29425</v>
      </c>
      <c r="AB446" s="97"/>
    </row>
    <row r="447" spans="2:28" ht="15" hidden="1" customHeight="1" outlineLevel="1">
      <c r="B447" s="63" t="s">
        <v>80</v>
      </c>
      <c r="C447" s="36">
        <v>454</v>
      </c>
      <c r="D447" s="97"/>
      <c r="E447" s="66">
        <v>38</v>
      </c>
      <c r="F447" s="97"/>
      <c r="G447" s="66">
        <v>0</v>
      </c>
      <c r="H447" s="97"/>
      <c r="I447" s="66">
        <v>38</v>
      </c>
      <c r="J447" s="97"/>
      <c r="K447" s="36">
        <v>9636</v>
      </c>
      <c r="L447" s="97"/>
      <c r="M447" s="36">
        <v>5085</v>
      </c>
      <c r="N447" s="97"/>
      <c r="O447" s="36">
        <v>14721</v>
      </c>
      <c r="P447" s="97"/>
      <c r="Q447" s="66">
        <v>2229</v>
      </c>
      <c r="R447" s="97"/>
      <c r="S447" s="66">
        <v>11289</v>
      </c>
      <c r="T447" s="97"/>
      <c r="U447" s="66">
        <v>13518</v>
      </c>
      <c r="V447" s="97"/>
      <c r="W447" s="36">
        <v>12357</v>
      </c>
      <c r="X447" s="97"/>
      <c r="Y447" s="36">
        <v>16376</v>
      </c>
      <c r="Z447" s="97"/>
      <c r="AA447" s="36">
        <v>28733</v>
      </c>
      <c r="AB447" s="97"/>
    </row>
    <row r="448" spans="2:28" ht="15" hidden="1" customHeight="1" outlineLevel="1">
      <c r="B448" s="63" t="s">
        <v>79</v>
      </c>
      <c r="C448" s="36">
        <v>390</v>
      </c>
      <c r="D448" s="97"/>
      <c r="E448" s="66">
        <v>38</v>
      </c>
      <c r="F448" s="97"/>
      <c r="G448" s="66">
        <v>0</v>
      </c>
      <c r="H448" s="97"/>
      <c r="I448" s="66">
        <v>38</v>
      </c>
      <c r="J448" s="97"/>
      <c r="K448" s="36">
        <v>11341</v>
      </c>
      <c r="L448" s="97"/>
      <c r="M448" s="36">
        <v>5542</v>
      </c>
      <c r="N448" s="97"/>
      <c r="O448" s="36">
        <v>16883</v>
      </c>
      <c r="P448" s="97"/>
      <c r="Q448" s="66">
        <v>2894</v>
      </c>
      <c r="R448" s="97"/>
      <c r="S448" s="66">
        <v>14921</v>
      </c>
      <c r="T448" s="97"/>
      <c r="U448" s="66">
        <v>17815</v>
      </c>
      <c r="V448" s="97"/>
      <c r="W448" s="36">
        <v>14663</v>
      </c>
      <c r="X448" s="97"/>
      <c r="Y448" s="36">
        <v>20463</v>
      </c>
      <c r="Z448" s="97"/>
      <c r="AA448" s="36">
        <v>35126</v>
      </c>
      <c r="AB448" s="97"/>
    </row>
    <row r="449" spans="2:28" collapsed="1">
      <c r="B449" s="173">
        <v>1978</v>
      </c>
      <c r="C449" s="66">
        <v>3075</v>
      </c>
      <c r="D449" s="66"/>
      <c r="E449" s="66">
        <v>151</v>
      </c>
      <c r="F449" s="66"/>
      <c r="G449" s="66">
        <v>90</v>
      </c>
      <c r="H449" s="66"/>
      <c r="I449" s="66">
        <v>241</v>
      </c>
      <c r="J449" s="66"/>
      <c r="K449" s="66">
        <v>55486</v>
      </c>
      <c r="L449" s="66"/>
      <c r="M449" s="66">
        <v>33215</v>
      </c>
      <c r="N449" s="66"/>
      <c r="O449" s="66">
        <v>88701</v>
      </c>
      <c r="P449" s="66"/>
      <c r="Q449" s="66">
        <v>25556</v>
      </c>
      <c r="R449" s="66"/>
      <c r="S449" s="66">
        <v>75758</v>
      </c>
      <c r="T449" s="66"/>
      <c r="U449" s="66">
        <v>101314</v>
      </c>
      <c r="V449" s="66"/>
      <c r="W449" s="66">
        <v>84266</v>
      </c>
      <c r="X449" s="66"/>
      <c r="Y449" s="66">
        <v>109065</v>
      </c>
      <c r="Z449" s="66"/>
      <c r="AA449" s="66">
        <v>193331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0.34482758620689657</v>
      </c>
      <c r="D8" s="180">
        <v>-0.82857142857142851</v>
      </c>
      <c r="E8" s="180">
        <v>-0.72222222222222221</v>
      </c>
      <c r="F8" s="180">
        <v>-0.79245283018867929</v>
      </c>
      <c r="G8" s="179">
        <v>-0.10362694300518138</v>
      </c>
      <c r="H8" s="179">
        <v>-8.0848447586842953E-2</v>
      </c>
      <c r="I8" s="179">
        <v>-8.6452659636110818E-2</v>
      </c>
      <c r="J8" s="180">
        <v>0.2631012203876526</v>
      </c>
      <c r="K8" s="180">
        <v>0.11726741003255836</v>
      </c>
      <c r="L8" s="180">
        <v>0.1646733951733661</v>
      </c>
      <c r="M8" s="179">
        <v>0.22134408039359355</v>
      </c>
      <c r="N8" s="179">
        <v>8.5639446047876655E-2</v>
      </c>
      <c r="O8" s="179">
        <v>0.12861096839418606</v>
      </c>
    </row>
    <row r="9" spans="2:15">
      <c r="B9" s="63" t="s">
        <v>89</v>
      </c>
      <c r="C9" s="179">
        <v>-4.641350210970463E-2</v>
      </c>
      <c r="D9" s="180">
        <v>0.35714285714285721</v>
      </c>
      <c r="E9" s="180">
        <v>1</v>
      </c>
      <c r="F9" s="180">
        <v>0.38636363636363646</v>
      </c>
      <c r="G9" s="179">
        <v>0.52014846235418877</v>
      </c>
      <c r="H9" s="179">
        <v>-5.8805606337599015E-2</v>
      </c>
      <c r="I9" s="179">
        <v>7.041420118343189E-2</v>
      </c>
      <c r="J9" s="180">
        <v>0.18046105412816082</v>
      </c>
      <c r="K9" s="180">
        <v>-3.0880639254203479E-2</v>
      </c>
      <c r="L9" s="180">
        <v>4.3795751399454463E-2</v>
      </c>
      <c r="M9" s="179">
        <v>0.2076490232856032</v>
      </c>
      <c r="N9" s="179">
        <v>-3.5134247089748438E-2</v>
      </c>
      <c r="O9" s="179">
        <v>4.7186932849364815E-2</v>
      </c>
    </row>
    <row r="10" spans="2:15">
      <c r="B10" s="63" t="s">
        <v>88</v>
      </c>
      <c r="C10" s="179">
        <v>0.37837837837837829</v>
      </c>
      <c r="D10" s="180">
        <v>-0.39130434782608692</v>
      </c>
      <c r="E10" s="180">
        <v>-0.33333333333333337</v>
      </c>
      <c r="F10" s="180">
        <v>-0.38461538461538458</v>
      </c>
      <c r="G10" s="179">
        <v>0.25671918443002784</v>
      </c>
      <c r="H10" s="179">
        <v>0.157188498402556</v>
      </c>
      <c r="I10" s="179">
        <v>0.18270373010216212</v>
      </c>
      <c r="J10" s="180">
        <v>0.20503054828215506</v>
      </c>
      <c r="K10" s="180">
        <v>-7.4229754505209522E-3</v>
      </c>
      <c r="L10" s="180">
        <v>6.9152891380197978E-2</v>
      </c>
      <c r="M10" s="179">
        <v>0.20991842922110737</v>
      </c>
      <c r="N10" s="179">
        <v>1.2747097583934774E-2</v>
      </c>
      <c r="O10" s="179">
        <v>8.2162189636331373E-2</v>
      </c>
    </row>
    <row r="11" spans="2:15">
      <c r="B11" s="63" t="s">
        <v>87</v>
      </c>
      <c r="C11" s="179">
        <v>2.7397260273972712E-2</v>
      </c>
      <c r="D11" s="180">
        <v>-0.8</v>
      </c>
      <c r="E11" s="180" t="s">
        <v>143</v>
      </c>
      <c r="F11" s="180">
        <v>-0.8</v>
      </c>
      <c r="G11" s="179">
        <v>0.61643835616438358</v>
      </c>
      <c r="H11" s="179">
        <v>0.50909090909090904</v>
      </c>
      <c r="I11" s="179">
        <v>0.53583617747440271</v>
      </c>
      <c r="J11" s="180">
        <v>0.69591078066914491</v>
      </c>
      <c r="K11" s="180">
        <v>-0.23243883188634573</v>
      </c>
      <c r="L11" s="180">
        <v>8.9456045372518611E-2</v>
      </c>
      <c r="M11" s="179">
        <v>0.63997352746525471</v>
      </c>
      <c r="N11" s="179">
        <v>-0.17320261437908502</v>
      </c>
      <c r="O11" s="179">
        <v>0.1148886283704571</v>
      </c>
    </row>
    <row r="12" spans="2:15">
      <c r="B12" s="63" t="s">
        <v>86</v>
      </c>
      <c r="C12" s="179">
        <v>-0.47692307692307689</v>
      </c>
      <c r="D12" s="180">
        <v>-1</v>
      </c>
      <c r="E12" s="180" t="s">
        <v>143</v>
      </c>
      <c r="F12" s="180">
        <v>-1</v>
      </c>
      <c r="G12" s="179">
        <v>6.578947368421062E-2</v>
      </c>
      <c r="H12" s="179">
        <v>2.6136363636363638</v>
      </c>
      <c r="I12" s="179">
        <v>1.4329268292682928</v>
      </c>
      <c r="J12" s="180">
        <v>0.16279069767441867</v>
      </c>
      <c r="K12" s="180">
        <v>-0.29152542372881352</v>
      </c>
      <c r="L12" s="180">
        <v>-9.4575132021123332E-2</v>
      </c>
      <c r="M12" s="179">
        <v>0.11281543790202875</v>
      </c>
      <c r="N12" s="179">
        <v>-0.18709150326797386</v>
      </c>
      <c r="O12" s="179">
        <v>-5.146565227120159E-2</v>
      </c>
    </row>
    <row r="13" spans="2:15">
      <c r="B13" s="63" t="s">
        <v>85</v>
      </c>
      <c r="C13" s="179">
        <v>-0.14444444444444449</v>
      </c>
      <c r="D13" s="180">
        <v>-0.64285714285714279</v>
      </c>
      <c r="E13" s="180" t="s">
        <v>143</v>
      </c>
      <c r="F13" s="180">
        <v>-0.3571428571428571</v>
      </c>
      <c r="G13" s="179">
        <v>-8.6294416243654859E-2</v>
      </c>
      <c r="H13" s="179">
        <v>0.51807228915662651</v>
      </c>
      <c r="I13" s="179">
        <v>0.25112107623318392</v>
      </c>
      <c r="J13" s="180">
        <v>0.32196531791907512</v>
      </c>
      <c r="K13" s="180">
        <v>-0.34535005224660398</v>
      </c>
      <c r="L13" s="180">
        <v>-0.13763943864699535</v>
      </c>
      <c r="M13" s="179">
        <v>0.25504677498769079</v>
      </c>
      <c r="N13" s="179">
        <v>-0.29163600686779489</v>
      </c>
      <c r="O13" s="179">
        <v>-0.10985592665356914</v>
      </c>
    </row>
    <row r="14" spans="2:15">
      <c r="B14" s="63" t="s">
        <v>84</v>
      </c>
      <c r="C14" s="179">
        <v>1.1162790697674421</v>
      </c>
      <c r="D14" s="180">
        <v>-0.4285714285714286</v>
      </c>
      <c r="E14" s="180">
        <v>-1</v>
      </c>
      <c r="F14" s="180">
        <v>-0.6</v>
      </c>
      <c r="G14" s="179">
        <v>-4.3478260869565188E-2</v>
      </c>
      <c r="H14" s="179">
        <v>-0.21827411167512689</v>
      </c>
      <c r="I14" s="179">
        <v>-0.15384615384615385</v>
      </c>
      <c r="J14" s="180">
        <v>-0.11496244945118428</v>
      </c>
      <c r="K14" s="180">
        <v>-0.33484676503972755</v>
      </c>
      <c r="L14" s="180">
        <v>-0.24782807498856885</v>
      </c>
      <c r="M14" s="179">
        <v>-8.3860759493670889E-2</v>
      </c>
      <c r="N14" s="179">
        <v>-0.32747098135772068</v>
      </c>
      <c r="O14" s="179">
        <v>-0.23000633044946195</v>
      </c>
    </row>
    <row r="15" spans="2:15">
      <c r="B15" s="63" t="s">
        <v>83</v>
      </c>
      <c r="C15" s="179">
        <v>-0.23255813953488369</v>
      </c>
      <c r="D15" s="180">
        <v>0.25</v>
      </c>
      <c r="E15" s="180">
        <v>1.5</v>
      </c>
      <c r="F15" s="180">
        <v>0.5625</v>
      </c>
      <c r="G15" s="179">
        <v>-3.2258064516129004E-2</v>
      </c>
      <c r="H15" s="179">
        <v>2.1063829787234041</v>
      </c>
      <c r="I15" s="179">
        <v>1.2564102564102564</v>
      </c>
      <c r="J15" s="180">
        <v>0.2867701404286771</v>
      </c>
      <c r="K15" s="180">
        <v>0.80083507306889357</v>
      </c>
      <c r="L15" s="180">
        <v>0.61526147278548549</v>
      </c>
      <c r="M15" s="179">
        <v>0.24388631857237275</v>
      </c>
      <c r="N15" s="179">
        <v>0.851183313277176</v>
      </c>
      <c r="O15" s="179">
        <v>0.62181727408886678</v>
      </c>
    </row>
    <row r="16" spans="2:15">
      <c r="B16" s="63" t="s">
        <v>82</v>
      </c>
      <c r="C16" s="179">
        <v>0.75824175824175821</v>
      </c>
      <c r="D16" s="180">
        <v>0.45454545454545459</v>
      </c>
      <c r="E16" s="180">
        <v>35.46153846153846</v>
      </c>
      <c r="F16" s="180">
        <v>19.416666666666668</v>
      </c>
      <c r="G16" s="179">
        <v>1.2982832618025753</v>
      </c>
      <c r="H16" s="179">
        <v>0.69696969696969702</v>
      </c>
      <c r="I16" s="179">
        <v>0.82538955087076071</v>
      </c>
      <c r="J16" s="180">
        <v>1.0988935937713427</v>
      </c>
      <c r="K16" s="180">
        <v>0.96299200250901684</v>
      </c>
      <c r="L16" s="180">
        <v>1.0125529265255291</v>
      </c>
      <c r="M16" s="179">
        <v>1.105843579667892</v>
      </c>
      <c r="N16" s="179">
        <v>0.96243872125940766</v>
      </c>
      <c r="O16" s="179">
        <v>1.0130073305918113</v>
      </c>
    </row>
    <row r="17" spans="2:15">
      <c r="B17" s="63" t="s">
        <v>81</v>
      </c>
      <c r="C17" s="179">
        <v>1.5546875</v>
      </c>
      <c r="D17" s="180">
        <v>-0.15384615384615385</v>
      </c>
      <c r="E17" s="180">
        <v>-0.5</v>
      </c>
      <c r="F17" s="180">
        <v>-0.21875</v>
      </c>
      <c r="G17" s="179">
        <v>0.75</v>
      </c>
      <c r="H17" s="179">
        <v>0.53074497437918811</v>
      </c>
      <c r="I17" s="179">
        <v>0.57921400061406203</v>
      </c>
      <c r="J17" s="180">
        <v>0.4648242583758293</v>
      </c>
      <c r="K17" s="180">
        <v>0.41291175837357375</v>
      </c>
      <c r="L17" s="180">
        <v>0.43156650246305417</v>
      </c>
      <c r="M17" s="179">
        <v>0.49175533256013315</v>
      </c>
      <c r="N17" s="179">
        <v>0.42867023116005631</v>
      </c>
      <c r="O17" s="179">
        <v>0.45045625522429655</v>
      </c>
    </row>
    <row r="18" spans="2:15">
      <c r="B18" s="63" t="s">
        <v>80</v>
      </c>
      <c r="C18" s="179">
        <v>0.15463917525773185</v>
      </c>
      <c r="D18" s="180">
        <v>-0.65306122448979598</v>
      </c>
      <c r="E18" s="180" t="s">
        <v>143</v>
      </c>
      <c r="F18" s="180">
        <v>-0.44897959183673475</v>
      </c>
      <c r="G18" s="179">
        <v>0.5545297172533179</v>
      </c>
      <c r="H18" s="179">
        <v>2.0912204795384914E-2</v>
      </c>
      <c r="I18" s="179">
        <v>0.14793956043956036</v>
      </c>
      <c r="J18" s="180">
        <v>0.73719860800397718</v>
      </c>
      <c r="K18" s="180">
        <v>0.27669256725381541</v>
      </c>
      <c r="L18" s="180">
        <v>0.42981712986878806</v>
      </c>
      <c r="M18" s="179">
        <v>0.7066886870355078</v>
      </c>
      <c r="N18" s="179">
        <v>0.23947159841479526</v>
      </c>
      <c r="O18" s="179">
        <v>0.39098455770775686</v>
      </c>
    </row>
    <row r="19" spans="2:15">
      <c r="B19" s="63" t="s">
        <v>79</v>
      </c>
      <c r="C19" s="179">
        <v>0.35483870967741926</v>
      </c>
      <c r="D19" s="180">
        <v>-0.13725490196078427</v>
      </c>
      <c r="E19" s="180">
        <v>3.666666666666667</v>
      </c>
      <c r="F19" s="180">
        <v>7.4074074074074181E-2</v>
      </c>
      <c r="G19" s="179">
        <v>0.57947573898494142</v>
      </c>
      <c r="H19" s="179">
        <v>-0.10857439356596188</v>
      </c>
      <c r="I19" s="179">
        <v>2.125868238265638E-2</v>
      </c>
      <c r="J19" s="180">
        <v>0.25984081433753858</v>
      </c>
      <c r="K19" s="180">
        <v>2.4339320443885093E-2</v>
      </c>
      <c r="L19" s="180">
        <v>0.10573989856455746</v>
      </c>
      <c r="M19" s="179">
        <v>0.28767256939362906</v>
      </c>
      <c r="N19" s="179">
        <v>5.8580935420371461E-4</v>
      </c>
      <c r="O19" s="179">
        <v>9.3739612188365573E-2</v>
      </c>
    </row>
    <row r="20" spans="2:15" ht="30" customHeight="1">
      <c r="B20" s="181" t="s">
        <v>290</v>
      </c>
      <c r="C20" s="182">
        <v>0.26455331412103744</v>
      </c>
      <c r="D20" s="182">
        <v>-0.31772575250836121</v>
      </c>
      <c r="E20" s="182">
        <v>9.115384615384615</v>
      </c>
      <c r="F20" s="182">
        <v>1.0797720797720798</v>
      </c>
      <c r="G20" s="182">
        <v>0.43004618310241782</v>
      </c>
      <c r="H20" s="182">
        <v>9.0958106432307062E-2</v>
      </c>
      <c r="I20" s="182">
        <v>0.16874753308266</v>
      </c>
      <c r="J20" s="182">
        <v>0.39024056978402522</v>
      </c>
      <c r="K20" s="182">
        <v>0.1673655232764828</v>
      </c>
      <c r="L20" s="182">
        <v>0.24492203635628806</v>
      </c>
      <c r="M20" s="182">
        <v>0.39031603853304042</v>
      </c>
      <c r="N20" s="182">
        <v>0.1581316848046399</v>
      </c>
      <c r="O20" s="182">
        <v>0.23628615608984149</v>
      </c>
    </row>
    <row r="21" spans="2:15" outlineLevel="1">
      <c r="B21" s="63" t="s">
        <v>90</v>
      </c>
      <c r="C21" s="179">
        <v>0.46835443037974689</v>
      </c>
      <c r="D21" s="180">
        <v>0.94444444444444442</v>
      </c>
      <c r="E21" s="180">
        <v>0</v>
      </c>
      <c r="F21" s="180">
        <v>0.47222222222222232</v>
      </c>
      <c r="G21" s="179">
        <v>0.2257505773672055</v>
      </c>
      <c r="H21" s="179">
        <v>-0.12788203753351202</v>
      </c>
      <c r="I21" s="179">
        <v>-6.1248912097476071E-2</v>
      </c>
      <c r="J21" s="180">
        <v>5.092417955488493E-2</v>
      </c>
      <c r="K21" s="180">
        <v>0.10584674207423928</v>
      </c>
      <c r="L21" s="180">
        <v>8.7373918927491578E-2</v>
      </c>
      <c r="M21" s="179">
        <v>7.2527225777478277E-2</v>
      </c>
      <c r="N21" s="179">
        <v>6.0931991868872659E-2</v>
      </c>
      <c r="O21" s="179">
        <v>6.4576459586781265E-2</v>
      </c>
    </row>
    <row r="22" spans="2:15" outlineLevel="1">
      <c r="B22" s="63" t="s">
        <v>89</v>
      </c>
      <c r="C22" s="179">
        <v>0.5490196078431373</v>
      </c>
      <c r="D22" s="180">
        <v>1.7999999999999998</v>
      </c>
      <c r="E22" s="180" t="s">
        <v>143</v>
      </c>
      <c r="F22" s="180">
        <v>1.9333333333333331</v>
      </c>
      <c r="G22" s="179">
        <v>0.22786458333333326</v>
      </c>
      <c r="H22" s="179">
        <v>6.4397424103035394E-3</v>
      </c>
      <c r="I22" s="179">
        <v>4.8647307024075381E-2</v>
      </c>
      <c r="J22" s="180">
        <v>2.3171238570241171E-2</v>
      </c>
      <c r="K22" s="180">
        <v>7.302986096638775E-2</v>
      </c>
      <c r="L22" s="180">
        <v>5.4866854666237641E-2</v>
      </c>
      <c r="M22" s="179">
        <v>4.3289423444062614E-2</v>
      </c>
      <c r="N22" s="179">
        <v>6.2252250006232801E-2</v>
      </c>
      <c r="O22" s="179">
        <v>5.5745705255228151E-2</v>
      </c>
    </row>
    <row r="23" spans="2:15" outlineLevel="1">
      <c r="B23" s="63" t="s">
        <v>88</v>
      </c>
      <c r="C23" s="179">
        <v>0.70114942528735624</v>
      </c>
      <c r="D23" s="180">
        <v>3.5999999999999996</v>
      </c>
      <c r="E23" s="180">
        <v>-0.5</v>
      </c>
      <c r="F23" s="180">
        <v>1.3636363636363638</v>
      </c>
      <c r="G23" s="179">
        <v>0.68857589984350542</v>
      </c>
      <c r="H23" s="179">
        <v>-4.1053921568627416E-2</v>
      </c>
      <c r="I23" s="179">
        <v>7.8401229823212848E-2</v>
      </c>
      <c r="J23" s="180">
        <v>0.23667942302031197</v>
      </c>
      <c r="K23" s="180">
        <v>0.32247191011235965</v>
      </c>
      <c r="L23" s="180">
        <v>0.29021069333234939</v>
      </c>
      <c r="M23" s="179">
        <v>0.26835744369163161</v>
      </c>
      <c r="N23" s="179">
        <v>0.26342913776015853</v>
      </c>
      <c r="O23" s="179">
        <v>0.26515979679763357</v>
      </c>
    </row>
    <row r="24" spans="2:15" outlineLevel="1">
      <c r="B24" s="63" t="s">
        <v>87</v>
      </c>
      <c r="C24" s="179">
        <v>0.15873015873015883</v>
      </c>
      <c r="D24" s="180">
        <v>1.8571428571428572</v>
      </c>
      <c r="E24" s="180" t="s">
        <v>143</v>
      </c>
      <c r="F24" s="180">
        <v>1.8571428571428572</v>
      </c>
      <c r="G24" s="179">
        <v>0.40384615384615374</v>
      </c>
      <c r="H24" s="179">
        <v>1.1782178217821784</v>
      </c>
      <c r="I24" s="179">
        <v>0.91503267973856217</v>
      </c>
      <c r="J24" s="180">
        <v>-0.35336538461538458</v>
      </c>
      <c r="K24" s="180">
        <v>-0.33958821996351318</v>
      </c>
      <c r="L24" s="180">
        <v>-0.34443129964509045</v>
      </c>
      <c r="M24" s="179">
        <v>-0.31380563124432337</v>
      </c>
      <c r="N24" s="179">
        <v>-0.30066023362112748</v>
      </c>
      <c r="O24" s="179">
        <v>-0.30537459283387625</v>
      </c>
    </row>
    <row r="25" spans="2:15" outlineLevel="1">
      <c r="B25" s="63" t="s">
        <v>86</v>
      </c>
      <c r="C25" s="179">
        <v>1.7659574468085109</v>
      </c>
      <c r="D25" s="180" t="s">
        <v>143</v>
      </c>
      <c r="E25" s="180">
        <v>-1</v>
      </c>
      <c r="F25" s="180">
        <v>0.5</v>
      </c>
      <c r="G25" s="179">
        <v>1</v>
      </c>
      <c r="H25" s="179">
        <v>0.66037735849056611</v>
      </c>
      <c r="I25" s="179">
        <v>0.80219780219780223</v>
      </c>
      <c r="J25" s="180">
        <v>0.4098360655737705</v>
      </c>
      <c r="K25" s="180">
        <v>0.42083082480433465</v>
      </c>
      <c r="L25" s="180">
        <v>0.41604350781781108</v>
      </c>
      <c r="M25" s="179">
        <v>0.47950219619326506</v>
      </c>
      <c r="N25" s="179">
        <v>0.42325581395348832</v>
      </c>
      <c r="O25" s="179">
        <v>0.44815294880103695</v>
      </c>
    </row>
    <row r="26" spans="2:15" outlineLevel="1">
      <c r="B26" s="63" t="s">
        <v>85</v>
      </c>
      <c r="C26" s="179">
        <v>-7.2164948453608213E-2</v>
      </c>
      <c r="D26" s="180">
        <v>0.27272727272727271</v>
      </c>
      <c r="E26" s="180" t="s">
        <v>143</v>
      </c>
      <c r="F26" s="180">
        <v>0.27272727272727271</v>
      </c>
      <c r="G26" s="179">
        <v>0.93137254901960786</v>
      </c>
      <c r="H26" s="179">
        <v>0.296875</v>
      </c>
      <c r="I26" s="179">
        <v>0.51700680272108834</v>
      </c>
      <c r="J26" s="180">
        <v>-6.1822125813449036E-2</v>
      </c>
      <c r="K26" s="180">
        <v>-2.5954198473282397E-2</v>
      </c>
      <c r="L26" s="180">
        <v>-3.7409075164530625E-2</v>
      </c>
      <c r="M26" s="179">
        <v>-1.1197663096397248E-2</v>
      </c>
      <c r="N26" s="179">
        <v>-1.0917030567685559E-2</v>
      </c>
      <c r="O26" s="179">
        <v>-1.1010362694300557E-2</v>
      </c>
    </row>
    <row r="27" spans="2:15" outlineLevel="1">
      <c r="B27" s="63" t="s">
        <v>84</v>
      </c>
      <c r="C27" s="179">
        <v>0.22857142857142865</v>
      </c>
      <c r="D27" s="180">
        <v>0.75</v>
      </c>
      <c r="E27" s="180" t="s">
        <v>143</v>
      </c>
      <c r="F27" s="180">
        <v>1.5</v>
      </c>
      <c r="G27" s="179">
        <v>-4.9586776859504078E-2</v>
      </c>
      <c r="H27" s="179">
        <v>0.14534883720930236</v>
      </c>
      <c r="I27" s="179">
        <v>6.4846416382252636E-2</v>
      </c>
      <c r="J27" s="180">
        <v>-4.5228902371759472E-2</v>
      </c>
      <c r="K27" s="180">
        <v>-6.8710359408033828E-2</v>
      </c>
      <c r="L27" s="180">
        <v>-5.955708449795738E-2</v>
      </c>
      <c r="M27" s="179">
        <v>-3.9026862645717197E-2</v>
      </c>
      <c r="N27" s="179">
        <v>-5.5481727574750783E-2</v>
      </c>
      <c r="O27" s="179">
        <v>-4.8966486052578806E-2</v>
      </c>
    </row>
    <row r="28" spans="2:15" outlineLevel="1">
      <c r="B28" s="63" t="s">
        <v>83</v>
      </c>
      <c r="C28" s="179">
        <v>0.21126760563380276</v>
      </c>
      <c r="D28" s="180">
        <v>1.4</v>
      </c>
      <c r="E28" s="180">
        <v>-0.75</v>
      </c>
      <c r="F28" s="180">
        <v>-0.23809523809523814</v>
      </c>
      <c r="G28" s="179">
        <v>-7.4626865671641784E-2</v>
      </c>
      <c r="H28" s="179">
        <v>5.6179775280898792E-2</v>
      </c>
      <c r="I28" s="179">
        <v>0</v>
      </c>
      <c r="J28" s="180">
        <v>6.872037914691953E-2</v>
      </c>
      <c r="K28" s="180">
        <v>2.5695931477516032E-2</v>
      </c>
      <c r="L28" s="180">
        <v>4.082199389058605E-2</v>
      </c>
      <c r="M28" s="179">
        <v>7.3811213626685523E-2</v>
      </c>
      <c r="N28" s="179">
        <v>2.1721311475409788E-2</v>
      </c>
      <c r="O28" s="179">
        <v>4.078981553650296E-2</v>
      </c>
    </row>
    <row r="29" spans="2:15" outlineLevel="1">
      <c r="B29" s="63" t="s">
        <v>82</v>
      </c>
      <c r="C29" s="179">
        <v>-0.17272727272727273</v>
      </c>
      <c r="D29" s="180">
        <v>4.5</v>
      </c>
      <c r="E29" s="180" t="s">
        <v>143</v>
      </c>
      <c r="F29" s="180">
        <v>11</v>
      </c>
      <c r="G29" s="179">
        <v>-0.50160427807486629</v>
      </c>
      <c r="H29" s="179">
        <v>-0.302155347702318</v>
      </c>
      <c r="I29" s="179">
        <v>-0.35710076605774899</v>
      </c>
      <c r="J29" s="180">
        <v>-0.1968184311574328</v>
      </c>
      <c r="K29" s="180">
        <v>-0.1839006910673151</v>
      </c>
      <c r="L29" s="180">
        <v>-0.18865941882552639</v>
      </c>
      <c r="M29" s="179">
        <v>-0.22367644164534539</v>
      </c>
      <c r="N29" s="179">
        <v>-0.19925913639630677</v>
      </c>
      <c r="O29" s="179">
        <v>-0.20804276257566634</v>
      </c>
    </row>
    <row r="30" spans="2:15" outlineLevel="1">
      <c r="B30" s="63" t="s">
        <v>81</v>
      </c>
      <c r="C30" s="179">
        <v>-0.43859649122807021</v>
      </c>
      <c r="D30" s="180">
        <v>2.25</v>
      </c>
      <c r="E30" s="180">
        <v>-0.625</v>
      </c>
      <c r="F30" s="180">
        <v>0.33333333333333326</v>
      </c>
      <c r="G30" s="179">
        <v>-0.37227550130775933</v>
      </c>
      <c r="H30" s="179">
        <v>-0.4561046200021438</v>
      </c>
      <c r="I30" s="179">
        <v>-0.43955949410651296</v>
      </c>
      <c r="J30" s="180">
        <v>-0.18028586839266447</v>
      </c>
      <c r="K30" s="180">
        <v>-0.30764480408858608</v>
      </c>
      <c r="L30" s="180">
        <v>-0.26670327129811577</v>
      </c>
      <c r="M30" s="179">
        <v>-0.19965291791105011</v>
      </c>
      <c r="N30" s="179">
        <v>-0.33233283012165882</v>
      </c>
      <c r="O30" s="179">
        <v>-0.29178742769754451</v>
      </c>
    </row>
    <row r="31" spans="2:15" outlineLevel="1">
      <c r="B31" s="63" t="s">
        <v>80</v>
      </c>
      <c r="C31" s="179">
        <v>0.2226890756302522</v>
      </c>
      <c r="D31" s="180">
        <v>2.2666666666666666</v>
      </c>
      <c r="E31" s="180" t="s">
        <v>143</v>
      </c>
      <c r="F31" s="180">
        <v>2.2666666666666666</v>
      </c>
      <c r="G31" s="179">
        <v>-0.22426141450313342</v>
      </c>
      <c r="H31" s="179">
        <v>-0.27099487449073467</v>
      </c>
      <c r="I31" s="179">
        <v>-0.26038809306105859</v>
      </c>
      <c r="J31" s="180">
        <v>-0.20666535200157765</v>
      </c>
      <c r="K31" s="180">
        <v>-0.17908513341804322</v>
      </c>
      <c r="L31" s="180">
        <v>-0.18846631116477175</v>
      </c>
      <c r="M31" s="179">
        <v>-0.20227482324008605</v>
      </c>
      <c r="N31" s="179">
        <v>-0.19397772524968593</v>
      </c>
      <c r="O31" s="179">
        <v>-0.19668722214254986</v>
      </c>
    </row>
    <row r="32" spans="2:15" outlineLevel="1">
      <c r="B32" s="63" t="s">
        <v>79</v>
      </c>
      <c r="C32" s="179">
        <v>-0.25600000000000001</v>
      </c>
      <c r="D32" s="180">
        <v>1.3181818181818183</v>
      </c>
      <c r="E32" s="180" t="s">
        <v>143</v>
      </c>
      <c r="F32" s="180">
        <v>1.4545454545454546</v>
      </c>
      <c r="G32" s="179">
        <v>-0.25291666666666668</v>
      </c>
      <c r="H32" s="179">
        <v>-0.13518061476329368</v>
      </c>
      <c r="I32" s="179">
        <v>-0.16015555948382532</v>
      </c>
      <c r="J32" s="180">
        <v>2.6055555555555499E-2</v>
      </c>
      <c r="K32" s="180">
        <v>-0.11691460611724291</v>
      </c>
      <c r="L32" s="180">
        <v>-7.2231000295174708E-2</v>
      </c>
      <c r="M32" s="179">
        <v>-8.3688080495356587E-3</v>
      </c>
      <c r="N32" s="179">
        <v>-0.12020945430556418</v>
      </c>
      <c r="O32" s="179">
        <v>-8.6789343586926693E-2</v>
      </c>
    </row>
    <row r="33" spans="2:15" ht="15" customHeight="1">
      <c r="B33" s="172">
        <v>2010</v>
      </c>
      <c r="C33" s="183">
        <v>0.12882238126219914</v>
      </c>
      <c r="D33" s="183">
        <v>1.6696428571428572</v>
      </c>
      <c r="E33" s="183">
        <v>-0.16129032258064513</v>
      </c>
      <c r="F33" s="183">
        <v>1.0172413793103448</v>
      </c>
      <c r="G33" s="183">
        <v>-9.1111111111111143E-2</v>
      </c>
      <c r="H33" s="183">
        <v>-0.19647344250931464</v>
      </c>
      <c r="I33" s="183">
        <v>-0.17452069828857564</v>
      </c>
      <c r="J33" s="183">
        <v>-5.0123300561342066E-2</v>
      </c>
      <c r="K33" s="183">
        <v>-7.8188020973379957E-2</v>
      </c>
      <c r="L33" s="183">
        <v>-6.8612092158143567E-2</v>
      </c>
      <c r="M33" s="183">
        <v>-5.0344701805580927E-2</v>
      </c>
      <c r="N33" s="183">
        <v>-9.7416989748172367E-2</v>
      </c>
      <c r="O33" s="183">
        <v>-8.210207515955914E-2</v>
      </c>
    </row>
    <row r="34" spans="2:15" hidden="1" outlineLevel="1">
      <c r="B34" s="63" t="s">
        <v>90</v>
      </c>
      <c r="C34" s="179">
        <v>-0.28828828828828834</v>
      </c>
      <c r="D34" s="180">
        <v>0.38461538461538458</v>
      </c>
      <c r="E34" s="180">
        <v>-9.9999999999999978E-2</v>
      </c>
      <c r="F34" s="180">
        <v>9.0909090909090828E-2</v>
      </c>
      <c r="G34" s="179">
        <v>-0.45568824638592076</v>
      </c>
      <c r="H34" s="179">
        <v>-0.2601408311018546</v>
      </c>
      <c r="I34" s="179">
        <v>-0.30704862419902001</v>
      </c>
      <c r="J34" s="180">
        <v>-0.14456276218134878</v>
      </c>
      <c r="K34" s="180">
        <v>-0.19087885740802801</v>
      </c>
      <c r="L34" s="180">
        <v>-0.1758709025321088</v>
      </c>
      <c r="M34" s="179">
        <v>-0.19067738857843808</v>
      </c>
      <c r="N34" s="179">
        <v>-0.20512558291745076</v>
      </c>
      <c r="O34" s="179">
        <v>-0.20064031141136485</v>
      </c>
    </row>
    <row r="35" spans="2:15" hidden="1" outlineLevel="1">
      <c r="B35" s="63" t="s">
        <v>89</v>
      </c>
      <c r="C35" s="179">
        <v>-0.50485436893203883</v>
      </c>
      <c r="D35" s="180">
        <v>0</v>
      </c>
      <c r="E35" s="180" t="s">
        <v>143</v>
      </c>
      <c r="F35" s="180">
        <v>0</v>
      </c>
      <c r="G35" s="179">
        <v>-0.51098376313276028</v>
      </c>
      <c r="H35" s="179">
        <v>-0.32189644416718655</v>
      </c>
      <c r="I35" s="179">
        <v>-0.36844580296261464</v>
      </c>
      <c r="J35" s="180">
        <v>-0.13152551549880431</v>
      </c>
      <c r="K35" s="180">
        <v>-0.27911319053955441</v>
      </c>
      <c r="L35" s="180">
        <v>-0.23154006137556904</v>
      </c>
      <c r="M35" s="179">
        <v>-0.1824566879975027</v>
      </c>
      <c r="N35" s="179">
        <v>-0.28643350174339999</v>
      </c>
      <c r="O35" s="179">
        <v>-0.25387341153470189</v>
      </c>
    </row>
    <row r="36" spans="2:15" hidden="1" outlineLevel="1">
      <c r="B36" s="63" t="s">
        <v>88</v>
      </c>
      <c r="C36" s="179">
        <v>-0.57560975609756104</v>
      </c>
      <c r="D36" s="180">
        <v>-0.5</v>
      </c>
      <c r="E36" s="180" t="s">
        <v>143</v>
      </c>
      <c r="F36" s="180">
        <v>0.10000000000000009</v>
      </c>
      <c r="G36" s="179">
        <v>-0.59273422562141498</v>
      </c>
      <c r="H36" s="179">
        <v>-0.40772999455634185</v>
      </c>
      <c r="I36" s="179">
        <v>-0.44872881355932204</v>
      </c>
      <c r="J36" s="180">
        <v>-0.30861601085481682</v>
      </c>
      <c r="K36" s="180">
        <v>-0.16485578822599767</v>
      </c>
      <c r="L36" s="180">
        <v>-0.22542014404938837</v>
      </c>
      <c r="M36" s="179">
        <v>-0.33902202856451225</v>
      </c>
      <c r="N36" s="179">
        <v>-0.21658449473970265</v>
      </c>
      <c r="O36" s="179">
        <v>-0.26443251424922543</v>
      </c>
    </row>
    <row r="37" spans="2:15" hidden="1" outlineLevel="1">
      <c r="B37" s="63" t="s">
        <v>87</v>
      </c>
      <c r="C37" s="179">
        <v>-0.28409090909090906</v>
      </c>
      <c r="D37" s="180">
        <v>-0.5625</v>
      </c>
      <c r="E37" s="180" t="s">
        <v>143</v>
      </c>
      <c r="F37" s="180">
        <v>-0.5625</v>
      </c>
      <c r="G37" s="179">
        <v>-0.49019607843137258</v>
      </c>
      <c r="H37" s="179">
        <v>-0.33986928104575165</v>
      </c>
      <c r="I37" s="179">
        <v>-0.4</v>
      </c>
      <c r="J37" s="180">
        <v>-0.29443690637720488</v>
      </c>
      <c r="K37" s="180">
        <v>-5.0482553823311016E-2</v>
      </c>
      <c r="L37" s="180">
        <v>-0.15338388896837885</v>
      </c>
      <c r="M37" s="179">
        <v>-0.30183893468611289</v>
      </c>
      <c r="N37" s="179">
        <v>-6.1039580352885037E-2</v>
      </c>
      <c r="O37" s="179">
        <v>-0.16439847577572131</v>
      </c>
    </row>
    <row r="38" spans="2:15" hidden="1" outlineLevel="1">
      <c r="B38" s="63" t="s">
        <v>86</v>
      </c>
      <c r="C38" s="179">
        <v>-0.1607142857142857</v>
      </c>
      <c r="D38" s="180">
        <v>-1</v>
      </c>
      <c r="E38" s="180" t="s">
        <v>143</v>
      </c>
      <c r="F38" s="180">
        <v>1</v>
      </c>
      <c r="G38" s="179">
        <v>-0.47222222222222221</v>
      </c>
      <c r="H38" s="179">
        <v>-0.5859375</v>
      </c>
      <c r="I38" s="179">
        <v>-0.54499999999999993</v>
      </c>
      <c r="J38" s="180">
        <v>-0.33935018050541521</v>
      </c>
      <c r="K38" s="180">
        <v>-0.38504257682339871</v>
      </c>
      <c r="L38" s="180">
        <v>-0.36594827586206902</v>
      </c>
      <c r="M38" s="179">
        <v>-0.34009661835748795</v>
      </c>
      <c r="N38" s="179">
        <v>-0.39201131141746204</v>
      </c>
      <c r="O38" s="179">
        <v>-0.37007552561747292</v>
      </c>
    </row>
    <row r="39" spans="2:15" hidden="1" outlineLevel="1">
      <c r="B39" s="63" t="s">
        <v>85</v>
      </c>
      <c r="C39" s="179">
        <v>0.56451612903225801</v>
      </c>
      <c r="D39" s="180">
        <v>0.5714285714285714</v>
      </c>
      <c r="E39" s="180" t="s">
        <v>143</v>
      </c>
      <c r="F39" s="180">
        <v>0.5714285714285714</v>
      </c>
      <c r="G39" s="179">
        <v>-0.39644970414201186</v>
      </c>
      <c r="H39" s="179">
        <v>-0.54066985645933019</v>
      </c>
      <c r="I39" s="179">
        <v>-0.49914821124361164</v>
      </c>
      <c r="J39" s="180">
        <v>-0.29104190695886201</v>
      </c>
      <c r="K39" s="180">
        <v>-0.21525559105431313</v>
      </c>
      <c r="L39" s="180">
        <v>-0.24116178210014461</v>
      </c>
      <c r="M39" s="179">
        <v>-0.27650581190560053</v>
      </c>
      <c r="N39" s="179">
        <v>-0.2403243641725028</v>
      </c>
      <c r="O39" s="179">
        <v>-0.25275257108287963</v>
      </c>
    </row>
    <row r="40" spans="2:15" hidden="1" outlineLevel="1">
      <c r="B40" s="63" t="s">
        <v>84</v>
      </c>
      <c r="C40" s="179">
        <v>-0.54545454545454541</v>
      </c>
      <c r="D40" s="180">
        <v>-0.63636363636363635</v>
      </c>
      <c r="E40" s="180" t="s">
        <v>143</v>
      </c>
      <c r="F40" s="180">
        <v>-0.63636363636363635</v>
      </c>
      <c r="G40" s="179">
        <v>0.83333333333333326</v>
      </c>
      <c r="H40" s="179">
        <v>-0.45396825396825402</v>
      </c>
      <c r="I40" s="179">
        <v>-0.23097112860892388</v>
      </c>
      <c r="J40" s="180">
        <v>-6.9779374037968189E-2</v>
      </c>
      <c r="K40" s="180">
        <v>-7.0117955439056412E-2</v>
      </c>
      <c r="L40" s="180">
        <v>-6.9986002799440117E-2</v>
      </c>
      <c r="M40" s="179">
        <v>-6.1816452686638157E-2</v>
      </c>
      <c r="N40" s="179">
        <v>-0.10602910602910598</v>
      </c>
      <c r="O40" s="179">
        <v>-8.9031078610603331E-2</v>
      </c>
    </row>
    <row r="41" spans="2:15" hidden="1" outlineLevel="1">
      <c r="B41" s="63" t="s">
        <v>83</v>
      </c>
      <c r="C41" s="179">
        <v>-0.16470588235294115</v>
      </c>
      <c r="D41" s="180">
        <v>4</v>
      </c>
      <c r="E41" s="180" t="s">
        <v>143</v>
      </c>
      <c r="F41" s="180">
        <v>20</v>
      </c>
      <c r="G41" s="179">
        <v>-0.19277108433734935</v>
      </c>
      <c r="H41" s="179">
        <v>-0.46060606060606057</v>
      </c>
      <c r="I41" s="179">
        <v>-0.37096774193548387</v>
      </c>
      <c r="J41" s="180">
        <v>-5.7334326135517477E-2</v>
      </c>
      <c r="K41" s="180">
        <v>-0.16338230025080613</v>
      </c>
      <c r="L41" s="180">
        <v>-0.12893081761006286</v>
      </c>
      <c r="M41" s="179">
        <v>-6.8121693121693139E-2</v>
      </c>
      <c r="N41" s="179">
        <v>-0.17456021650879572</v>
      </c>
      <c r="O41" s="179">
        <v>-0.13854073410922108</v>
      </c>
    </row>
    <row r="42" spans="2:15" hidden="1" outlineLevel="1">
      <c r="B42" s="63" t="s">
        <v>82</v>
      </c>
      <c r="C42" s="179">
        <v>-1.7857142857142905E-2</v>
      </c>
      <c r="D42" s="180">
        <v>-0.92592592592592593</v>
      </c>
      <c r="E42" s="180">
        <v>-1</v>
      </c>
      <c r="F42" s="180">
        <v>-0.9375</v>
      </c>
      <c r="G42" s="179">
        <v>0.36297376093294464</v>
      </c>
      <c r="H42" s="179">
        <v>-0.16615801966768395</v>
      </c>
      <c r="I42" s="179">
        <v>-6.6299862448418123E-2</v>
      </c>
      <c r="J42" s="180">
        <v>0.13625031164298185</v>
      </c>
      <c r="K42" s="180">
        <v>0.21656546784991426</v>
      </c>
      <c r="L42" s="180">
        <v>0.18569101015909517</v>
      </c>
      <c r="M42" s="179">
        <v>0.1486379563693907</v>
      </c>
      <c r="N42" s="179">
        <v>0.1447468354430379</v>
      </c>
      <c r="O42" s="179">
        <v>0.1461435468819734</v>
      </c>
    </row>
    <row r="43" spans="2:15" hidden="1" outlineLevel="1">
      <c r="B43" s="63" t="s">
        <v>81</v>
      </c>
      <c r="C43" s="179">
        <v>-0.21107266435986161</v>
      </c>
      <c r="D43" s="180">
        <v>-0.52941176470588236</v>
      </c>
      <c r="E43" s="180" t="s">
        <v>143</v>
      </c>
      <c r="F43" s="180">
        <v>0.41176470588235303</v>
      </c>
      <c r="G43" s="179">
        <v>-0.24365314869765908</v>
      </c>
      <c r="H43" s="179">
        <v>2.5277503022310244E-2</v>
      </c>
      <c r="I43" s="179">
        <v>-4.1955159907682171E-2</v>
      </c>
      <c r="J43" s="180">
        <v>-6.7795189809771172E-2</v>
      </c>
      <c r="K43" s="180">
        <v>-8.5171620815893689E-5</v>
      </c>
      <c r="L43" s="180">
        <v>-2.2899901171819836E-2</v>
      </c>
      <c r="M43" s="179">
        <v>-8.92115419959566E-2</v>
      </c>
      <c r="N43" s="179">
        <v>4.3165724274476514E-3</v>
      </c>
      <c r="O43" s="179">
        <v>-2.6240572608925428E-2</v>
      </c>
    </row>
    <row r="44" spans="2:15" hidden="1" outlineLevel="1">
      <c r="B44" s="63" t="s">
        <v>80</v>
      </c>
      <c r="C44" s="179">
        <v>-0.27439024390243905</v>
      </c>
      <c r="D44" s="180">
        <v>-0.55882352941176472</v>
      </c>
      <c r="E44" s="180">
        <v>-1</v>
      </c>
      <c r="F44" s="180">
        <v>-0.69387755102040816</v>
      </c>
      <c r="G44" s="179">
        <v>-0.25234270414993309</v>
      </c>
      <c r="H44" s="179">
        <v>-0.11451181193995108</v>
      </c>
      <c r="I44" s="179">
        <v>-0.15007339607978587</v>
      </c>
      <c r="J44" s="180">
        <v>-4.1534754051883005E-2</v>
      </c>
      <c r="K44" s="180">
        <v>-6.773436944727429E-2</v>
      </c>
      <c r="L44" s="180">
        <v>-5.8985040711986403E-2</v>
      </c>
      <c r="M44" s="179">
        <v>-7.1064333210949293E-2</v>
      </c>
      <c r="N44" s="179">
        <v>-7.591947576598379E-2</v>
      </c>
      <c r="O44" s="179">
        <v>-7.4339572547457822E-2</v>
      </c>
    </row>
    <row r="45" spans="2:15" hidden="1" outlineLevel="1">
      <c r="B45" s="63" t="s">
        <v>79</v>
      </c>
      <c r="C45" s="179">
        <v>0.33689839572192515</v>
      </c>
      <c r="D45" s="180">
        <v>-0.38888888888888884</v>
      </c>
      <c r="E45" s="180">
        <v>-1</v>
      </c>
      <c r="F45" s="180">
        <v>-0.46341463414634143</v>
      </c>
      <c r="G45" s="179">
        <v>-0.30795847750865057</v>
      </c>
      <c r="H45" s="179">
        <v>-0.24623710468459326</v>
      </c>
      <c r="I45" s="179">
        <v>-0.26023277102131559</v>
      </c>
      <c r="J45" s="180">
        <v>-7.2069285493349788E-2</v>
      </c>
      <c r="K45" s="180">
        <v>8.0771960473876803E-2</v>
      </c>
      <c r="L45" s="180">
        <v>2.7859080525413971E-2</v>
      </c>
      <c r="M45" s="179">
        <v>-0.10468188314781934</v>
      </c>
      <c r="N45" s="179">
        <v>8.6660476632616223E-4</v>
      </c>
      <c r="O45" s="179">
        <v>-3.3191715347849149E-2</v>
      </c>
    </row>
    <row r="46" spans="2:15" collapsed="1">
      <c r="B46" s="173">
        <v>2009</v>
      </c>
      <c r="C46" s="184">
        <v>-0.2391089108910891</v>
      </c>
      <c r="D46" s="184">
        <v>-0.41052631578947374</v>
      </c>
      <c r="E46" s="184">
        <v>0.37777777777777777</v>
      </c>
      <c r="F46" s="184">
        <v>-0.25957446808510642</v>
      </c>
      <c r="G46" s="184">
        <v>-0.34533110620184282</v>
      </c>
      <c r="H46" s="184">
        <v>-0.21567161643277044</v>
      </c>
      <c r="I46" s="184">
        <v>-0.2467545887854089</v>
      </c>
      <c r="J46" s="184">
        <v>-0.11137061545780891</v>
      </c>
      <c r="K46" s="184">
        <v>-9.1115294584862339E-2</v>
      </c>
      <c r="L46" s="184">
        <v>-9.8129569673716888E-2</v>
      </c>
      <c r="M46" s="184">
        <v>-0.14056866986425909</v>
      </c>
      <c r="N46" s="184">
        <v>-0.11390360995074511</v>
      </c>
      <c r="O46" s="184">
        <v>-0.12275883608349381</v>
      </c>
    </row>
    <row r="47" spans="2:15" hidden="1" outlineLevel="1">
      <c r="B47" s="63" t="s">
        <v>90</v>
      </c>
      <c r="C47" s="179">
        <v>0.13846153846153841</v>
      </c>
      <c r="D47" s="180">
        <v>-0.58064516129032251</v>
      </c>
      <c r="E47" s="180" t="s">
        <v>143</v>
      </c>
      <c r="F47" s="180">
        <v>6.4516129032258007E-2</v>
      </c>
      <c r="G47" s="179">
        <v>-5.0432706654729986E-2</v>
      </c>
      <c r="H47" s="179">
        <v>-0.16337537338201125</v>
      </c>
      <c r="I47" s="179">
        <v>-0.13880412906576645</v>
      </c>
      <c r="J47" s="180">
        <v>-8.5525992229380843E-2</v>
      </c>
      <c r="K47" s="180">
        <v>-0.16469625514137431</v>
      </c>
      <c r="L47" s="180">
        <v>-0.14058709001048375</v>
      </c>
      <c r="M47" s="179">
        <v>-7.9422835633626065E-2</v>
      </c>
      <c r="N47" s="179">
        <v>-0.16408213510232694</v>
      </c>
      <c r="O47" s="179">
        <v>-0.13951625626524589</v>
      </c>
    </row>
    <row r="48" spans="2:15" hidden="1" outlineLevel="1">
      <c r="B48" s="63" t="s">
        <v>89</v>
      </c>
      <c r="C48" s="179">
        <v>-3.4375000000000044E-2</v>
      </c>
      <c r="D48" s="180">
        <v>0.5</v>
      </c>
      <c r="E48" s="180">
        <v>-1</v>
      </c>
      <c r="F48" s="180">
        <v>-0.21052631578947367</v>
      </c>
      <c r="G48" s="179">
        <v>9.710094306671313E-2</v>
      </c>
      <c r="H48" s="179">
        <v>-4.479094249677229E-2</v>
      </c>
      <c r="I48" s="179">
        <v>-1.3377667800804183E-2</v>
      </c>
      <c r="J48" s="180">
        <v>0.10126708074534152</v>
      </c>
      <c r="K48" s="180">
        <v>0.20093819269034485</v>
      </c>
      <c r="L48" s="180">
        <v>0.1668957792373098</v>
      </c>
      <c r="M48" s="179">
        <v>9.9065099922806432E-2</v>
      </c>
      <c r="N48" s="179">
        <v>0.15009411572141751</v>
      </c>
      <c r="O48" s="179">
        <v>0.13361221154112535</v>
      </c>
    </row>
    <row r="49" spans="2:15" hidden="1" outlineLevel="1">
      <c r="B49" s="63" t="s">
        <v>88</v>
      </c>
      <c r="C49" s="179">
        <v>-6.3926940639269403E-2</v>
      </c>
      <c r="D49" s="180">
        <v>-0.375</v>
      </c>
      <c r="E49" s="180">
        <v>-1</v>
      </c>
      <c r="F49" s="180">
        <v>-0.72972972972972971</v>
      </c>
      <c r="G49" s="179">
        <v>-0.20314880650076184</v>
      </c>
      <c r="H49" s="179">
        <v>-5.794871794871792E-2</v>
      </c>
      <c r="I49" s="179">
        <v>-9.4513364880419504E-2</v>
      </c>
      <c r="J49" s="180">
        <v>2.0775623268697974E-2</v>
      </c>
      <c r="K49" s="180">
        <v>-9.7602281843301553E-2</v>
      </c>
      <c r="L49" s="180">
        <v>-5.1250067791094978E-2</v>
      </c>
      <c r="M49" s="179">
        <v>-7.2098053352559477E-3</v>
      </c>
      <c r="N49" s="179">
        <v>-9.0077360556713448E-2</v>
      </c>
      <c r="O49" s="179">
        <v>-5.9395368495984702E-2</v>
      </c>
    </row>
    <row r="50" spans="2:15" hidden="1" outlineLevel="1">
      <c r="B50" s="63" t="s">
        <v>87</v>
      </c>
      <c r="C50" s="179">
        <v>0.29411764705882359</v>
      </c>
      <c r="D50" s="180">
        <v>0.60000000000000009</v>
      </c>
      <c r="E50" s="180" t="s">
        <v>143</v>
      </c>
      <c r="F50" s="180">
        <v>0.60000000000000009</v>
      </c>
      <c r="G50" s="179">
        <v>0.59375</v>
      </c>
      <c r="H50" s="179">
        <v>8.5106382978723305E-2</v>
      </c>
      <c r="I50" s="179">
        <v>0.24390243902439024</v>
      </c>
      <c r="J50" s="180">
        <v>0.52904564315352687</v>
      </c>
      <c r="K50" s="180">
        <v>0.52663392519833785</v>
      </c>
      <c r="L50" s="180">
        <v>0.52765027322404379</v>
      </c>
      <c r="M50" s="179">
        <v>0.52367149758454112</v>
      </c>
      <c r="N50" s="179">
        <v>0.50430416068866579</v>
      </c>
      <c r="O50" s="179">
        <v>0.51255660765747213</v>
      </c>
    </row>
    <row r="51" spans="2:15" hidden="1" outlineLevel="1">
      <c r="B51" s="63" t="s">
        <v>86</v>
      </c>
      <c r="C51" s="179">
        <v>-0.43999999999999995</v>
      </c>
      <c r="D51" s="180">
        <v>0.5</v>
      </c>
      <c r="E51" s="180">
        <v>-1</v>
      </c>
      <c r="F51" s="180">
        <v>-0.7857142857142857</v>
      </c>
      <c r="G51" s="179">
        <v>0.14285714285714279</v>
      </c>
      <c r="H51" s="179">
        <v>1.56</v>
      </c>
      <c r="I51" s="179">
        <v>0.76991150442477885</v>
      </c>
      <c r="J51" s="180">
        <v>1.0176899063475546</v>
      </c>
      <c r="K51" s="180">
        <v>5.4666146036704388E-2</v>
      </c>
      <c r="L51" s="180">
        <v>0.31743327654741615</v>
      </c>
      <c r="M51" s="179">
        <v>0.83836589698046171</v>
      </c>
      <c r="N51" s="179">
        <v>7.8536027449485291E-2</v>
      </c>
      <c r="O51" s="179">
        <v>0.30674846625766872</v>
      </c>
    </row>
    <row r="52" spans="2:15" hidden="1" outlineLevel="1">
      <c r="B52" s="63" t="s">
        <v>85</v>
      </c>
      <c r="C52" s="179">
        <v>0.29166666666666674</v>
      </c>
      <c r="D52" s="180">
        <v>1.3333333333333335</v>
      </c>
      <c r="E52" s="180">
        <v>-1</v>
      </c>
      <c r="F52" s="180">
        <v>0.16666666666666674</v>
      </c>
      <c r="G52" s="179">
        <v>1.2236842105263159</v>
      </c>
      <c r="H52" s="179">
        <v>0.84140969162995605</v>
      </c>
      <c r="I52" s="179">
        <v>0.93729372937293731</v>
      </c>
      <c r="J52" s="180">
        <v>1.1495867768595041</v>
      </c>
      <c r="K52" s="180">
        <v>0.57089084065244666</v>
      </c>
      <c r="L52" s="180">
        <v>0.73010459299681663</v>
      </c>
      <c r="M52" s="179">
        <v>1.1234106207928196</v>
      </c>
      <c r="N52" s="179">
        <v>0.58747805734347569</v>
      </c>
      <c r="O52" s="179">
        <v>0.73817034700315465</v>
      </c>
    </row>
    <row r="53" spans="2:15" hidden="1" outlineLevel="1">
      <c r="B53" s="63" t="s">
        <v>84</v>
      </c>
      <c r="C53" s="179">
        <v>1.1388888888888888</v>
      </c>
      <c r="D53" s="180">
        <v>2.6666666666666665</v>
      </c>
      <c r="E53" s="180" t="s">
        <v>143</v>
      </c>
      <c r="F53" s="180">
        <v>2.6666666666666665</v>
      </c>
      <c r="G53" s="179">
        <v>-0.13157894736842102</v>
      </c>
      <c r="H53" s="179">
        <v>1.1000000000000001</v>
      </c>
      <c r="I53" s="179">
        <v>0.68584070796460184</v>
      </c>
      <c r="J53" s="180">
        <v>3.8123456790123456</v>
      </c>
      <c r="K53" s="180">
        <v>0.5484525621511922</v>
      </c>
      <c r="L53" s="180">
        <v>1.1047979797979797</v>
      </c>
      <c r="M53" s="179">
        <v>3.0442307692307695</v>
      </c>
      <c r="N53" s="179">
        <v>0.58745874587458746</v>
      </c>
      <c r="O53" s="179">
        <v>1.0711851571374478</v>
      </c>
    </row>
    <row r="54" spans="2:15" hidden="1" outlineLevel="1">
      <c r="B54" s="63" t="s">
        <v>83</v>
      </c>
      <c r="C54" s="179">
        <v>0.3492063492063493</v>
      </c>
      <c r="D54" s="180">
        <v>-0.66666666666666674</v>
      </c>
      <c r="E54" s="180">
        <v>-1</v>
      </c>
      <c r="F54" s="180">
        <v>-0.93333333333333335</v>
      </c>
      <c r="G54" s="179">
        <v>0.80434782608695654</v>
      </c>
      <c r="H54" s="179">
        <v>0.71875</v>
      </c>
      <c r="I54" s="179">
        <v>0.74647887323943651</v>
      </c>
      <c r="J54" s="180">
        <v>1.8819742489270386</v>
      </c>
      <c r="K54" s="180">
        <v>0.20822510822510831</v>
      </c>
      <c r="L54" s="180">
        <v>0.48919308357348701</v>
      </c>
      <c r="M54" s="179">
        <v>1.6159169550173011</v>
      </c>
      <c r="N54" s="179">
        <v>0.22249793217535152</v>
      </c>
      <c r="O54" s="179">
        <v>0.49132176234979963</v>
      </c>
    </row>
    <row r="55" spans="2:15" hidden="1" outlineLevel="1">
      <c r="B55" s="63" t="s">
        <v>82</v>
      </c>
      <c r="C55" s="179">
        <v>9.009009009008917E-3</v>
      </c>
      <c r="D55" s="180">
        <v>0.42105263157894735</v>
      </c>
      <c r="E55" s="180">
        <v>-0.16666666666666663</v>
      </c>
      <c r="F55" s="180">
        <v>0.28000000000000003</v>
      </c>
      <c r="G55" s="179">
        <v>-0.29928498467824316</v>
      </c>
      <c r="H55" s="179">
        <v>-6.2917063870352674E-2</v>
      </c>
      <c r="I55" s="179">
        <v>-0.11900145419292296</v>
      </c>
      <c r="J55" s="180">
        <v>-0.23556317895940537</v>
      </c>
      <c r="K55" s="180">
        <v>-0.14684200039848572</v>
      </c>
      <c r="L55" s="180">
        <v>-0.1832804978278737</v>
      </c>
      <c r="M55" s="179">
        <v>-0.2375247780746359</v>
      </c>
      <c r="N55" s="179">
        <v>-0.1323448654585393</v>
      </c>
      <c r="O55" s="179">
        <v>-0.17328011270251231</v>
      </c>
    </row>
    <row r="56" spans="2:15" hidden="1" outlineLevel="1">
      <c r="B56" s="63" t="s">
        <v>81</v>
      </c>
      <c r="C56" s="179">
        <v>0.40975609756097553</v>
      </c>
      <c r="D56" s="180">
        <v>-5.555555555555558E-2</v>
      </c>
      <c r="E56" s="180">
        <v>-1</v>
      </c>
      <c r="F56" s="180">
        <v>-0.37037037037037035</v>
      </c>
      <c r="G56" s="179">
        <v>0.21417133706965563</v>
      </c>
      <c r="H56" s="179">
        <v>5.9254947613504028E-2</v>
      </c>
      <c r="I56" s="179">
        <v>9.4155844155844104E-2</v>
      </c>
      <c r="J56" s="180">
        <v>0.17816063582958974</v>
      </c>
      <c r="K56" s="180">
        <v>0.42448967211623034</v>
      </c>
      <c r="L56" s="180">
        <v>0.33074061548867095</v>
      </c>
      <c r="M56" s="179">
        <v>0.18395856906606323</v>
      </c>
      <c r="N56" s="179">
        <v>0.34870573518090842</v>
      </c>
      <c r="O56" s="179">
        <v>0.29005670374616543</v>
      </c>
    </row>
    <row r="57" spans="2:15" hidden="1" outlineLevel="1">
      <c r="B57" s="63" t="s">
        <v>80</v>
      </c>
      <c r="C57" s="179">
        <v>1.4848484848484849</v>
      </c>
      <c r="D57" s="180">
        <v>1</v>
      </c>
      <c r="E57" s="180">
        <v>-0.60526315789473684</v>
      </c>
      <c r="F57" s="180">
        <v>-0.10909090909090913</v>
      </c>
      <c r="G57" s="179">
        <v>0.20678513731825521</v>
      </c>
      <c r="H57" s="179">
        <v>1.0941176470588232E-2</v>
      </c>
      <c r="I57" s="179">
        <v>5.5120262390670582E-2</v>
      </c>
      <c r="J57" s="180">
        <v>2.4495328460086174E-2</v>
      </c>
      <c r="K57" s="180">
        <v>0.26776596383732798</v>
      </c>
      <c r="L57" s="180">
        <v>0.17462141572908751</v>
      </c>
      <c r="M57" s="179">
        <v>5.2873464478996546E-2</v>
      </c>
      <c r="N57" s="179">
        <v>0.21478772231784271</v>
      </c>
      <c r="O57" s="179">
        <v>0.15689406272076667</v>
      </c>
    </row>
    <row r="58" spans="2:15" hidden="1" outlineLevel="1">
      <c r="B58" s="63" t="s">
        <v>79</v>
      </c>
      <c r="C58" s="179">
        <v>0.40601503759398505</v>
      </c>
      <c r="D58" s="180">
        <v>2.6</v>
      </c>
      <c r="E58" s="180">
        <v>-0.82758620689655171</v>
      </c>
      <c r="F58" s="180">
        <v>5.1282051282051322E-2</v>
      </c>
      <c r="G58" s="179">
        <v>0.14834437086092711</v>
      </c>
      <c r="H58" s="179">
        <v>8.0888401425829537E-2</v>
      </c>
      <c r="I58" s="179">
        <v>9.5480266456557494E-2</v>
      </c>
      <c r="J58" s="180">
        <v>5.9074033631797418E-2</v>
      </c>
      <c r="K58" s="180">
        <v>8.4744758971929457E-2</v>
      </c>
      <c r="L58" s="180">
        <v>7.571801566579639E-2</v>
      </c>
      <c r="M58" s="179">
        <v>7.4956934680385556E-2</v>
      </c>
      <c r="N58" s="179">
        <v>8.3210406329623066E-2</v>
      </c>
      <c r="O58" s="179">
        <v>8.0533365548693059E-2</v>
      </c>
    </row>
    <row r="59" spans="2:15" collapsed="1">
      <c r="B59" s="173">
        <v>2008</v>
      </c>
      <c r="C59" s="184">
        <v>0.23926380368098155</v>
      </c>
      <c r="D59" s="184">
        <v>0.3380281690140845</v>
      </c>
      <c r="E59" s="184">
        <v>-0.67625899280575541</v>
      </c>
      <c r="F59" s="184">
        <v>-0.16370106761565839</v>
      </c>
      <c r="G59" s="184">
        <v>6.1666952691493693E-2</v>
      </c>
      <c r="H59" s="184">
        <v>-1.5966428702790414E-2</v>
      </c>
      <c r="I59" s="184">
        <v>1.5913266230238587E-3</v>
      </c>
      <c r="J59" s="184">
        <v>7.048274584850911E-2</v>
      </c>
      <c r="K59" s="184">
        <v>0.11227818316188265</v>
      </c>
      <c r="L59" s="184">
        <v>9.7440238443542215E-2</v>
      </c>
      <c r="M59" s="184">
        <v>7.1550942255366401E-2</v>
      </c>
      <c r="N59" s="184">
        <v>8.5939457131830599E-2</v>
      </c>
      <c r="O59" s="184">
        <v>8.1118497025249869E-2</v>
      </c>
    </row>
    <row r="60" spans="2:15" hidden="1" outlineLevel="1">
      <c r="B60" s="63" t="s">
        <v>90</v>
      </c>
      <c r="C60" s="179">
        <v>0.14035087719298245</v>
      </c>
      <c r="D60" s="180">
        <v>-0.20512820512820518</v>
      </c>
      <c r="E60" s="180">
        <v>-1</v>
      </c>
      <c r="F60" s="180">
        <v>-0.50793650793650791</v>
      </c>
      <c r="G60" s="179">
        <v>0.2347089167280767</v>
      </c>
      <c r="H60" s="179">
        <v>9.972345596245713E-3</v>
      </c>
      <c r="I60" s="179">
        <v>5.1614665119136927E-2</v>
      </c>
      <c r="J60" s="180">
        <v>0.1338947133615882</v>
      </c>
      <c r="K60" s="180">
        <v>0.42646064999692812</v>
      </c>
      <c r="L60" s="180">
        <v>0.32254486392267157</v>
      </c>
      <c r="M60" s="179">
        <v>0.14643268124280784</v>
      </c>
      <c r="N60" s="179">
        <v>0.31403473298735141</v>
      </c>
      <c r="O60" s="179">
        <v>0.2605596095889362</v>
      </c>
    </row>
    <row r="61" spans="2:15" hidden="1" outlineLevel="1">
      <c r="B61" s="63" t="s">
        <v>89</v>
      </c>
      <c r="C61" s="179">
        <v>0.3223140495867769</v>
      </c>
      <c r="D61" s="180">
        <v>-0.83050847457627119</v>
      </c>
      <c r="E61" s="180">
        <v>-0.73529411764705888</v>
      </c>
      <c r="F61" s="180">
        <v>-0.79569892473118276</v>
      </c>
      <c r="G61" s="179">
        <v>1.13034263511127E-2</v>
      </c>
      <c r="H61" s="179">
        <v>8.3503712471753033E-2</v>
      </c>
      <c r="I61" s="179">
        <v>6.6644671725503146E-2</v>
      </c>
      <c r="J61" s="180">
        <v>8.6311130303357464E-2</v>
      </c>
      <c r="K61" s="180">
        <v>0.4928623648466659</v>
      </c>
      <c r="L61" s="180">
        <v>0.32366617993934632</v>
      </c>
      <c r="M61" s="179">
        <v>7.6646043032597699E-2</v>
      </c>
      <c r="N61" s="179">
        <v>0.38396194359497104</v>
      </c>
      <c r="O61" s="179">
        <v>0.26713939691789235</v>
      </c>
    </row>
    <row r="62" spans="2:15" hidden="1" outlineLevel="1">
      <c r="B62" s="63" t="s">
        <v>88</v>
      </c>
      <c r="C62" s="179">
        <v>1.5172413793103448</v>
      </c>
      <c r="D62" s="180">
        <v>0.23076923076923084</v>
      </c>
      <c r="E62" s="180">
        <v>2.5</v>
      </c>
      <c r="F62" s="180">
        <v>0.94736842105263164</v>
      </c>
      <c r="G62" s="179">
        <v>0.39645390070921982</v>
      </c>
      <c r="H62" s="179">
        <v>1.0711817553558989E-2</v>
      </c>
      <c r="I62" s="179">
        <v>8.6273964990275065E-2</v>
      </c>
      <c r="J62" s="180">
        <v>5.7952963587075912E-2</v>
      </c>
      <c r="K62" s="180">
        <v>0.20175673504365066</v>
      </c>
      <c r="L62" s="180">
        <v>0.14102722772277221</v>
      </c>
      <c r="M62" s="179">
        <v>9.7961606966158632E-2</v>
      </c>
      <c r="N62" s="179">
        <v>0.15712241978336405</v>
      </c>
      <c r="O62" s="179">
        <v>0.1344891984655765</v>
      </c>
    </row>
    <row r="63" spans="2:15" hidden="1" outlineLevel="1">
      <c r="B63" s="63" t="s">
        <v>87</v>
      </c>
      <c r="C63" s="179">
        <v>-2.8571428571428581E-2</v>
      </c>
      <c r="D63" s="180">
        <v>1</v>
      </c>
      <c r="E63" s="180">
        <v>-1</v>
      </c>
      <c r="F63" s="180">
        <v>-0.56521739130434789</v>
      </c>
      <c r="G63" s="179">
        <v>-0.74901960784313726</v>
      </c>
      <c r="H63" s="179">
        <v>-0.78407350689127109</v>
      </c>
      <c r="I63" s="179">
        <v>-0.77422907488986781</v>
      </c>
      <c r="J63" s="180">
        <v>2.6001040041601087E-3</v>
      </c>
      <c r="K63" s="180">
        <v>0.74834874504623516</v>
      </c>
      <c r="L63" s="180">
        <v>0.33110270584812329</v>
      </c>
      <c r="M63" s="179">
        <v>-8.1225033288948034E-2</v>
      </c>
      <c r="N63" s="179">
        <v>0.27597254004576666</v>
      </c>
      <c r="O63" s="179">
        <v>9.4637223974763485E-2</v>
      </c>
    </row>
    <row r="64" spans="2:15" hidden="1" outlineLevel="1">
      <c r="B64" s="63" t="s">
        <v>86</v>
      </c>
      <c r="C64" s="179">
        <v>1.0408163265306123</v>
      </c>
      <c r="D64" s="180">
        <v>-0.85714285714285721</v>
      </c>
      <c r="E64" s="180" t="s">
        <v>143</v>
      </c>
      <c r="F64" s="180">
        <v>0</v>
      </c>
      <c r="G64" s="179">
        <v>0.26</v>
      </c>
      <c r="H64" s="179">
        <v>-0.4623655913978495</v>
      </c>
      <c r="I64" s="179">
        <v>-0.20979020979020979</v>
      </c>
      <c r="J64" s="180">
        <v>-0.48964418481147109</v>
      </c>
      <c r="K64" s="180">
        <v>0.89563286454478175</v>
      </c>
      <c r="L64" s="180">
        <v>8.9053803339517623E-2</v>
      </c>
      <c r="M64" s="179">
        <v>-0.43587174348697399</v>
      </c>
      <c r="N64" s="179">
        <v>0.81648199445983383</v>
      </c>
      <c r="O64" s="179">
        <v>8.9825581395348797E-2</v>
      </c>
    </row>
    <row r="65" spans="2:15" hidden="1" outlineLevel="1">
      <c r="B65" s="63" t="s">
        <v>85</v>
      </c>
      <c r="C65" s="179">
        <v>-0.44827586206896552</v>
      </c>
      <c r="D65" s="180">
        <v>2</v>
      </c>
      <c r="E65" s="180" t="s">
        <v>143</v>
      </c>
      <c r="F65" s="180">
        <v>5</v>
      </c>
      <c r="G65" s="179">
        <v>-0.3613445378151261</v>
      </c>
      <c r="H65" s="179">
        <v>-0.59680284191829491</v>
      </c>
      <c r="I65" s="179">
        <v>-0.55571847507331373</v>
      </c>
      <c r="J65" s="180">
        <v>-0.29446064139941686</v>
      </c>
      <c r="K65" s="180">
        <v>0.48624708624708624</v>
      </c>
      <c r="L65" s="180">
        <v>0.13937823834196883</v>
      </c>
      <c r="M65" s="179">
        <v>-0.30437044745057229</v>
      </c>
      <c r="N65" s="179">
        <v>0.26218611521418023</v>
      </c>
      <c r="O65" s="179">
        <v>2.6997840172786169E-2</v>
      </c>
    </row>
    <row r="66" spans="2:15" hidden="1" outlineLevel="1">
      <c r="B66" s="63" t="s">
        <v>84</v>
      </c>
      <c r="C66" s="179">
        <v>-0.5955056179775281</v>
      </c>
      <c r="D66" s="180">
        <v>-0.5714285714285714</v>
      </c>
      <c r="E66" s="180">
        <v>-1</v>
      </c>
      <c r="F66" s="180">
        <v>-0.94</v>
      </c>
      <c r="G66" s="179">
        <v>-0.28301886792452835</v>
      </c>
      <c r="H66" s="179">
        <v>-0.78134110787172006</v>
      </c>
      <c r="I66" s="179">
        <v>-0.71464646464646464</v>
      </c>
      <c r="J66" s="180">
        <v>-0.63414634146341464</v>
      </c>
      <c r="K66" s="180">
        <v>0.12307692307692308</v>
      </c>
      <c r="L66" s="180">
        <v>-0.16981132075471694</v>
      </c>
      <c r="M66" s="179">
        <v>-0.6027501909854851</v>
      </c>
      <c r="N66" s="179">
        <v>-0.14613526570048307</v>
      </c>
      <c r="O66" s="179">
        <v>-0.30371737411020305</v>
      </c>
    </row>
    <row r="67" spans="2:15" hidden="1" outlineLevel="1">
      <c r="B67" s="63" t="s">
        <v>83</v>
      </c>
      <c r="C67" s="179">
        <v>-4.5454545454545414E-2</v>
      </c>
      <c r="D67" s="180">
        <v>-0.5714285714285714</v>
      </c>
      <c r="E67" s="180">
        <v>1</v>
      </c>
      <c r="F67" s="180">
        <v>0.15384615384615374</v>
      </c>
      <c r="G67" s="179">
        <v>-0.76288659793814428</v>
      </c>
      <c r="H67" s="179">
        <v>-0.79874213836477992</v>
      </c>
      <c r="I67" s="179">
        <v>-0.78837555886736221</v>
      </c>
      <c r="J67" s="180">
        <v>-0.64070932922127988</v>
      </c>
      <c r="K67" s="180">
        <v>0.38572285542891427</v>
      </c>
      <c r="L67" s="180">
        <v>-6.3427800269905577E-2</v>
      </c>
      <c r="M67" s="179">
        <v>-0.63043478260869568</v>
      </c>
      <c r="N67" s="179">
        <v>0.12465116279069766</v>
      </c>
      <c r="O67" s="179">
        <v>-0.19332256327409802</v>
      </c>
    </row>
    <row r="68" spans="2:15" hidden="1" outlineLevel="1">
      <c r="B68" s="63" t="s">
        <v>82</v>
      </c>
      <c r="C68" s="179">
        <v>-0.57471264367816088</v>
      </c>
      <c r="D68" s="180">
        <v>1.375</v>
      </c>
      <c r="E68" s="180">
        <v>-0.64705882352941169</v>
      </c>
      <c r="F68" s="180">
        <v>0</v>
      </c>
      <c r="G68" s="179">
        <v>-0.10675182481751821</v>
      </c>
      <c r="H68" s="179">
        <v>-7.6855382810208317E-2</v>
      </c>
      <c r="I68" s="179">
        <v>-8.4128745837957819E-2</v>
      </c>
      <c r="J68" s="180">
        <v>-7.8503688092729229E-2</v>
      </c>
      <c r="K68" s="180">
        <v>-0.10789193032349809</v>
      </c>
      <c r="L68" s="180">
        <v>-9.6051793674379105E-2</v>
      </c>
      <c r="M68" s="179">
        <v>-9.0174860817062608E-2</v>
      </c>
      <c r="N68" s="179">
        <v>-0.10313238770685584</v>
      </c>
      <c r="O68" s="179">
        <v>-9.8133526938318671E-2</v>
      </c>
    </row>
    <row r="69" spans="2:15" hidden="1" outlineLevel="1">
      <c r="B69" s="63" t="s">
        <v>81</v>
      </c>
      <c r="C69" s="179">
        <v>-0.46052631578947367</v>
      </c>
      <c r="D69" s="180">
        <v>-0.37931034482758619</v>
      </c>
      <c r="E69" s="180">
        <v>-0.76315789473684215</v>
      </c>
      <c r="F69" s="180">
        <v>-0.59701492537313428</v>
      </c>
      <c r="G69" s="179">
        <v>2.29320229320229E-2</v>
      </c>
      <c r="H69" s="179">
        <v>-0.15899745447425107</v>
      </c>
      <c r="I69" s="179">
        <v>-0.12389380530973448</v>
      </c>
      <c r="J69" s="180">
        <v>0.13758634244959844</v>
      </c>
      <c r="K69" s="180">
        <v>-0.13369419554878204</v>
      </c>
      <c r="L69" s="180">
        <v>-4.7221824430760395E-2</v>
      </c>
      <c r="M69" s="179">
        <v>0.1123051602284828</v>
      </c>
      <c r="N69" s="179">
        <v>-0.13953921629510024</v>
      </c>
      <c r="O69" s="179">
        <v>-6.4103121782881689E-2</v>
      </c>
    </row>
    <row r="70" spans="2:15" hidden="1" outlineLevel="1">
      <c r="B70" s="63" t="s">
        <v>80</v>
      </c>
      <c r="C70" s="179">
        <v>-0.65171503957783639</v>
      </c>
      <c r="D70" s="180">
        <v>-0.22727272727272729</v>
      </c>
      <c r="E70" s="180">
        <v>0.1875</v>
      </c>
      <c r="F70" s="180">
        <v>1.8518518518518601E-2</v>
      </c>
      <c r="G70" s="179">
        <v>-0.10710421925712221</v>
      </c>
      <c r="H70" s="179">
        <v>-6.5626030559525095E-2</v>
      </c>
      <c r="I70" s="179">
        <v>-7.5315922493681575E-2</v>
      </c>
      <c r="J70" s="180">
        <v>0.20575531169740846</v>
      </c>
      <c r="K70" s="180">
        <v>-0.1152036992744957</v>
      </c>
      <c r="L70" s="180">
        <v>-1.4791548729935489E-2</v>
      </c>
      <c r="M70" s="179">
        <v>0.14655766768442824</v>
      </c>
      <c r="N70" s="179">
        <v>-0.10535095598614141</v>
      </c>
      <c r="O70" s="179">
        <v>-2.9076702851007941E-2</v>
      </c>
    </row>
    <row r="71" spans="2:15" hidden="1" outlineLevel="1">
      <c r="B71" s="63" t="s">
        <v>79</v>
      </c>
      <c r="C71" s="179">
        <v>-0.43404255319148932</v>
      </c>
      <c r="D71" s="180">
        <v>-0.16666666666666663</v>
      </c>
      <c r="E71" s="180">
        <v>0.38095238095238093</v>
      </c>
      <c r="F71" s="180">
        <v>0.18181818181818188</v>
      </c>
      <c r="G71" s="179">
        <v>-1.1780104712041939E-2</v>
      </c>
      <c r="H71" s="179">
        <v>-0.10201904136572559</v>
      </c>
      <c r="I71" s="179">
        <v>-8.3923884514435665E-2</v>
      </c>
      <c r="J71" s="180">
        <v>-2.3965141612199981E-3</v>
      </c>
      <c r="K71" s="180">
        <v>-0.22810385810934353</v>
      </c>
      <c r="L71" s="180">
        <v>-0.16138588356517258</v>
      </c>
      <c r="M71" s="179">
        <v>-8.4937450953238569E-3</v>
      </c>
      <c r="N71" s="179">
        <v>-0.20042175241703453</v>
      </c>
      <c r="O71" s="179">
        <v>-0.14685648028858544</v>
      </c>
    </row>
    <row r="72" spans="2:15" collapsed="1">
      <c r="B72" s="173">
        <v>2007</v>
      </c>
      <c r="C72" s="184">
        <v>-0.22967863894139884</v>
      </c>
      <c r="D72" s="184">
        <v>-0.34259259259259256</v>
      </c>
      <c r="E72" s="184">
        <v>-0.41841004184100417</v>
      </c>
      <c r="F72" s="184">
        <v>-0.38241758241758239</v>
      </c>
      <c r="G72" s="184">
        <v>2.5519183386131683E-2</v>
      </c>
      <c r="H72" s="184">
        <v>-7.108246622146297E-2</v>
      </c>
      <c r="I72" s="184">
        <v>-5.0862026622132683E-2</v>
      </c>
      <c r="J72" s="184">
        <v>5.6005997441308963E-2</v>
      </c>
      <c r="K72" s="184">
        <v>6.0731116136996333E-2</v>
      </c>
      <c r="L72" s="184">
        <v>5.9048801645579463E-2</v>
      </c>
      <c r="M72" s="184">
        <v>4.7488687305150767E-2</v>
      </c>
      <c r="N72" s="184">
        <v>3.0716247195480717E-2</v>
      </c>
      <c r="O72" s="184">
        <v>3.6275799649162055E-2</v>
      </c>
    </row>
    <row r="73" spans="2:15" hidden="1" outlineLevel="1">
      <c r="B73" s="63" t="s">
        <v>90</v>
      </c>
      <c r="C73" s="179">
        <v>-0.48181818181818181</v>
      </c>
      <c r="D73" s="180">
        <v>8.75</v>
      </c>
      <c r="E73" s="180">
        <v>-0.55555555555555558</v>
      </c>
      <c r="F73" s="180">
        <v>8.6206896551724199E-2</v>
      </c>
      <c r="G73" s="179">
        <v>0.16032492518170161</v>
      </c>
      <c r="H73" s="179">
        <v>0.15708329293125178</v>
      </c>
      <c r="I73" s="179">
        <v>0.15768257982927603</v>
      </c>
      <c r="J73" s="180">
        <v>0.23260929337365965</v>
      </c>
      <c r="K73" s="180">
        <v>1.7280709977813169E-2</v>
      </c>
      <c r="L73" s="180">
        <v>8.4577541945047185E-2</v>
      </c>
      <c r="M73" s="179">
        <v>0.2110794959642297</v>
      </c>
      <c r="N73" s="179">
        <v>5.0580626888217628E-2</v>
      </c>
      <c r="O73" s="179">
        <v>9.69642048028998E-2</v>
      </c>
    </row>
    <row r="74" spans="2:15" hidden="1" outlineLevel="1">
      <c r="B74" s="63" t="s">
        <v>89</v>
      </c>
      <c r="C74" s="179">
        <v>-0.3857868020304569</v>
      </c>
      <c r="D74" s="180">
        <v>10.8</v>
      </c>
      <c r="E74" s="180">
        <v>0.1333333333333333</v>
      </c>
      <c r="F74" s="180">
        <v>1.657142857142857</v>
      </c>
      <c r="G74" s="179">
        <v>0.27064631956912022</v>
      </c>
      <c r="H74" s="179">
        <v>-6.5466613032984733E-2</v>
      </c>
      <c r="I74" s="179">
        <v>-3.9434768320736335E-3</v>
      </c>
      <c r="J74" s="180">
        <v>2.3762157382847038E-2</v>
      </c>
      <c r="K74" s="180">
        <v>-0.28062114208209921</v>
      </c>
      <c r="L74" s="180">
        <v>-0.17903841543256549</v>
      </c>
      <c r="M74" s="179">
        <v>4.5118949958982801E-2</v>
      </c>
      <c r="N74" s="179">
        <v>-0.23394286457994407</v>
      </c>
      <c r="O74" s="179">
        <v>-0.14740213097090871</v>
      </c>
    </row>
    <row r="75" spans="2:15" hidden="1" outlineLevel="1">
      <c r="B75" s="63" t="s">
        <v>88</v>
      </c>
      <c r="C75" s="179">
        <v>-0.42763157894736847</v>
      </c>
      <c r="D75" s="180">
        <v>0.44444444444444442</v>
      </c>
      <c r="E75" s="180">
        <v>0</v>
      </c>
      <c r="F75" s="180">
        <v>0.26666666666666661</v>
      </c>
      <c r="G75" s="179">
        <v>-3.5567715458276306E-2</v>
      </c>
      <c r="H75" s="179">
        <v>-5.870873312733782E-2</v>
      </c>
      <c r="I75" s="179">
        <v>-5.4263565891472854E-2</v>
      </c>
      <c r="J75" s="180">
        <v>0.13741666666666674</v>
      </c>
      <c r="K75" s="180">
        <v>-2.9977140482127962E-2</v>
      </c>
      <c r="L75" s="180">
        <v>3.4306195596518263E-2</v>
      </c>
      <c r="M75" s="179">
        <v>0.11275049548557581</v>
      </c>
      <c r="N75" s="179">
        <v>-3.6924772664645888E-2</v>
      </c>
      <c r="O75" s="179">
        <v>1.5323117921385743E-2</v>
      </c>
    </row>
    <row r="76" spans="2:15" hidden="1" outlineLevel="1">
      <c r="B76" s="63" t="s">
        <v>87</v>
      </c>
      <c r="C76" s="179">
        <v>0.66666666666666674</v>
      </c>
      <c r="D76" s="180">
        <v>-0.2857142857142857</v>
      </c>
      <c r="E76" s="180" t="s">
        <v>143</v>
      </c>
      <c r="F76" s="180">
        <v>2.2857142857142856</v>
      </c>
      <c r="G76" s="179">
        <v>1.65625</v>
      </c>
      <c r="H76" s="179">
        <v>1.3574007220216608</v>
      </c>
      <c r="I76" s="179">
        <v>1.4343163538873993</v>
      </c>
      <c r="J76" s="180">
        <v>-0.10307835820895528</v>
      </c>
      <c r="K76" s="180">
        <v>0.17912772585669789</v>
      </c>
      <c r="L76" s="180">
        <v>2.6254375729288792E-3</v>
      </c>
      <c r="M76" s="179">
        <v>-1.5727391874180818E-2</v>
      </c>
      <c r="N76" s="179">
        <v>0.39974375400384377</v>
      </c>
      <c r="O76" s="179">
        <v>0.15272727272727282</v>
      </c>
    </row>
    <row r="77" spans="2:15" hidden="1" outlineLevel="1">
      <c r="B77" s="63" t="s">
        <v>86</v>
      </c>
      <c r="C77" s="179">
        <v>-0.35526315789473684</v>
      </c>
      <c r="D77" s="180">
        <v>1.7999999999999998</v>
      </c>
      <c r="E77" s="180" t="s">
        <v>143</v>
      </c>
      <c r="F77" s="180">
        <v>1.7999999999999998</v>
      </c>
      <c r="G77" s="179">
        <v>-0.65517241379310343</v>
      </c>
      <c r="H77" s="179">
        <v>-0.12264150943396224</v>
      </c>
      <c r="I77" s="179">
        <v>-0.43027888446215135</v>
      </c>
      <c r="J77" s="180">
        <v>3.0087527352297583E-2</v>
      </c>
      <c r="K77" s="180">
        <v>0.44337606837606836</v>
      </c>
      <c r="L77" s="180">
        <v>0.17004341534008693</v>
      </c>
      <c r="M77" s="179">
        <v>-2.8237585199610504E-2</v>
      </c>
      <c r="N77" s="179">
        <v>0.38579654510556627</v>
      </c>
      <c r="O77" s="179">
        <v>0.11111111111111116</v>
      </c>
    </row>
    <row r="78" spans="2:15" hidden="1" outlineLevel="1">
      <c r="B78" s="63" t="s">
        <v>85</v>
      </c>
      <c r="C78" s="179">
        <v>0.31818181818181812</v>
      </c>
      <c r="D78" s="180">
        <v>-0.875</v>
      </c>
      <c r="E78" s="180" t="s">
        <v>143</v>
      </c>
      <c r="F78" s="180">
        <v>-0.875</v>
      </c>
      <c r="G78" s="179">
        <v>0.41666666666666674</v>
      </c>
      <c r="H78" s="179">
        <v>2.8299319727891157</v>
      </c>
      <c r="I78" s="179">
        <v>1.9523809523809526</v>
      </c>
      <c r="J78" s="180">
        <v>-0.20269642026964207</v>
      </c>
      <c r="K78" s="180">
        <v>0.42241379310344818</v>
      </c>
      <c r="L78" s="180">
        <v>5.4933041814703376E-2</v>
      </c>
      <c r="M78" s="179">
        <v>-0.16760502381983544</v>
      </c>
      <c r="N78" s="179">
        <v>0.63625377643504533</v>
      </c>
      <c r="O78" s="179">
        <v>0.16801210898082752</v>
      </c>
    </row>
    <row r="79" spans="2:15" hidden="1" outlineLevel="1">
      <c r="B79" s="63" t="s">
        <v>84</v>
      </c>
      <c r="C79" s="179">
        <v>0.45901639344262302</v>
      </c>
      <c r="D79" s="180">
        <v>2.5</v>
      </c>
      <c r="E79" s="180">
        <v>6.166666666666667</v>
      </c>
      <c r="F79" s="180">
        <v>5.25</v>
      </c>
      <c r="G79" s="179">
        <v>2.4193548387096775</v>
      </c>
      <c r="H79" s="179">
        <v>4.7647058823529411</v>
      </c>
      <c r="I79" s="179">
        <v>4.28</v>
      </c>
      <c r="J79" s="180">
        <v>-0.45143706640237857</v>
      </c>
      <c r="K79" s="180">
        <v>0.47355163727959693</v>
      </c>
      <c r="L79" s="180">
        <v>-0.10813337488314112</v>
      </c>
      <c r="M79" s="179">
        <v>-0.38020833333333337</v>
      </c>
      <c r="N79" s="179">
        <v>0.88753799392097266</v>
      </c>
      <c r="O79" s="179">
        <v>0.10647607934655778</v>
      </c>
    </row>
    <row r="80" spans="2:15" hidden="1" outlineLevel="1">
      <c r="B80" s="63" t="s">
        <v>83</v>
      </c>
      <c r="C80" s="179">
        <v>0.26923076923076916</v>
      </c>
      <c r="D80" s="180">
        <v>0.39999999999999991</v>
      </c>
      <c r="E80" s="180">
        <v>-0.5</v>
      </c>
      <c r="F80" s="180">
        <v>-0.23529411764705888</v>
      </c>
      <c r="G80" s="179">
        <v>0.41605839416058399</v>
      </c>
      <c r="H80" s="179">
        <v>1.2932692307692308</v>
      </c>
      <c r="I80" s="179">
        <v>0.94492753623188408</v>
      </c>
      <c r="J80" s="180">
        <v>-0.45228040540540537</v>
      </c>
      <c r="K80" s="180">
        <v>0.34870550161812308</v>
      </c>
      <c r="L80" s="180">
        <v>-0.17758046614872369</v>
      </c>
      <c r="M80" s="179">
        <v>-0.38953942232630756</v>
      </c>
      <c r="N80" s="179">
        <v>0.47664835164835173</v>
      </c>
      <c r="O80" s="179">
        <v>-7.5659532105525118E-2</v>
      </c>
    </row>
    <row r="81" spans="2:15" hidden="1" outlineLevel="1">
      <c r="B81" s="63" t="s">
        <v>82</v>
      </c>
      <c r="C81" s="179">
        <v>5.2419354838709742E-2</v>
      </c>
      <c r="D81" s="180">
        <v>0.33333333333333326</v>
      </c>
      <c r="E81" s="180">
        <v>1.8333333333333335</v>
      </c>
      <c r="F81" s="180">
        <v>1.0833333333333335</v>
      </c>
      <c r="G81" s="179">
        <v>0.21642619311875699</v>
      </c>
      <c r="H81" s="179">
        <v>-1.7569546120058677E-3</v>
      </c>
      <c r="I81" s="179">
        <v>4.3790546802594976E-2</v>
      </c>
      <c r="J81" s="180">
        <v>0.50614998016135426</v>
      </c>
      <c r="K81" s="180">
        <v>0.11303086256924288</v>
      </c>
      <c r="L81" s="180">
        <v>0.2438283828382839</v>
      </c>
      <c r="M81" s="179">
        <v>0.4631711794401101</v>
      </c>
      <c r="N81" s="179">
        <v>9.24939467312349E-2</v>
      </c>
      <c r="O81" s="179">
        <v>0.21083476795721778</v>
      </c>
    </row>
    <row r="82" spans="2:15" hidden="1" outlineLevel="1">
      <c r="B82" s="63" t="s">
        <v>81</v>
      </c>
      <c r="C82" s="179">
        <v>-3.30788804071247E-2</v>
      </c>
      <c r="D82" s="180">
        <v>0.11538461538461542</v>
      </c>
      <c r="E82" s="180" t="s">
        <v>143</v>
      </c>
      <c r="F82" s="180">
        <v>1.5769230769230771</v>
      </c>
      <c r="G82" s="179">
        <v>-3.1720856463124503E-2</v>
      </c>
      <c r="H82" s="179">
        <v>-3.9586271744240675E-2</v>
      </c>
      <c r="I82" s="179">
        <v>-3.8078589344075375E-2</v>
      </c>
      <c r="J82" s="180">
        <v>0.10164563226924028</v>
      </c>
      <c r="K82" s="180">
        <v>0.2773377190038262</v>
      </c>
      <c r="L82" s="180">
        <v>0.21554462770355531</v>
      </c>
      <c r="M82" s="179">
        <v>8.1287621041612246E-2</v>
      </c>
      <c r="N82" s="179">
        <v>0.19490959459793711</v>
      </c>
      <c r="O82" s="179">
        <v>0.15844727382672086</v>
      </c>
    </row>
    <row r="83" spans="2:15" hidden="1" outlineLevel="1">
      <c r="B83" s="63" t="s">
        <v>80</v>
      </c>
      <c r="C83" s="179">
        <v>0.10174418604651159</v>
      </c>
      <c r="D83" s="180">
        <v>-0.40540540540540537</v>
      </c>
      <c r="E83" s="180">
        <v>-0.2558139534883721</v>
      </c>
      <c r="F83" s="180">
        <v>-0.32499999999999996</v>
      </c>
      <c r="G83" s="179">
        <v>-1.7998560115191076E-3</v>
      </c>
      <c r="H83" s="179">
        <v>9.6816976127320986E-2</v>
      </c>
      <c r="I83" s="179">
        <v>7.2073699421965287E-2</v>
      </c>
      <c r="J83" s="180">
        <v>5.6682908776907404E-2</v>
      </c>
      <c r="K83" s="180">
        <v>0.24233219980851128</v>
      </c>
      <c r="L83" s="180">
        <v>0.17760526428970791</v>
      </c>
      <c r="M83" s="179">
        <v>4.8213916993599115E-2</v>
      </c>
      <c r="N83" s="179">
        <v>0.21053176616786629</v>
      </c>
      <c r="O83" s="179">
        <v>0.15631573502534568</v>
      </c>
    </row>
    <row r="84" spans="2:15" hidden="1" outlineLevel="1">
      <c r="B84" s="63" t="s">
        <v>79</v>
      </c>
      <c r="C84" s="179">
        <v>-0.40051020408163263</v>
      </c>
      <c r="D84" s="180">
        <v>-0.75</v>
      </c>
      <c r="E84" s="180">
        <v>-0.52272727272727271</v>
      </c>
      <c r="F84" s="180">
        <v>-0.64130434782608692</v>
      </c>
      <c r="G84" s="179">
        <v>8.7157595161864165E-2</v>
      </c>
      <c r="H84" s="179">
        <v>0.10232516058988517</v>
      </c>
      <c r="I84" s="179">
        <v>9.9249855741488702E-2</v>
      </c>
      <c r="J84" s="180">
        <v>5.3900464956087468E-2</v>
      </c>
      <c r="K84" s="180">
        <v>0.34081088535441761</v>
      </c>
      <c r="L84" s="180">
        <v>0.24094941261088465</v>
      </c>
      <c r="M84" s="179">
        <v>4.7939241486068207E-2</v>
      </c>
      <c r="N84" s="179">
        <v>0.2796606293450421</v>
      </c>
      <c r="O84" s="179">
        <v>0.20527950310559007</v>
      </c>
    </row>
    <row r="85" spans="2:15" collapsed="1">
      <c r="B85" s="173">
        <v>2006</v>
      </c>
      <c r="C85" s="184">
        <v>-0.17019607843137252</v>
      </c>
      <c r="D85" s="184">
        <v>0.33333333333333326</v>
      </c>
      <c r="E85" s="184">
        <v>0.18905472636815923</v>
      </c>
      <c r="F85" s="184">
        <v>0.25344352617079879</v>
      </c>
      <c r="G85" s="184">
        <v>9.7334878331402086E-2</v>
      </c>
      <c r="H85" s="184">
        <v>6.1490273656445771E-2</v>
      </c>
      <c r="I85" s="184">
        <v>6.8798068089350961E-2</v>
      </c>
      <c r="J85" s="184">
        <v>9.0719212172923669E-2</v>
      </c>
      <c r="K85" s="184">
        <v>0.10204608532885828</v>
      </c>
      <c r="L85" s="184">
        <v>9.7986436077866834E-2</v>
      </c>
      <c r="M85" s="184">
        <v>8.6717447498432243E-2</v>
      </c>
      <c r="N85" s="184">
        <v>9.2732680062530992E-2</v>
      </c>
      <c r="O85" s="184">
        <v>9.0731449158838462E-2</v>
      </c>
    </row>
    <row r="86" spans="2:15" hidden="1" outlineLevel="1">
      <c r="B86" s="63" t="s">
        <v>90</v>
      </c>
      <c r="C86" s="179">
        <v>-0.17293233082706772</v>
      </c>
      <c r="D86" s="180">
        <v>-0.75</v>
      </c>
      <c r="E86" s="180">
        <v>8</v>
      </c>
      <c r="F86" s="180">
        <v>1.6363636363636362</v>
      </c>
      <c r="G86" s="179">
        <v>-8.0220212347620889E-2</v>
      </c>
      <c r="H86" s="179">
        <v>-0.10267119115983647</v>
      </c>
      <c r="I86" s="179">
        <v>-9.8603590766600191E-2</v>
      </c>
      <c r="J86" s="180">
        <v>-5.0608671864313948E-3</v>
      </c>
      <c r="K86" s="180">
        <v>0.13418394471026041</v>
      </c>
      <c r="L86" s="180">
        <v>8.6654060741881977E-2</v>
      </c>
      <c r="M86" s="179">
        <v>-2.0420932878270737E-2</v>
      </c>
      <c r="N86" s="179">
        <v>6.6827818905172087E-2</v>
      </c>
      <c r="O86" s="179">
        <v>4.0056550424128146E-2</v>
      </c>
    </row>
    <row r="87" spans="2:15" hidden="1" outlineLevel="1">
      <c r="B87" s="63" t="s">
        <v>89</v>
      </c>
      <c r="C87" s="179">
        <v>-2.2332506203473934E-2</v>
      </c>
      <c r="D87" s="180">
        <v>-0.77272727272727271</v>
      </c>
      <c r="E87" s="180">
        <v>4</v>
      </c>
      <c r="F87" s="180">
        <v>0.25</v>
      </c>
      <c r="G87" s="179">
        <v>-0.13643410852713178</v>
      </c>
      <c r="H87" s="179">
        <v>-2.3278656320597224E-2</v>
      </c>
      <c r="I87" s="179">
        <v>-4.6156257346602891E-2</v>
      </c>
      <c r="J87" s="180">
        <v>5.0200220532760742E-2</v>
      </c>
      <c r="K87" s="180">
        <v>0.19412309116149928</v>
      </c>
      <c r="L87" s="180">
        <v>0.14189744129725179</v>
      </c>
      <c r="M87" s="179">
        <v>2.406602095275745E-2</v>
      </c>
      <c r="N87" s="179">
        <v>0.13995697435770627</v>
      </c>
      <c r="O87" s="179">
        <v>0.10130692024984755</v>
      </c>
    </row>
    <row r="88" spans="2:15" hidden="1" outlineLevel="1">
      <c r="B88" s="63" t="s">
        <v>88</v>
      </c>
      <c r="C88" s="179">
        <v>-0.34199134199134196</v>
      </c>
      <c r="D88" s="180">
        <v>2</v>
      </c>
      <c r="E88" s="180">
        <v>-0.33333333333333337</v>
      </c>
      <c r="F88" s="180">
        <v>0.25</v>
      </c>
      <c r="G88" s="179">
        <v>-0.23814486711829075</v>
      </c>
      <c r="H88" s="179">
        <v>-0.26279822563241817</v>
      </c>
      <c r="I88" s="179">
        <v>-0.25818713450292397</v>
      </c>
      <c r="J88" s="180">
        <v>7.0090957731407277E-2</v>
      </c>
      <c r="K88" s="180">
        <v>4.3647996529848632E-2</v>
      </c>
      <c r="L88" s="180">
        <v>5.3646693866540751E-2</v>
      </c>
      <c r="M88" s="179">
        <v>1.9151642103688138E-2</v>
      </c>
      <c r="N88" s="179">
        <v>-5.1879222184899043E-2</v>
      </c>
      <c r="O88" s="179">
        <v>-2.8237051792828649E-2</v>
      </c>
    </row>
    <row r="89" spans="2:15" hidden="1" outlineLevel="1">
      <c r="B89" s="63" t="s">
        <v>87</v>
      </c>
      <c r="C89" s="179">
        <v>0.5</v>
      </c>
      <c r="D89" s="180">
        <v>0.16666666666666674</v>
      </c>
      <c r="E89" s="180" t="s">
        <v>143</v>
      </c>
      <c r="F89" s="180">
        <v>0.16666666666666674</v>
      </c>
      <c r="G89" s="179">
        <v>1.4615384615384617</v>
      </c>
      <c r="H89" s="179">
        <v>3.6166666666666663</v>
      </c>
      <c r="I89" s="179">
        <v>2.7676767676767677</v>
      </c>
      <c r="J89" s="180">
        <v>2.7804410354745901E-2</v>
      </c>
      <c r="K89" s="180">
        <v>0.10120068610634658</v>
      </c>
      <c r="L89" s="180">
        <v>5.4120541205411987E-2</v>
      </c>
      <c r="M89" s="179">
        <v>6.0213061602593765E-2</v>
      </c>
      <c r="N89" s="179">
        <v>0.27324632952691674</v>
      </c>
      <c r="O89" s="179">
        <v>0.13737075332348603</v>
      </c>
    </row>
    <row r="90" spans="2:15" hidden="1" outlineLevel="1">
      <c r="B90" s="63" t="s">
        <v>86</v>
      </c>
      <c r="C90" s="179">
        <v>0.52</v>
      </c>
      <c r="D90" s="180">
        <v>4</v>
      </c>
      <c r="E90" s="180" t="s">
        <v>143</v>
      </c>
      <c r="F90" s="180">
        <v>4</v>
      </c>
      <c r="G90" s="179">
        <v>6.25</v>
      </c>
      <c r="H90" s="179">
        <v>3.0769230769230766</v>
      </c>
      <c r="I90" s="179">
        <v>4.4565217391304346</v>
      </c>
      <c r="J90" s="180">
        <v>-0.31018867924528304</v>
      </c>
      <c r="K90" s="180">
        <v>-0.10344827586206895</v>
      </c>
      <c r="L90" s="180">
        <v>-0.2517596101786681</v>
      </c>
      <c r="M90" s="179">
        <v>-0.24513046674016903</v>
      </c>
      <c r="N90" s="179">
        <v>-2.6168224299065401E-2</v>
      </c>
      <c r="O90" s="179">
        <v>-0.18332893695594832</v>
      </c>
    </row>
    <row r="91" spans="2:15" hidden="1" outlineLevel="1">
      <c r="B91" s="63" t="s">
        <v>85</v>
      </c>
      <c r="C91" s="179">
        <v>-8.333333333333337E-2</v>
      </c>
      <c r="D91" s="180" t="s">
        <v>143</v>
      </c>
      <c r="E91" s="180" t="s">
        <v>143</v>
      </c>
      <c r="F91" s="180" t="s">
        <v>143</v>
      </c>
      <c r="G91" s="179">
        <v>0</v>
      </c>
      <c r="H91" s="179">
        <v>0.44117647058823528</v>
      </c>
      <c r="I91" s="179">
        <v>0.24193548387096775</v>
      </c>
      <c r="J91" s="180">
        <v>0.216628959276018</v>
      </c>
      <c r="K91" s="180">
        <v>-0.31826401446654606</v>
      </c>
      <c r="L91" s="180">
        <v>-8.0653266331658258E-2</v>
      </c>
      <c r="M91" s="179">
        <v>0.2001039501039501</v>
      </c>
      <c r="N91" s="179">
        <v>-0.28478824546240278</v>
      </c>
      <c r="O91" s="179">
        <v>-6.4653138272770194E-2</v>
      </c>
    </row>
    <row r="92" spans="2:15" hidden="1" outlineLevel="1">
      <c r="B92" s="63" t="s">
        <v>84</v>
      </c>
      <c r="C92" s="179">
        <v>1.652173913043478</v>
      </c>
      <c r="D92" s="180">
        <v>-0.66666666666666674</v>
      </c>
      <c r="E92" s="180" t="s">
        <v>143</v>
      </c>
      <c r="F92" s="180">
        <v>0.33333333333333326</v>
      </c>
      <c r="G92" s="179">
        <v>-3.125E-2</v>
      </c>
      <c r="H92" s="179">
        <v>-0.1376811594202898</v>
      </c>
      <c r="I92" s="179">
        <v>-0.11764705882352944</v>
      </c>
      <c r="J92" s="180">
        <v>-0.19441117764471061</v>
      </c>
      <c r="K92" s="180">
        <v>-0.55242390078917702</v>
      </c>
      <c r="L92" s="180">
        <v>-0.37882307394502512</v>
      </c>
      <c r="M92" s="179">
        <v>-0.17692907248636014</v>
      </c>
      <c r="N92" s="179">
        <v>-0.52983208288674533</v>
      </c>
      <c r="O92" s="179">
        <v>-0.36104380242311274</v>
      </c>
    </row>
    <row r="93" spans="2:15" hidden="1" outlineLevel="1">
      <c r="B93" s="63" t="s">
        <v>83</v>
      </c>
      <c r="C93" s="179">
        <v>0</v>
      </c>
      <c r="D93" s="180">
        <v>-0.54545454545454541</v>
      </c>
      <c r="E93" s="180">
        <v>-0.29411764705882348</v>
      </c>
      <c r="F93" s="180">
        <v>-0.3928571428571429</v>
      </c>
      <c r="G93" s="179">
        <v>0.2685185185185186</v>
      </c>
      <c r="H93" s="179">
        <v>0.55223880597014929</v>
      </c>
      <c r="I93" s="179">
        <v>0.42561983471074383</v>
      </c>
      <c r="J93" s="180">
        <v>4.3453724604966144</v>
      </c>
      <c r="K93" s="180">
        <v>-0.29971671388101984</v>
      </c>
      <c r="L93" s="180">
        <v>0.63224637681159424</v>
      </c>
      <c r="M93" s="179">
        <v>3.1726384364820843</v>
      </c>
      <c r="N93" s="179">
        <v>-0.24008350730688932</v>
      </c>
      <c r="O93" s="179">
        <v>0.58814229249011851</v>
      </c>
    </row>
    <row r="94" spans="2:15" hidden="1" outlineLevel="1">
      <c r="B94" s="63" t="s">
        <v>82</v>
      </c>
      <c r="C94" s="179">
        <v>-0.54909090909090907</v>
      </c>
      <c r="D94" s="180">
        <v>-0.4</v>
      </c>
      <c r="E94" s="180">
        <v>-0.82352941176470584</v>
      </c>
      <c r="F94" s="180">
        <v>-0.72727272727272729</v>
      </c>
      <c r="G94" s="179">
        <v>-0.11406096361848572</v>
      </c>
      <c r="H94" s="179">
        <v>4.2748091603053373E-2</v>
      </c>
      <c r="I94" s="179">
        <v>5.5917986952469523E-3</v>
      </c>
      <c r="J94" s="180">
        <v>0.30835784737843919</v>
      </c>
      <c r="K94" s="180">
        <v>-9.5604461143913633E-2</v>
      </c>
      <c r="L94" s="180">
        <v>7.9393240486116401E-3</v>
      </c>
      <c r="M94" s="179">
        <v>0.18488308863512781</v>
      </c>
      <c r="N94" s="179">
        <v>-7.4267782426778228E-2</v>
      </c>
      <c r="O94" s="179">
        <v>-4.7754447360746077E-3</v>
      </c>
    </row>
    <row r="95" spans="2:15" hidden="1" outlineLevel="1">
      <c r="B95" s="63" t="s">
        <v>81</v>
      </c>
      <c r="C95" s="179">
        <v>-0.30687830687830686</v>
      </c>
      <c r="D95" s="180">
        <v>1</v>
      </c>
      <c r="E95" s="180">
        <v>-1</v>
      </c>
      <c r="F95" s="180">
        <v>0.30000000000000004</v>
      </c>
      <c r="G95" s="179">
        <v>-1.5996878657822844E-2</v>
      </c>
      <c r="H95" s="179">
        <v>0.1968264686022958</v>
      </c>
      <c r="I95" s="179">
        <v>0.14918333478906454</v>
      </c>
      <c r="J95" s="180">
        <v>0.6529297474179363</v>
      </c>
      <c r="K95" s="180">
        <v>-6.4029880610951828E-3</v>
      </c>
      <c r="L95" s="180">
        <v>0.1557399723374826</v>
      </c>
      <c r="M95" s="179">
        <v>0.47848630242996437</v>
      </c>
      <c r="N95" s="179">
        <v>3.9867280537050798E-2</v>
      </c>
      <c r="O95" s="179">
        <v>0.14928283237775331</v>
      </c>
    </row>
    <row r="96" spans="2:15" hidden="1" outlineLevel="1">
      <c r="B96" s="63" t="s">
        <v>80</v>
      </c>
      <c r="C96" s="179">
        <v>-0.45483359746434227</v>
      </c>
      <c r="D96" s="180">
        <v>2.7</v>
      </c>
      <c r="E96" s="180">
        <v>-0.42666666666666664</v>
      </c>
      <c r="F96" s="180">
        <v>-5.8823529411764719E-2</v>
      </c>
      <c r="G96" s="179">
        <v>1.2390670553935834E-2</v>
      </c>
      <c r="H96" s="179">
        <v>9.0024330900242422E-3</v>
      </c>
      <c r="I96" s="179">
        <v>9.8504195549069529E-3</v>
      </c>
      <c r="J96" s="180">
        <v>0.56300009640412618</v>
      </c>
      <c r="K96" s="180">
        <v>3.8112211673578589E-2</v>
      </c>
      <c r="L96" s="180">
        <v>0.17577749683944366</v>
      </c>
      <c r="M96" s="179">
        <v>0.40805349614769582</v>
      </c>
      <c r="N96" s="179">
        <v>3.0796327924850653E-2</v>
      </c>
      <c r="O96" s="179">
        <v>0.13211009174311927</v>
      </c>
    </row>
    <row r="97" spans="2:15" hidden="1" outlineLevel="1">
      <c r="B97" s="63" t="s">
        <v>79</v>
      </c>
      <c r="C97" s="179">
        <v>-0.37480063795853269</v>
      </c>
      <c r="D97" s="180">
        <v>0.54838709677419351</v>
      </c>
      <c r="E97" s="180">
        <v>1.0952380952380953</v>
      </c>
      <c r="F97" s="180">
        <v>0.76923076923076916</v>
      </c>
      <c r="G97" s="179">
        <v>0.18158890290037832</v>
      </c>
      <c r="H97" s="179">
        <v>0.2536009980719065</v>
      </c>
      <c r="I97" s="179">
        <v>0.23829939264022859</v>
      </c>
      <c r="J97" s="180">
        <v>0.75050241157556274</v>
      </c>
      <c r="K97" s="180">
        <v>0.17801444043321291</v>
      </c>
      <c r="L97" s="180">
        <v>0.32933177520450441</v>
      </c>
      <c r="M97" s="179">
        <v>0.59150050042343527</v>
      </c>
      <c r="N97" s="179">
        <v>0.19678143302862772</v>
      </c>
      <c r="O97" s="179">
        <v>0.30030084600319018</v>
      </c>
    </row>
    <row r="98" spans="2:15" collapsed="1">
      <c r="B98" s="173">
        <v>2005</v>
      </c>
      <c r="C98" s="184">
        <v>-0.29810074318744839</v>
      </c>
      <c r="D98" s="184">
        <v>0.2558139534883721</v>
      </c>
      <c r="E98" s="184">
        <v>0.14857142857142858</v>
      </c>
      <c r="F98" s="184">
        <v>0.19407894736842102</v>
      </c>
      <c r="G98" s="184">
        <v>-3.0821063139505833E-2</v>
      </c>
      <c r="H98" s="184">
        <v>1.6540143783620787E-2</v>
      </c>
      <c r="I98" s="184">
        <v>6.5124635077475901E-3</v>
      </c>
      <c r="J98" s="184">
        <v>0.27273138616773385</v>
      </c>
      <c r="K98" s="184">
        <v>6.3461640002111963E-2</v>
      </c>
      <c r="L98" s="184">
        <v>0.13005774104365853</v>
      </c>
      <c r="M98" s="184">
        <v>0.20857364685004431</v>
      </c>
      <c r="N98" s="184">
        <v>5.2287371909580438E-2</v>
      </c>
      <c r="O98" s="184">
        <v>9.9594326161766E-2</v>
      </c>
    </row>
    <row r="99" spans="2:15" hidden="1" outlineLevel="1">
      <c r="B99" s="63" t="s">
        <v>90</v>
      </c>
      <c r="C99" s="179">
        <v>-0.34049586776859508</v>
      </c>
      <c r="D99" s="180">
        <v>0.33333333333333326</v>
      </c>
      <c r="E99" s="180" t="s">
        <v>143</v>
      </c>
      <c r="F99" s="180">
        <v>0.83333333333333326</v>
      </c>
      <c r="G99" s="179">
        <v>7.2543230704344097E-2</v>
      </c>
      <c r="H99" s="179">
        <v>0.24007337073802337</v>
      </c>
      <c r="I99" s="179">
        <v>0.20594552796632004</v>
      </c>
      <c r="J99" s="180">
        <v>0.45622945921720937</v>
      </c>
      <c r="K99" s="180">
        <v>-1.6624843161856973E-2</v>
      </c>
      <c r="L99" s="180">
        <v>0.10595616141274888</v>
      </c>
      <c r="M99" s="179">
        <v>0.34929772046972141</v>
      </c>
      <c r="N99" s="179">
        <v>4.620653319283452E-2</v>
      </c>
      <c r="O99" s="179">
        <v>0.12365412147718136</v>
      </c>
    </row>
    <row r="100" spans="2:15" hidden="1" outlineLevel="1">
      <c r="B100" s="63" t="s">
        <v>89</v>
      </c>
      <c r="C100" s="179">
        <v>-0.37712519319938176</v>
      </c>
      <c r="D100" s="180">
        <v>3.4000000000000004</v>
      </c>
      <c r="E100" s="180">
        <v>-0.89090909090909087</v>
      </c>
      <c r="F100" s="180">
        <v>-0.53333333333333333</v>
      </c>
      <c r="G100" s="179">
        <v>5.4783319705641764E-2</v>
      </c>
      <c r="H100" s="179">
        <v>0.11916016269099705</v>
      </c>
      <c r="I100" s="179">
        <v>0.10551849605821717</v>
      </c>
      <c r="J100" s="180">
        <v>0.58825698221034206</v>
      </c>
      <c r="K100" s="180">
        <v>-2.7734036057460498E-2</v>
      </c>
      <c r="L100" s="180">
        <v>0.1315112233713005</v>
      </c>
      <c r="M100" s="179">
        <v>0.45092134509213455</v>
      </c>
      <c r="N100" s="179">
        <v>4.2712756711118516E-3</v>
      </c>
      <c r="O100" s="179">
        <v>0.11917146229895237</v>
      </c>
    </row>
    <row r="101" spans="2:15" hidden="1" outlineLevel="1">
      <c r="B101" s="63" t="s">
        <v>88</v>
      </c>
      <c r="C101" s="179">
        <v>-0.58969804618117228</v>
      </c>
      <c r="D101" s="180">
        <v>-0.4</v>
      </c>
      <c r="E101" s="180">
        <v>-0.86956521739130432</v>
      </c>
      <c r="F101" s="180">
        <v>-0.83783783783783783</v>
      </c>
      <c r="G101" s="179">
        <v>0.84696823869104909</v>
      </c>
      <c r="H101" s="179">
        <v>0.28244157441574425</v>
      </c>
      <c r="I101" s="179">
        <v>0.36020151133501255</v>
      </c>
      <c r="J101" s="180">
        <v>0.79711538461538467</v>
      </c>
      <c r="K101" s="180">
        <v>0.24103357782114254</v>
      </c>
      <c r="L101" s="180">
        <v>0.40547841334533907</v>
      </c>
      <c r="M101" s="179">
        <v>0.70345354912705482</v>
      </c>
      <c r="N101" s="179">
        <v>0.25002332742371935</v>
      </c>
      <c r="O101" s="179">
        <v>0.37153785731361633</v>
      </c>
    </row>
    <row r="102" spans="2:15" hidden="1" outlineLevel="1">
      <c r="B102" s="63" t="s">
        <v>87</v>
      </c>
      <c r="C102" s="179">
        <v>-0.15151515151515149</v>
      </c>
      <c r="D102" s="180">
        <v>-0.4</v>
      </c>
      <c r="E102" s="180" t="s">
        <v>143</v>
      </c>
      <c r="F102" s="180">
        <v>-0.4</v>
      </c>
      <c r="G102" s="179">
        <v>-0.35</v>
      </c>
      <c r="H102" s="179">
        <v>-0.46902654867256632</v>
      </c>
      <c r="I102" s="179">
        <v>-0.4277456647398844</v>
      </c>
      <c r="J102" s="180">
        <v>0.81076388888888884</v>
      </c>
      <c r="K102" s="180">
        <v>-0.62628205128205128</v>
      </c>
      <c r="L102" s="180">
        <v>-0.2387640449438202</v>
      </c>
      <c r="M102" s="179">
        <v>0.72031872509960149</v>
      </c>
      <c r="N102" s="179">
        <v>-0.62078564800494895</v>
      </c>
      <c r="O102" s="179">
        <v>-0.2457664884135472</v>
      </c>
    </row>
    <row r="103" spans="2:15" hidden="1" outlineLevel="1">
      <c r="B103" s="63" t="s">
        <v>86</v>
      </c>
      <c r="C103" s="179">
        <v>1</v>
      </c>
      <c r="D103" s="180">
        <v>0</v>
      </c>
      <c r="E103" s="180" t="s">
        <v>143</v>
      </c>
      <c r="F103" s="180">
        <v>0</v>
      </c>
      <c r="G103" s="179">
        <v>-0.56521739130434789</v>
      </c>
      <c r="H103" s="179">
        <v>-0.39534883720930236</v>
      </c>
      <c r="I103" s="179">
        <v>-0.4831460674157303</v>
      </c>
      <c r="J103" s="180">
        <v>1.729145211122554</v>
      </c>
      <c r="K103" s="180">
        <v>-0.48265609514370666</v>
      </c>
      <c r="L103" s="180">
        <v>0.23586483773837408</v>
      </c>
      <c r="M103" s="179">
        <v>1.6088207094918503</v>
      </c>
      <c r="N103" s="179">
        <v>-0.48083454633672973</v>
      </c>
      <c r="O103" s="179">
        <v>0.22132731958762886</v>
      </c>
    </row>
    <row r="104" spans="2:15" hidden="1" outlineLevel="1">
      <c r="B104" s="63" t="s">
        <v>85</v>
      </c>
      <c r="C104" s="179">
        <v>0.53191489361702127</v>
      </c>
      <c r="D104" s="180">
        <v>-1</v>
      </c>
      <c r="E104" s="180" t="s">
        <v>143</v>
      </c>
      <c r="F104" s="180">
        <v>-1</v>
      </c>
      <c r="G104" s="179">
        <v>2.4390243902439046E-2</v>
      </c>
      <c r="H104" s="179">
        <v>-0.12820512820512819</v>
      </c>
      <c r="I104" s="179">
        <v>-6.5326633165829096E-2</v>
      </c>
      <c r="J104" s="180">
        <v>-6.7510548523206704E-2</v>
      </c>
      <c r="K104" s="180">
        <v>-0.42515592515592515</v>
      </c>
      <c r="L104" s="180">
        <v>-0.30710306406685239</v>
      </c>
      <c r="M104" s="179">
        <v>-5.1749630359783194E-2</v>
      </c>
      <c r="N104" s="179">
        <v>-0.41639344262295086</v>
      </c>
      <c r="O104" s="179">
        <v>-0.29295962629295957</v>
      </c>
    </row>
    <row r="105" spans="2:15" hidden="1" outlineLevel="1">
      <c r="B105" s="63" t="s">
        <v>84</v>
      </c>
      <c r="C105" s="179">
        <v>-0.58181818181818179</v>
      </c>
      <c r="D105" s="180">
        <v>0</v>
      </c>
      <c r="E105" s="180" t="s">
        <v>143</v>
      </c>
      <c r="F105" s="180">
        <v>0</v>
      </c>
      <c r="G105" s="179">
        <v>-0.56164383561643838</v>
      </c>
      <c r="H105" s="179">
        <v>0.39393939393939403</v>
      </c>
      <c r="I105" s="179">
        <v>-1.1627906976744207E-2</v>
      </c>
      <c r="J105" s="180">
        <v>0.55783582089552231</v>
      </c>
      <c r="K105" s="180">
        <v>-0.10162052667116817</v>
      </c>
      <c r="L105" s="180">
        <v>0.13041575492341351</v>
      </c>
      <c r="M105" s="179">
        <v>0.47301951779563711</v>
      </c>
      <c r="N105" s="179">
        <v>-8.5592943482521999E-2</v>
      </c>
      <c r="O105" s="179">
        <v>0.1170102019571102</v>
      </c>
    </row>
    <row r="106" spans="2:15" hidden="1" outlineLevel="1">
      <c r="B106" s="63" t="s">
        <v>83</v>
      </c>
      <c r="C106" s="179">
        <v>-0.1333333333333333</v>
      </c>
      <c r="D106" s="180">
        <v>1.75</v>
      </c>
      <c r="E106" s="180" t="s">
        <v>143</v>
      </c>
      <c r="F106" s="180">
        <v>6</v>
      </c>
      <c r="G106" s="179">
        <v>0.86206896551724133</v>
      </c>
      <c r="H106" s="179">
        <v>1.09375</v>
      </c>
      <c r="I106" s="179">
        <v>0.98360655737704916</v>
      </c>
      <c r="J106" s="180">
        <v>-0.64924782264449721</v>
      </c>
      <c r="K106" s="180">
        <v>-0.42093175853018372</v>
      </c>
      <c r="L106" s="180">
        <v>-0.48782185107863607</v>
      </c>
      <c r="M106" s="179">
        <v>-0.55667870036101075</v>
      </c>
      <c r="N106" s="179">
        <v>-0.38431876606683801</v>
      </c>
      <c r="O106" s="179">
        <v>-0.43740271291972421</v>
      </c>
    </row>
    <row r="107" spans="2:15" hidden="1" outlineLevel="1">
      <c r="B107" s="63" t="s">
        <v>82</v>
      </c>
      <c r="C107" s="179">
        <v>0.90311418685121114</v>
      </c>
      <c r="D107" s="180">
        <v>0.25</v>
      </c>
      <c r="E107" s="180">
        <v>5.8</v>
      </c>
      <c r="F107" s="180">
        <v>2.3846153846153846</v>
      </c>
      <c r="G107" s="179">
        <v>0.29389312977099236</v>
      </c>
      <c r="H107" s="179">
        <v>6.1244329228775207E-2</v>
      </c>
      <c r="I107" s="179">
        <v>0.10847107438016534</v>
      </c>
      <c r="J107" s="180">
        <v>1.3326319480974957E-2</v>
      </c>
      <c r="K107" s="180">
        <v>0.27128667829251651</v>
      </c>
      <c r="L107" s="180">
        <v>0.19341520220199016</v>
      </c>
      <c r="M107" s="179">
        <v>8.3996463306808211E-2</v>
      </c>
      <c r="N107" s="179">
        <v>0.23316953316953315</v>
      </c>
      <c r="O107" s="179">
        <v>0.18928292725223272</v>
      </c>
    </row>
    <row r="108" spans="2:15" hidden="1" outlineLevel="1">
      <c r="B108" s="63" t="s">
        <v>81</v>
      </c>
      <c r="C108" s="179">
        <v>0.74461538461538468</v>
      </c>
      <c r="D108" s="180">
        <v>-0.73469387755102034</v>
      </c>
      <c r="E108" s="180" t="s">
        <v>143</v>
      </c>
      <c r="F108" s="180">
        <v>-0.59183673469387754</v>
      </c>
      <c r="G108" s="179">
        <v>7.1040534893439089E-2</v>
      </c>
      <c r="H108" s="179">
        <v>-8.8708850374320636E-2</v>
      </c>
      <c r="I108" s="179">
        <v>-5.7229907773385991E-2</v>
      </c>
      <c r="J108" s="180">
        <v>-6.546253822629966E-2</v>
      </c>
      <c r="K108" s="180">
        <v>7.8245235526788859E-2</v>
      </c>
      <c r="L108" s="180">
        <v>3.895594920833978E-2</v>
      </c>
      <c r="M108" s="179">
        <v>-2.3354243821328668E-2</v>
      </c>
      <c r="N108" s="179">
        <v>3.5089587604163919E-2</v>
      </c>
      <c r="O108" s="179">
        <v>1.9865333123326501E-2</v>
      </c>
    </row>
    <row r="109" spans="2:15" hidden="1" outlineLevel="1">
      <c r="B109" s="63" t="s">
        <v>80</v>
      </c>
      <c r="C109" s="179">
        <v>0.52048192771084345</v>
      </c>
      <c r="D109" s="180">
        <v>-0.56521739130434789</v>
      </c>
      <c r="E109" s="180">
        <v>0.63043478260869557</v>
      </c>
      <c r="F109" s="180">
        <v>0.23188405797101441</v>
      </c>
      <c r="G109" s="179">
        <v>0.33139252789907814</v>
      </c>
      <c r="H109" s="179">
        <v>1.0200319528081536E-2</v>
      </c>
      <c r="I109" s="179">
        <v>7.5112767209256637E-2</v>
      </c>
      <c r="J109" s="180">
        <v>0.13180578286961264</v>
      </c>
      <c r="K109" s="180">
        <v>0.14965128649670989</v>
      </c>
      <c r="L109" s="180">
        <v>0.14491662806855032</v>
      </c>
      <c r="M109" s="179">
        <v>0.17952674897119336</v>
      </c>
      <c r="N109" s="179">
        <v>0.11650080448125855</v>
      </c>
      <c r="O109" s="179">
        <v>0.13275549462698444</v>
      </c>
    </row>
    <row r="110" spans="2:15" hidden="1" outlineLevel="1">
      <c r="B110" s="63" t="s">
        <v>79</v>
      </c>
      <c r="C110" s="179">
        <v>0.26411290322580649</v>
      </c>
      <c r="D110" s="180">
        <v>1.8181818181818183</v>
      </c>
      <c r="E110" s="180">
        <v>0</v>
      </c>
      <c r="F110" s="180">
        <v>0.625</v>
      </c>
      <c r="G110" s="179">
        <v>-6.8155111633372512E-2</v>
      </c>
      <c r="H110" s="179">
        <v>-0.13533392174168868</v>
      </c>
      <c r="I110" s="179">
        <v>-0.12188235294117644</v>
      </c>
      <c r="J110" s="180">
        <v>0.11034251924578831</v>
      </c>
      <c r="K110" s="180">
        <v>-3.922860809545281E-2</v>
      </c>
      <c r="L110" s="180">
        <v>-3.7572101391755153E-3</v>
      </c>
      <c r="M110" s="179">
        <v>8.0346003493304563E-2</v>
      </c>
      <c r="N110" s="179">
        <v>-6.4303823401367532E-2</v>
      </c>
      <c r="O110" s="179">
        <v>-3.0251409774436078E-2</v>
      </c>
    </row>
    <row r="111" spans="2:15" collapsed="1">
      <c r="B111" s="173">
        <v>2004</v>
      </c>
      <c r="C111" s="184">
        <v>2.0505617977528035E-2</v>
      </c>
      <c r="D111" s="184">
        <v>-6.5217391304347783E-2</v>
      </c>
      <c r="E111" s="184">
        <v>-0.1071428571428571</v>
      </c>
      <c r="F111" s="184">
        <v>-8.9820359281437168E-2</v>
      </c>
      <c r="G111" s="184">
        <v>0.14747995418098503</v>
      </c>
      <c r="H111" s="184">
        <v>5.6608116722147495E-2</v>
      </c>
      <c r="I111" s="184">
        <v>7.4626653795923037E-2</v>
      </c>
      <c r="J111" s="184">
        <v>0.29403498499597447</v>
      </c>
      <c r="K111" s="184">
        <v>2.4421906693711914E-2</v>
      </c>
      <c r="L111" s="184">
        <v>9.7168134602472422E-2</v>
      </c>
      <c r="M111" s="184">
        <v>0.25832451355532027</v>
      </c>
      <c r="N111" s="184">
        <v>3.1840594170078784E-2</v>
      </c>
      <c r="O111" s="184">
        <v>9.1296011333382276E-2</v>
      </c>
    </row>
    <row r="112" spans="2:15" hidden="1" outlineLevel="1">
      <c r="B112" s="63" t="s">
        <v>90</v>
      </c>
      <c r="C112" s="179">
        <v>0.12662942271880828</v>
      </c>
      <c r="D112" s="180">
        <v>1.4</v>
      </c>
      <c r="E112" s="180">
        <v>-1</v>
      </c>
      <c r="F112" s="180">
        <v>-0.8666666666666667</v>
      </c>
      <c r="G112" s="179">
        <v>-0.15412058508740634</v>
      </c>
      <c r="H112" s="179">
        <v>-0.24169530355097368</v>
      </c>
      <c r="I112" s="179">
        <v>-0.22535773710482532</v>
      </c>
      <c r="J112" s="180">
        <v>-7.5329220001841835E-2</v>
      </c>
      <c r="K112" s="180">
        <v>-0.1700798333911836</v>
      </c>
      <c r="L112" s="180">
        <v>-0.1474323699676432</v>
      </c>
      <c r="M112" s="179">
        <v>-8.2723176569980295E-2</v>
      </c>
      <c r="N112" s="179">
        <v>-0.19025576484140017</v>
      </c>
      <c r="O112" s="179">
        <v>-0.16525056071247324</v>
      </c>
    </row>
    <row r="113" spans="2:15" hidden="1" outlineLevel="1">
      <c r="B113" s="63" t="s">
        <v>89</v>
      </c>
      <c r="C113" s="179">
        <v>0.24903474903474909</v>
      </c>
      <c r="D113" s="180">
        <v>-0.44444444444444442</v>
      </c>
      <c r="E113" s="180">
        <v>0.44736842105263164</v>
      </c>
      <c r="F113" s="180">
        <v>0.27659574468085113</v>
      </c>
      <c r="G113" s="179">
        <v>-4.490433424443574E-2</v>
      </c>
      <c r="H113" s="179">
        <v>-7.6915271435819332E-2</v>
      </c>
      <c r="I113" s="179">
        <v>-7.03125E-2</v>
      </c>
      <c r="J113" s="180">
        <v>9.8076923076923173E-2</v>
      </c>
      <c r="K113" s="180">
        <v>5.4563323957027121E-2</v>
      </c>
      <c r="L113" s="180">
        <v>6.547845735902702E-2</v>
      </c>
      <c r="M113" s="179">
        <v>7.5493522516964839E-2</v>
      </c>
      <c r="N113" s="179">
        <v>2.2055837563451863E-2</v>
      </c>
      <c r="O113" s="179">
        <v>3.5288725939504939E-2</v>
      </c>
    </row>
    <row r="114" spans="2:15" hidden="1" outlineLevel="1">
      <c r="B114" s="63" t="s">
        <v>88</v>
      </c>
      <c r="C114" s="179">
        <v>1.7463414634146344</v>
      </c>
      <c r="D114" s="180">
        <v>-0.5</v>
      </c>
      <c r="E114" s="180">
        <v>5.9</v>
      </c>
      <c r="F114" s="180">
        <v>2.7</v>
      </c>
      <c r="G114" s="179">
        <v>-0.15252854812398042</v>
      </c>
      <c r="H114" s="179">
        <v>-0.1005393444890057</v>
      </c>
      <c r="I114" s="179">
        <v>-0.10807614993496517</v>
      </c>
      <c r="J114" s="180">
        <v>-0.19129082426127531</v>
      </c>
      <c r="K114" s="180">
        <v>0.16730814547168338</v>
      </c>
      <c r="L114" s="180">
        <v>3.1985132293245844E-2</v>
      </c>
      <c r="M114" s="179">
        <v>-0.14305995413344985</v>
      </c>
      <c r="N114" s="179">
        <v>7.3202483476867641E-2</v>
      </c>
      <c r="O114" s="179">
        <v>5.2181674619795615E-3</v>
      </c>
    </row>
    <row r="115" spans="2:15" hidden="1" outlineLevel="1">
      <c r="B115" s="63" t="s">
        <v>87</v>
      </c>
      <c r="C115" s="179">
        <v>-0.2142857142857143</v>
      </c>
      <c r="D115" s="180">
        <v>1.5</v>
      </c>
      <c r="E115" s="180">
        <v>-1</v>
      </c>
      <c r="F115" s="180">
        <v>-9.0909090909090939E-2</v>
      </c>
      <c r="G115" s="179">
        <v>-0.4642857142857143</v>
      </c>
      <c r="H115" s="179">
        <v>0.71212121212121215</v>
      </c>
      <c r="I115" s="179">
        <v>-2.8089887640449396E-2</v>
      </c>
      <c r="J115" s="180">
        <v>-0.26764144945963131</v>
      </c>
      <c r="K115" s="180">
        <v>-1.9176359635334816E-2</v>
      </c>
      <c r="L115" s="180">
        <v>-0.1013883045856121</v>
      </c>
      <c r="M115" s="179">
        <v>-0.27498555748122477</v>
      </c>
      <c r="N115" s="179">
        <v>-6.4535955746772844E-3</v>
      </c>
      <c r="O115" s="179">
        <v>-9.9699097291875649E-2</v>
      </c>
    </row>
    <row r="116" spans="2:15" hidden="1" outlineLevel="1">
      <c r="B116" s="63" t="s">
        <v>86</v>
      </c>
      <c r="C116" s="179">
        <v>-0.21875</v>
      </c>
      <c r="D116" s="180">
        <v>-0.75</v>
      </c>
      <c r="E116" s="180" t="s">
        <v>143</v>
      </c>
      <c r="F116" s="180">
        <v>-0.75</v>
      </c>
      <c r="G116" s="179">
        <v>0.5862068965517242</v>
      </c>
      <c r="H116" s="179">
        <v>-0.40277777777777779</v>
      </c>
      <c r="I116" s="179">
        <v>-0.11881188118811881</v>
      </c>
      <c r="J116" s="180">
        <v>-0.29688631426502532</v>
      </c>
      <c r="K116" s="180">
        <v>-0.33552848205465924</v>
      </c>
      <c r="L116" s="180">
        <v>-0.32344952467179722</v>
      </c>
      <c r="M116" s="179">
        <v>-0.27869986168741356</v>
      </c>
      <c r="N116" s="179">
        <v>-0.33708587970408488</v>
      </c>
      <c r="O116" s="179">
        <v>-0.31855104281009883</v>
      </c>
    </row>
    <row r="117" spans="2:15" hidden="1" outlineLevel="1">
      <c r="B117" s="63" t="s">
        <v>85</v>
      </c>
      <c r="C117" s="179">
        <v>0</v>
      </c>
      <c r="D117" s="180">
        <v>-0.4285714285714286</v>
      </c>
      <c r="E117" s="180">
        <v>-1</v>
      </c>
      <c r="F117" s="180">
        <v>-0.875</v>
      </c>
      <c r="G117" s="179">
        <v>0.57692307692307687</v>
      </c>
      <c r="H117" s="179">
        <v>-8.59375E-2</v>
      </c>
      <c r="I117" s="179">
        <v>0.10555555555555562</v>
      </c>
      <c r="J117" s="180">
        <v>0.52534191472244562</v>
      </c>
      <c r="K117" s="180">
        <v>-0.15632536724402546</v>
      </c>
      <c r="L117" s="180">
        <v>-1.0337698139214369E-2</v>
      </c>
      <c r="M117" s="179">
        <v>0.50407709414381019</v>
      </c>
      <c r="N117" s="179">
        <v>-0.15888841747984728</v>
      </c>
      <c r="O117" s="179">
        <v>-1.1380504700643224E-2</v>
      </c>
    </row>
    <row r="118" spans="2:15" hidden="1" outlineLevel="1">
      <c r="B118" s="63" t="s">
        <v>84</v>
      </c>
      <c r="C118" s="179">
        <v>0.66666666666666674</v>
      </c>
      <c r="D118" s="180" t="s">
        <v>143</v>
      </c>
      <c r="E118" s="180">
        <v>-1</v>
      </c>
      <c r="F118" s="180">
        <v>-0.85</v>
      </c>
      <c r="G118" s="179">
        <v>-6.4102564102564097E-2</v>
      </c>
      <c r="H118" s="179">
        <v>-0.18181818181818177</v>
      </c>
      <c r="I118" s="179">
        <v>-0.13567839195979903</v>
      </c>
      <c r="J118" s="180">
        <v>-0.12892741061755142</v>
      </c>
      <c r="K118" s="180">
        <v>0.15703124999999996</v>
      </c>
      <c r="L118" s="180">
        <v>3.7221970040853369E-2</v>
      </c>
      <c r="M118" s="179">
        <v>-0.1098620337250894</v>
      </c>
      <c r="N118" s="179">
        <v>0.12495406100698281</v>
      </c>
      <c r="O118" s="179">
        <v>2.6720820863616934E-2</v>
      </c>
    </row>
    <row r="119" spans="2:15" hidden="1" outlineLevel="1">
      <c r="B119" s="63" t="s">
        <v>83</v>
      </c>
      <c r="C119" s="179">
        <v>0.93548387096774199</v>
      </c>
      <c r="D119" s="180">
        <v>3</v>
      </c>
      <c r="E119" s="180">
        <v>-1</v>
      </c>
      <c r="F119" s="180">
        <v>-0.73333333333333339</v>
      </c>
      <c r="G119" s="179">
        <v>-0.51260504201680668</v>
      </c>
      <c r="H119" s="179">
        <v>-0.26436781609195403</v>
      </c>
      <c r="I119" s="179">
        <v>-0.40776699029126218</v>
      </c>
      <c r="J119" s="180">
        <v>0.35806451612903234</v>
      </c>
      <c r="K119" s="180">
        <v>-0.12034632034632031</v>
      </c>
      <c r="L119" s="180">
        <v>-1.9112627986348163E-2</v>
      </c>
      <c r="M119" s="179">
        <v>0.2812210915818687</v>
      </c>
      <c r="N119" s="179">
        <v>-0.12731351654514866</v>
      </c>
      <c r="O119" s="179">
        <v>-3.2278889606197514E-2</v>
      </c>
    </row>
    <row r="120" spans="2:15" hidden="1" outlineLevel="1">
      <c r="B120" s="63" t="s">
        <v>82</v>
      </c>
      <c r="C120" s="179">
        <v>-0.11076923076923073</v>
      </c>
      <c r="D120" s="180">
        <v>-0.38461538461538458</v>
      </c>
      <c r="E120" s="180">
        <v>-0.2857142857142857</v>
      </c>
      <c r="F120" s="180">
        <v>-0.35</v>
      </c>
      <c r="G120" s="179">
        <v>0.28641571194762694</v>
      </c>
      <c r="H120" s="179">
        <v>0.38199731303179574</v>
      </c>
      <c r="I120" s="179">
        <v>0.3614627285513361</v>
      </c>
      <c r="J120" s="180">
        <v>-3.2569974554707337E-2</v>
      </c>
      <c r="K120" s="180">
        <v>-0.14223465140478664</v>
      </c>
      <c r="L120" s="180">
        <v>-0.11184241455502797</v>
      </c>
      <c r="M120" s="179">
        <v>-8.4745762711864181E-3</v>
      </c>
      <c r="N120" s="179">
        <v>-7.5840145322434105E-2</v>
      </c>
      <c r="O120" s="179">
        <v>-5.6991005723630472E-2</v>
      </c>
    </row>
    <row r="121" spans="2:15" hidden="1" outlineLevel="1">
      <c r="B121" s="63" t="s">
        <v>81</v>
      </c>
      <c r="C121" s="179">
        <v>-0.17929292929292928</v>
      </c>
      <c r="D121" s="180">
        <v>2.0625</v>
      </c>
      <c r="E121" s="180">
        <v>-1</v>
      </c>
      <c r="F121" s="180">
        <v>0.11363636363636354</v>
      </c>
      <c r="G121" s="179">
        <v>8.3295608872793192E-2</v>
      </c>
      <c r="H121" s="179">
        <v>3.6017849553761083E-2</v>
      </c>
      <c r="I121" s="179">
        <v>4.5004732811289916E-2</v>
      </c>
      <c r="J121" s="180">
        <v>-3.2007400555041587E-2</v>
      </c>
      <c r="K121" s="180">
        <v>-0.31112212038642562</v>
      </c>
      <c r="L121" s="180">
        <v>-0.25216881594372798</v>
      </c>
      <c r="M121" s="179">
        <v>-1.4890923981833115E-2</v>
      </c>
      <c r="N121" s="179">
        <v>-0.24591447500501906</v>
      </c>
      <c r="O121" s="179">
        <v>-0.19685014468461914</v>
      </c>
    </row>
    <row r="122" spans="2:15" hidden="1" outlineLevel="1">
      <c r="B122" s="63" t="s">
        <v>80</v>
      </c>
      <c r="C122" s="179">
        <v>-1.1904761904761862E-2</v>
      </c>
      <c r="D122" s="180">
        <v>1.2999999999999998</v>
      </c>
      <c r="E122" s="180">
        <v>0.12195121951219523</v>
      </c>
      <c r="F122" s="180">
        <v>0.35294117647058831</v>
      </c>
      <c r="G122" s="179">
        <v>-0.1376569037656904</v>
      </c>
      <c r="H122" s="179">
        <v>-8.6858938390752982E-2</v>
      </c>
      <c r="I122" s="179">
        <v>-9.7601982125475661E-2</v>
      </c>
      <c r="J122" s="180">
        <v>-0.13012528473804097</v>
      </c>
      <c r="K122" s="180">
        <v>-0.28307909604519776</v>
      </c>
      <c r="L122" s="180">
        <v>-0.24799721351445492</v>
      </c>
      <c r="M122" s="179">
        <v>-0.12668463611859837</v>
      </c>
      <c r="N122" s="179">
        <v>-0.24328102453102451</v>
      </c>
      <c r="O122" s="179">
        <v>-0.21629583419976428</v>
      </c>
    </row>
    <row r="123" spans="2:15" hidden="1" outlineLevel="1">
      <c r="B123" s="63" t="s">
        <v>79</v>
      </c>
      <c r="C123" s="179">
        <v>9.0109890109890012E-2</v>
      </c>
      <c r="D123" s="180">
        <v>-0.3529411764705882</v>
      </c>
      <c r="E123" s="180">
        <v>2</v>
      </c>
      <c r="F123" s="180">
        <v>0.33333333333333326</v>
      </c>
      <c r="G123" s="179">
        <v>4.0766408479413041E-2</v>
      </c>
      <c r="H123" s="179">
        <v>-9.0284592737978397E-2</v>
      </c>
      <c r="I123" s="179">
        <v>-6.6754501537110267E-2</v>
      </c>
      <c r="J123" s="180">
        <v>-0.18886877828054294</v>
      </c>
      <c r="K123" s="180">
        <v>-0.19468729923745143</v>
      </c>
      <c r="L123" s="180">
        <v>-0.19331497726836144</v>
      </c>
      <c r="M123" s="179">
        <v>-0.13967799642218248</v>
      </c>
      <c r="N123" s="179">
        <v>-0.16947061701086841</v>
      </c>
      <c r="O123" s="179">
        <v>-0.16264428121720886</v>
      </c>
    </row>
    <row r="124" spans="2:15" collapsed="1">
      <c r="B124" s="173">
        <v>2003</v>
      </c>
      <c r="C124" s="184">
        <v>0.17066754357119374</v>
      </c>
      <c r="D124" s="184">
        <v>0.4375</v>
      </c>
      <c r="E124" s="184">
        <v>-0.35099337748344372</v>
      </c>
      <c r="F124" s="184">
        <v>-0.16080402010050254</v>
      </c>
      <c r="G124" s="184">
        <v>-4.6097111247695111E-2</v>
      </c>
      <c r="H124" s="184">
        <v>-8.2392318065868331E-2</v>
      </c>
      <c r="I124" s="184">
        <v>-7.5416721354508498E-2</v>
      </c>
      <c r="J124" s="184">
        <v>-7.3305389384012209E-2</v>
      </c>
      <c r="K124" s="184">
        <v>-0.16179650980907778</v>
      </c>
      <c r="L124" s="184">
        <v>-0.13962892483349187</v>
      </c>
      <c r="M124" s="184">
        <v>-6.0306670018251518E-2</v>
      </c>
      <c r="N124" s="184">
        <v>-0.14469388477745126</v>
      </c>
      <c r="O124" s="184">
        <v>-0.12404355070351347</v>
      </c>
    </row>
    <row r="125" spans="2:15" hidden="1" outlineLevel="1">
      <c r="B125" s="63" t="s">
        <v>90</v>
      </c>
      <c r="C125" s="179">
        <v>3.8684719535783341E-2</v>
      </c>
      <c r="D125" s="180">
        <v>-0.81481481481481488</v>
      </c>
      <c r="E125" s="180">
        <v>3.7222222222222223</v>
      </c>
      <c r="F125" s="180">
        <v>1</v>
      </c>
      <c r="G125" s="179">
        <v>0.42284263959390866</v>
      </c>
      <c r="H125" s="179">
        <v>0.15716720318121569</v>
      </c>
      <c r="I125" s="179">
        <v>0.19893073731248001</v>
      </c>
      <c r="J125" s="180">
        <v>2.7633197690924538E-2</v>
      </c>
      <c r="K125" s="180">
        <v>4.5703396751459513E-2</v>
      </c>
      <c r="L125" s="180">
        <v>4.1326670945264432E-2</v>
      </c>
      <c r="M125" s="179">
        <v>8.5849705679993837E-2</v>
      </c>
      <c r="N125" s="179">
        <v>7.4196283311564803E-2</v>
      </c>
      <c r="O125" s="179">
        <v>7.6883748809985608E-2</v>
      </c>
    </row>
    <row r="126" spans="2:15" hidden="1" outlineLevel="1">
      <c r="B126" s="63" t="s">
        <v>89</v>
      </c>
      <c r="C126" s="179">
        <v>0.23333333333333339</v>
      </c>
      <c r="D126" s="180">
        <v>0.5</v>
      </c>
      <c r="E126" s="180">
        <v>-0.15555555555555556</v>
      </c>
      <c r="F126" s="180">
        <v>-7.8431372549019662E-2</v>
      </c>
      <c r="G126" s="179">
        <v>0.12324561403508771</v>
      </c>
      <c r="H126" s="179">
        <v>-6.852551984877131E-2</v>
      </c>
      <c r="I126" s="179">
        <v>-3.4525660964230154E-2</v>
      </c>
      <c r="J126" s="180">
        <v>-2.8324154209284025E-2</v>
      </c>
      <c r="K126" s="180">
        <v>-7.2106918238993734E-2</v>
      </c>
      <c r="L126" s="180">
        <v>-6.1499237514296645E-2</v>
      </c>
      <c r="M126" s="179">
        <v>7.1450761105933402E-3</v>
      </c>
      <c r="N126" s="179">
        <v>-7.1302298173246959E-2</v>
      </c>
      <c r="O126" s="179">
        <v>-5.3037015605504445E-2</v>
      </c>
    </row>
    <row r="127" spans="2:15" hidden="1" outlineLevel="1">
      <c r="B127" s="63" t="s">
        <v>88</v>
      </c>
      <c r="C127" s="179">
        <v>0.151685393258427</v>
      </c>
      <c r="D127" s="180">
        <v>-0.41176470588235292</v>
      </c>
      <c r="E127" s="180" t="s">
        <v>143</v>
      </c>
      <c r="F127" s="180">
        <v>0.17647058823529416</v>
      </c>
      <c r="G127" s="179">
        <v>-0.12491077801570305</v>
      </c>
      <c r="H127" s="179">
        <v>8.5735735735735785E-2</v>
      </c>
      <c r="I127" s="179">
        <v>4.9125418682545607E-2</v>
      </c>
      <c r="J127" s="180">
        <v>-4.2798660215854101E-2</v>
      </c>
      <c r="K127" s="180">
        <v>-0.17758397932816539</v>
      </c>
      <c r="L127" s="180">
        <v>-0.13143027059173362</v>
      </c>
      <c r="M127" s="179">
        <v>-5.177591384487934E-2</v>
      </c>
      <c r="N127" s="179">
        <v>-9.792231255645889E-2</v>
      </c>
      <c r="O127" s="179">
        <v>-8.3907286850960827E-2</v>
      </c>
    </row>
    <row r="128" spans="2:15" hidden="1" outlineLevel="1">
      <c r="B128" s="63" t="s">
        <v>87</v>
      </c>
      <c r="C128" s="179">
        <v>-0.17647058823529416</v>
      </c>
      <c r="D128" s="180">
        <v>1</v>
      </c>
      <c r="E128" s="180">
        <v>0</v>
      </c>
      <c r="F128" s="180">
        <v>0.22222222222222232</v>
      </c>
      <c r="G128" s="179">
        <v>0.93103448275862077</v>
      </c>
      <c r="H128" s="179">
        <v>-0.36538461538461542</v>
      </c>
      <c r="I128" s="179">
        <v>9.8765432098765427E-2</v>
      </c>
      <c r="J128" s="180">
        <v>0.4183949504057709</v>
      </c>
      <c r="K128" s="180">
        <v>-0.31042705397788861</v>
      </c>
      <c r="L128" s="180">
        <v>-0.16917161831527439</v>
      </c>
      <c r="M128" s="179">
        <v>0.41885245901639334</v>
      </c>
      <c r="N128" s="179">
        <v>-0.31117696867061817</v>
      </c>
      <c r="O128" s="179">
        <v>-0.16133916554508754</v>
      </c>
    </row>
    <row r="129" spans="2:15" hidden="1" outlineLevel="1">
      <c r="B129" s="63" t="s">
        <v>86</v>
      </c>
      <c r="C129" s="179">
        <v>0.18518518518518512</v>
      </c>
      <c r="D129" s="180">
        <v>-0.33333333333333337</v>
      </c>
      <c r="E129" s="180">
        <v>-1</v>
      </c>
      <c r="F129" s="180">
        <v>-0.69230769230769229</v>
      </c>
      <c r="G129" s="179">
        <v>-0.30952380952380953</v>
      </c>
      <c r="H129" s="179">
        <v>-0.20879120879120883</v>
      </c>
      <c r="I129" s="179">
        <v>-0.24060150375939848</v>
      </c>
      <c r="J129" s="180">
        <v>-0.10149642160052053</v>
      </c>
      <c r="K129" s="180">
        <v>-0.36237665336972491</v>
      </c>
      <c r="L129" s="180">
        <v>-0.29873015873015873</v>
      </c>
      <c r="M129" s="179">
        <v>-0.10297766749379655</v>
      </c>
      <c r="N129" s="179">
        <v>-0.36041966673523962</v>
      </c>
      <c r="O129" s="179">
        <v>-0.29630773984242242</v>
      </c>
    </row>
    <row r="130" spans="2:15" hidden="1" outlineLevel="1">
      <c r="B130" s="63" t="s">
        <v>85</v>
      </c>
      <c r="C130" s="179">
        <v>0.5161290322580645</v>
      </c>
      <c r="D130" s="180">
        <v>-0.36363636363636365</v>
      </c>
      <c r="E130" s="180" t="s">
        <v>143</v>
      </c>
      <c r="F130" s="180">
        <v>1.9090909090909092</v>
      </c>
      <c r="G130" s="179">
        <v>0.36842105263157898</v>
      </c>
      <c r="H130" s="179">
        <v>-0.22424242424242424</v>
      </c>
      <c r="I130" s="179">
        <v>-0.11330049261083741</v>
      </c>
      <c r="J130" s="180">
        <v>-8.46833578792342E-2</v>
      </c>
      <c r="K130" s="180">
        <v>-0.24735973597359739</v>
      </c>
      <c r="L130" s="180">
        <v>-0.21757886222701539</v>
      </c>
      <c r="M130" s="179">
        <v>-6.1891515994436763E-2</v>
      </c>
      <c r="N130" s="179">
        <v>-0.24273092369477911</v>
      </c>
      <c r="O130" s="179">
        <v>-0.20879551089651571</v>
      </c>
    </row>
    <row r="131" spans="2:15" hidden="1" outlineLevel="1">
      <c r="B131" s="63" t="s">
        <v>84</v>
      </c>
      <c r="C131" s="179">
        <v>-0.19512195121951215</v>
      </c>
      <c r="D131" s="180">
        <v>-1</v>
      </c>
      <c r="E131" s="180">
        <v>9</v>
      </c>
      <c r="F131" s="180">
        <v>4</v>
      </c>
      <c r="G131" s="179">
        <v>1.5161290322580645</v>
      </c>
      <c r="H131" s="179">
        <v>-3.2000000000000028E-2</v>
      </c>
      <c r="I131" s="179">
        <v>0.27564102564102555</v>
      </c>
      <c r="J131" s="180">
        <v>0.60382276281494351</v>
      </c>
      <c r="K131" s="180">
        <v>-0.34257832562917312</v>
      </c>
      <c r="L131" s="180">
        <v>-0.12666005946481662</v>
      </c>
      <c r="M131" s="179">
        <v>0.59494702526487364</v>
      </c>
      <c r="N131" s="179">
        <v>-0.3236390753169277</v>
      </c>
      <c r="O131" s="179">
        <v>-0.10895238095238091</v>
      </c>
    </row>
    <row r="132" spans="2:15" hidden="1" outlineLevel="1">
      <c r="B132" s="63" t="s">
        <v>83</v>
      </c>
      <c r="C132" s="179">
        <v>-0.49180327868852458</v>
      </c>
      <c r="D132" s="180">
        <v>-0.875</v>
      </c>
      <c r="E132" s="180" t="s">
        <v>143</v>
      </c>
      <c r="F132" s="180">
        <v>0.875</v>
      </c>
      <c r="G132" s="179">
        <v>0.36781609195402298</v>
      </c>
      <c r="H132" s="179">
        <v>-0.49710982658959535</v>
      </c>
      <c r="I132" s="179">
        <v>-0.20769230769230773</v>
      </c>
      <c r="J132" s="180">
        <v>-0.41139240506329111</v>
      </c>
      <c r="K132" s="180">
        <v>-0.20472802386963507</v>
      </c>
      <c r="L132" s="180">
        <v>-0.25972713491662458</v>
      </c>
      <c r="M132" s="179">
        <v>-0.37730414746543783</v>
      </c>
      <c r="N132" s="179">
        <v>-0.21280353200883007</v>
      </c>
      <c r="O132" s="179">
        <v>-0.25837855090967121</v>
      </c>
    </row>
    <row r="133" spans="2:15" hidden="1" outlineLevel="1">
      <c r="B133" s="63" t="s">
        <v>82</v>
      </c>
      <c r="C133" s="179">
        <v>6.558139534883721</v>
      </c>
      <c r="D133" s="180">
        <v>-0.1875</v>
      </c>
      <c r="E133" s="180" t="s">
        <v>143</v>
      </c>
      <c r="F133" s="180">
        <v>0.25</v>
      </c>
      <c r="G133" s="179">
        <v>-0.32186459489456165</v>
      </c>
      <c r="H133" s="179">
        <v>-0.5116991034331948</v>
      </c>
      <c r="I133" s="179">
        <v>-0.48045305078553158</v>
      </c>
      <c r="J133" s="180">
        <v>-0.18946789495393923</v>
      </c>
      <c r="K133" s="180">
        <v>-0.28363771897130075</v>
      </c>
      <c r="L133" s="180">
        <v>-0.25980443330897451</v>
      </c>
      <c r="M133" s="179">
        <v>-0.16871128385764611</v>
      </c>
      <c r="N133" s="179">
        <v>-0.32342435764488997</v>
      </c>
      <c r="O133" s="179">
        <v>-0.28625620075868108</v>
      </c>
    </row>
    <row r="134" spans="2:15" hidden="1" outlineLevel="1">
      <c r="B134" s="63" t="s">
        <v>81</v>
      </c>
      <c r="C134" s="179">
        <v>-0.38604651162790693</v>
      </c>
      <c r="D134" s="180">
        <v>0.60000000000000009</v>
      </c>
      <c r="E134" s="180">
        <v>2.5</v>
      </c>
      <c r="F134" s="180">
        <v>1.4444444444444446</v>
      </c>
      <c r="G134" s="179">
        <v>-0.10855528652138824</v>
      </c>
      <c r="H134" s="179">
        <v>-0.17278959395324311</v>
      </c>
      <c r="I134" s="179">
        <v>-0.16130196304849886</v>
      </c>
      <c r="J134" s="180">
        <v>-0.13665042728216592</v>
      </c>
      <c r="K134" s="180">
        <v>0.14628882957578515</v>
      </c>
      <c r="L134" s="180">
        <v>7.2079431911016068E-2</v>
      </c>
      <c r="M134" s="179">
        <v>-0.14200843234955918</v>
      </c>
      <c r="N134" s="179">
        <v>6.879237833662355E-2</v>
      </c>
      <c r="O134" s="179">
        <v>1.5789135532782828E-2</v>
      </c>
    </row>
    <row r="135" spans="2:15" hidden="1" outlineLevel="1">
      <c r="B135" s="63" t="s">
        <v>80</v>
      </c>
      <c r="C135" s="179">
        <v>-0.32907348242811496</v>
      </c>
      <c r="D135" s="180">
        <v>1</v>
      </c>
      <c r="E135" s="180" t="s">
        <v>143</v>
      </c>
      <c r="F135" s="180">
        <v>9.1999999999999993</v>
      </c>
      <c r="G135" s="179">
        <v>-2.6872964169381119E-2</v>
      </c>
      <c r="H135" s="179">
        <v>-0.10107939069908201</v>
      </c>
      <c r="I135" s="179">
        <v>-8.6344894494300273E-2</v>
      </c>
      <c r="J135" s="180">
        <v>-0.13105154639175254</v>
      </c>
      <c r="K135" s="180">
        <v>3.6026807925312321E-2</v>
      </c>
      <c r="L135" s="180">
        <v>-7.7331835659049109E-3</v>
      </c>
      <c r="M135" s="179">
        <v>-0.12200894031028131</v>
      </c>
      <c r="N135" s="179">
        <v>6.1249489587587025E-3</v>
      </c>
      <c r="O135" s="179">
        <v>-2.674806894458126E-2</v>
      </c>
    </row>
    <row r="136" spans="2:15" hidden="1" outlineLevel="1">
      <c r="B136" s="63" t="s">
        <v>79</v>
      </c>
      <c r="C136" s="179">
        <v>-0.5133689839572193</v>
      </c>
      <c r="D136" s="180">
        <v>0.30769230769230771</v>
      </c>
      <c r="E136" s="180">
        <v>-0.125</v>
      </c>
      <c r="F136" s="180">
        <v>0.14285714285714279</v>
      </c>
      <c r="G136" s="179">
        <v>-0.14140707035351763</v>
      </c>
      <c r="H136" s="179">
        <v>-8.032490974729245E-2</v>
      </c>
      <c r="I136" s="179">
        <v>-9.1924227318045837E-2</v>
      </c>
      <c r="J136" s="180">
        <v>-0.16141762161341733</v>
      </c>
      <c r="K136" s="180">
        <v>-1.4289647577092501E-2</v>
      </c>
      <c r="L136" s="180">
        <v>-5.3457785320322415E-2</v>
      </c>
      <c r="M136" s="179">
        <v>-0.1770698386526911</v>
      </c>
      <c r="N136" s="179">
        <v>-3.0897023662296963E-2</v>
      </c>
      <c r="O136" s="179">
        <v>-6.8795993770802144E-2</v>
      </c>
    </row>
    <row r="137" spans="2:15" collapsed="1">
      <c r="B137" s="173">
        <v>2002</v>
      </c>
      <c r="C137" s="184">
        <v>-0.14937062937062939</v>
      </c>
      <c r="D137" s="184">
        <v>-0.23199999999999998</v>
      </c>
      <c r="E137" s="184">
        <v>2.1134020618556701</v>
      </c>
      <c r="F137" s="184">
        <v>0.79279279279279269</v>
      </c>
      <c r="G137" s="184">
        <v>3.0139050619906183E-3</v>
      </c>
      <c r="H137" s="184">
        <v>-7.4648183786384381E-2</v>
      </c>
      <c r="I137" s="184">
        <v>-6.0669946123213858E-2</v>
      </c>
      <c r="J137" s="184">
        <v>-8.5678494797028271E-2</v>
      </c>
      <c r="K137" s="184">
        <v>-4.6012309741824131E-2</v>
      </c>
      <c r="L137" s="184">
        <v>-5.6268560030273251E-2</v>
      </c>
      <c r="M137" s="184">
        <v>-7.5095018599385388E-2</v>
      </c>
      <c r="N137" s="184">
        <v>-5.1704453876323053E-2</v>
      </c>
      <c r="O137" s="184">
        <v>-5.7537001935796139E-2</v>
      </c>
    </row>
    <row r="138" spans="2:15" hidden="1" outlineLevel="1">
      <c r="B138" s="63" t="s">
        <v>90</v>
      </c>
      <c r="C138" s="179">
        <v>-0.44941427050053251</v>
      </c>
      <c r="D138" s="180">
        <v>0.125</v>
      </c>
      <c r="E138" s="180">
        <v>-0.4375</v>
      </c>
      <c r="F138" s="180">
        <v>-0.1964285714285714</v>
      </c>
      <c r="G138" s="179">
        <v>-0.11460674157303374</v>
      </c>
      <c r="H138" s="179">
        <v>-0.14325113562621672</v>
      </c>
      <c r="I138" s="179">
        <v>-0.13887171030028178</v>
      </c>
      <c r="J138" s="180">
        <v>-0.13781005221932119</v>
      </c>
      <c r="K138" s="180">
        <v>-6.9647681224673574E-2</v>
      </c>
      <c r="L138" s="180">
        <v>-8.7127552728490154E-2</v>
      </c>
      <c r="M138" s="179">
        <v>-0.15300440300440299</v>
      </c>
      <c r="N138" s="179">
        <v>-8.8838316352096158E-2</v>
      </c>
      <c r="O138" s="179">
        <v>-0.10448373855383641</v>
      </c>
    </row>
    <row r="139" spans="2:15" hidden="1" outlineLevel="1">
      <c r="B139" s="63" t="s">
        <v>89</v>
      </c>
      <c r="C139" s="179">
        <v>-0.51048951048951041</v>
      </c>
      <c r="D139" s="180">
        <v>-0.875</v>
      </c>
      <c r="E139" s="180">
        <v>0.28571428571428581</v>
      </c>
      <c r="F139" s="180">
        <v>-0.38554216867469882</v>
      </c>
      <c r="G139" s="179">
        <v>-0.19746568109820484</v>
      </c>
      <c r="H139" s="179">
        <v>-2.6320633167678964E-2</v>
      </c>
      <c r="I139" s="179">
        <v>-6.1793244327715713E-2</v>
      </c>
      <c r="J139" s="180">
        <v>-0.22676806083650192</v>
      </c>
      <c r="K139" s="180">
        <v>-9.2154847550531049E-2</v>
      </c>
      <c r="L139" s="180">
        <v>-0.12889700693262485</v>
      </c>
      <c r="M139" s="179">
        <v>-0.23797123749778071</v>
      </c>
      <c r="N139" s="179">
        <v>-7.6291667573863964E-2</v>
      </c>
      <c r="O139" s="179">
        <v>-0.11977525228408625</v>
      </c>
    </row>
    <row r="140" spans="2:15" hidden="1" outlineLevel="1">
      <c r="B140" s="63" t="s">
        <v>88</v>
      </c>
      <c r="C140" s="179">
        <v>-0.81124072110286316</v>
      </c>
      <c r="D140" s="180">
        <v>0.41666666666666674</v>
      </c>
      <c r="E140" s="180">
        <v>-1</v>
      </c>
      <c r="F140" s="180">
        <v>-0.41379310344827591</v>
      </c>
      <c r="G140" s="179">
        <v>-3.9094650205761305E-2</v>
      </c>
      <c r="H140" s="179">
        <v>6.9879518072289093E-2</v>
      </c>
      <c r="I140" s="179">
        <v>4.9199531433034016E-2</v>
      </c>
      <c r="J140" s="180">
        <v>0.14665718349928869</v>
      </c>
      <c r="K140" s="180">
        <v>-0.11095796002756719</v>
      </c>
      <c r="L140" s="180">
        <v>-3.6862777186809637E-2</v>
      </c>
      <c r="M140" s="179">
        <v>2.2662289526633517E-2</v>
      </c>
      <c r="N140" s="179">
        <v>-6.4006087765282826E-2</v>
      </c>
      <c r="O140" s="179">
        <v>-3.9278484454784435E-2</v>
      </c>
    </row>
    <row r="141" spans="2:15" hidden="1" outlineLevel="1">
      <c r="B141" s="63" t="s">
        <v>87</v>
      </c>
      <c r="C141" s="179">
        <v>0.15909090909090917</v>
      </c>
      <c r="D141" s="180">
        <v>-0.77777777777777779</v>
      </c>
      <c r="E141" s="180">
        <v>-0.65</v>
      </c>
      <c r="F141" s="180">
        <v>-0.68965517241379315</v>
      </c>
      <c r="G141" s="179">
        <v>0</v>
      </c>
      <c r="H141" s="179">
        <v>-0.22962962962962963</v>
      </c>
      <c r="I141" s="179">
        <v>-0.1606217616580311</v>
      </c>
      <c r="J141" s="180">
        <v>-0.34144893111638952</v>
      </c>
      <c r="K141" s="180">
        <v>-0.31760355029585796</v>
      </c>
      <c r="L141" s="180">
        <v>-0.32235907153008048</v>
      </c>
      <c r="M141" s="179">
        <v>-0.32033426183844016</v>
      </c>
      <c r="N141" s="179">
        <v>-0.31684743311641361</v>
      </c>
      <c r="O141" s="179">
        <v>-0.31756601607347879</v>
      </c>
    </row>
    <row r="142" spans="2:15" hidden="1" outlineLevel="1">
      <c r="B142" s="63" t="s">
        <v>86</v>
      </c>
      <c r="C142" s="179">
        <v>-0.12903225806451613</v>
      </c>
      <c r="D142" s="180">
        <v>2</v>
      </c>
      <c r="E142" s="180">
        <v>-0.5</v>
      </c>
      <c r="F142" s="180">
        <v>-0.1875</v>
      </c>
      <c r="G142" s="179">
        <v>-0.16000000000000003</v>
      </c>
      <c r="H142" s="179">
        <v>0.93617021276595747</v>
      </c>
      <c r="I142" s="179">
        <v>0.37113402061855671</v>
      </c>
      <c r="J142" s="180">
        <v>-0.37444037444037448</v>
      </c>
      <c r="K142" s="180">
        <v>-0.40320761809297079</v>
      </c>
      <c r="L142" s="180">
        <v>-0.39643609886951525</v>
      </c>
      <c r="M142" s="179">
        <v>-0.36535433070866141</v>
      </c>
      <c r="N142" s="179">
        <v>-0.39554837105197715</v>
      </c>
      <c r="O142" s="179">
        <v>-0.38830088830088827</v>
      </c>
    </row>
    <row r="143" spans="2:15" hidden="1" outlineLevel="1">
      <c r="B143" s="63" t="s">
        <v>85</v>
      </c>
      <c r="C143" s="179">
        <v>-0.34042553191489366</v>
      </c>
      <c r="D143" s="180">
        <v>0.22222222222222232</v>
      </c>
      <c r="E143" s="180">
        <v>-1</v>
      </c>
      <c r="F143" s="180">
        <v>-0.26666666666666672</v>
      </c>
      <c r="G143" s="179">
        <v>-0.17391304347826086</v>
      </c>
      <c r="H143" s="179">
        <v>0.79347826086956519</v>
      </c>
      <c r="I143" s="179">
        <v>0.47101449275362328</v>
      </c>
      <c r="J143" s="180">
        <v>-0.2643553629469122</v>
      </c>
      <c r="K143" s="180">
        <v>-1.2224938875305624E-2</v>
      </c>
      <c r="L143" s="180">
        <v>-7.0542538529006382E-2</v>
      </c>
      <c r="M143" s="179">
        <v>-0.26180698151950721</v>
      </c>
      <c r="N143" s="179">
        <v>-1.2834910957805201E-3</v>
      </c>
      <c r="O143" s="179">
        <v>-6.3317442855396644E-2</v>
      </c>
    </row>
    <row r="144" spans="2:15" hidden="1" outlineLevel="1">
      <c r="B144" s="63" t="s">
        <v>84</v>
      </c>
      <c r="C144" s="179">
        <v>-0.21153846153846156</v>
      </c>
      <c r="D144" s="180">
        <v>-0.66666666666666674</v>
      </c>
      <c r="E144" s="180" t="s">
        <v>143</v>
      </c>
      <c r="F144" s="180">
        <v>-0.33333333333333337</v>
      </c>
      <c r="G144" s="179">
        <v>0.40909090909090917</v>
      </c>
      <c r="H144" s="179">
        <v>0.27551020408163263</v>
      </c>
      <c r="I144" s="179">
        <v>0.30000000000000004</v>
      </c>
      <c r="J144" s="180">
        <v>1.7601918465227819</v>
      </c>
      <c r="K144" s="180">
        <v>-0.55138248847926263</v>
      </c>
      <c r="L144" s="180">
        <v>-0.44542156754974171</v>
      </c>
      <c r="M144" s="179">
        <v>1.4393638170974157</v>
      </c>
      <c r="N144" s="179">
        <v>-0.5416951469583049</v>
      </c>
      <c r="O144" s="179">
        <v>-0.43432819739252237</v>
      </c>
    </row>
    <row r="145" spans="2:15" hidden="1" outlineLevel="1">
      <c r="B145" s="63" t="s">
        <v>83</v>
      </c>
      <c r="C145" s="179">
        <v>-0.22784810126582278</v>
      </c>
      <c r="D145" s="180">
        <v>1.6666666666666665</v>
      </c>
      <c r="E145" s="180" t="s">
        <v>143</v>
      </c>
      <c r="F145" s="180">
        <v>1.6666666666666665</v>
      </c>
      <c r="G145" s="179">
        <v>-0.35074626865671643</v>
      </c>
      <c r="H145" s="179">
        <v>-0.18009478672985779</v>
      </c>
      <c r="I145" s="179">
        <v>-0.24637681159420288</v>
      </c>
      <c r="J145" s="180">
        <v>2.2985386221294362</v>
      </c>
      <c r="K145" s="180">
        <v>-0.60462794918330309</v>
      </c>
      <c r="L145" s="180">
        <v>-0.48369423428124181</v>
      </c>
      <c r="M145" s="179">
        <v>1.497841726618705</v>
      </c>
      <c r="N145" s="179">
        <v>-0.59665212358650166</v>
      </c>
      <c r="O145" s="179">
        <v>-0.47459332550729494</v>
      </c>
    </row>
    <row r="146" spans="2:15" hidden="1" outlineLevel="1">
      <c r="B146" s="63" t="s">
        <v>82</v>
      </c>
      <c r="C146" s="179">
        <v>-0.94266666666666665</v>
      </c>
      <c r="D146" s="180">
        <v>0.45454545454545459</v>
      </c>
      <c r="E146" s="180">
        <v>-1</v>
      </c>
      <c r="F146" s="180">
        <v>-0.38461538461538458</v>
      </c>
      <c r="G146" s="179">
        <v>-6.3409563409563385E-2</v>
      </c>
      <c r="H146" s="179">
        <v>-0.12562141491395795</v>
      </c>
      <c r="I146" s="179">
        <v>-0.11595607235142114</v>
      </c>
      <c r="J146" s="180">
        <v>4.5572167912593553E-2</v>
      </c>
      <c r="K146" s="180">
        <v>-0.14936789125351724</v>
      </c>
      <c r="L146" s="180">
        <v>-0.10724160427475227</v>
      </c>
      <c r="M146" s="179">
        <v>-5.1388408802857444E-2</v>
      </c>
      <c r="N146" s="179">
        <v>-0.14571166087013587</v>
      </c>
      <c r="O146" s="179">
        <v>-0.12480527108818351</v>
      </c>
    </row>
    <row r="147" spans="2:15" hidden="1" outlineLevel="1">
      <c r="B147" s="63" t="s">
        <v>81</v>
      </c>
      <c r="C147" s="179">
        <v>-8.7694483734087725E-2</v>
      </c>
      <c r="D147" s="180">
        <v>-0.58333333333333326</v>
      </c>
      <c r="E147" s="180">
        <v>-0.70370370370370372</v>
      </c>
      <c r="F147" s="180">
        <v>-0.64705882352941169</v>
      </c>
      <c r="G147" s="179">
        <v>-9.4298245614035103E-2</v>
      </c>
      <c r="H147" s="179">
        <v>-5.639409520650196E-2</v>
      </c>
      <c r="I147" s="179">
        <v>-6.3404082736244427E-2</v>
      </c>
      <c r="J147" s="180">
        <v>0.25084915084915083</v>
      </c>
      <c r="K147" s="180">
        <v>6.6888821569221379E-2</v>
      </c>
      <c r="L147" s="180">
        <v>0.10969316596931655</v>
      </c>
      <c r="M147" s="179">
        <v>0.16153446612747646</v>
      </c>
      <c r="N147" s="179">
        <v>3.3462689876926577E-2</v>
      </c>
      <c r="O147" s="179">
        <v>6.2931093355186762E-2</v>
      </c>
    </row>
    <row r="148" spans="2:15" hidden="1" outlineLevel="1">
      <c r="B148" s="63" t="s">
        <v>80</v>
      </c>
      <c r="C148" s="179">
        <v>-2.4922118380062308E-2</v>
      </c>
      <c r="D148" s="180">
        <v>-0.64285714285714279</v>
      </c>
      <c r="E148" s="180">
        <v>-1</v>
      </c>
      <c r="F148" s="180">
        <v>-0.77272727272727271</v>
      </c>
      <c r="G148" s="179">
        <v>-0.12876906704505142</v>
      </c>
      <c r="H148" s="179">
        <v>-0.20784721112354165</v>
      </c>
      <c r="I148" s="179">
        <v>-0.19330855018587356</v>
      </c>
      <c r="J148" s="180">
        <v>0.13988906646610877</v>
      </c>
      <c r="K148" s="180">
        <v>-0.14624456548898102</v>
      </c>
      <c r="L148" s="180">
        <v>-8.616435381669596E-2</v>
      </c>
      <c r="M148" s="179">
        <v>7.7947845804988702E-2</v>
      </c>
      <c r="N148" s="179">
        <v>-0.16104598051157126</v>
      </c>
      <c r="O148" s="179">
        <v>-0.11044767162746039</v>
      </c>
    </row>
    <row r="149" spans="2:15" hidden="1" outlineLevel="1">
      <c r="B149" s="63" t="s">
        <v>79</v>
      </c>
      <c r="C149" s="179">
        <v>0.14723926380368102</v>
      </c>
      <c r="D149" s="180">
        <v>-0.43478260869565222</v>
      </c>
      <c r="E149" s="180">
        <v>-0.38461538461538458</v>
      </c>
      <c r="F149" s="180">
        <v>-0.41666666666666663</v>
      </c>
      <c r="G149" s="179">
        <v>-6.2356416147029914E-2</v>
      </c>
      <c r="H149" s="179">
        <v>-0.13437500000000002</v>
      </c>
      <c r="I149" s="179">
        <v>-0.12156244526186721</v>
      </c>
      <c r="J149" s="180">
        <v>0.33356947677360593</v>
      </c>
      <c r="K149" s="180">
        <v>-0.14887633866847894</v>
      </c>
      <c r="L149" s="180">
        <v>-5.8168740723826939E-2</v>
      </c>
      <c r="M149" s="179">
        <v>0.2336190614557605</v>
      </c>
      <c r="N149" s="179">
        <v>-0.14533347426276289</v>
      </c>
      <c r="O149" s="179">
        <v>-7.1371859581466524E-2</v>
      </c>
    </row>
    <row r="150" spans="2:15" collapsed="1">
      <c r="B150" s="173">
        <v>2001</v>
      </c>
      <c r="C150" s="184">
        <v>-0.39478584729981381</v>
      </c>
      <c r="D150" s="184">
        <v>-0.34554973821989532</v>
      </c>
      <c r="E150" s="184">
        <v>-0.48128342245989308</v>
      </c>
      <c r="F150" s="184">
        <v>-0.41269841269841268</v>
      </c>
      <c r="G150" s="184">
        <v>-0.10970850103671181</v>
      </c>
      <c r="H150" s="184">
        <v>-9.977803042607325E-2</v>
      </c>
      <c r="I150" s="184">
        <v>-0.10158171063999466</v>
      </c>
      <c r="J150" s="184">
        <v>4.9789721755660654E-2</v>
      </c>
      <c r="K150" s="184">
        <v>-0.14208690489443021</v>
      </c>
      <c r="L150" s="184">
        <v>-9.9531321741993084E-2</v>
      </c>
      <c r="M150" s="184">
        <v>-3.736190696784436E-3</v>
      </c>
      <c r="N150" s="184">
        <v>-0.13317285722186167</v>
      </c>
      <c r="O150" s="184">
        <v>-0.10415029580454316</v>
      </c>
    </row>
    <row r="151" spans="2:15" hidden="1" outlineLevel="1">
      <c r="B151" s="63" t="s">
        <v>90</v>
      </c>
      <c r="C151" s="179">
        <v>0.26040268456375837</v>
      </c>
      <c r="D151" s="180">
        <v>0.71428571428571419</v>
      </c>
      <c r="E151" s="180">
        <v>0.68421052631578938</v>
      </c>
      <c r="F151" s="180">
        <v>0.69696969696969702</v>
      </c>
      <c r="G151" s="179">
        <v>0.11417125688532792</v>
      </c>
      <c r="H151" s="179">
        <v>0.15951843491346884</v>
      </c>
      <c r="I151" s="179">
        <v>0.15234777100324659</v>
      </c>
      <c r="J151" s="180">
        <v>0.42246982358402962</v>
      </c>
      <c r="K151" s="180">
        <v>2.1677879362888897E-2</v>
      </c>
      <c r="L151" s="180">
        <v>0.10124890547951515</v>
      </c>
      <c r="M151" s="179">
        <v>0.35807245867041848</v>
      </c>
      <c r="N151" s="179">
        <v>5.4211696344067084E-2</v>
      </c>
      <c r="O151" s="179">
        <v>0.11504268990405775</v>
      </c>
    </row>
    <row r="152" spans="2:15" hidden="1" outlineLevel="1">
      <c r="B152" s="63" t="s">
        <v>89</v>
      </c>
      <c r="C152" s="179">
        <v>7.6666666666666661</v>
      </c>
      <c r="D152" s="180">
        <v>3.8</v>
      </c>
      <c r="E152" s="180">
        <v>3.375</v>
      </c>
      <c r="F152" s="180">
        <v>3.6111111111111107</v>
      </c>
      <c r="G152" s="179">
        <v>7.4468085106382809E-3</v>
      </c>
      <c r="H152" s="179">
        <v>-0.1686940555428047</v>
      </c>
      <c r="I152" s="179">
        <v>-0.13743628468944691</v>
      </c>
      <c r="J152" s="180">
        <v>0.13021057155135374</v>
      </c>
      <c r="K152" s="180">
        <v>-0.15056866406382619</v>
      </c>
      <c r="L152" s="180">
        <v>-8.8780450900287522E-2</v>
      </c>
      <c r="M152" s="179">
        <v>0.16018950837681944</v>
      </c>
      <c r="N152" s="179">
        <v>-0.15441122321231315</v>
      </c>
      <c r="O152" s="179">
        <v>-8.7891986062717753E-2</v>
      </c>
    </row>
    <row r="153" spans="2:15" hidden="1" outlineLevel="1">
      <c r="B153" s="63" t="s">
        <v>88</v>
      </c>
      <c r="C153" s="179">
        <v>1.9015384615384616</v>
      </c>
      <c r="D153" s="180">
        <v>1.4</v>
      </c>
      <c r="E153" s="180">
        <v>0.30769230769230771</v>
      </c>
      <c r="F153" s="180">
        <v>0.61111111111111116</v>
      </c>
      <c r="G153" s="179">
        <v>0.36772983114446522</v>
      </c>
      <c r="H153" s="179">
        <v>0.10372340425531923</v>
      </c>
      <c r="I153" s="179">
        <v>0.14569042648374597</v>
      </c>
      <c r="J153" s="180">
        <v>0.21584226911103421</v>
      </c>
      <c r="K153" s="180">
        <v>-0.17365098951165103</v>
      </c>
      <c r="L153" s="180">
        <v>-8.9785126429076878E-2</v>
      </c>
      <c r="M153" s="179">
        <v>0.31554750626915573</v>
      </c>
      <c r="N153" s="179">
        <v>-0.11487801227361172</v>
      </c>
      <c r="O153" s="179">
        <v>-2.3744911804613245E-2</v>
      </c>
    </row>
    <row r="154" spans="2:15" hidden="1" outlineLevel="1">
      <c r="B154" s="63" t="s">
        <v>87</v>
      </c>
      <c r="C154" s="179">
        <v>0.10000000000000009</v>
      </c>
      <c r="D154" s="180">
        <v>0.5</v>
      </c>
      <c r="E154" s="180">
        <v>0.17647058823529416</v>
      </c>
      <c r="F154" s="180">
        <v>0.26086956521739135</v>
      </c>
      <c r="G154" s="179">
        <v>0.15999999999999992</v>
      </c>
      <c r="H154" s="179">
        <v>0.18421052631578938</v>
      </c>
      <c r="I154" s="179">
        <v>0.17682926829268286</v>
      </c>
      <c r="J154" s="180">
        <v>2.4158215010141988</v>
      </c>
      <c r="K154" s="180">
        <v>0.25697285236147271</v>
      </c>
      <c r="L154" s="180">
        <v>0.43825583375915511</v>
      </c>
      <c r="M154" s="179">
        <v>2.0475382003395586</v>
      </c>
      <c r="N154" s="179">
        <v>0.2552187329823925</v>
      </c>
      <c r="O154" s="179">
        <v>0.42833715972449982</v>
      </c>
    </row>
    <row r="155" spans="2:15" hidden="1" outlineLevel="1">
      <c r="B155" s="63" t="s">
        <v>86</v>
      </c>
      <c r="C155" s="179">
        <v>-0.18421052631578949</v>
      </c>
      <c r="D155" s="180">
        <v>1</v>
      </c>
      <c r="E155" s="180" t="s">
        <v>143</v>
      </c>
      <c r="F155" s="180">
        <v>15</v>
      </c>
      <c r="G155" s="179">
        <v>0.72413793103448265</v>
      </c>
      <c r="H155" s="179">
        <v>-0.4946236559139785</v>
      </c>
      <c r="I155" s="179">
        <v>-0.20491803278688525</v>
      </c>
      <c r="J155" s="180">
        <v>3.6358490566037736</v>
      </c>
      <c r="K155" s="180">
        <v>0.23640588690937259</v>
      </c>
      <c r="L155" s="180">
        <v>0.49434502505368649</v>
      </c>
      <c r="M155" s="179">
        <v>3.2474916387959869</v>
      </c>
      <c r="N155" s="179">
        <v>0.22816127061698221</v>
      </c>
      <c r="O155" s="179">
        <v>0.48082843548838516</v>
      </c>
    </row>
    <row r="156" spans="2:15" hidden="1" outlineLevel="1">
      <c r="B156" s="63" t="s">
        <v>85</v>
      </c>
      <c r="C156" s="179">
        <v>1.6111111111111112</v>
      </c>
      <c r="D156" s="180">
        <v>3.5</v>
      </c>
      <c r="E156" s="180">
        <v>-0.82352941176470584</v>
      </c>
      <c r="F156" s="180">
        <v>-0.58333333333333326</v>
      </c>
      <c r="G156" s="179">
        <v>-0.26984126984126988</v>
      </c>
      <c r="H156" s="179">
        <v>-0.34285714285714286</v>
      </c>
      <c r="I156" s="179">
        <v>-0.32019704433497542</v>
      </c>
      <c r="J156" s="180">
        <v>2.5161904761904763</v>
      </c>
      <c r="K156" s="180">
        <v>0.40582034830430791</v>
      </c>
      <c r="L156" s="180">
        <v>0.63244017181427692</v>
      </c>
      <c r="M156" s="179">
        <v>2.2039473684210527</v>
      </c>
      <c r="N156" s="179">
        <v>0.37351256059938298</v>
      </c>
      <c r="O156" s="179">
        <v>0.58977846871356387</v>
      </c>
    </row>
    <row r="157" spans="2:15" hidden="1" outlineLevel="1">
      <c r="B157" s="63" t="s">
        <v>84</v>
      </c>
      <c r="C157" s="179">
        <v>0.33333333333333326</v>
      </c>
      <c r="D157" s="180">
        <v>5</v>
      </c>
      <c r="E157" s="180">
        <v>-1</v>
      </c>
      <c r="F157" s="180">
        <v>-0.4285714285714286</v>
      </c>
      <c r="G157" s="179">
        <v>-0.3125</v>
      </c>
      <c r="H157" s="179">
        <v>0.15294117647058814</v>
      </c>
      <c r="I157" s="179">
        <v>2.564102564102555E-2</v>
      </c>
      <c r="J157" s="180">
        <v>-0.18395303326810175</v>
      </c>
      <c r="K157" s="180">
        <v>0.27086383601756947</v>
      </c>
      <c r="L157" s="180">
        <v>0.23920446805612317</v>
      </c>
      <c r="M157" s="179">
        <v>-0.13869863013698636</v>
      </c>
      <c r="N157" s="179">
        <v>0.26593596769541383</v>
      </c>
      <c r="O157" s="179">
        <v>0.23450385740888535</v>
      </c>
    </row>
    <row r="158" spans="2:15" hidden="1" outlineLevel="1">
      <c r="B158" s="63" t="s">
        <v>83</v>
      </c>
      <c r="C158" s="179">
        <v>1.1351351351351351</v>
      </c>
      <c r="D158" s="180">
        <v>-0.5714285714285714</v>
      </c>
      <c r="E158" s="180" t="s">
        <v>143</v>
      </c>
      <c r="F158" s="180">
        <v>-0.5714285714285714</v>
      </c>
      <c r="G158" s="179">
        <v>3.7857142857142856</v>
      </c>
      <c r="H158" s="179">
        <v>3.0576923076923075</v>
      </c>
      <c r="I158" s="179">
        <v>3.3125</v>
      </c>
      <c r="J158" s="180">
        <v>-0.11460258780036969</v>
      </c>
      <c r="K158" s="180">
        <v>1.0437685459940651</v>
      </c>
      <c r="L158" s="180">
        <v>0.93814259228046515</v>
      </c>
      <c r="M158" s="179">
        <v>0.13376835236541607</v>
      </c>
      <c r="N158" s="179">
        <v>1.0630051432770022</v>
      </c>
      <c r="O158" s="179">
        <v>0.96896153211160652</v>
      </c>
    </row>
    <row r="159" spans="2:15" hidden="1" outlineLevel="1">
      <c r="B159" s="63" t="s">
        <v>82</v>
      </c>
      <c r="C159" s="179">
        <v>23.193548387096776</v>
      </c>
      <c r="D159" s="180">
        <v>-8.333333333333337E-2</v>
      </c>
      <c r="E159" s="180">
        <v>0.25</v>
      </c>
      <c r="F159" s="180">
        <v>8.3333333333333259E-2</v>
      </c>
      <c r="G159" s="179">
        <v>0.4064327485380117</v>
      </c>
      <c r="H159" s="179">
        <v>0.49087799315849479</v>
      </c>
      <c r="I159" s="179">
        <v>0.47709923664122145</v>
      </c>
      <c r="J159" s="180">
        <v>0.46658233185747422</v>
      </c>
      <c r="K159" s="180">
        <v>0.19497063837848083</v>
      </c>
      <c r="L159" s="180">
        <v>0.24478904830039827</v>
      </c>
      <c r="M159" s="179">
        <v>0.58665447897623402</v>
      </c>
      <c r="N159" s="179">
        <v>0.23713265140444872</v>
      </c>
      <c r="O159" s="179">
        <v>0.30063774662857901</v>
      </c>
    </row>
    <row r="160" spans="2:15" hidden="1" outlineLevel="1">
      <c r="B160" s="63" t="s">
        <v>81</v>
      </c>
      <c r="C160" s="179">
        <v>8.3026315789473681</v>
      </c>
      <c r="D160" s="180">
        <v>1</v>
      </c>
      <c r="E160" s="180">
        <v>-0.41304347826086951</v>
      </c>
      <c r="F160" s="180">
        <v>-0.12068965517241381</v>
      </c>
      <c r="G160" s="179">
        <v>-0.12782913611730951</v>
      </c>
      <c r="H160" s="179">
        <v>-3.0161666532614761E-2</v>
      </c>
      <c r="I160" s="179">
        <v>-4.9839434810533101E-2</v>
      </c>
      <c r="J160" s="180">
        <v>-5.6620641700605434E-3</v>
      </c>
      <c r="K160" s="180">
        <v>-0.20223307071390595</v>
      </c>
      <c r="L160" s="180">
        <v>-0.16376712994460108</v>
      </c>
      <c r="M160" s="179">
        <v>1.3918146253385499E-2</v>
      </c>
      <c r="N160" s="179">
        <v>-0.1626900867111053</v>
      </c>
      <c r="O160" s="179">
        <v>-0.12773086717598181</v>
      </c>
    </row>
    <row r="161" spans="2:15" hidden="1" outlineLevel="1">
      <c r="B161" s="63" t="s">
        <v>80</v>
      </c>
      <c r="C161" s="179">
        <v>0.25636007827788654</v>
      </c>
      <c r="D161" s="180">
        <v>-0.17647058823529416</v>
      </c>
      <c r="E161" s="180">
        <v>-0.9101123595505618</v>
      </c>
      <c r="F161" s="180">
        <v>-0.79245283018867929</v>
      </c>
      <c r="G161" s="179">
        <v>-9.0058102001291163E-2</v>
      </c>
      <c r="H161" s="179">
        <v>8.9690003483106961E-2</v>
      </c>
      <c r="I161" s="179">
        <v>5.1501851597860471E-2</v>
      </c>
      <c r="J161" s="180">
        <v>0.12943300063707786</v>
      </c>
      <c r="K161" s="180">
        <v>8.4254442999566637E-2</v>
      </c>
      <c r="L161" s="180">
        <v>9.343837686164469E-2</v>
      </c>
      <c r="M161" s="179">
        <v>8.1876724931002842E-2</v>
      </c>
      <c r="N161" s="179">
        <v>8.3716613385583116E-2</v>
      </c>
      <c r="O161" s="179">
        <v>8.3326561458824333E-2</v>
      </c>
    </row>
    <row r="162" spans="2:15" hidden="1" outlineLevel="1">
      <c r="B162" s="63" t="s">
        <v>79</v>
      </c>
      <c r="C162" s="179">
        <v>0.35833333333333339</v>
      </c>
      <c r="D162" s="180">
        <v>4.5454545454545414E-2</v>
      </c>
      <c r="E162" s="180">
        <v>-0.59375</v>
      </c>
      <c r="F162" s="180">
        <v>-0.33333333333333337</v>
      </c>
      <c r="G162" s="179">
        <v>-0.18179377013963482</v>
      </c>
      <c r="H162" s="179">
        <v>1.623962468422957E-2</v>
      </c>
      <c r="I162" s="179">
        <v>-2.5712497866772877E-2</v>
      </c>
      <c r="J162" s="180">
        <v>-0.22221347607052899</v>
      </c>
      <c r="K162" s="180">
        <v>-3.585630366018977E-2</v>
      </c>
      <c r="L162" s="180">
        <v>-7.7417316199705044E-2</v>
      </c>
      <c r="M162" s="179">
        <v>-0.19260997067448682</v>
      </c>
      <c r="N162" s="179">
        <v>-2.37501504806783E-2</v>
      </c>
      <c r="O162" s="179">
        <v>-6.2037049350373019E-2</v>
      </c>
    </row>
    <row r="163" spans="2:15" collapsed="1">
      <c r="B163" s="173">
        <v>2000</v>
      </c>
      <c r="C163" s="184">
        <v>1.3083235638921455</v>
      </c>
      <c r="D163" s="184">
        <v>0.73636363636363633</v>
      </c>
      <c r="E163" s="184">
        <v>-0.3529411764705882</v>
      </c>
      <c r="F163" s="184">
        <v>-5.2631578947368474E-2</v>
      </c>
      <c r="G163" s="184">
        <v>-1.9727403156384549E-2</v>
      </c>
      <c r="H163" s="184">
        <v>3.9053820298986075E-2</v>
      </c>
      <c r="I163" s="184">
        <v>2.7859053907895559E-2</v>
      </c>
      <c r="J163" s="184">
        <v>0.17140242507435377</v>
      </c>
      <c r="K163" s="184">
        <v>1.1702424073558593E-3</v>
      </c>
      <c r="L163" s="184">
        <v>3.4513353647606992E-2</v>
      </c>
      <c r="M163" s="184">
        <v>0.16874602763588431</v>
      </c>
      <c r="N163" s="184">
        <v>8.7793734639767251E-3</v>
      </c>
      <c r="O163" s="184">
        <v>4.0718346168217234E-2</v>
      </c>
    </row>
    <row r="164" spans="2:15" hidden="1" outlineLevel="1">
      <c r="B164" s="63" t="s">
        <v>90</v>
      </c>
      <c r="C164" s="179">
        <v>0.4109848484848484</v>
      </c>
      <c r="D164" s="180">
        <v>-0.33333333333333337</v>
      </c>
      <c r="E164" s="180">
        <v>5.555555555555558E-2</v>
      </c>
      <c r="F164" s="180">
        <v>-0.15384615384615385</v>
      </c>
      <c r="G164" s="179">
        <v>-0.40724250519441973</v>
      </c>
      <c r="H164" s="179">
        <v>-0.14944000000000002</v>
      </c>
      <c r="I164" s="179">
        <v>-0.20417165542882354</v>
      </c>
      <c r="J164" s="180">
        <v>-0.17018202831551577</v>
      </c>
      <c r="K164" s="180">
        <v>-0.1739811912225705</v>
      </c>
      <c r="L164" s="180">
        <v>-0.17322969651940334</v>
      </c>
      <c r="M164" s="179">
        <v>-0.20481085238794494</v>
      </c>
      <c r="N164" s="179">
        <v>-0.16828982535788817</v>
      </c>
      <c r="O164" s="179">
        <v>-0.17586722184339953</v>
      </c>
    </row>
    <row r="165" spans="2:15" hidden="1" outlineLevel="1">
      <c r="B165" s="63" t="s">
        <v>89</v>
      </c>
      <c r="C165" s="179">
        <v>-0.80318091451292251</v>
      </c>
      <c r="D165" s="180">
        <v>-0.2857142857142857</v>
      </c>
      <c r="E165" s="180">
        <v>0</v>
      </c>
      <c r="F165" s="180">
        <v>-0.18181818181818177</v>
      </c>
      <c r="G165" s="179">
        <v>-0.30007446016381234</v>
      </c>
      <c r="H165" s="179">
        <v>6.2078491915170231E-2</v>
      </c>
      <c r="I165" s="179">
        <v>-2.7240450538687511E-2</v>
      </c>
      <c r="J165" s="180">
        <v>-0.12215180322921382</v>
      </c>
      <c r="K165" s="180">
        <v>-5.1627222503679571E-3</v>
      </c>
      <c r="L165" s="180">
        <v>-3.3506992048258799E-2</v>
      </c>
      <c r="M165" s="179">
        <v>-0.1817977528089888</v>
      </c>
      <c r="N165" s="179">
        <v>1.0229513075177721E-2</v>
      </c>
      <c r="O165" s="179">
        <v>-3.7531788838275126E-2</v>
      </c>
    </row>
    <row r="166" spans="2:15" hidden="1" outlineLevel="1">
      <c r="B166" s="63" t="s">
        <v>88</v>
      </c>
      <c r="C166" s="179">
        <v>-0.39814814814814814</v>
      </c>
      <c r="D166" s="180">
        <v>-0.54545454545454541</v>
      </c>
      <c r="E166" s="180">
        <v>0.85714285714285721</v>
      </c>
      <c r="F166" s="180">
        <v>0</v>
      </c>
      <c r="G166" s="179">
        <v>-0.27924273157538881</v>
      </c>
      <c r="H166" s="179">
        <v>-0.17362637362637368</v>
      </c>
      <c r="I166" s="179">
        <v>-0.19243737957610785</v>
      </c>
      <c r="J166" s="180">
        <v>0.69411075300322289</v>
      </c>
      <c r="K166" s="180">
        <v>0.28372121359814795</v>
      </c>
      <c r="L166" s="180">
        <v>0.35436525949462849</v>
      </c>
      <c r="M166" s="179">
        <v>0.31875803784677559</v>
      </c>
      <c r="N166" s="179">
        <v>0.14961713843241853</v>
      </c>
      <c r="O166" s="179">
        <v>0.18170727456516444</v>
      </c>
    </row>
    <row r="167" spans="2:15" hidden="1" outlineLevel="1">
      <c r="B167" s="63" t="s">
        <v>87</v>
      </c>
      <c r="C167" s="179">
        <v>0.21212121212121215</v>
      </c>
      <c r="D167" s="180">
        <v>1</v>
      </c>
      <c r="E167" s="180">
        <v>7.5</v>
      </c>
      <c r="F167" s="180">
        <v>3.5999999999999996</v>
      </c>
      <c r="G167" s="179">
        <v>-5.6603773584905648E-2</v>
      </c>
      <c r="H167" s="179">
        <v>-0.22448979591836737</v>
      </c>
      <c r="I167" s="179">
        <v>-0.18000000000000005</v>
      </c>
      <c r="J167" s="180">
        <v>1.2409090909090907</v>
      </c>
      <c r="K167" s="180">
        <v>-3.1514496668467507E-2</v>
      </c>
      <c r="L167" s="180">
        <v>1.6975575957041356E-2</v>
      </c>
      <c r="M167" s="179">
        <v>0.90614886731391575</v>
      </c>
      <c r="N167" s="179">
        <v>-3.3847772711329327E-2</v>
      </c>
      <c r="O167" s="179">
        <v>1.4473465313591838E-2</v>
      </c>
    </row>
    <row r="168" spans="2:15" hidden="1" outlineLevel="1">
      <c r="B168" s="63" t="s">
        <v>86</v>
      </c>
      <c r="C168" s="179">
        <v>-0.40625</v>
      </c>
      <c r="D168" s="180">
        <v>-0.66666666666666674</v>
      </c>
      <c r="E168" s="180" t="s">
        <v>143</v>
      </c>
      <c r="F168" s="180">
        <v>-0.66666666666666674</v>
      </c>
      <c r="G168" s="179">
        <v>3.5714285714285809E-2</v>
      </c>
      <c r="H168" s="179">
        <v>1.90625</v>
      </c>
      <c r="I168" s="179">
        <v>1.0333333333333332</v>
      </c>
      <c r="J168" s="180">
        <v>1.704081632653061</v>
      </c>
      <c r="K168" s="180">
        <v>0.8846715328467154</v>
      </c>
      <c r="L168" s="180">
        <v>0.92902513117923236</v>
      </c>
      <c r="M168" s="179">
        <v>1.0549828178694156</v>
      </c>
      <c r="N168" s="179">
        <v>0.89412785652299687</v>
      </c>
      <c r="O168" s="179">
        <v>0.90661686232657424</v>
      </c>
    </row>
    <row r="169" spans="2:15" hidden="1" outlineLevel="1">
      <c r="B169" s="63" t="s">
        <v>85</v>
      </c>
      <c r="C169" s="179">
        <v>-0.37931034482758619</v>
      </c>
      <c r="D169" s="180">
        <v>1</v>
      </c>
      <c r="E169" s="180">
        <v>10.333333333333334</v>
      </c>
      <c r="F169" s="180">
        <v>8</v>
      </c>
      <c r="G169" s="179">
        <v>0.85294117647058831</v>
      </c>
      <c r="H169" s="179">
        <v>0.60919540229885061</v>
      </c>
      <c r="I169" s="179">
        <v>0.6776859504132231</v>
      </c>
      <c r="J169" s="180">
        <v>3.5258620689655169</v>
      </c>
      <c r="K169" s="180">
        <v>2.4894316580554188E-2</v>
      </c>
      <c r="L169" s="180">
        <v>0.11774119798811156</v>
      </c>
      <c r="M169" s="179">
        <v>2.3777777777777778</v>
      </c>
      <c r="N169" s="179">
        <v>4.3698252069917176E-2</v>
      </c>
      <c r="O169" s="179">
        <v>0.13648409893992941</v>
      </c>
    </row>
    <row r="170" spans="2:15" hidden="1" outlineLevel="1">
      <c r="B170" s="63" t="s">
        <v>84</v>
      </c>
      <c r="C170" s="179">
        <v>0.56000000000000005</v>
      </c>
      <c r="D170" s="180">
        <v>-0.7142857142857143</v>
      </c>
      <c r="E170" s="180" t="s">
        <v>143</v>
      </c>
      <c r="F170" s="180">
        <v>2</v>
      </c>
      <c r="G170" s="179">
        <v>-0.23809523809523814</v>
      </c>
      <c r="H170" s="179">
        <v>0.51785714285714279</v>
      </c>
      <c r="I170" s="179">
        <v>0.19387755102040827</v>
      </c>
      <c r="J170" s="180">
        <v>3.6454545454545455</v>
      </c>
      <c r="K170" s="180">
        <v>0.3059273422562141</v>
      </c>
      <c r="L170" s="180">
        <v>0.37471910112359552</v>
      </c>
      <c r="M170" s="179">
        <v>2.1739130434782608</v>
      </c>
      <c r="N170" s="179">
        <v>0.31176693151721535</v>
      </c>
      <c r="O170" s="179">
        <v>0.37440585009140759</v>
      </c>
    </row>
    <row r="171" spans="2:15" hidden="1" outlineLevel="1">
      <c r="B171" s="63" t="s">
        <v>83</v>
      </c>
      <c r="C171" s="179">
        <v>0.85000000000000009</v>
      </c>
      <c r="D171" s="180">
        <v>0</v>
      </c>
      <c r="E171" s="180" t="s">
        <v>143</v>
      </c>
      <c r="F171" s="180">
        <v>0</v>
      </c>
      <c r="G171" s="179">
        <v>-0.34883720930232553</v>
      </c>
      <c r="H171" s="179">
        <v>0.26829268292682928</v>
      </c>
      <c r="I171" s="179">
        <v>-4.7619047619047672E-2</v>
      </c>
      <c r="J171" s="180">
        <v>2.5359477124183005</v>
      </c>
      <c r="K171" s="180">
        <v>0.65246705485749312</v>
      </c>
      <c r="L171" s="180">
        <v>0.73682669789227173</v>
      </c>
      <c r="M171" s="179">
        <v>1.7488789237668163</v>
      </c>
      <c r="N171" s="179">
        <v>0.64769975786924938</v>
      </c>
      <c r="O171" s="179">
        <v>0.71732350439466974</v>
      </c>
    </row>
    <row r="172" spans="2:15" hidden="1" outlineLevel="1">
      <c r="B172" s="63" t="s">
        <v>82</v>
      </c>
      <c r="C172" s="179">
        <v>-0.32608695652173914</v>
      </c>
      <c r="D172" s="180">
        <v>-0.45454545454545459</v>
      </c>
      <c r="E172" s="180">
        <v>9.0909090909090828E-2</v>
      </c>
      <c r="F172" s="180">
        <v>-0.27272727272727271</v>
      </c>
      <c r="G172" s="179">
        <v>-0.24</v>
      </c>
      <c r="H172" s="179">
        <v>0.46778242677824267</v>
      </c>
      <c r="I172" s="179">
        <v>0.27416413373860182</v>
      </c>
      <c r="J172" s="180">
        <v>0.3872477332553379</v>
      </c>
      <c r="K172" s="180">
        <v>0.2224859607479881</v>
      </c>
      <c r="L172" s="180">
        <v>0.24971003286294224</v>
      </c>
      <c r="M172" s="179">
        <v>0.24686573968543413</v>
      </c>
      <c r="N172" s="179">
        <v>0.25221103995120453</v>
      </c>
      <c r="O172" s="179">
        <v>0.25123644071318729</v>
      </c>
    </row>
    <row r="173" spans="2:15" hidden="1" outlineLevel="1">
      <c r="B173" s="63" t="s">
        <v>81</v>
      </c>
      <c r="C173" s="179">
        <v>-0.80512820512820515</v>
      </c>
      <c r="D173" s="180">
        <v>-0.5</v>
      </c>
      <c r="E173" s="180">
        <v>6.9767441860465018E-2</v>
      </c>
      <c r="F173" s="180">
        <v>-0.13432835820895528</v>
      </c>
      <c r="G173" s="179">
        <v>-0.10677676537585423</v>
      </c>
      <c r="H173" s="179">
        <v>-5.2940280316879917E-2</v>
      </c>
      <c r="I173" s="179">
        <v>-6.4302884615384581E-2</v>
      </c>
      <c r="J173" s="180">
        <v>-5.1625058878944863E-2</v>
      </c>
      <c r="K173" s="180">
        <v>-4.2929176111393796E-2</v>
      </c>
      <c r="L173" s="180">
        <v>-4.4643354565544358E-2</v>
      </c>
      <c r="M173" s="179">
        <v>-8.5895055360704187E-2</v>
      </c>
      <c r="N173" s="179">
        <v>-4.5173300239340519E-2</v>
      </c>
      <c r="O173" s="179">
        <v>-5.3519578270797563E-2</v>
      </c>
    </row>
    <row r="174" spans="2:15" hidden="1" outlineLevel="1">
      <c r="B174" s="63" t="s">
        <v>80</v>
      </c>
      <c r="C174" s="179">
        <v>6.6805845511482165E-2</v>
      </c>
      <c r="D174" s="180">
        <v>0.21428571428571419</v>
      </c>
      <c r="E174" s="180">
        <v>1.1707317073170733</v>
      </c>
      <c r="F174" s="180">
        <v>0.92727272727272725</v>
      </c>
      <c r="G174" s="179">
        <v>-2.3021128981393857E-2</v>
      </c>
      <c r="H174" s="179">
        <v>3.7960954446854656E-2</v>
      </c>
      <c r="I174" s="179">
        <v>2.4376536705303931E-2</v>
      </c>
      <c r="J174" s="180">
        <v>6.6349637681159424E-2</v>
      </c>
      <c r="K174" s="180">
        <v>0.14218522758919461</v>
      </c>
      <c r="L174" s="180">
        <v>0.12590828452696301</v>
      </c>
      <c r="M174" s="179">
        <v>4.3854033290652961E-2</v>
      </c>
      <c r="N174" s="179">
        <v>0.11659988024503698</v>
      </c>
      <c r="O174" s="179">
        <v>0.10034335991988264</v>
      </c>
    </row>
    <row r="175" spans="2:15" hidden="1" outlineLevel="1">
      <c r="B175" s="63" t="s">
        <v>79</v>
      </c>
      <c r="C175" s="179">
        <v>0.39211136890951281</v>
      </c>
      <c r="D175" s="180">
        <v>4.5</v>
      </c>
      <c r="E175" s="180">
        <v>1.6666666666666665</v>
      </c>
      <c r="F175" s="180">
        <v>2.375</v>
      </c>
      <c r="G175" s="179">
        <v>-2.6780931976432276E-3</v>
      </c>
      <c r="H175" s="179">
        <v>0.22124283825473778</v>
      </c>
      <c r="I175" s="179">
        <v>0.1657934876318059</v>
      </c>
      <c r="J175" s="180">
        <v>0.22236120465698073</v>
      </c>
      <c r="K175" s="180">
        <v>0.2386656218515617</v>
      </c>
      <c r="L175" s="180">
        <v>0.23499186991869925</v>
      </c>
      <c r="M175" s="179">
        <v>0.17085565169619565</v>
      </c>
      <c r="N175" s="179">
        <v>0.23483191403512493</v>
      </c>
      <c r="O175" s="179">
        <v>0.21972068579585091</v>
      </c>
    </row>
    <row r="176" spans="2:15" collapsed="1">
      <c r="B176" s="173">
        <v>1999</v>
      </c>
      <c r="C176" s="184">
        <v>-0.17130829015544047</v>
      </c>
      <c r="D176" s="184">
        <v>-0.16030534351145043</v>
      </c>
      <c r="E176" s="184">
        <v>0.99310344827586206</v>
      </c>
      <c r="F176" s="184">
        <v>0.44565217391304346</v>
      </c>
      <c r="G176" s="184">
        <v>-0.17975875257428653</v>
      </c>
      <c r="H176" s="184">
        <v>1.6947455736392003E-2</v>
      </c>
      <c r="I176" s="184">
        <v>-2.7470215687142918E-2</v>
      </c>
      <c r="J176" s="184">
        <v>7.3006677140612819E-2</v>
      </c>
      <c r="K176" s="184">
        <v>7.5589991129154654E-2</v>
      </c>
      <c r="L176" s="184">
        <v>7.5083022334131888E-2</v>
      </c>
      <c r="M176" s="184">
        <v>2.8919815385342051E-3</v>
      </c>
      <c r="N176" s="184">
        <v>6.3204557870912392E-2</v>
      </c>
      <c r="O176" s="184">
        <v>5.0589815377170666E-2</v>
      </c>
    </row>
    <row r="177" spans="2:15" hidden="1" outlineLevel="1">
      <c r="B177" s="63" t="s">
        <v>90</v>
      </c>
      <c r="C177" s="179">
        <v>0.95555555555555549</v>
      </c>
      <c r="D177" s="180">
        <v>1.625</v>
      </c>
      <c r="E177" s="180">
        <v>-0.3571428571428571</v>
      </c>
      <c r="F177" s="180">
        <v>8.3333333333333259E-2</v>
      </c>
      <c r="G177" s="179">
        <v>0.24501108647450121</v>
      </c>
      <c r="H177" s="179">
        <v>-2.2215269086357958E-2</v>
      </c>
      <c r="I177" s="179">
        <v>2.4467398321497802E-2</v>
      </c>
      <c r="J177" s="180">
        <v>0.1810943009896484</v>
      </c>
      <c r="K177" s="180">
        <v>0.14832692465024944</v>
      </c>
      <c r="L177" s="180">
        <v>0.15466344038715363</v>
      </c>
      <c r="M177" s="179">
        <v>0.21452229299363057</v>
      </c>
      <c r="N177" s="179">
        <v>0.10397930518784992</v>
      </c>
      <c r="O177" s="179">
        <v>0.12522854904009395</v>
      </c>
    </row>
    <row r="178" spans="2:15" hidden="1" outlineLevel="1">
      <c r="B178" s="63" t="s">
        <v>89</v>
      </c>
      <c r="C178" s="179">
        <v>0.85608856088560881</v>
      </c>
      <c r="D178" s="180">
        <v>-6.6666666666666652E-2</v>
      </c>
      <c r="E178" s="180">
        <v>-0.6</v>
      </c>
      <c r="F178" s="180">
        <v>-0.37142857142857144</v>
      </c>
      <c r="G178" s="179">
        <v>0.10656413073331494</v>
      </c>
      <c r="H178" s="179">
        <v>4.3142905577216561E-2</v>
      </c>
      <c r="I178" s="179">
        <v>5.8099617850897012E-2</v>
      </c>
      <c r="J178" s="180">
        <v>0.10459204933744481</v>
      </c>
      <c r="K178" s="180">
        <v>0.16008508018247469</v>
      </c>
      <c r="L178" s="180">
        <v>0.1461345065996229</v>
      </c>
      <c r="M178" s="179">
        <v>0.11766922014316217</v>
      </c>
      <c r="N178" s="179">
        <v>0.13074933226776597</v>
      </c>
      <c r="O178" s="179">
        <v>0.12746750689247732</v>
      </c>
    </row>
    <row r="179" spans="2:15" hidden="1" outlineLevel="1">
      <c r="B179" s="63" t="s">
        <v>88</v>
      </c>
      <c r="C179" s="179">
        <v>4.5102040816326534</v>
      </c>
      <c r="D179" s="180">
        <v>-0.15384615384615385</v>
      </c>
      <c r="E179" s="180">
        <v>-0.46153846153846156</v>
      </c>
      <c r="F179" s="180">
        <v>-0.30769230769230771</v>
      </c>
      <c r="G179" s="179">
        <v>0.2772020725388602</v>
      </c>
      <c r="H179" s="179">
        <v>0.21161015444700859</v>
      </c>
      <c r="I179" s="179">
        <v>0.22279487557060818</v>
      </c>
      <c r="J179" s="180">
        <v>-0.26916488222698076</v>
      </c>
      <c r="K179" s="180">
        <v>8.983467233251452E-2</v>
      </c>
      <c r="L179" s="180">
        <v>4.865440170290336E-3</v>
      </c>
      <c r="M179" s="179">
        <v>-8.3515743391143316E-2</v>
      </c>
      <c r="N179" s="179">
        <v>0.1226155406384315</v>
      </c>
      <c r="O179" s="179">
        <v>7.667192073857243E-2</v>
      </c>
    </row>
    <row r="180" spans="2:15" hidden="1" outlineLevel="1">
      <c r="B180" s="63" t="s">
        <v>87</v>
      </c>
      <c r="C180" s="179">
        <v>-0.2978723404255319</v>
      </c>
      <c r="D180" s="180">
        <v>-0.8</v>
      </c>
      <c r="E180" s="180">
        <v>-0.5</v>
      </c>
      <c r="F180" s="180">
        <v>-0.73684210526315796</v>
      </c>
      <c r="G180" s="179">
        <v>0.10416666666666674</v>
      </c>
      <c r="H180" s="179">
        <v>0.11363636363636354</v>
      </c>
      <c r="I180" s="179">
        <v>0.11111111111111116</v>
      </c>
      <c r="J180" s="180">
        <v>-0.25170068027210879</v>
      </c>
      <c r="K180" s="180">
        <v>0.87664751605272051</v>
      </c>
      <c r="L180" s="180">
        <v>0.7746695358130955</v>
      </c>
      <c r="M180" s="179">
        <v>-0.23514851485148514</v>
      </c>
      <c r="N180" s="179">
        <v>0.84232633279483027</v>
      </c>
      <c r="O180" s="179">
        <v>0.71791940554444134</v>
      </c>
    </row>
    <row r="181" spans="2:15" hidden="1" outlineLevel="1">
      <c r="B181" s="63" t="s">
        <v>86</v>
      </c>
      <c r="C181" s="179">
        <v>0.77777777777777768</v>
      </c>
      <c r="D181" s="180">
        <v>2</v>
      </c>
      <c r="E181" s="180" t="s">
        <v>143</v>
      </c>
      <c r="F181" s="180">
        <v>2</v>
      </c>
      <c r="G181" s="179">
        <v>0</v>
      </c>
      <c r="H181" s="179">
        <v>-0.4576271186440678</v>
      </c>
      <c r="I181" s="179">
        <v>-0.31034482758620685</v>
      </c>
      <c r="J181" s="180">
        <v>-0.43839541547277938</v>
      </c>
      <c r="K181" s="180">
        <v>0.42648896293211158</v>
      </c>
      <c r="L181" s="180">
        <v>0.31672727272727275</v>
      </c>
      <c r="M181" s="179">
        <v>-0.29710144927536231</v>
      </c>
      <c r="N181" s="179">
        <v>0.40528455284552845</v>
      </c>
      <c r="O181" s="179">
        <v>0.30410577592205978</v>
      </c>
    </row>
    <row r="182" spans="2:15" hidden="1" outlineLevel="1">
      <c r="B182" s="63" t="s">
        <v>85</v>
      </c>
      <c r="C182" s="179">
        <v>1.2307692307692308</v>
      </c>
      <c r="D182" s="180">
        <v>-0.91666666666666663</v>
      </c>
      <c r="E182" s="180">
        <v>-0.76923076923076916</v>
      </c>
      <c r="F182" s="180">
        <v>-0.84</v>
      </c>
      <c r="G182" s="179">
        <v>0</v>
      </c>
      <c r="H182" s="179">
        <v>0.15999999999999992</v>
      </c>
      <c r="I182" s="179">
        <v>0.11009174311926606</v>
      </c>
      <c r="J182" s="180">
        <v>-0.62580645161290316</v>
      </c>
      <c r="K182" s="180">
        <v>0.17721868952170317</v>
      </c>
      <c r="L182" s="180">
        <v>0.11382734912146675</v>
      </c>
      <c r="M182" s="179">
        <v>-0.51219512195121952</v>
      </c>
      <c r="N182" s="179">
        <v>0.17354925775978414</v>
      </c>
      <c r="O182" s="179">
        <v>0.1114383897889053</v>
      </c>
    </row>
    <row r="183" spans="2:15" hidden="1" outlineLevel="1">
      <c r="B183" s="63" t="s">
        <v>84</v>
      </c>
      <c r="C183" s="179">
        <v>8.6956521739130377E-2</v>
      </c>
      <c r="D183" s="180">
        <v>6</v>
      </c>
      <c r="E183" s="180">
        <v>-1</v>
      </c>
      <c r="F183" s="180">
        <v>0.75</v>
      </c>
      <c r="G183" s="179">
        <v>1.3333333333333335</v>
      </c>
      <c r="H183" s="179">
        <v>0.14285714285714279</v>
      </c>
      <c r="I183" s="179">
        <v>0.46268656716417911</v>
      </c>
      <c r="J183" s="180">
        <v>-0.28104575163398693</v>
      </c>
      <c r="K183" s="180">
        <v>1.0177469135802468</v>
      </c>
      <c r="L183" s="180">
        <v>0.94535519125683054</v>
      </c>
      <c r="M183" s="179">
        <v>-5.6410256410256432E-2</v>
      </c>
      <c r="N183" s="179">
        <v>0.99924357034795763</v>
      </c>
      <c r="O183" s="179">
        <v>0.92673476576259239</v>
      </c>
    </row>
    <row r="184" spans="2:15" hidden="1" outlineLevel="1">
      <c r="B184" s="63" t="s">
        <v>83</v>
      </c>
      <c r="C184" s="179">
        <v>-9.0909090909090939E-2</v>
      </c>
      <c r="D184" s="180">
        <v>0.39999999999999991</v>
      </c>
      <c r="E184" s="180" t="s">
        <v>143</v>
      </c>
      <c r="F184" s="180">
        <v>0.39999999999999991</v>
      </c>
      <c r="G184" s="179">
        <v>0.95454545454545459</v>
      </c>
      <c r="H184" s="179">
        <v>0.3666666666666667</v>
      </c>
      <c r="I184" s="179">
        <v>0.61538461538461542</v>
      </c>
      <c r="J184" s="180">
        <v>0.10071942446043169</v>
      </c>
      <c r="K184" s="180">
        <v>1.9396396396396396</v>
      </c>
      <c r="L184" s="180">
        <v>1.7349879903923138</v>
      </c>
      <c r="M184" s="179">
        <v>0.18617021276595747</v>
      </c>
      <c r="N184" s="179">
        <v>1.8982456140350878</v>
      </c>
      <c r="O184" s="179">
        <v>1.6558734939759034</v>
      </c>
    </row>
    <row r="185" spans="2:15" hidden="1" outlineLevel="1">
      <c r="B185" s="63" t="s">
        <v>82</v>
      </c>
      <c r="C185" s="179">
        <v>-0.80341880341880345</v>
      </c>
      <c r="D185" s="180">
        <v>6.333333333333333</v>
      </c>
      <c r="E185" s="180" t="s">
        <v>143</v>
      </c>
      <c r="F185" s="180">
        <v>10</v>
      </c>
      <c r="G185" s="179">
        <v>0.82555780933062883</v>
      </c>
      <c r="H185" s="179">
        <v>0.16927592954990223</v>
      </c>
      <c r="I185" s="179">
        <v>0.29680725266062269</v>
      </c>
      <c r="J185" s="180">
        <v>-8.6073242448543197E-2</v>
      </c>
      <c r="K185" s="180">
        <v>0.48037367158039079</v>
      </c>
      <c r="L185" s="180">
        <v>0.34285158024531115</v>
      </c>
      <c r="M185" s="179">
        <v>-1.8787743234175758E-2</v>
      </c>
      <c r="N185" s="179">
        <v>0.43480163360560087</v>
      </c>
      <c r="O185" s="179">
        <v>0.32326898751581146</v>
      </c>
    </row>
    <row r="186" spans="2:15" hidden="1" outlineLevel="1">
      <c r="B186" s="63" t="s">
        <v>81</v>
      </c>
      <c r="C186" s="179">
        <v>-0.18067226890756305</v>
      </c>
      <c r="D186" s="180">
        <v>0.26315789473684204</v>
      </c>
      <c r="E186" s="180">
        <v>0.53571428571428581</v>
      </c>
      <c r="F186" s="180">
        <v>0.42553191489361697</v>
      </c>
      <c r="G186" s="179">
        <v>-7.1390798519301968E-2</v>
      </c>
      <c r="H186" s="179">
        <v>0.13358086521025814</v>
      </c>
      <c r="I186" s="179">
        <v>8.3121786109483731E-2</v>
      </c>
      <c r="J186" s="180">
        <v>-0.11600599600266492</v>
      </c>
      <c r="K186" s="180">
        <v>0.23497486288848268</v>
      </c>
      <c r="L186" s="180">
        <v>0.1453335034881742</v>
      </c>
      <c r="M186" s="179">
        <v>-0.10709241633404976</v>
      </c>
      <c r="N186" s="179">
        <v>0.20996632129909698</v>
      </c>
      <c r="O186" s="179">
        <v>0.12788146640806342</v>
      </c>
    </row>
    <row r="187" spans="2:15" hidden="1" outlineLevel="1">
      <c r="B187" s="63" t="s">
        <v>80</v>
      </c>
      <c r="C187" s="179">
        <v>0.20654911838790935</v>
      </c>
      <c r="D187" s="180">
        <v>1</v>
      </c>
      <c r="E187" s="180">
        <v>-0.14583333333333337</v>
      </c>
      <c r="F187" s="180">
        <v>0</v>
      </c>
      <c r="G187" s="179">
        <v>6.7676767676767779E-2</v>
      </c>
      <c r="H187" s="179">
        <v>9.9364069952305289E-2</v>
      </c>
      <c r="I187" s="179">
        <v>9.2143624367040156E-2</v>
      </c>
      <c r="J187" s="180">
        <v>-7.8752477313028035E-2</v>
      </c>
      <c r="K187" s="180">
        <v>1.829003658007311E-3</v>
      </c>
      <c r="L187" s="180">
        <v>-1.6632811566495431E-2</v>
      </c>
      <c r="M187" s="179">
        <v>-3.5876861353290601E-2</v>
      </c>
      <c r="N187" s="179">
        <v>2.4828888364408774E-2</v>
      </c>
      <c r="O187" s="179">
        <v>1.0608881097395662E-2</v>
      </c>
    </row>
    <row r="188" spans="2:15" hidden="1" outlineLevel="1">
      <c r="B188" s="63" t="s">
        <v>79</v>
      </c>
      <c r="C188" s="179">
        <v>0.44630872483221484</v>
      </c>
      <c r="D188" s="180">
        <v>-0.75</v>
      </c>
      <c r="E188" s="180">
        <v>-0.7142857142857143</v>
      </c>
      <c r="F188" s="180">
        <v>-0.72413793103448276</v>
      </c>
      <c r="G188" s="179">
        <v>0.11263408820023835</v>
      </c>
      <c r="H188" s="179">
        <v>-7.7942132639791883E-2</v>
      </c>
      <c r="I188" s="179">
        <v>-3.7100893997445761E-2</v>
      </c>
      <c r="J188" s="180">
        <v>6.6386209727067547E-2</v>
      </c>
      <c r="K188" s="180">
        <v>9.2855395155370779E-2</v>
      </c>
      <c r="L188" s="180">
        <v>8.67772489515104E-2</v>
      </c>
      <c r="M188" s="179">
        <v>8.5420393559928476E-2</v>
      </c>
      <c r="N188" s="179">
        <v>4.5446472181519537E-2</v>
      </c>
      <c r="O188" s="179">
        <v>5.4620411235416944E-2</v>
      </c>
    </row>
    <row r="189" spans="2:15" collapsed="1">
      <c r="B189" s="173">
        <v>1998</v>
      </c>
      <c r="C189" s="184">
        <v>0.41327231121281471</v>
      </c>
      <c r="D189" s="184">
        <v>0.13913043478260878</v>
      </c>
      <c r="E189" s="184">
        <v>-0.27135678391959794</v>
      </c>
      <c r="F189" s="184">
        <v>-0.12101910828025475</v>
      </c>
      <c r="G189" s="184">
        <v>0.11711218229623133</v>
      </c>
      <c r="H189" s="184">
        <v>5.0621309332411712E-2</v>
      </c>
      <c r="I189" s="184">
        <v>6.4934146140150251E-2</v>
      </c>
      <c r="J189" s="184">
        <v>-1.1054105232492284E-2</v>
      </c>
      <c r="K189" s="184">
        <v>0.18174434528025696</v>
      </c>
      <c r="L189" s="184">
        <v>0.13819788928815568</v>
      </c>
      <c r="M189" s="184">
        <v>2.8830623125220223E-2</v>
      </c>
      <c r="N189" s="184">
        <v>0.15008868240210838</v>
      </c>
      <c r="O189" s="184">
        <v>0.12241974145456047</v>
      </c>
    </row>
    <row r="190" spans="2:15" hidden="1" outlineLevel="1">
      <c r="B190" s="63" t="s">
        <v>90</v>
      </c>
      <c r="C190" s="179">
        <v>-0.36768149882903978</v>
      </c>
      <c r="D190" s="180">
        <v>-0.65217391304347827</v>
      </c>
      <c r="E190" s="180">
        <v>0.75</v>
      </c>
      <c r="F190" s="180">
        <v>-7.6923076923076872E-2</v>
      </c>
      <c r="G190" s="179">
        <v>-0.13794201975151321</v>
      </c>
      <c r="H190" s="179">
        <v>5.1104646591713099E-3</v>
      </c>
      <c r="I190" s="179">
        <v>-2.3205952831378496E-2</v>
      </c>
      <c r="J190" s="180">
        <v>-5.7467567277795673E-2</v>
      </c>
      <c r="K190" s="180">
        <v>8.970090526373653E-3</v>
      </c>
      <c r="L190" s="180">
        <v>-4.5982045106196523E-3</v>
      </c>
      <c r="M190" s="179">
        <v>-8.8340043357076459E-2</v>
      </c>
      <c r="N190" s="179">
        <v>8.2114185582133903E-3</v>
      </c>
      <c r="O190" s="179">
        <v>-1.1904377843017011E-2</v>
      </c>
    </row>
    <row r="191" spans="2:15" hidden="1" outlineLevel="1">
      <c r="B191" s="63" t="s">
        <v>89</v>
      </c>
      <c r="C191" s="179">
        <v>0.41884816753926701</v>
      </c>
      <c r="D191" s="180">
        <v>2</v>
      </c>
      <c r="E191" s="180">
        <v>0.25</v>
      </c>
      <c r="F191" s="180">
        <v>0.66666666666666674</v>
      </c>
      <c r="G191" s="179">
        <v>3.5551763367463129E-2</v>
      </c>
      <c r="H191" s="179">
        <v>0.10841788801202545</v>
      </c>
      <c r="I191" s="179">
        <v>9.0324858757062199E-2</v>
      </c>
      <c r="J191" s="180">
        <v>0.38269186448490444</v>
      </c>
      <c r="K191" s="180">
        <v>-5.2001804144225394E-2</v>
      </c>
      <c r="L191" s="180">
        <v>2.9351506394358351E-2</v>
      </c>
      <c r="M191" s="179">
        <v>0.28539144471347866</v>
      </c>
      <c r="N191" s="179">
        <v>-1.658704059895344E-2</v>
      </c>
      <c r="O191" s="179">
        <v>4.5010783490558204E-2</v>
      </c>
    </row>
    <row r="192" spans="2:15" hidden="1" outlineLevel="1">
      <c r="B192" s="63" t="s">
        <v>88</v>
      </c>
      <c r="C192" s="179">
        <v>-0.28467153284671531</v>
      </c>
      <c r="D192" s="180">
        <v>-0.40909090909090906</v>
      </c>
      <c r="E192" s="180">
        <v>-0.35</v>
      </c>
      <c r="F192" s="180">
        <v>-0.38095238095238093</v>
      </c>
      <c r="G192" s="179">
        <v>-6.4620355411954766E-2</v>
      </c>
      <c r="H192" s="179">
        <v>-1.6241704505763233E-2</v>
      </c>
      <c r="I192" s="179">
        <v>-2.4842044801838048E-2</v>
      </c>
      <c r="J192" s="180">
        <v>8.2773011824716081E-2</v>
      </c>
      <c r="K192" s="180">
        <v>-6.5172863261125924E-2</v>
      </c>
      <c r="L192" s="180">
        <v>-3.3930669800235069E-2</v>
      </c>
      <c r="M192" s="179">
        <v>4.0105078809106853E-2</v>
      </c>
      <c r="N192" s="179">
        <v>-5.2614722972045613E-2</v>
      </c>
      <c r="O192" s="179">
        <v>-3.3409511372292977E-2</v>
      </c>
    </row>
    <row r="193" spans="2:15" hidden="1" outlineLevel="1">
      <c r="B193" s="63" t="s">
        <v>87</v>
      </c>
      <c r="C193" s="179">
        <v>4.4444444444444509E-2</v>
      </c>
      <c r="D193" s="180">
        <v>2</v>
      </c>
      <c r="E193" s="180">
        <v>-0.19999999999999996</v>
      </c>
      <c r="F193" s="180">
        <v>0.89999999999999991</v>
      </c>
      <c r="G193" s="179">
        <v>-0.44186046511627908</v>
      </c>
      <c r="H193" s="179">
        <v>2.3846153846153846</v>
      </c>
      <c r="I193" s="179">
        <v>0.43999999999999995</v>
      </c>
      <c r="J193" s="180">
        <v>-7.8369905956112818E-2</v>
      </c>
      <c r="K193" s="180">
        <v>0.75921521997621877</v>
      </c>
      <c r="L193" s="180">
        <v>0.62568715642178918</v>
      </c>
      <c r="M193" s="179">
        <v>-0.11208791208791213</v>
      </c>
      <c r="N193" s="179">
        <v>0.79316338354577054</v>
      </c>
      <c r="O193" s="179">
        <v>0.60430994956441997</v>
      </c>
    </row>
    <row r="194" spans="2:15" hidden="1" outlineLevel="1">
      <c r="B194" s="63" t="s">
        <v>86</v>
      </c>
      <c r="C194" s="179">
        <v>1.4</v>
      </c>
      <c r="D194" s="180">
        <v>-0.91666666666666663</v>
      </c>
      <c r="E194" s="180" t="s">
        <v>143</v>
      </c>
      <c r="F194" s="180">
        <v>-0.91666666666666663</v>
      </c>
      <c r="G194" s="179">
        <v>0.39999999999999991</v>
      </c>
      <c r="H194" s="179">
        <v>6.375</v>
      </c>
      <c r="I194" s="179">
        <v>2.1071428571428572</v>
      </c>
      <c r="J194" s="180">
        <v>0.76262626262626254</v>
      </c>
      <c r="K194" s="180">
        <v>0.28121664887940234</v>
      </c>
      <c r="L194" s="180">
        <v>0.32722007722007729</v>
      </c>
      <c r="M194" s="179">
        <v>0.68979591836734699</v>
      </c>
      <c r="N194" s="179">
        <v>0.30712008501594057</v>
      </c>
      <c r="O194" s="179">
        <v>0.35119887165021146</v>
      </c>
    </row>
    <row r="195" spans="2:15" hidden="1" outlineLevel="1">
      <c r="B195" s="63" t="s">
        <v>85</v>
      </c>
      <c r="C195" s="179">
        <v>-0.35</v>
      </c>
      <c r="D195" s="180">
        <v>2</v>
      </c>
      <c r="E195" s="180" t="s">
        <v>143</v>
      </c>
      <c r="F195" s="180">
        <v>5.25</v>
      </c>
      <c r="G195" s="179">
        <v>0.54545454545454541</v>
      </c>
      <c r="H195" s="179">
        <v>0.38888888888888884</v>
      </c>
      <c r="I195" s="179">
        <v>0.43421052631578938</v>
      </c>
      <c r="J195" s="180">
        <v>0.18320610687022909</v>
      </c>
      <c r="K195" s="180">
        <v>0.38211692777990058</v>
      </c>
      <c r="L195" s="180">
        <v>0.36401528308440434</v>
      </c>
      <c r="M195" s="179">
        <v>0.19805194805194803</v>
      </c>
      <c r="N195" s="179">
        <v>0.38712092849120183</v>
      </c>
      <c r="O195" s="179">
        <v>0.36757301107754281</v>
      </c>
    </row>
    <row r="196" spans="2:15" hidden="1" outlineLevel="1">
      <c r="B196" s="63" t="s">
        <v>84</v>
      </c>
      <c r="C196" s="179">
        <v>-0.11538461538461542</v>
      </c>
      <c r="D196" s="180">
        <v>-0.83333333333333337</v>
      </c>
      <c r="E196" s="180" t="s">
        <v>143</v>
      </c>
      <c r="F196" s="180">
        <v>-0.33333333333333337</v>
      </c>
      <c r="G196" s="179">
        <v>-0.66037735849056611</v>
      </c>
      <c r="H196" s="179">
        <v>1.0416666666666665</v>
      </c>
      <c r="I196" s="179">
        <v>-0.12987012987012991</v>
      </c>
      <c r="J196" s="180">
        <v>-0.47602739726027399</v>
      </c>
      <c r="K196" s="180">
        <v>2.1609756097560977</v>
      </c>
      <c r="L196" s="180">
        <v>1.468525179856115</v>
      </c>
      <c r="M196" s="179">
        <v>-0.48275862068965514</v>
      </c>
      <c r="N196" s="179">
        <v>2.1327014218009479</v>
      </c>
      <c r="O196" s="179">
        <v>1.3251433251433253</v>
      </c>
    </row>
    <row r="197" spans="2:15" hidden="1" outlineLevel="1">
      <c r="B197" s="63" t="s">
        <v>83</v>
      </c>
      <c r="C197" s="179">
        <v>-0.8307692307692307</v>
      </c>
      <c r="D197" s="180">
        <v>0</v>
      </c>
      <c r="E197" s="180">
        <v>-1</v>
      </c>
      <c r="F197" s="180">
        <v>-0.54545454545454541</v>
      </c>
      <c r="G197" s="179">
        <v>-0.97010869565217395</v>
      </c>
      <c r="H197" s="179">
        <v>-0.98970840480274447</v>
      </c>
      <c r="I197" s="179">
        <v>-0.98575732675979189</v>
      </c>
      <c r="J197" s="180">
        <v>-0.96621293145357312</v>
      </c>
      <c r="K197" s="180">
        <v>-0.93601199054591566</v>
      </c>
      <c r="L197" s="180">
        <v>-0.94180140720376493</v>
      </c>
      <c r="M197" s="179">
        <v>-0.60169491525423724</v>
      </c>
      <c r="N197" s="179">
        <v>5.2631578947368363E-2</v>
      </c>
      <c r="O197" s="179">
        <v>-0.1459807073954984</v>
      </c>
    </row>
    <row r="198" spans="2:15" hidden="1" outlineLevel="1">
      <c r="B198" s="63" t="s">
        <v>82</v>
      </c>
      <c r="C198" s="179">
        <v>0.8</v>
      </c>
      <c r="D198" s="180">
        <v>-0.4</v>
      </c>
      <c r="E198" s="180">
        <v>-1</v>
      </c>
      <c r="F198" s="180">
        <v>-0.72727272727272729</v>
      </c>
      <c r="G198" s="179">
        <v>-0.33016304347826086</v>
      </c>
      <c r="H198" s="179">
        <v>-0.29879931389365355</v>
      </c>
      <c r="I198" s="179">
        <v>-0.30512188441522869</v>
      </c>
      <c r="J198" s="180">
        <v>-9.0666018473505083E-2</v>
      </c>
      <c r="K198" s="180">
        <v>-0.32737649161238258</v>
      </c>
      <c r="L198" s="180">
        <v>-0.28199990680769771</v>
      </c>
      <c r="M198" s="179">
        <v>-0.10310932798395189</v>
      </c>
      <c r="N198" s="179">
        <v>-0.32346556147621863</v>
      </c>
      <c r="O198" s="179">
        <v>-0.27996673662535143</v>
      </c>
    </row>
    <row r="199" spans="2:15" hidden="1" outlineLevel="1">
      <c r="B199" s="63" t="s">
        <v>81</v>
      </c>
      <c r="C199" s="179">
        <v>1.7094017094017033E-2</v>
      </c>
      <c r="D199" s="180">
        <v>-0.38709677419354838</v>
      </c>
      <c r="E199" s="180">
        <v>6</v>
      </c>
      <c r="F199" s="180">
        <v>0.34285714285714275</v>
      </c>
      <c r="G199" s="179">
        <v>0.18893429739075773</v>
      </c>
      <c r="H199" s="179">
        <v>0.11238113533762362</v>
      </c>
      <c r="I199" s="179">
        <v>0.13029723366686286</v>
      </c>
      <c r="J199" s="180">
        <v>0.31985051659705421</v>
      </c>
      <c r="K199" s="180">
        <v>0.2036858753954065</v>
      </c>
      <c r="L199" s="180">
        <v>0.23136556492588123</v>
      </c>
      <c r="M199" s="179">
        <v>0.27445609641571456</v>
      </c>
      <c r="N199" s="179">
        <v>0.18020709385047717</v>
      </c>
      <c r="O199" s="179">
        <v>0.20324425655642053</v>
      </c>
    </row>
    <row r="200" spans="2:15" hidden="1" outlineLevel="1">
      <c r="B200" s="63" t="s">
        <v>80</v>
      </c>
      <c r="C200" s="179">
        <v>-0.29858657243816256</v>
      </c>
      <c r="D200" s="180">
        <v>2.5</v>
      </c>
      <c r="E200" s="180">
        <v>1.4</v>
      </c>
      <c r="F200" s="180">
        <v>1.5</v>
      </c>
      <c r="G200" s="179">
        <v>3.7174721189590088E-3</v>
      </c>
      <c r="H200" s="179">
        <v>6.5198983911939123E-2</v>
      </c>
      <c r="I200" s="179">
        <v>5.0535987748851374E-2</v>
      </c>
      <c r="J200" s="180">
        <v>9.4781317802900444E-2</v>
      </c>
      <c r="K200" s="180">
        <v>0.20857217788767746</v>
      </c>
      <c r="L200" s="180">
        <v>0.18046152110133162</v>
      </c>
      <c r="M200" s="179">
        <v>5.5112341256919661E-2</v>
      </c>
      <c r="N200" s="179">
        <v>0.1717691307834841</v>
      </c>
      <c r="O200" s="179">
        <v>0.14218772578081462</v>
      </c>
    </row>
    <row r="201" spans="2:15" hidden="1" outlineLevel="1">
      <c r="B201" s="63" t="s">
        <v>79</v>
      </c>
      <c r="C201" s="179">
        <v>-0.63345633456334571</v>
      </c>
      <c r="D201" s="180">
        <v>1.6666666666666665</v>
      </c>
      <c r="E201" s="180">
        <v>4.25</v>
      </c>
      <c r="F201" s="180">
        <v>3.1428571428571432</v>
      </c>
      <c r="G201" s="179">
        <v>2.8816676885346393E-2</v>
      </c>
      <c r="H201" s="179">
        <v>0.23101550775387691</v>
      </c>
      <c r="I201" s="179">
        <v>0.18126272912423635</v>
      </c>
      <c r="J201" s="180">
        <v>-2.491245622811411E-2</v>
      </c>
      <c r="K201" s="180">
        <v>0.18100054180964431</v>
      </c>
      <c r="L201" s="180">
        <v>0.12638004246284495</v>
      </c>
      <c r="M201" s="179">
        <v>-4.6888320545609541E-2</v>
      </c>
      <c r="N201" s="179">
        <v>0.16009890279709471</v>
      </c>
      <c r="O201" s="179">
        <v>0.105024384711353</v>
      </c>
    </row>
    <row r="202" spans="2:15" collapsed="1">
      <c r="B202" s="173">
        <v>1997</v>
      </c>
      <c r="C202" s="184">
        <v>-0.26381401617250677</v>
      </c>
      <c r="D202" s="184">
        <v>-8.7301587301587324E-2</v>
      </c>
      <c r="E202" s="184">
        <v>0.97029702970297027</v>
      </c>
      <c r="F202" s="184">
        <v>0.38325991189427322</v>
      </c>
      <c r="G202" s="184">
        <v>-3.6521004855393668E-2</v>
      </c>
      <c r="H202" s="184">
        <v>2.5501556288329397E-2</v>
      </c>
      <c r="I202" s="184">
        <v>1.1485342174939683E-2</v>
      </c>
      <c r="J202" s="184">
        <v>3.9013234230749871E-2</v>
      </c>
      <c r="K202" s="184">
        <v>-1.6359177303383321E-2</v>
      </c>
      <c r="L202" s="184">
        <v>-4.3747429565546003E-3</v>
      </c>
      <c r="M202" s="184">
        <v>6.9445165982648493E-2</v>
      </c>
      <c r="N202" s="184">
        <v>6.2071963514894524E-2</v>
      </c>
      <c r="O202" s="184">
        <v>6.3745430963329852E-2</v>
      </c>
    </row>
    <row r="203" spans="2:15" hidden="1" outlineLevel="1">
      <c r="B203" s="63" t="s">
        <v>90</v>
      </c>
      <c r="C203" s="179">
        <v>-7.7753779697624203E-2</v>
      </c>
      <c r="D203" s="180">
        <v>2.2857142857142856</v>
      </c>
      <c r="E203" s="180">
        <v>-0.67999999999999994</v>
      </c>
      <c r="F203" s="180">
        <v>-0.31578947368421051</v>
      </c>
      <c r="G203" s="179">
        <v>0.11193765497697483</v>
      </c>
      <c r="H203" s="179">
        <v>0.18426443202979526</v>
      </c>
      <c r="I203" s="179">
        <v>0.16921035169210352</v>
      </c>
      <c r="J203" s="180">
        <v>-4.2893791688045191E-2</v>
      </c>
      <c r="K203" s="180">
        <v>0.28130729093216744</v>
      </c>
      <c r="L203" s="180">
        <v>0.19840457634679476</v>
      </c>
      <c r="M203" s="179">
        <v>-8.2162328188589706E-3</v>
      </c>
      <c r="N203" s="179">
        <v>0.25346069367114477</v>
      </c>
      <c r="O203" s="179">
        <v>0.18814803457462093</v>
      </c>
    </row>
    <row r="204" spans="2:15" hidden="1" outlineLevel="1">
      <c r="B204" s="63" t="s">
        <v>89</v>
      </c>
      <c r="C204" s="179">
        <v>-0.50773195876288657</v>
      </c>
      <c r="D204" s="180">
        <v>-0.87804878048780488</v>
      </c>
      <c r="E204" s="180">
        <v>0.33333333333333326</v>
      </c>
      <c r="F204" s="180">
        <v>-0.60377358490566035</v>
      </c>
      <c r="G204" s="179">
        <v>0.35334872979214782</v>
      </c>
      <c r="H204" s="179">
        <v>9.1356505690556755E-2</v>
      </c>
      <c r="I204" s="179">
        <v>0.14646587320864701</v>
      </c>
      <c r="J204" s="180">
        <v>-2.8763290430889765E-2</v>
      </c>
      <c r="K204" s="180">
        <v>0.49082351079819642</v>
      </c>
      <c r="L204" s="180">
        <v>0.35514510331121962</v>
      </c>
      <c r="M204" s="179">
        <v>3.5779969904698117E-2</v>
      </c>
      <c r="N204" s="179">
        <v>0.37960453105829317</v>
      </c>
      <c r="O204" s="179">
        <v>0.29211427598970419</v>
      </c>
    </row>
    <row r="205" spans="2:15" hidden="1" outlineLevel="1">
      <c r="B205" s="63" t="s">
        <v>88</v>
      </c>
      <c r="C205" s="179">
        <v>-0.31155778894472363</v>
      </c>
      <c r="D205" s="180">
        <v>6.333333333333333</v>
      </c>
      <c r="E205" s="180" t="s">
        <v>143</v>
      </c>
      <c r="F205" s="180">
        <v>13</v>
      </c>
      <c r="G205" s="179">
        <v>-0.23200992555831268</v>
      </c>
      <c r="H205" s="179">
        <v>0.21493740717165277</v>
      </c>
      <c r="I205" s="179">
        <v>0.10102766798418972</v>
      </c>
      <c r="J205" s="180">
        <v>-2.310305775764443E-2</v>
      </c>
      <c r="K205" s="180">
        <v>0.13947238135653151</v>
      </c>
      <c r="L205" s="180">
        <v>0.1007868923143258</v>
      </c>
      <c r="M205" s="179">
        <v>-8.33199550489645E-2</v>
      </c>
      <c r="N205" s="179">
        <v>0.15939953320602585</v>
      </c>
      <c r="O205" s="179">
        <v>9.9118854910091203E-2</v>
      </c>
    </row>
    <row r="206" spans="2:15" hidden="1" outlineLevel="1">
      <c r="B206" s="63" t="s">
        <v>87</v>
      </c>
      <c r="C206" s="179">
        <v>1.5</v>
      </c>
      <c r="D206" s="180">
        <v>4</v>
      </c>
      <c r="E206" s="180" t="s">
        <v>143</v>
      </c>
      <c r="F206" s="180">
        <v>9</v>
      </c>
      <c r="G206" s="179">
        <v>1.1499999999999999</v>
      </c>
      <c r="H206" s="179">
        <v>-0.42647058823529416</v>
      </c>
      <c r="I206" s="179">
        <v>0.15740740740740744</v>
      </c>
      <c r="J206" s="180">
        <v>-8.0691642651296802E-2</v>
      </c>
      <c r="K206" s="180">
        <v>0.35535858178888002</v>
      </c>
      <c r="L206" s="180">
        <v>0.26007556675062982</v>
      </c>
      <c r="M206" s="179">
        <v>0.1206896551724137</v>
      </c>
      <c r="N206" s="179">
        <v>0.31856378915202455</v>
      </c>
      <c r="O206" s="179">
        <v>0.27172011661807582</v>
      </c>
    </row>
    <row r="207" spans="2:15" hidden="1" outlineLevel="1">
      <c r="B207" s="63" t="s">
        <v>86</v>
      </c>
      <c r="C207" s="179">
        <v>-0.16666666666666663</v>
      </c>
      <c r="D207" s="180">
        <v>1.4</v>
      </c>
      <c r="E207" s="180">
        <v>-1</v>
      </c>
      <c r="F207" s="180">
        <v>0.71428571428571419</v>
      </c>
      <c r="G207" s="179">
        <v>-0.13043478260869568</v>
      </c>
      <c r="H207" s="179">
        <v>-0.85714285714285721</v>
      </c>
      <c r="I207" s="179">
        <v>-0.64556962025316456</v>
      </c>
      <c r="J207" s="180">
        <v>2</v>
      </c>
      <c r="K207" s="180">
        <v>0.90060851926977681</v>
      </c>
      <c r="L207" s="180">
        <v>0.96958174904942962</v>
      </c>
      <c r="M207" s="179">
        <v>1.1875</v>
      </c>
      <c r="N207" s="179">
        <v>0.80268199233716464</v>
      </c>
      <c r="O207" s="179">
        <v>0.83996539792387548</v>
      </c>
    </row>
    <row r="208" spans="2:15" hidden="1" outlineLevel="1">
      <c r="B208" s="63" t="s">
        <v>85</v>
      </c>
      <c r="C208" s="179">
        <v>-0.16666666666666663</v>
      </c>
      <c r="D208" s="180">
        <v>-0.19999999999999996</v>
      </c>
      <c r="E208" s="180">
        <v>-1</v>
      </c>
      <c r="F208" s="180">
        <v>-0.8</v>
      </c>
      <c r="G208" s="179">
        <v>-0.46341463414634143</v>
      </c>
      <c r="H208" s="179">
        <v>0.19999999999999996</v>
      </c>
      <c r="I208" s="179">
        <v>-0.11627906976744184</v>
      </c>
      <c r="J208" s="180">
        <v>1.9772727272727271</v>
      </c>
      <c r="K208" s="180">
        <v>1.3726201269265639</v>
      </c>
      <c r="L208" s="180">
        <v>1.4172963895885808</v>
      </c>
      <c r="M208" s="179">
        <v>0.94936708860759489</v>
      </c>
      <c r="N208" s="179">
        <v>1.2966466036113498</v>
      </c>
      <c r="O208" s="179">
        <v>1.255109765329296</v>
      </c>
    </row>
    <row r="209" spans="2:15" hidden="1" outlineLevel="1">
      <c r="B209" s="63" t="s">
        <v>84</v>
      </c>
      <c r="C209" s="179">
        <v>-0.45833333333333337</v>
      </c>
      <c r="D209" s="180">
        <v>-0.4</v>
      </c>
      <c r="E209" s="180" t="s">
        <v>143</v>
      </c>
      <c r="F209" s="180">
        <v>-0.4</v>
      </c>
      <c r="G209" s="179">
        <v>6.0000000000000053E-2</v>
      </c>
      <c r="H209" s="179">
        <v>-0.44186046511627908</v>
      </c>
      <c r="I209" s="179">
        <v>-0.17204301075268813</v>
      </c>
      <c r="J209" s="180">
        <v>2.4761904761904763</v>
      </c>
      <c r="K209" s="180">
        <v>0.84269662921348321</v>
      </c>
      <c r="L209" s="180">
        <v>1.1020793950850662</v>
      </c>
      <c r="M209" s="179">
        <v>0.96354166666666674</v>
      </c>
      <c r="N209" s="179">
        <v>0.72950819672131151</v>
      </c>
      <c r="O209" s="179">
        <v>0.79558823529411771</v>
      </c>
    </row>
    <row r="210" spans="2:15" hidden="1" outlineLevel="1">
      <c r="B210" s="63" t="s">
        <v>83</v>
      </c>
      <c r="C210" s="179">
        <v>3.8148148148148149</v>
      </c>
      <c r="D210" s="180">
        <v>1.5</v>
      </c>
      <c r="E210" s="180" t="s">
        <v>143</v>
      </c>
      <c r="F210" s="180">
        <v>4.5</v>
      </c>
      <c r="G210" s="179">
        <v>27.307692307692307</v>
      </c>
      <c r="H210" s="179">
        <v>241.91666666666666</v>
      </c>
      <c r="I210" s="179">
        <v>95.078947368421055</v>
      </c>
      <c r="J210" s="180">
        <v>15.522088353413654</v>
      </c>
      <c r="K210" s="180">
        <v>99.271676300578036</v>
      </c>
      <c r="L210" s="180">
        <v>49.855450236966824</v>
      </c>
      <c r="M210" s="179">
        <v>0.55263157894736836</v>
      </c>
      <c r="N210" s="179">
        <v>4.8540540540540542</v>
      </c>
      <c r="O210" s="179">
        <v>2.1799591002044991</v>
      </c>
    </row>
    <row r="211" spans="2:15" hidden="1" outlineLevel="1">
      <c r="B211" s="63" t="s">
        <v>82</v>
      </c>
      <c r="C211" s="179">
        <v>-0.6348314606741573</v>
      </c>
      <c r="D211" s="180">
        <v>-0.54545454545454541</v>
      </c>
      <c r="E211" s="180" t="s">
        <v>143</v>
      </c>
      <c r="F211" s="180">
        <v>0</v>
      </c>
      <c r="G211" s="179">
        <v>-0.22280887011615624</v>
      </c>
      <c r="H211" s="179">
        <v>0.21256239600665561</v>
      </c>
      <c r="I211" s="179">
        <v>8.9525514771710002E-2</v>
      </c>
      <c r="J211" s="180">
        <v>0.11976047904191622</v>
      </c>
      <c r="K211" s="180">
        <v>0.49042013918721539</v>
      </c>
      <c r="L211" s="180">
        <v>0.40148893097368243</v>
      </c>
      <c r="M211" s="179">
        <v>-6.0144346431434403E-4</v>
      </c>
      <c r="N211" s="179">
        <v>0.44328135013885928</v>
      </c>
      <c r="O211" s="179">
        <v>0.32694025537281268</v>
      </c>
    </row>
    <row r="212" spans="2:15" hidden="1" outlineLevel="1">
      <c r="B212" s="63" t="s">
        <v>81</v>
      </c>
      <c r="C212" s="179">
        <v>-0.80803937653814606</v>
      </c>
      <c r="D212" s="180">
        <v>2.4444444444444446</v>
      </c>
      <c r="E212" s="180">
        <v>-0.91666666666666663</v>
      </c>
      <c r="F212" s="180">
        <v>-0.38596491228070173</v>
      </c>
      <c r="G212" s="179">
        <v>0.42199374161823866</v>
      </c>
      <c r="H212" s="179">
        <v>0.37875778042643349</v>
      </c>
      <c r="I212" s="179">
        <v>0.38863914997956672</v>
      </c>
      <c r="J212" s="180">
        <v>0.62842312511186682</v>
      </c>
      <c r="K212" s="180">
        <v>0.33192892471148561</v>
      </c>
      <c r="L212" s="180">
        <v>0.39233490136017202</v>
      </c>
      <c r="M212" s="179">
        <v>0.24408528867685719</v>
      </c>
      <c r="N212" s="179">
        <v>0.34190589434346874</v>
      </c>
      <c r="O212" s="179">
        <v>0.31660202488288913</v>
      </c>
    </row>
    <row r="213" spans="2:15" hidden="1" outlineLevel="1">
      <c r="B213" s="63" t="s">
        <v>80</v>
      </c>
      <c r="C213" s="179">
        <v>0.28344671201814053</v>
      </c>
      <c r="D213" s="180">
        <v>-0.81818181818181812</v>
      </c>
      <c r="E213" s="180">
        <v>2.3333333333333335</v>
      </c>
      <c r="F213" s="180">
        <v>0.29411764705882359</v>
      </c>
      <c r="G213" s="179">
        <v>0.53874154966198651</v>
      </c>
      <c r="H213" s="179">
        <v>0.23875704733184744</v>
      </c>
      <c r="I213" s="179">
        <v>0.29916230366492136</v>
      </c>
      <c r="J213" s="180">
        <v>0.17276014463640021</v>
      </c>
      <c r="K213" s="180">
        <v>0.28118849901598431</v>
      </c>
      <c r="L213" s="180">
        <v>0.25257950530035345</v>
      </c>
      <c r="M213" s="179">
        <v>0.24812030075187974</v>
      </c>
      <c r="N213" s="179">
        <v>0.27025223073139881</v>
      </c>
      <c r="O213" s="179">
        <v>0.26456614806306766</v>
      </c>
    </row>
    <row r="214" spans="2:15" hidden="1" outlineLevel="1">
      <c r="B214" s="63" t="s">
        <v>79</v>
      </c>
      <c r="C214" s="179">
        <v>0.39212328767123283</v>
      </c>
      <c r="D214" s="180">
        <v>-0.76923076923076916</v>
      </c>
      <c r="E214" s="180">
        <v>-0.69230769230769229</v>
      </c>
      <c r="F214" s="180">
        <v>-0.73076923076923084</v>
      </c>
      <c r="G214" s="179">
        <v>0.23373676248108932</v>
      </c>
      <c r="H214" s="179">
        <v>1.202043473905734E-3</v>
      </c>
      <c r="I214" s="179">
        <v>4.9893086243763429E-2</v>
      </c>
      <c r="J214" s="180">
        <v>0.24641476493328351</v>
      </c>
      <c r="K214" s="180">
        <v>6.4193734384009327E-2</v>
      </c>
      <c r="L214" s="180">
        <v>0.10712816595169539</v>
      </c>
      <c r="M214" s="179">
        <v>0.24864721014814162</v>
      </c>
      <c r="N214" s="179">
        <v>7.7781479013990573E-2</v>
      </c>
      <c r="O214" s="179">
        <v>0.1185064591834577</v>
      </c>
    </row>
    <row r="215" spans="2:15" collapsed="1">
      <c r="B215" s="173">
        <v>1996</v>
      </c>
      <c r="C215" s="184">
        <v>-0.40687450039968021</v>
      </c>
      <c r="D215" s="184">
        <v>-3.8167938931297662E-2</v>
      </c>
      <c r="E215" s="184">
        <v>-0.36477987421383651</v>
      </c>
      <c r="F215" s="184">
        <v>-0.21724137931034482</v>
      </c>
      <c r="G215" s="184">
        <v>0.26623897353648762</v>
      </c>
      <c r="H215" s="184">
        <v>0.2246060949146147</v>
      </c>
      <c r="I215" s="184">
        <v>0.23377330449241462</v>
      </c>
      <c r="J215" s="184">
        <v>0.2216903607527323</v>
      </c>
      <c r="K215" s="184">
        <v>0.41587309938443728</v>
      </c>
      <c r="L215" s="184">
        <v>0.36878524599964124</v>
      </c>
      <c r="M215" s="184">
        <v>0.11977894124490973</v>
      </c>
      <c r="N215" s="184">
        <v>0.27792992544222983</v>
      </c>
      <c r="O215" s="184">
        <v>0.2382377632587509</v>
      </c>
    </row>
    <row r="216" spans="2:15" hidden="1" outlineLevel="1">
      <c r="B216" s="63" t="s">
        <v>90</v>
      </c>
      <c r="C216" s="179">
        <v>-0.21658206429780036</v>
      </c>
      <c r="D216" s="180">
        <v>-0.7407407407407407</v>
      </c>
      <c r="E216" s="180">
        <v>0.72413793103448265</v>
      </c>
      <c r="F216" s="180">
        <v>1.7857142857142794E-2</v>
      </c>
      <c r="G216" s="179">
        <v>0.85114754098360645</v>
      </c>
      <c r="H216" s="179">
        <v>0.52904328018223246</v>
      </c>
      <c r="I216" s="179">
        <v>0.58650134518657149</v>
      </c>
      <c r="J216" s="180">
        <v>0.45970641102456566</v>
      </c>
      <c r="K216" s="180">
        <v>0.29321114302648987</v>
      </c>
      <c r="L216" s="180">
        <v>0.33206333671222343</v>
      </c>
      <c r="M216" s="179">
        <v>0.47669803832634083</v>
      </c>
      <c r="N216" s="179">
        <v>0.35079003656937835</v>
      </c>
      <c r="O216" s="179">
        <v>0.38016135431821185</v>
      </c>
    </row>
    <row r="217" spans="2:15" hidden="1" outlineLevel="1">
      <c r="B217" s="63" t="s">
        <v>89</v>
      </c>
      <c r="C217" s="179">
        <v>-0.27067669172932329</v>
      </c>
      <c r="D217" s="180">
        <v>12.666666666666666</v>
      </c>
      <c r="E217" s="180">
        <v>-0.61290322580645162</v>
      </c>
      <c r="F217" s="180">
        <v>0.55882352941176472</v>
      </c>
      <c r="G217" s="179">
        <v>0.10647359454855199</v>
      </c>
      <c r="H217" s="179">
        <v>0.32172381081447354</v>
      </c>
      <c r="I217" s="179">
        <v>0.26976457283849076</v>
      </c>
      <c r="J217" s="180">
        <v>0.10718711276332105</v>
      </c>
      <c r="K217" s="180">
        <v>4.427922346137958E-2</v>
      </c>
      <c r="L217" s="180">
        <v>6.0006195786864946E-2</v>
      </c>
      <c r="M217" s="179">
        <v>9.212088012416686E-2</v>
      </c>
      <c r="N217" s="179">
        <v>0.10838077166350413</v>
      </c>
      <c r="O217" s="179">
        <v>0.10419749606558137</v>
      </c>
    </row>
    <row r="218" spans="2:15" hidden="1" outlineLevel="1">
      <c r="B218" s="63" t="s">
        <v>88</v>
      </c>
      <c r="C218" s="179">
        <v>-0.31379310344827582</v>
      </c>
      <c r="D218" s="180">
        <v>-0.72727272727272729</v>
      </c>
      <c r="E218" s="180">
        <v>-1</v>
      </c>
      <c r="F218" s="180">
        <v>-0.85</v>
      </c>
      <c r="G218" s="179">
        <v>0.3399833748960932</v>
      </c>
      <c r="H218" s="179">
        <v>0.21219135802469147</v>
      </c>
      <c r="I218" s="179">
        <v>0.24238852877627193</v>
      </c>
      <c r="J218" s="180">
        <v>-3.2858707557502753E-2</v>
      </c>
      <c r="K218" s="180">
        <v>0.29608580071500601</v>
      </c>
      <c r="L218" s="180">
        <v>0.19904355693421216</v>
      </c>
      <c r="M218" s="179">
        <v>2.6363486571099104E-2</v>
      </c>
      <c r="N218" s="179">
        <v>0.27326759421856006</v>
      </c>
      <c r="O218" s="179">
        <v>0.20148502994011985</v>
      </c>
    </row>
    <row r="219" spans="2:15" hidden="1" outlineLevel="1">
      <c r="B219" s="63" t="s">
        <v>87</v>
      </c>
      <c r="C219" s="179">
        <v>0</v>
      </c>
      <c r="D219" s="180">
        <v>-0.85714285714285721</v>
      </c>
      <c r="E219" s="180" t="s">
        <v>143</v>
      </c>
      <c r="F219" s="180">
        <v>-0.85714285714285721</v>
      </c>
      <c r="G219" s="179">
        <v>-0.34426229508196726</v>
      </c>
      <c r="H219" s="179">
        <v>5.1818181818181817</v>
      </c>
      <c r="I219" s="179">
        <v>0.5</v>
      </c>
      <c r="J219" s="180">
        <v>0.61395348837209296</v>
      </c>
      <c r="K219" s="180">
        <v>0.45999999999999996</v>
      </c>
      <c r="L219" s="180">
        <v>0.49107981220657271</v>
      </c>
      <c r="M219" s="179">
        <v>0.34883720930232553</v>
      </c>
      <c r="N219" s="179">
        <v>0.52032520325203246</v>
      </c>
      <c r="O219" s="179">
        <v>0.47590361445783125</v>
      </c>
    </row>
    <row r="220" spans="2:15" hidden="1" outlineLevel="1">
      <c r="B220" s="63" t="s">
        <v>86</v>
      </c>
      <c r="C220" s="179">
        <v>0.28571428571428581</v>
      </c>
      <c r="D220" s="180">
        <v>0.25</v>
      </c>
      <c r="E220" s="180" t="s">
        <v>143</v>
      </c>
      <c r="F220" s="180">
        <v>0.75</v>
      </c>
      <c r="G220" s="179">
        <v>-0.90212765957446805</v>
      </c>
      <c r="H220" s="179">
        <v>13</v>
      </c>
      <c r="I220" s="179">
        <v>-0.66945606694560666</v>
      </c>
      <c r="J220" s="180">
        <v>-0.10810810810810811</v>
      </c>
      <c r="K220" s="180">
        <v>-0.24847560975609762</v>
      </c>
      <c r="L220" s="180">
        <v>-0.24098124098124096</v>
      </c>
      <c r="M220" s="179">
        <v>-0.65749235474006118</v>
      </c>
      <c r="N220" s="179">
        <v>-0.20668693009118544</v>
      </c>
      <c r="O220" s="179">
        <v>-0.29640900791235547</v>
      </c>
    </row>
    <row r="221" spans="2:15" hidden="1" outlineLevel="1">
      <c r="B221" s="63" t="s">
        <v>85</v>
      </c>
      <c r="C221" s="179">
        <v>-4.0000000000000036E-2</v>
      </c>
      <c r="D221" s="180" t="s">
        <v>143</v>
      </c>
      <c r="E221" s="180">
        <v>4</v>
      </c>
      <c r="F221" s="180">
        <v>5.666666666666667</v>
      </c>
      <c r="G221" s="179">
        <v>9.25</v>
      </c>
      <c r="H221" s="179">
        <v>1.6470588235294117</v>
      </c>
      <c r="I221" s="179">
        <v>3.0952380952380949</v>
      </c>
      <c r="J221" s="180">
        <v>0.46666666666666656</v>
      </c>
      <c r="K221" s="180">
        <v>-0.395947426067908</v>
      </c>
      <c r="L221" s="180">
        <v>-0.36850477200424181</v>
      </c>
      <c r="M221" s="179">
        <v>0.77528089887640439</v>
      </c>
      <c r="N221" s="179">
        <v>-0.36998916576381369</v>
      </c>
      <c r="O221" s="179">
        <v>-0.31731266149870796</v>
      </c>
    </row>
    <row r="222" spans="2:15" hidden="1" outlineLevel="1">
      <c r="B222" s="63" t="s">
        <v>84</v>
      </c>
      <c r="C222" s="179">
        <v>2.4285714285714284</v>
      </c>
      <c r="D222" s="180">
        <v>2.3333333333333335</v>
      </c>
      <c r="E222" s="180" t="s">
        <v>143</v>
      </c>
      <c r="F222" s="180">
        <v>2.3333333333333335</v>
      </c>
      <c r="G222" s="179">
        <v>2.125</v>
      </c>
      <c r="H222" s="179">
        <v>3.3</v>
      </c>
      <c r="I222" s="179">
        <v>2.5769230769230771</v>
      </c>
      <c r="J222" s="180">
        <v>1.896551724137931</v>
      </c>
      <c r="K222" s="180">
        <v>-0.64314354450681632</v>
      </c>
      <c r="L222" s="180">
        <v>-0.58542319749216298</v>
      </c>
      <c r="M222" s="179">
        <v>2.096774193548387</v>
      </c>
      <c r="N222" s="179">
        <v>-0.61177406523468569</v>
      </c>
      <c r="O222" s="179">
        <v>-0.48445792266868837</v>
      </c>
    </row>
    <row r="223" spans="2:15" hidden="1" outlineLevel="1">
      <c r="B223" s="63" t="s">
        <v>83</v>
      </c>
      <c r="C223" s="179">
        <v>0.17391304347826098</v>
      </c>
      <c r="D223" s="180">
        <v>-0.5</v>
      </c>
      <c r="E223" s="180" t="s">
        <v>143</v>
      </c>
      <c r="F223" s="180">
        <v>-0.5</v>
      </c>
      <c r="G223" s="179">
        <v>0.13043478260869557</v>
      </c>
      <c r="H223" s="179">
        <v>-0.4285714285714286</v>
      </c>
      <c r="I223" s="179">
        <v>-0.13636363636363635</v>
      </c>
      <c r="J223" s="180">
        <v>-0.81596452328159641</v>
      </c>
      <c r="K223" s="180">
        <v>-0.43831168831168832</v>
      </c>
      <c r="L223" s="180">
        <v>-0.74593618302227571</v>
      </c>
      <c r="M223" s="179">
        <v>-0.78332145402708475</v>
      </c>
      <c r="N223" s="179">
        <v>-0.43768996960486317</v>
      </c>
      <c r="O223" s="179">
        <v>-0.7176674364896074</v>
      </c>
    </row>
    <row r="224" spans="2:15" hidden="1" outlineLevel="1">
      <c r="B224" s="63" t="s">
        <v>82</v>
      </c>
      <c r="C224" s="179">
        <v>0.30882352941176472</v>
      </c>
      <c r="D224" s="180">
        <v>4.5</v>
      </c>
      <c r="E224" s="180" t="s">
        <v>143</v>
      </c>
      <c r="F224" s="180">
        <v>4.5</v>
      </c>
      <c r="G224" s="179">
        <v>0.30982019363762103</v>
      </c>
      <c r="H224" s="179">
        <v>0.87519500780031212</v>
      </c>
      <c r="I224" s="179">
        <v>0.67132169576059852</v>
      </c>
      <c r="J224" s="180">
        <v>0.44816712652739454</v>
      </c>
      <c r="K224" s="180">
        <v>0.37268545819082433</v>
      </c>
      <c r="L224" s="180">
        <v>0.39006899055918653</v>
      </c>
      <c r="M224" s="179">
        <v>0.41143180531975099</v>
      </c>
      <c r="N224" s="179">
        <v>0.43868456100809339</v>
      </c>
      <c r="O224" s="179">
        <v>0.43144039112448285</v>
      </c>
    </row>
    <row r="225" spans="2:15" hidden="1" outlineLevel="1">
      <c r="B225" s="63" t="s">
        <v>81</v>
      </c>
      <c r="C225" s="179">
        <v>5.3324675324675326</v>
      </c>
      <c r="D225" s="180">
        <v>0</v>
      </c>
      <c r="E225" s="180">
        <v>5.8571428571428568</v>
      </c>
      <c r="F225" s="180">
        <v>2.5625</v>
      </c>
      <c r="G225" s="179">
        <v>-0.15393343419062022</v>
      </c>
      <c r="H225" s="179">
        <v>4.6424611973392427E-2</v>
      </c>
      <c r="I225" s="179">
        <v>-7.3022312373225429E-3</v>
      </c>
      <c r="J225" s="180">
        <v>-0.1459798226841944</v>
      </c>
      <c r="K225" s="180">
        <v>-3.4488857446055898E-2</v>
      </c>
      <c r="L225" s="180">
        <v>-5.9503395294601802E-2</v>
      </c>
      <c r="M225" s="179">
        <v>7.2129436325678586E-2</v>
      </c>
      <c r="N225" s="179">
        <v>-1.353932772545996E-2</v>
      </c>
      <c r="O225" s="179">
        <v>7.2807529364011803E-3</v>
      </c>
    </row>
    <row r="226" spans="2:15" hidden="1" outlineLevel="1">
      <c r="B226" s="63" t="s">
        <v>80</v>
      </c>
      <c r="C226" s="179">
        <v>-6.7653276955602526E-2</v>
      </c>
      <c r="D226" s="180">
        <v>-0.3125</v>
      </c>
      <c r="E226" s="180">
        <v>-0.64705882352941169</v>
      </c>
      <c r="F226" s="180">
        <v>-0.48484848484848486</v>
      </c>
      <c r="G226" s="179">
        <v>-0.19941715237302249</v>
      </c>
      <c r="H226" s="179">
        <v>0.32666550704470332</v>
      </c>
      <c r="I226" s="179">
        <v>0.17163538216169805</v>
      </c>
      <c r="J226" s="180">
        <v>-5.6482183472327474E-2</v>
      </c>
      <c r="K226" s="180">
        <v>-0.11258306355426817</v>
      </c>
      <c r="L226" s="180">
        <v>-9.8438993309971301E-2</v>
      </c>
      <c r="M226" s="179">
        <v>-8.912540490513654E-2</v>
      </c>
      <c r="N226" s="179">
        <v>-2.653717256001642E-2</v>
      </c>
      <c r="O226" s="179">
        <v>-4.3423976827227984E-2</v>
      </c>
    </row>
    <row r="227" spans="2:15" hidden="1" outlineLevel="1">
      <c r="B227" s="63" t="s">
        <v>79</v>
      </c>
      <c r="C227" s="179">
        <v>0.62222222222222223</v>
      </c>
      <c r="D227" s="180">
        <v>-0.49019607843137258</v>
      </c>
      <c r="E227" s="180">
        <v>1</v>
      </c>
      <c r="F227" s="180">
        <v>-0.1875</v>
      </c>
      <c r="G227" s="179">
        <v>-0.1648768161718257</v>
      </c>
      <c r="H227" s="179">
        <v>0.3428840462738767</v>
      </c>
      <c r="I227" s="179">
        <v>0.19122641509433969</v>
      </c>
      <c r="J227" s="180">
        <v>0.12358133669609073</v>
      </c>
      <c r="K227" s="180">
        <v>-7.2912583300666411E-2</v>
      </c>
      <c r="L227" s="180">
        <v>-3.3070060798909062E-2</v>
      </c>
      <c r="M227" s="179">
        <v>5.2174724659324268E-2</v>
      </c>
      <c r="N227" s="179">
        <v>1.4531936465022044E-2</v>
      </c>
      <c r="O227" s="179">
        <v>2.3257323352516179E-2</v>
      </c>
    </row>
    <row r="228" spans="2:15" collapsed="1">
      <c r="B228" s="173">
        <v>1995</v>
      </c>
      <c r="C228" s="184">
        <v>0.66966966966966956</v>
      </c>
      <c r="D228" s="184">
        <v>-4.3795620437956151E-2</v>
      </c>
      <c r="E228" s="184">
        <v>0.45871559633027514</v>
      </c>
      <c r="F228" s="184">
        <v>0.17886178861788626</v>
      </c>
      <c r="G228" s="184">
        <v>4.2787456445993133E-2</v>
      </c>
      <c r="H228" s="184">
        <v>0.32371674784563509</v>
      </c>
      <c r="I228" s="184">
        <v>0.24959087983819073</v>
      </c>
      <c r="J228" s="184">
        <v>7.7570176215354669E-2</v>
      </c>
      <c r="K228" s="184">
        <v>4.7022936506297075E-2</v>
      </c>
      <c r="L228" s="184">
        <v>5.4270243015982267E-2</v>
      </c>
      <c r="M228" s="184">
        <v>9.7420837589376807E-2</v>
      </c>
      <c r="N228" s="184">
        <v>0.10702321290816785</v>
      </c>
      <c r="O228" s="184">
        <v>0.10459748333850749</v>
      </c>
    </row>
    <row r="229" spans="2:15" hidden="1" outlineLevel="1">
      <c r="B229" s="63" t="s">
        <v>90</v>
      </c>
      <c r="C229" s="179">
        <v>1.2906976744186047</v>
      </c>
      <c r="D229" s="180">
        <v>8.0000000000000071E-2</v>
      </c>
      <c r="E229" s="180">
        <v>1.6363636363636362</v>
      </c>
      <c r="F229" s="180">
        <v>0.55555555555555558</v>
      </c>
      <c r="G229" s="179">
        <v>-0.43602071005917165</v>
      </c>
      <c r="H229" s="179">
        <v>9.0344613474076407E-2</v>
      </c>
      <c r="I229" s="179">
        <v>-6.5274436912311384E-2</v>
      </c>
      <c r="J229" s="180">
        <v>0.10019775873434411</v>
      </c>
      <c r="K229" s="180">
        <v>-1.5662866888071059E-2</v>
      </c>
      <c r="L229" s="180">
        <v>9.1358024691357009E-3</v>
      </c>
      <c r="M229" s="179">
        <v>-2.6062948647156303E-2</v>
      </c>
      <c r="N229" s="179">
        <v>8.7349921698276489E-3</v>
      </c>
      <c r="O229" s="179">
        <v>3.9693040486898923E-4</v>
      </c>
    </row>
    <row r="230" spans="2:15" hidden="1" outlineLevel="1">
      <c r="B230" s="63" t="s">
        <v>89</v>
      </c>
      <c r="C230" s="179">
        <v>1.418181818181818</v>
      </c>
      <c r="D230" s="180">
        <v>-0.5</v>
      </c>
      <c r="E230" s="180">
        <v>1.2142857142857144</v>
      </c>
      <c r="F230" s="180">
        <v>0.7</v>
      </c>
      <c r="G230" s="179">
        <v>-2.9723991507430991E-3</v>
      </c>
      <c r="H230" s="179">
        <v>0.15441176470588225</v>
      </c>
      <c r="I230" s="179">
        <v>0.11203841317022989</v>
      </c>
      <c r="J230" s="180">
        <v>5.2700234803026325E-2</v>
      </c>
      <c r="K230" s="180">
        <v>6.7460317460317443E-2</v>
      </c>
      <c r="L230" s="180">
        <v>6.3731628550715014E-2</v>
      </c>
      <c r="M230" s="179">
        <v>6.8898214111447142E-2</v>
      </c>
      <c r="N230" s="179">
        <v>8.7120951660592638E-2</v>
      </c>
      <c r="O230" s="179">
        <v>8.2373579437113875E-2</v>
      </c>
    </row>
    <row r="231" spans="2:15" hidden="1" outlineLevel="1">
      <c r="B231" s="63" t="s">
        <v>88</v>
      </c>
      <c r="C231" s="179">
        <v>0.73652694610778435</v>
      </c>
      <c r="D231" s="180">
        <v>10</v>
      </c>
      <c r="E231" s="180">
        <v>-0.47058823529411764</v>
      </c>
      <c r="F231" s="180">
        <v>0.11111111111111116</v>
      </c>
      <c r="G231" s="179">
        <v>0.48886138613861396</v>
      </c>
      <c r="H231" s="179">
        <v>0.45617977528089892</v>
      </c>
      <c r="I231" s="179">
        <v>0.46377228292121919</v>
      </c>
      <c r="J231" s="180">
        <v>0.14010989010989006</v>
      </c>
      <c r="K231" s="180">
        <v>9.1445722861430712E-2</v>
      </c>
      <c r="L231" s="180">
        <v>0.10536466890492169</v>
      </c>
      <c r="M231" s="179">
        <v>0.21867469879518064</v>
      </c>
      <c r="N231" s="179">
        <v>0.16748146979971623</v>
      </c>
      <c r="O231" s="179">
        <v>0.18191597780545798</v>
      </c>
    </row>
    <row r="232" spans="2:15" hidden="1" outlineLevel="1">
      <c r="B232" s="63" t="s">
        <v>87</v>
      </c>
      <c r="C232" s="179">
        <v>5.8823529411764719E-2</v>
      </c>
      <c r="D232" s="180" t="s">
        <v>143</v>
      </c>
      <c r="E232" s="180" t="s">
        <v>143</v>
      </c>
      <c r="F232" s="180" t="s">
        <v>143</v>
      </c>
      <c r="G232" s="179">
        <v>1.5416666666666665</v>
      </c>
      <c r="H232" s="179">
        <v>0.83333333333333326</v>
      </c>
      <c r="I232" s="179">
        <v>1.4</v>
      </c>
      <c r="J232" s="180">
        <v>0.95454545454545459</v>
      </c>
      <c r="K232" s="180">
        <v>-0.32699920823436268</v>
      </c>
      <c r="L232" s="180">
        <v>-0.22432629278951199</v>
      </c>
      <c r="M232" s="179">
        <v>0.99337748344370858</v>
      </c>
      <c r="N232" s="179">
        <v>-0.32151300236406621</v>
      </c>
      <c r="O232" s="179">
        <v>-0.1816901408450704</v>
      </c>
    </row>
    <row r="233" spans="2:15" hidden="1" outlineLevel="1">
      <c r="B233" s="63" t="s">
        <v>86</v>
      </c>
      <c r="C233" s="179">
        <v>0.16666666666666674</v>
      </c>
      <c r="D233" s="180">
        <v>-0.63636363636363635</v>
      </c>
      <c r="E233" s="180" t="s">
        <v>143</v>
      </c>
      <c r="F233" s="180">
        <v>-0.63636363636363635</v>
      </c>
      <c r="G233" s="179">
        <v>46</v>
      </c>
      <c r="H233" s="179">
        <v>-0.66666666666666674</v>
      </c>
      <c r="I233" s="179">
        <v>13.058823529411764</v>
      </c>
      <c r="J233" s="180">
        <v>-0.21276595744680848</v>
      </c>
      <c r="K233" s="180">
        <v>-0.12240802675585283</v>
      </c>
      <c r="L233" s="180">
        <v>-0.1277533039647577</v>
      </c>
      <c r="M233" s="179">
        <v>1.680327868852459</v>
      </c>
      <c r="N233" s="179">
        <v>-0.12674187126741876</v>
      </c>
      <c r="O233" s="179">
        <v>8.5942295887047049E-3</v>
      </c>
    </row>
    <row r="234" spans="2:15" hidden="1" outlineLevel="1">
      <c r="B234" s="63" t="s">
        <v>85</v>
      </c>
      <c r="C234" s="179">
        <v>1.0833333333333335</v>
      </c>
      <c r="D234" s="180" t="s">
        <v>143</v>
      </c>
      <c r="E234" s="180">
        <v>0</v>
      </c>
      <c r="F234" s="180">
        <v>0</v>
      </c>
      <c r="G234" s="179">
        <v>-0.7142857142857143</v>
      </c>
      <c r="H234" s="179">
        <v>-0.26086956521739135</v>
      </c>
      <c r="I234" s="179">
        <v>-0.43243243243243246</v>
      </c>
      <c r="J234" s="180">
        <v>-0.75903614457831325</v>
      </c>
      <c r="K234" s="180">
        <v>0.4111282843894899</v>
      </c>
      <c r="L234" s="180">
        <v>0.22229423201555409</v>
      </c>
      <c r="M234" s="179">
        <v>-0.67636363636363639</v>
      </c>
      <c r="N234" s="179">
        <v>0.39848484848484844</v>
      </c>
      <c r="O234" s="179">
        <v>0.21316614420062696</v>
      </c>
    </row>
    <row r="235" spans="2:15" hidden="1" outlineLevel="1">
      <c r="B235" s="63" t="s">
        <v>84</v>
      </c>
      <c r="C235" s="179">
        <v>-0.22222222222222221</v>
      </c>
      <c r="D235" s="180">
        <v>0</v>
      </c>
      <c r="E235" s="180" t="s">
        <v>143</v>
      </c>
      <c r="F235" s="180">
        <v>0</v>
      </c>
      <c r="G235" s="179">
        <v>-0.15789473684210531</v>
      </c>
      <c r="H235" s="179">
        <v>-0.23076923076923073</v>
      </c>
      <c r="I235" s="179">
        <v>-0.1875</v>
      </c>
      <c r="J235" s="180">
        <v>-0.85922330097087385</v>
      </c>
      <c r="K235" s="180">
        <v>7.2226999140154735E-2</v>
      </c>
      <c r="L235" s="180">
        <v>-6.7932797662527356E-2</v>
      </c>
      <c r="M235" s="179">
        <v>-0.74796747967479682</v>
      </c>
      <c r="N235" s="179">
        <v>6.8877551020408267E-2</v>
      </c>
      <c r="O235" s="179">
        <v>-7.2433192686357284E-2</v>
      </c>
    </row>
    <row r="236" spans="2:15" hidden="1" outlineLevel="1">
      <c r="B236" s="63" t="s">
        <v>83</v>
      </c>
      <c r="C236" s="179">
        <v>0.27777777777777768</v>
      </c>
      <c r="D236" s="180">
        <v>-0.33333333333333337</v>
      </c>
      <c r="E236" s="180" t="s">
        <v>143</v>
      </c>
      <c r="F236" s="180">
        <v>-0.33333333333333337</v>
      </c>
      <c r="G236" s="179">
        <v>-0.57407407407407407</v>
      </c>
      <c r="H236" s="179">
        <v>1.625</v>
      </c>
      <c r="I236" s="179">
        <v>-0.29032258064516125</v>
      </c>
      <c r="J236" s="180">
        <v>9.4883720930232567</v>
      </c>
      <c r="K236" s="180">
        <v>-0.58208955223880599</v>
      </c>
      <c r="L236" s="180">
        <v>0.91801385681293302</v>
      </c>
      <c r="M236" s="179">
        <v>5.7777777777777777</v>
      </c>
      <c r="N236" s="179">
        <v>-0.55838926174496639</v>
      </c>
      <c r="O236" s="179">
        <v>0.81932773109243695</v>
      </c>
    </row>
    <row r="237" spans="2:15" hidden="1" outlineLevel="1">
      <c r="B237" s="63" t="s">
        <v>82</v>
      </c>
      <c r="C237" s="179">
        <v>0.15744680851063819</v>
      </c>
      <c r="D237" s="180">
        <v>-0.81818181818181812</v>
      </c>
      <c r="E237" s="180">
        <v>-1</v>
      </c>
      <c r="F237" s="180">
        <v>-0.83333333333333337</v>
      </c>
      <c r="G237" s="179">
        <v>0.50939457202505212</v>
      </c>
      <c r="H237" s="179">
        <v>-2.6575550493545985E-2</v>
      </c>
      <c r="I237" s="179">
        <v>0.11636971046770594</v>
      </c>
      <c r="J237" s="180">
        <v>0.13868940754039505</v>
      </c>
      <c r="K237" s="180">
        <v>-1.9882094555542684E-2</v>
      </c>
      <c r="L237" s="180">
        <v>1.2593069215920627E-2</v>
      </c>
      <c r="M237" s="179">
        <v>0.19674906874365061</v>
      </c>
      <c r="N237" s="179">
        <v>-2.0864680509579681E-2</v>
      </c>
      <c r="O237" s="179">
        <v>2.8865500696486635E-2</v>
      </c>
    </row>
    <row r="238" spans="2:15" hidden="1" outlineLevel="1">
      <c r="B238" s="63" t="s">
        <v>81</v>
      </c>
      <c r="C238" s="179">
        <v>-3.7499999999999978E-2</v>
      </c>
      <c r="D238" s="180" t="s">
        <v>143</v>
      </c>
      <c r="E238" s="180">
        <v>0.75</v>
      </c>
      <c r="F238" s="180">
        <v>3</v>
      </c>
      <c r="G238" s="179">
        <v>-9.0784044016506193E-2</v>
      </c>
      <c r="H238" s="179">
        <v>0.45249597423510468</v>
      </c>
      <c r="I238" s="179">
        <v>0.25190452006094466</v>
      </c>
      <c r="J238" s="180">
        <v>1.5309246785057962E-3</v>
      </c>
      <c r="K238" s="180">
        <v>0.15671031096563004</v>
      </c>
      <c r="L238" s="180">
        <v>0.11785002300260694</v>
      </c>
      <c r="M238" s="179">
        <v>-2.6422764227642226E-2</v>
      </c>
      <c r="N238" s="179">
        <v>0.21672647202740181</v>
      </c>
      <c r="O238" s="179">
        <v>0.14710161797229659</v>
      </c>
    </row>
    <row r="239" spans="2:15" hidden="1" outlineLevel="1">
      <c r="B239" s="63" t="s">
        <v>80</v>
      </c>
      <c r="C239" s="179">
        <v>0.2097186700767264</v>
      </c>
      <c r="D239" s="180">
        <v>3</v>
      </c>
      <c r="E239" s="180">
        <v>-0.19047619047619047</v>
      </c>
      <c r="F239" s="180">
        <v>0.32000000000000006</v>
      </c>
      <c r="G239" s="179">
        <v>-0.2283970446514616</v>
      </c>
      <c r="H239" s="179">
        <v>-5.6148415695288167E-2</v>
      </c>
      <c r="I239" s="179">
        <v>-0.11440677966101698</v>
      </c>
      <c r="J239" s="180">
        <v>0.12638770281810419</v>
      </c>
      <c r="K239" s="180">
        <v>5.7048944121752543E-2</v>
      </c>
      <c r="L239" s="180">
        <v>7.3713015221481104E-2</v>
      </c>
      <c r="M239" s="179">
        <v>2.5726219859502519E-2</v>
      </c>
      <c r="N239" s="179">
        <v>3.2520038134246754E-2</v>
      </c>
      <c r="O239" s="179">
        <v>3.0678162398661613E-2</v>
      </c>
    </row>
    <row r="240" spans="2:15" hidden="1" outlineLevel="1">
      <c r="B240" s="63" t="s">
        <v>79</v>
      </c>
      <c r="C240" s="179">
        <v>-0.18367346938775508</v>
      </c>
      <c r="D240" s="180">
        <v>16</v>
      </c>
      <c r="E240" s="180">
        <v>-0.43478260869565222</v>
      </c>
      <c r="F240" s="180">
        <v>1.4615384615384617</v>
      </c>
      <c r="G240" s="179">
        <v>-0.21380680407251051</v>
      </c>
      <c r="H240" s="179">
        <v>0.12807283763277688</v>
      </c>
      <c r="I240" s="179">
        <v>-1.6012056136385233E-3</v>
      </c>
      <c r="J240" s="180">
        <v>-7.0945066388961253E-2</v>
      </c>
      <c r="K240" s="180">
        <v>-0.18858976953994733</v>
      </c>
      <c r="L240" s="180">
        <v>-0.16720690878977873</v>
      </c>
      <c r="M240" s="179">
        <v>-0.11840697770097919</v>
      </c>
      <c r="N240" s="179">
        <v>-0.13807165744247019</v>
      </c>
      <c r="O240" s="179">
        <v>-0.1335920073478416</v>
      </c>
    </row>
    <row r="241" spans="2:15" collapsed="1">
      <c r="B241" s="173">
        <v>1994</v>
      </c>
      <c r="C241" s="184">
        <v>0.36911831886706259</v>
      </c>
      <c r="D241" s="184">
        <v>0.95714285714285707</v>
      </c>
      <c r="E241" s="184">
        <v>0.15957446808510634</v>
      </c>
      <c r="F241" s="184">
        <v>0.5</v>
      </c>
      <c r="G241" s="184">
        <v>-0.13082980012113865</v>
      </c>
      <c r="H241" s="184">
        <v>0.15935943472720959</v>
      </c>
      <c r="I241" s="184">
        <v>6.5495082481094036E-2</v>
      </c>
      <c r="J241" s="184">
        <v>7.5677477734914511E-2</v>
      </c>
      <c r="K241" s="184">
        <v>-4.6400372847900107E-3</v>
      </c>
      <c r="L241" s="184">
        <v>1.3310413096467189E-2</v>
      </c>
      <c r="M241" s="184">
        <v>3.115382716455728E-2</v>
      </c>
      <c r="N241" s="184">
        <v>2.6815487730571075E-2</v>
      </c>
      <c r="O241" s="184">
        <v>2.7907979095953772E-2</v>
      </c>
    </row>
    <row r="242" spans="2:15" hidden="1" outlineLevel="1">
      <c r="B242" s="63" t="s">
        <v>90</v>
      </c>
      <c r="C242" s="179">
        <v>-0.33160621761658027</v>
      </c>
      <c r="D242" s="180">
        <v>11.5</v>
      </c>
      <c r="E242" s="180">
        <v>-0.42105263157894735</v>
      </c>
      <c r="F242" s="180">
        <v>0.71428571428571419</v>
      </c>
      <c r="G242" s="179">
        <v>-2.7338129496402908E-2</v>
      </c>
      <c r="H242" s="179">
        <v>-0.16370245358951063</v>
      </c>
      <c r="I242" s="179">
        <v>-0.12753982638557659</v>
      </c>
      <c r="J242" s="180">
        <v>-0.16222559712826179</v>
      </c>
      <c r="K242" s="180">
        <v>-6.5983058403923378E-3</v>
      </c>
      <c r="L242" s="180">
        <v>-4.4585987261146487E-2</v>
      </c>
      <c r="M242" s="179">
        <v>-0.13024685428873306</v>
      </c>
      <c r="N242" s="179">
        <v>-4.6995224197399876E-2</v>
      </c>
      <c r="O242" s="179">
        <v>-6.836279367896847E-2</v>
      </c>
    </row>
    <row r="243" spans="2:15" hidden="1" outlineLevel="1">
      <c r="B243" s="63" t="s">
        <v>89</v>
      </c>
      <c r="C243" s="179">
        <v>-0.53290870488322717</v>
      </c>
      <c r="D243" s="180">
        <v>-0.25</v>
      </c>
      <c r="E243" s="180">
        <v>0.55555555555555558</v>
      </c>
      <c r="F243" s="180">
        <v>0.17647058823529416</v>
      </c>
      <c r="G243" s="179">
        <v>-0.22430830039525695</v>
      </c>
      <c r="H243" s="179">
        <v>7.7363896848137603E-2</v>
      </c>
      <c r="I243" s="179">
        <v>-2.4751923291336797E-2</v>
      </c>
      <c r="J243" s="180">
        <v>-0.21655595298926933</v>
      </c>
      <c r="K243" s="180">
        <v>8.8070456365092475E-3</v>
      </c>
      <c r="L243" s="180">
        <v>-5.9534508941023301E-2</v>
      </c>
      <c r="M243" s="179">
        <v>-0.22954887218045117</v>
      </c>
      <c r="N243" s="179">
        <v>2.3290177314945204E-2</v>
      </c>
      <c r="O243" s="179">
        <v>-5.7305148116192139E-2</v>
      </c>
    </row>
    <row r="244" spans="2:15" hidden="1" outlineLevel="1">
      <c r="B244" s="63" t="s">
        <v>88</v>
      </c>
      <c r="C244" s="179">
        <v>5.031446540880502E-2</v>
      </c>
      <c r="D244" s="180">
        <v>-0.875</v>
      </c>
      <c r="E244" s="180">
        <v>4.666666666666667</v>
      </c>
      <c r="F244" s="180">
        <v>0.63636363636363646</v>
      </c>
      <c r="G244" s="179">
        <v>-0.26075022872827081</v>
      </c>
      <c r="H244" s="179">
        <v>-0.11910260640052783</v>
      </c>
      <c r="I244" s="179">
        <v>-0.15664403491755574</v>
      </c>
      <c r="J244" s="180">
        <v>0.14204221334854528</v>
      </c>
      <c r="K244" s="180">
        <v>-0.12162755953950255</v>
      </c>
      <c r="L244" s="180">
        <v>-5.9523009741350386E-2</v>
      </c>
      <c r="M244" s="179">
        <v>4.4901384809064249E-2</v>
      </c>
      <c r="N244" s="179">
        <v>-0.12009990980364948</v>
      </c>
      <c r="O244" s="179">
        <v>-7.9096928932686827E-2</v>
      </c>
    </row>
    <row r="245" spans="2:15" hidden="1" outlineLevel="1">
      <c r="B245" s="63" t="s">
        <v>87</v>
      </c>
      <c r="C245" s="179">
        <v>0.21428571428571419</v>
      </c>
      <c r="D245" s="180" t="s">
        <v>143</v>
      </c>
      <c r="E245" s="180">
        <v>-1</v>
      </c>
      <c r="F245" s="180">
        <v>-1</v>
      </c>
      <c r="G245" s="179">
        <v>0.84615384615384626</v>
      </c>
      <c r="H245" s="179">
        <v>-0.91891891891891886</v>
      </c>
      <c r="I245" s="179">
        <v>-0.65517241379310343</v>
      </c>
      <c r="J245" s="180">
        <v>0.54929577464788726</v>
      </c>
      <c r="K245" s="180">
        <v>-8.0786026200873384E-2</v>
      </c>
      <c r="L245" s="180">
        <v>-4.9826989619377149E-2</v>
      </c>
      <c r="M245" s="179">
        <v>0.54081632653061229</v>
      </c>
      <c r="N245" s="179">
        <v>-0.12543073742246724</v>
      </c>
      <c r="O245" s="179">
        <v>-8.3279535183989672E-2</v>
      </c>
    </row>
    <row r="246" spans="2:15" hidden="1" outlineLevel="1">
      <c r="B246" s="63" t="s">
        <v>86</v>
      </c>
      <c r="C246" s="179">
        <v>1.4</v>
      </c>
      <c r="D246" s="180" t="s">
        <v>143</v>
      </c>
      <c r="E246" s="180" t="s">
        <v>143</v>
      </c>
      <c r="F246" s="180" t="s">
        <v>143</v>
      </c>
      <c r="G246" s="179">
        <v>-0.8</v>
      </c>
      <c r="H246" s="179">
        <v>-0.5862068965517242</v>
      </c>
      <c r="I246" s="179">
        <v>-0.68518518518518512</v>
      </c>
      <c r="J246" s="180">
        <v>-0.41614906832298137</v>
      </c>
      <c r="K246" s="180">
        <v>-7.7729796421961761E-2</v>
      </c>
      <c r="L246" s="180">
        <v>-0.10830527497194165</v>
      </c>
      <c r="M246" s="179">
        <v>-0.36125654450261779</v>
      </c>
      <c r="N246" s="179">
        <v>-8.666666666666667E-2</v>
      </c>
      <c r="O246" s="179">
        <v>-0.11515480717001625</v>
      </c>
    </row>
    <row r="247" spans="2:15" hidden="1" outlineLevel="1">
      <c r="B247" s="63" t="s">
        <v>85</v>
      </c>
      <c r="C247" s="179">
        <v>-0.65714285714285714</v>
      </c>
      <c r="D247" s="180" t="s">
        <v>143</v>
      </c>
      <c r="E247" s="180" t="s">
        <v>143</v>
      </c>
      <c r="F247" s="180" t="s">
        <v>143</v>
      </c>
      <c r="G247" s="179">
        <v>-0.66666666666666674</v>
      </c>
      <c r="H247" s="179">
        <v>-0.45238095238095233</v>
      </c>
      <c r="I247" s="179">
        <v>-0.55952380952380953</v>
      </c>
      <c r="J247" s="180">
        <v>1.5151515151515151</v>
      </c>
      <c r="K247" s="180">
        <v>1.5479876160990891E-3</v>
      </c>
      <c r="L247" s="180">
        <v>0.10927390366642697</v>
      </c>
      <c r="M247" s="179">
        <v>0.5625</v>
      </c>
      <c r="N247" s="179">
        <v>-1.0494752623688153E-2</v>
      </c>
      <c r="O247" s="179">
        <v>5.6291390728476776E-2</v>
      </c>
    </row>
    <row r="248" spans="2:15" hidden="1" outlineLevel="1">
      <c r="B248" s="63" t="s">
        <v>84</v>
      </c>
      <c r="C248" s="179">
        <v>-0.75</v>
      </c>
      <c r="D248" s="180" t="s">
        <v>143</v>
      </c>
      <c r="E248" s="180" t="s">
        <v>143</v>
      </c>
      <c r="F248" s="180" t="s">
        <v>143</v>
      </c>
      <c r="G248" s="179">
        <v>0.72727272727272729</v>
      </c>
      <c r="H248" s="179">
        <v>-0.61764705882352944</v>
      </c>
      <c r="I248" s="179">
        <v>-0.28888888888888886</v>
      </c>
      <c r="J248" s="180">
        <v>0.64799999999999991</v>
      </c>
      <c r="K248" s="180">
        <v>-0.32696759259259256</v>
      </c>
      <c r="L248" s="180">
        <v>-0.26119805720453315</v>
      </c>
      <c r="M248" s="179">
        <v>0.18269230769230771</v>
      </c>
      <c r="N248" s="179">
        <v>-0.33257661748013623</v>
      </c>
      <c r="O248" s="179">
        <v>-0.2781725888324873</v>
      </c>
    </row>
    <row r="249" spans="2:15" hidden="1" outlineLevel="1">
      <c r="B249" s="63" t="s">
        <v>83</v>
      </c>
      <c r="C249" s="179">
        <v>-0.58139534883720922</v>
      </c>
      <c r="D249" s="180" t="s">
        <v>143</v>
      </c>
      <c r="E249" s="180" t="s">
        <v>143</v>
      </c>
      <c r="F249" s="180" t="s">
        <v>143</v>
      </c>
      <c r="G249" s="179">
        <v>-9.9999999999999978E-2</v>
      </c>
      <c r="H249" s="179">
        <v>-0.92792792792792789</v>
      </c>
      <c r="I249" s="179">
        <v>-0.63742690058479534</v>
      </c>
      <c r="J249" s="180">
        <v>-0.41363636363636369</v>
      </c>
      <c r="K249" s="180">
        <v>-0.50997340425531923</v>
      </c>
      <c r="L249" s="180">
        <v>-0.49767981438515085</v>
      </c>
      <c r="M249" s="179">
        <v>-0.35913312693498456</v>
      </c>
      <c r="N249" s="179">
        <v>-0.53869969040247678</v>
      </c>
      <c r="O249" s="179">
        <v>-0.50877192982456143</v>
      </c>
    </row>
    <row r="250" spans="2:15" hidden="1" outlineLevel="1">
      <c r="B250" s="63" t="s">
        <v>82</v>
      </c>
      <c r="C250" s="179">
        <v>-0.375</v>
      </c>
      <c r="D250" s="180">
        <v>0.83333333333333326</v>
      </c>
      <c r="E250" s="180" t="s">
        <v>143</v>
      </c>
      <c r="F250" s="180">
        <v>1</v>
      </c>
      <c r="G250" s="179">
        <v>-0.56768953068592065</v>
      </c>
      <c r="H250" s="179">
        <v>-0.62349914236706683</v>
      </c>
      <c r="I250" s="179">
        <v>-0.6100738167607469</v>
      </c>
      <c r="J250" s="180">
        <v>-0.35921771642220302</v>
      </c>
      <c r="K250" s="180">
        <v>-0.16261736521149939</v>
      </c>
      <c r="L250" s="180">
        <v>-0.21212340672074159</v>
      </c>
      <c r="M250" s="179">
        <v>-0.40547614254076902</v>
      </c>
      <c r="N250" s="179">
        <v>-0.27912358088075784</v>
      </c>
      <c r="O250" s="179">
        <v>-0.31251330070227712</v>
      </c>
    </row>
    <row r="251" spans="2:15" hidden="1" outlineLevel="1">
      <c r="B251" s="63" t="s">
        <v>81</v>
      </c>
      <c r="C251" s="179">
        <v>-0.14893617021276595</v>
      </c>
      <c r="D251" s="180">
        <v>-1</v>
      </c>
      <c r="E251" s="180">
        <v>-0.75</v>
      </c>
      <c r="F251" s="180">
        <v>-0.77777777777777779</v>
      </c>
      <c r="G251" s="179">
        <v>-0.12751275127512751</v>
      </c>
      <c r="H251" s="179">
        <v>-0.48661775343598224</v>
      </c>
      <c r="I251" s="179">
        <v>-0.39461952344350504</v>
      </c>
      <c r="J251" s="180">
        <v>-0.46734078121177525</v>
      </c>
      <c r="K251" s="180">
        <v>-0.19256659095601902</v>
      </c>
      <c r="L251" s="180">
        <v>-0.28493886726245954</v>
      </c>
      <c r="M251" s="179">
        <v>-0.38760268857356239</v>
      </c>
      <c r="N251" s="179">
        <v>-0.27674884982894887</v>
      </c>
      <c r="O251" s="179">
        <v>-0.31238994717464386</v>
      </c>
    </row>
    <row r="252" spans="2:15" hidden="1" outlineLevel="1">
      <c r="B252" s="63" t="s">
        <v>80</v>
      </c>
      <c r="C252" s="179">
        <v>-0.15184381778741862</v>
      </c>
      <c r="D252" s="180">
        <v>0.33333333333333326</v>
      </c>
      <c r="E252" s="180">
        <v>0.16666666666666674</v>
      </c>
      <c r="F252" s="180">
        <v>0.19047619047619047</v>
      </c>
      <c r="G252" s="179">
        <v>-2.7491408934707917E-2</v>
      </c>
      <c r="H252" s="179">
        <v>-0.28918193488154975</v>
      </c>
      <c r="I252" s="179">
        <v>-0.21801189464740867</v>
      </c>
      <c r="J252" s="180">
        <v>-0.29209068010075567</v>
      </c>
      <c r="K252" s="180">
        <v>-0.11956392467789889</v>
      </c>
      <c r="L252" s="180">
        <v>-0.16827880512091042</v>
      </c>
      <c r="M252" s="179">
        <v>-0.22487122884473876</v>
      </c>
      <c r="N252" s="179">
        <v>-0.16239796521944871</v>
      </c>
      <c r="O252" s="179">
        <v>-0.18030884772794398</v>
      </c>
    </row>
    <row r="253" spans="2:15" hidden="1" outlineLevel="1">
      <c r="B253" s="63" t="s">
        <v>79</v>
      </c>
      <c r="C253" s="179">
        <v>-5.3648068669527871E-2</v>
      </c>
      <c r="D253" s="180">
        <v>0</v>
      </c>
      <c r="E253" s="180">
        <v>0.14999999999999991</v>
      </c>
      <c r="F253" s="180">
        <v>0.13043478260869557</v>
      </c>
      <c r="G253" s="179">
        <v>5.2421367948078945E-3</v>
      </c>
      <c r="H253" s="179">
        <v>-0.33514931396287329</v>
      </c>
      <c r="I253" s="179">
        <v>-0.23717488144848398</v>
      </c>
      <c r="J253" s="180">
        <v>-0.31824636137735174</v>
      </c>
      <c r="K253" s="180">
        <v>0.37174249335607468</v>
      </c>
      <c r="L253" s="180">
        <v>0.15861180405164621</v>
      </c>
      <c r="M253" s="179">
        <v>-0.22803785809566157</v>
      </c>
      <c r="N253" s="179">
        <v>0.17223913723927953</v>
      </c>
      <c r="O253" s="179">
        <v>4.8402311048225455E-2</v>
      </c>
    </row>
    <row r="254" spans="2:15" collapsed="1">
      <c r="B254" s="173">
        <v>1993</v>
      </c>
      <c r="C254" s="184">
        <v>-0.25997295469912107</v>
      </c>
      <c r="D254" s="184">
        <v>1.1875</v>
      </c>
      <c r="E254" s="184">
        <v>6.8181818181818121E-2</v>
      </c>
      <c r="F254" s="184">
        <v>0.3666666666666667</v>
      </c>
      <c r="G254" s="184">
        <v>-0.11748984391704087</v>
      </c>
      <c r="H254" s="184">
        <v>-0.2896550305473844</v>
      </c>
      <c r="I254" s="184">
        <v>-0.24181161895990855</v>
      </c>
      <c r="J254" s="184">
        <v>-0.27774624632371914</v>
      </c>
      <c r="K254" s="184">
        <v>-1.9409645679875243E-2</v>
      </c>
      <c r="L254" s="184">
        <v>-9.1995070915988131E-2</v>
      </c>
      <c r="M254" s="184">
        <v>-0.23894991295199208</v>
      </c>
      <c r="N254" s="184">
        <v>-8.5891651856015105E-2</v>
      </c>
      <c r="O254" s="184">
        <v>-0.12995521645380659</v>
      </c>
    </row>
    <row r="255" spans="2:15" hidden="1" outlineLevel="1">
      <c r="B255" s="63" t="s">
        <v>90</v>
      </c>
      <c r="C255" s="179">
        <v>-0.10648148148148151</v>
      </c>
      <c r="D255" s="180">
        <v>-0.6</v>
      </c>
      <c r="E255" s="180">
        <v>0</v>
      </c>
      <c r="F255" s="180">
        <v>-0.125</v>
      </c>
      <c r="G255" s="179">
        <v>-0.34216753431140556</v>
      </c>
      <c r="H255" s="179">
        <v>-0.20134784862623123</v>
      </c>
      <c r="I255" s="179">
        <v>-0.2442505947660587</v>
      </c>
      <c r="J255" s="180">
        <v>-0.41380705730009715</v>
      </c>
      <c r="K255" s="180">
        <v>-0.10373211859665943</v>
      </c>
      <c r="L255" s="180">
        <v>-0.20622224600074901</v>
      </c>
      <c r="M255" s="179">
        <v>-0.40477960093762511</v>
      </c>
      <c r="N255" s="179">
        <v>-0.1423614074010866</v>
      </c>
      <c r="O255" s="179">
        <v>-0.22954338246467099</v>
      </c>
    </row>
    <row r="256" spans="2:15" hidden="1" outlineLevel="1">
      <c r="B256" s="63" t="s">
        <v>89</v>
      </c>
      <c r="C256" s="179">
        <v>-3.0864197530864224E-2</v>
      </c>
      <c r="D256" s="180">
        <v>0.33333333333333326</v>
      </c>
      <c r="E256" s="180">
        <v>-0.64</v>
      </c>
      <c r="F256" s="180">
        <v>-0.45161290322580649</v>
      </c>
      <c r="G256" s="179">
        <v>-0.30078304928604327</v>
      </c>
      <c r="H256" s="179">
        <v>-0.38217223784234089</v>
      </c>
      <c r="I256" s="179">
        <v>-0.35683040516314091</v>
      </c>
      <c r="J256" s="180">
        <v>-0.22691001027099633</v>
      </c>
      <c r="K256" s="180">
        <v>-0.1193544596341416</v>
      </c>
      <c r="L256" s="180">
        <v>-0.15500445189336409</v>
      </c>
      <c r="M256" s="179">
        <v>-0.21852047711381395</v>
      </c>
      <c r="N256" s="179">
        <v>-0.18062842317670802</v>
      </c>
      <c r="O256" s="179">
        <v>-0.19309984722195361</v>
      </c>
    </row>
    <row r="257" spans="2:15" hidden="1" outlineLevel="1">
      <c r="B257" s="63" t="s">
        <v>88</v>
      </c>
      <c r="C257" s="179">
        <v>-2.4539877300613466E-2</v>
      </c>
      <c r="D257" s="180">
        <v>3</v>
      </c>
      <c r="E257" s="180">
        <v>-0.5714285714285714</v>
      </c>
      <c r="F257" s="180">
        <v>0.22222222222222232</v>
      </c>
      <c r="G257" s="179">
        <v>-0.11282467532467533</v>
      </c>
      <c r="H257" s="179">
        <v>4.4092318291422572E-2</v>
      </c>
      <c r="I257" s="179">
        <v>-2.6602176541716815E-3</v>
      </c>
      <c r="J257" s="180">
        <v>-8.7929240374609807E-2</v>
      </c>
      <c r="K257" s="180">
        <v>0.24674044045140797</v>
      </c>
      <c r="L257" s="180">
        <v>0.14755994140775575</v>
      </c>
      <c r="M257" s="179">
        <v>-9.0631558862812489E-2</v>
      </c>
      <c r="N257" s="179">
        <v>0.19739137658885109</v>
      </c>
      <c r="O257" s="179">
        <v>0.11002430836902422</v>
      </c>
    </row>
    <row r="258" spans="2:15" hidden="1" outlineLevel="1">
      <c r="B258" s="63" t="s">
        <v>87</v>
      </c>
      <c r="C258" s="179">
        <v>-0.6</v>
      </c>
      <c r="D258" s="180" t="s">
        <v>143</v>
      </c>
      <c r="E258" s="180" t="s">
        <v>143</v>
      </c>
      <c r="F258" s="180" t="s">
        <v>143</v>
      </c>
      <c r="G258" s="179">
        <v>-0.48</v>
      </c>
      <c r="H258" s="179">
        <v>0.51020408163265296</v>
      </c>
      <c r="I258" s="179">
        <v>0.17567567567567566</v>
      </c>
      <c r="J258" s="180">
        <v>-0.54777070063694266</v>
      </c>
      <c r="K258" s="180">
        <v>-0.19742990654205606</v>
      </c>
      <c r="L258" s="180">
        <v>-0.22685928303905833</v>
      </c>
      <c r="M258" s="179">
        <v>-0.54838709677419351</v>
      </c>
      <c r="N258" s="179">
        <v>-0.17603634298693926</v>
      </c>
      <c r="O258" s="179">
        <v>-0.21688574317492415</v>
      </c>
    </row>
    <row r="259" spans="2:15" hidden="1" outlineLevel="1">
      <c r="B259" s="63" t="s">
        <v>86</v>
      </c>
      <c r="C259" s="179">
        <v>-0.66666666666666674</v>
      </c>
      <c r="D259" s="180" t="s">
        <v>143</v>
      </c>
      <c r="E259" s="180" t="s">
        <v>143</v>
      </c>
      <c r="F259" s="180" t="s">
        <v>143</v>
      </c>
      <c r="G259" s="179">
        <v>1.5</v>
      </c>
      <c r="H259" s="179">
        <v>-9.375E-2</v>
      </c>
      <c r="I259" s="179">
        <v>0.28571428571428581</v>
      </c>
      <c r="J259" s="180">
        <v>0.53333333333333344</v>
      </c>
      <c r="K259" s="180">
        <v>-6.3547082611207339E-2</v>
      </c>
      <c r="L259" s="180">
        <v>-2.9411764705882359E-2</v>
      </c>
      <c r="M259" s="179">
        <v>0.46923076923076934</v>
      </c>
      <c r="N259" s="179">
        <v>-6.4095292115711855E-2</v>
      </c>
      <c r="O259" s="179">
        <v>-2.7469624933967207E-2</v>
      </c>
    </row>
    <row r="260" spans="2:15" hidden="1" outlineLevel="1">
      <c r="B260" s="63" t="s">
        <v>85</v>
      </c>
      <c r="C260" s="179">
        <v>1.6923076923076925</v>
      </c>
      <c r="D260" s="180" t="s">
        <v>143</v>
      </c>
      <c r="E260" s="180" t="s">
        <v>143</v>
      </c>
      <c r="F260" s="180" t="s">
        <v>143</v>
      </c>
      <c r="G260" s="179">
        <v>0.35483870967741926</v>
      </c>
      <c r="H260" s="179">
        <v>1.7999999999999998</v>
      </c>
      <c r="I260" s="179">
        <v>0.82608695652173902</v>
      </c>
      <c r="J260" s="180">
        <v>2</v>
      </c>
      <c r="K260" s="180">
        <v>-0.26798866855524084</v>
      </c>
      <c r="L260" s="180">
        <v>-0.22636262513904337</v>
      </c>
      <c r="M260" s="179">
        <v>1.2857142857142856</v>
      </c>
      <c r="N260" s="179">
        <v>-0.25056179775280896</v>
      </c>
      <c r="O260" s="179">
        <v>-0.18686052773290251</v>
      </c>
    </row>
    <row r="261" spans="2:15" hidden="1" outlineLevel="1">
      <c r="B261" s="63" t="s">
        <v>84</v>
      </c>
      <c r="C261" s="179">
        <v>3.2352941176470589</v>
      </c>
      <c r="D261" s="180" t="s">
        <v>143</v>
      </c>
      <c r="E261" s="180">
        <v>-1</v>
      </c>
      <c r="F261" s="180">
        <v>-1</v>
      </c>
      <c r="G261" s="179">
        <v>0</v>
      </c>
      <c r="H261" s="179">
        <v>1</v>
      </c>
      <c r="I261" s="179">
        <v>0.60714285714285721</v>
      </c>
      <c r="J261" s="180">
        <v>-1.5748031496062964E-2</v>
      </c>
      <c r="K261" s="180">
        <v>-0.19327731092436973</v>
      </c>
      <c r="L261" s="180">
        <v>-0.18334067871308946</v>
      </c>
      <c r="M261" s="179">
        <v>0.34193548387096784</v>
      </c>
      <c r="N261" s="179">
        <v>-0.18501387604070307</v>
      </c>
      <c r="O261" s="179">
        <v>-0.14976262408286578</v>
      </c>
    </row>
    <row r="262" spans="2:15" hidden="1" outlineLevel="1">
      <c r="B262" s="63" t="s">
        <v>83</v>
      </c>
      <c r="C262" s="179">
        <v>7.6</v>
      </c>
      <c r="D262" s="180">
        <v>-1</v>
      </c>
      <c r="E262" s="180">
        <v>-1</v>
      </c>
      <c r="F262" s="180">
        <v>-1</v>
      </c>
      <c r="G262" s="179">
        <v>2.1578947368421053</v>
      </c>
      <c r="H262" s="179">
        <v>1.4130434782608696</v>
      </c>
      <c r="I262" s="179">
        <v>1.6307692307692307</v>
      </c>
      <c r="J262" s="180">
        <v>3.3137254901960782</v>
      </c>
      <c r="K262" s="180">
        <v>3.3468208092485545</v>
      </c>
      <c r="L262" s="180">
        <v>3.3425692695214106</v>
      </c>
      <c r="M262" s="179">
        <v>3.0886075949367084</v>
      </c>
      <c r="N262" s="179">
        <v>3.057788944723618</v>
      </c>
      <c r="O262" s="179">
        <v>3.0628930817610067</v>
      </c>
    </row>
    <row r="263" spans="2:15" hidden="1" outlineLevel="1">
      <c r="B263" s="63" t="s">
        <v>82</v>
      </c>
      <c r="C263" s="179">
        <v>0.3925925925925926</v>
      </c>
      <c r="D263" s="180">
        <v>5</v>
      </c>
      <c r="E263" s="180">
        <v>-1</v>
      </c>
      <c r="F263" s="180">
        <v>-0.1428571428571429</v>
      </c>
      <c r="G263" s="179">
        <v>1.1897233201581026</v>
      </c>
      <c r="H263" s="179">
        <v>0.50710900473933651</v>
      </c>
      <c r="I263" s="179">
        <v>0.62928899893880441</v>
      </c>
      <c r="J263" s="180">
        <v>0.49806118052563542</v>
      </c>
      <c r="K263" s="180">
        <v>0.43009413067552593</v>
      </c>
      <c r="L263" s="180">
        <v>0.44662126767941324</v>
      </c>
      <c r="M263" s="179">
        <v>0.60329244673983218</v>
      </c>
      <c r="N263" s="179">
        <v>0.447911213485499</v>
      </c>
      <c r="O263" s="179">
        <v>0.48596727013993202</v>
      </c>
    </row>
    <row r="264" spans="2:15" hidden="1" outlineLevel="1">
      <c r="B264" s="63" t="s">
        <v>81</v>
      </c>
      <c r="C264" s="179">
        <v>-0.33238636363636365</v>
      </c>
      <c r="D264" s="180">
        <v>1</v>
      </c>
      <c r="E264" s="180">
        <v>0.60000000000000009</v>
      </c>
      <c r="F264" s="180">
        <v>0.63636363636363646</v>
      </c>
      <c r="G264" s="179">
        <v>-0.18766756032171583</v>
      </c>
      <c r="H264" s="179">
        <v>2.0888279354362327E-2</v>
      </c>
      <c r="I264" s="179">
        <v>-4.2114563392725679E-2</v>
      </c>
      <c r="J264" s="180">
        <v>4.6420343032681943E-2</v>
      </c>
      <c r="K264" s="180">
        <v>2.3976657645466748E-2</v>
      </c>
      <c r="L264" s="180">
        <v>3.1413464529080892E-2</v>
      </c>
      <c r="M264" s="179">
        <v>-2.777273552368853E-2</v>
      </c>
      <c r="N264" s="179">
        <v>2.3267042882578304E-2</v>
      </c>
      <c r="O264" s="179">
        <v>6.282216494845283E-3</v>
      </c>
    </row>
    <row r="265" spans="2:15" hidden="1" outlineLevel="1">
      <c r="B265" s="63" t="s">
        <v>80</v>
      </c>
      <c r="C265" s="179">
        <v>-0.39421813403416561</v>
      </c>
      <c r="D265" s="180" t="s">
        <v>143</v>
      </c>
      <c r="E265" s="180">
        <v>0.5</v>
      </c>
      <c r="F265" s="180">
        <v>0.75</v>
      </c>
      <c r="G265" s="179">
        <v>-0.17329545454545459</v>
      </c>
      <c r="H265" s="179">
        <v>3.1788079470198571E-2</v>
      </c>
      <c r="I265" s="179">
        <v>-3.342366757000903E-2</v>
      </c>
      <c r="J265" s="180">
        <v>-0.11177734025416142</v>
      </c>
      <c r="K265" s="180">
        <v>4.5119323831620761E-2</v>
      </c>
      <c r="L265" s="180">
        <v>-4.5312942509204701E-3</v>
      </c>
      <c r="M265" s="179">
        <v>-0.14025431770734487</v>
      </c>
      <c r="N265" s="179">
        <v>4.1875943672387672E-2</v>
      </c>
      <c r="O265" s="179">
        <v>-1.7778698715292141E-2</v>
      </c>
    </row>
    <row r="266" spans="2:15" hidden="1" outlineLevel="1">
      <c r="B266" s="63" t="s">
        <v>79</v>
      </c>
      <c r="C266" s="179">
        <v>-0.1386321626617375</v>
      </c>
      <c r="D266" s="180">
        <v>0.5</v>
      </c>
      <c r="E266" s="180">
        <v>0.53846153846153855</v>
      </c>
      <c r="F266" s="180">
        <v>0.53333333333333344</v>
      </c>
      <c r="G266" s="179">
        <v>-7.802071346375139E-2</v>
      </c>
      <c r="H266" s="179">
        <v>-2.5272888189595832E-2</v>
      </c>
      <c r="I266" s="179">
        <v>-4.1063800468513212E-2</v>
      </c>
      <c r="J266" s="180">
        <v>0.25255669186305019</v>
      </c>
      <c r="K266" s="180">
        <v>3.319536084586705E-2</v>
      </c>
      <c r="L266" s="180">
        <v>9.2283738060304765E-2</v>
      </c>
      <c r="M266" s="179">
        <v>0.13389513108614226</v>
      </c>
      <c r="N266" s="179">
        <v>1.619292716074372E-2</v>
      </c>
      <c r="O266" s="179">
        <v>4.9910248210122354E-2</v>
      </c>
    </row>
    <row r="267" spans="2:15" collapsed="1">
      <c r="B267" s="173">
        <v>1992</v>
      </c>
      <c r="C267" s="184">
        <v>-0.14061592097617659</v>
      </c>
      <c r="D267" s="184">
        <v>0.52380952380952372</v>
      </c>
      <c r="E267" s="184">
        <v>-0.12871287128712872</v>
      </c>
      <c r="F267" s="184">
        <v>-1.6393442622950838E-2</v>
      </c>
      <c r="G267" s="184">
        <v>-0.17665698442038558</v>
      </c>
      <c r="H267" s="184">
        <v>-7.5517267609919392E-2</v>
      </c>
      <c r="I267" s="184">
        <v>-0.10603404775183911</v>
      </c>
      <c r="J267" s="184">
        <v>-8.4938621340887588E-2</v>
      </c>
      <c r="K267" s="184">
        <v>1.3659247753547765E-2</v>
      </c>
      <c r="L267" s="184">
        <v>-1.6127268491444302E-2</v>
      </c>
      <c r="M267" s="184">
        <v>-0.11015881861242682</v>
      </c>
      <c r="N267" s="184">
        <v>-9.9211919467393495E-3</v>
      </c>
      <c r="O267" s="184">
        <v>-4.1020480848694807E-2</v>
      </c>
    </row>
    <row r="268" spans="2:15" hidden="1" outlineLevel="1">
      <c r="B268" s="63" t="s">
        <v>90</v>
      </c>
      <c r="C268" s="179">
        <v>-0.31210191082802552</v>
      </c>
      <c r="D268" s="180">
        <v>-0.61538461538461542</v>
      </c>
      <c r="E268" s="180">
        <v>1.375</v>
      </c>
      <c r="F268" s="180">
        <v>0.14285714285714279</v>
      </c>
      <c r="G268" s="179">
        <v>-4.345857854232682E-2</v>
      </c>
      <c r="H268" s="179">
        <v>-7.6139520526803395E-3</v>
      </c>
      <c r="I268" s="179">
        <v>-1.8815873240432879E-2</v>
      </c>
      <c r="J268" s="180">
        <v>-0.1342488789237668</v>
      </c>
      <c r="K268" s="180">
        <v>5.1159274193548487E-2</v>
      </c>
      <c r="L268" s="180">
        <v>-1.8329831932773155E-2</v>
      </c>
      <c r="M268" s="179">
        <v>-9.5183901505354052E-2</v>
      </c>
      <c r="N268" s="179">
        <v>4.8367377366929976E-2</v>
      </c>
      <c r="O268" s="179">
        <v>-4.1236333371165168E-3</v>
      </c>
    </row>
    <row r="269" spans="2:15" hidden="1" outlineLevel="1">
      <c r="B269" s="63" t="s">
        <v>89</v>
      </c>
      <c r="C269" s="179">
        <v>-0.29768786127167635</v>
      </c>
      <c r="D269" s="180">
        <v>0.5</v>
      </c>
      <c r="E269" s="180">
        <v>1.5</v>
      </c>
      <c r="F269" s="180">
        <v>1.2142857142857144</v>
      </c>
      <c r="G269" s="179">
        <v>-2.7560863573725669E-3</v>
      </c>
      <c r="H269" s="179">
        <v>0.17467889908256873</v>
      </c>
      <c r="I269" s="179">
        <v>0.11301779870699979</v>
      </c>
      <c r="J269" s="180">
        <v>0.225740848343986</v>
      </c>
      <c r="K269" s="180">
        <v>0.31728586171310624</v>
      </c>
      <c r="L269" s="180">
        <v>0.28546421598330296</v>
      </c>
      <c r="M269" s="179">
        <v>0.10685483870967749</v>
      </c>
      <c r="N269" s="179">
        <v>0.25847995646653366</v>
      </c>
      <c r="O269" s="179">
        <v>0.2041871404950979</v>
      </c>
    </row>
    <row r="270" spans="2:15" hidden="1" outlineLevel="1">
      <c r="B270" s="63" t="s">
        <v>88</v>
      </c>
      <c r="C270" s="179">
        <v>-0.47249190938511332</v>
      </c>
      <c r="D270" s="180">
        <v>1</v>
      </c>
      <c r="E270" s="180">
        <v>0.16666666666666674</v>
      </c>
      <c r="F270" s="180">
        <v>0.28571428571428581</v>
      </c>
      <c r="G270" s="179">
        <v>-1.4399999999999968E-2</v>
      </c>
      <c r="H270" s="179">
        <v>7.3594674556213047E-2</v>
      </c>
      <c r="I270" s="179">
        <v>4.5776428932726265E-2</v>
      </c>
      <c r="J270" s="180">
        <v>-0.31528322052012825</v>
      </c>
      <c r="K270" s="180">
        <v>0.40285889947740539</v>
      </c>
      <c r="L270" s="180">
        <v>7.021452145214524E-2</v>
      </c>
      <c r="M270" s="179">
        <v>-0.26944521884583217</v>
      </c>
      <c r="N270" s="179">
        <v>0.30609809027777768</v>
      </c>
      <c r="O270" s="179">
        <v>5.4179377669310469E-2</v>
      </c>
    </row>
    <row r="271" spans="2:15" hidden="1" outlineLevel="1">
      <c r="B271" s="63" t="s">
        <v>87</v>
      </c>
      <c r="C271" s="179">
        <v>0.34615384615384626</v>
      </c>
      <c r="D271" s="180">
        <v>-1</v>
      </c>
      <c r="E271" s="180">
        <v>-1</v>
      </c>
      <c r="F271" s="180">
        <v>-1</v>
      </c>
      <c r="G271" s="179">
        <v>-0.76635514018691586</v>
      </c>
      <c r="H271" s="179">
        <v>0.68965517241379315</v>
      </c>
      <c r="I271" s="179">
        <v>-0.45588235294117652</v>
      </c>
      <c r="J271" s="180">
        <v>0.80459770114942519</v>
      </c>
      <c r="K271" s="180">
        <v>0.52584670231729058</v>
      </c>
      <c r="L271" s="180">
        <v>0.54590570719602982</v>
      </c>
      <c r="M271" s="179">
        <v>-3.9823008849557473E-2</v>
      </c>
      <c r="N271" s="179">
        <v>0.52599653379549394</v>
      </c>
      <c r="O271" s="179">
        <v>0.43333333333333335</v>
      </c>
    </row>
    <row r="272" spans="2:15" hidden="1" outlineLevel="1">
      <c r="B272" s="63" t="s">
        <v>86</v>
      </c>
      <c r="C272" s="179">
        <v>0.875</v>
      </c>
      <c r="D272" s="180" t="s">
        <v>143</v>
      </c>
      <c r="E272" s="180" t="s">
        <v>143</v>
      </c>
      <c r="F272" s="180" t="s">
        <v>143</v>
      </c>
      <c r="G272" s="179">
        <v>-0.67741935483870974</v>
      </c>
      <c r="H272" s="179">
        <v>1.9090909090909092</v>
      </c>
      <c r="I272" s="179">
        <v>0</v>
      </c>
      <c r="J272" s="180">
        <v>2.6206896551724137</v>
      </c>
      <c r="K272" s="180">
        <v>0.27749077490774909</v>
      </c>
      <c r="L272" s="180">
        <v>0.32658959537572252</v>
      </c>
      <c r="M272" s="179">
        <v>0.91176470588235303</v>
      </c>
      <c r="N272" s="179">
        <v>0.29062957540263534</v>
      </c>
      <c r="O272" s="179">
        <v>0.32008368200836812</v>
      </c>
    </row>
    <row r="273" spans="2:15" hidden="1" outlineLevel="1">
      <c r="B273" s="63" t="s">
        <v>85</v>
      </c>
      <c r="C273" s="179">
        <v>5.5</v>
      </c>
      <c r="D273" s="180">
        <v>-1</v>
      </c>
      <c r="E273" s="180" t="s">
        <v>143</v>
      </c>
      <c r="F273" s="180">
        <v>-1</v>
      </c>
      <c r="G273" s="179">
        <v>0.19230769230769229</v>
      </c>
      <c r="H273" s="179">
        <v>-0.16666666666666663</v>
      </c>
      <c r="I273" s="179">
        <v>4.5454545454545414E-2</v>
      </c>
      <c r="J273" s="180">
        <v>0.43478260869565211</v>
      </c>
      <c r="K273" s="180">
        <v>-0.21902654867256632</v>
      </c>
      <c r="L273" s="180">
        <v>-0.21243977222952259</v>
      </c>
      <c r="M273" s="179">
        <v>0.24193548387096775</v>
      </c>
      <c r="N273" s="179">
        <v>-0.21861281826163304</v>
      </c>
      <c r="O273" s="179">
        <v>-0.20641025641025645</v>
      </c>
    </row>
    <row r="274" spans="2:15" hidden="1" outlineLevel="1">
      <c r="B274" s="63" t="s">
        <v>84</v>
      </c>
      <c r="C274" s="179">
        <v>16</v>
      </c>
      <c r="D274" s="180" t="s">
        <v>143</v>
      </c>
      <c r="E274" s="180" t="s">
        <v>143</v>
      </c>
      <c r="F274" s="180" t="s">
        <v>143</v>
      </c>
      <c r="G274" s="179">
        <v>-0.64516129032258063</v>
      </c>
      <c r="H274" s="179">
        <v>-0.87407407407407411</v>
      </c>
      <c r="I274" s="179">
        <v>-0.83132530120481929</v>
      </c>
      <c r="J274" s="180">
        <v>2.96875</v>
      </c>
      <c r="K274" s="180">
        <v>0.66046511627906979</v>
      </c>
      <c r="L274" s="180">
        <v>0.71633888048411487</v>
      </c>
      <c r="M274" s="179">
        <v>1.421875</v>
      </c>
      <c r="N274" s="179">
        <v>0.51719298245614032</v>
      </c>
      <c r="O274" s="179">
        <v>0.55607790463398254</v>
      </c>
    </row>
    <row r="275" spans="2:15" hidden="1" outlineLevel="1">
      <c r="B275" s="63" t="s">
        <v>83</v>
      </c>
      <c r="C275" s="179">
        <v>-0.61538461538461542</v>
      </c>
      <c r="D275" s="180" t="s">
        <v>143</v>
      </c>
      <c r="E275" s="180">
        <v>0.5</v>
      </c>
      <c r="F275" s="180">
        <v>1.5</v>
      </c>
      <c r="G275" s="179">
        <v>-0.51282051282051277</v>
      </c>
      <c r="H275" s="179">
        <v>-0.1785714285714286</v>
      </c>
      <c r="I275" s="179">
        <v>-0.31578947368421051</v>
      </c>
      <c r="J275" s="180">
        <v>-0.43333333333333335</v>
      </c>
      <c r="K275" s="180">
        <v>-0.77161716171617156</v>
      </c>
      <c r="L275" s="180">
        <v>-0.75264797507788161</v>
      </c>
      <c r="M275" s="179">
        <v>-0.44366197183098588</v>
      </c>
      <c r="N275" s="179">
        <v>-0.74730158730158736</v>
      </c>
      <c r="O275" s="179">
        <v>-0.72218986604542801</v>
      </c>
    </row>
    <row r="276" spans="2:15" hidden="1" outlineLevel="1">
      <c r="B276" s="63" t="s">
        <v>82</v>
      </c>
      <c r="C276" s="179">
        <v>-0.25</v>
      </c>
      <c r="D276" s="180" t="s">
        <v>143</v>
      </c>
      <c r="E276" s="180">
        <v>1</v>
      </c>
      <c r="F276" s="180">
        <v>1.3333333333333335</v>
      </c>
      <c r="G276" s="179">
        <v>-0.60926640926640929</v>
      </c>
      <c r="H276" s="179">
        <v>-0.2873810254835738</v>
      </c>
      <c r="I276" s="179">
        <v>-0.37895430579964851</v>
      </c>
      <c r="J276" s="180">
        <v>-0.4634766527970412</v>
      </c>
      <c r="K276" s="180">
        <v>-0.27564423944650551</v>
      </c>
      <c r="L276" s="180">
        <v>-0.33247080215399683</v>
      </c>
      <c r="M276" s="179">
        <v>-0.48202641698712589</v>
      </c>
      <c r="N276" s="179">
        <v>-0.27824378447819842</v>
      </c>
      <c r="O276" s="179">
        <v>-0.34167794316644118</v>
      </c>
    </row>
    <row r="277" spans="2:15" hidden="1" outlineLevel="1">
      <c r="B277" s="63" t="s">
        <v>81</v>
      </c>
      <c r="C277" s="179">
        <v>-0.11111111111111116</v>
      </c>
      <c r="D277" s="180">
        <v>-0.5</v>
      </c>
      <c r="E277" s="180">
        <v>-0.5</v>
      </c>
      <c r="F277" s="180">
        <v>-0.5</v>
      </c>
      <c r="G277" s="179">
        <v>-0.20128479657387577</v>
      </c>
      <c r="H277" s="179">
        <v>0.20032923895150057</v>
      </c>
      <c r="I277" s="179">
        <v>4.2043885223262301E-2</v>
      </c>
      <c r="J277" s="180">
        <v>0.10306852409638556</v>
      </c>
      <c r="K277" s="180">
        <v>-8.9796389669373755E-2</v>
      </c>
      <c r="L277" s="180">
        <v>-3.3820516322906724E-2</v>
      </c>
      <c r="M277" s="179">
        <v>-1.6913319238900382E-3</v>
      </c>
      <c r="N277" s="179">
        <v>-2.2449702047318443E-2</v>
      </c>
      <c r="O277" s="179">
        <v>-1.5638316849344913E-2</v>
      </c>
    </row>
    <row r="278" spans="2:15" hidden="1" outlineLevel="1">
      <c r="B278" s="63" t="s">
        <v>80</v>
      </c>
      <c r="C278" s="179">
        <v>1.0079155672823217</v>
      </c>
      <c r="D278" s="180" t="s">
        <v>143</v>
      </c>
      <c r="E278" s="180">
        <v>-0.33333333333333337</v>
      </c>
      <c r="F278" s="180">
        <v>-0.33333333333333337</v>
      </c>
      <c r="G278" s="179">
        <v>-2.7380055262496872E-2</v>
      </c>
      <c r="H278" s="179">
        <v>-0.12826703054476751</v>
      </c>
      <c r="I278" s="179">
        <v>-9.8534201954397438E-2</v>
      </c>
      <c r="J278" s="180">
        <v>-2.0426054177259623E-2</v>
      </c>
      <c r="K278" s="180">
        <v>-0.16226441289785154</v>
      </c>
      <c r="L278" s="180">
        <v>-0.12203490974190656</v>
      </c>
      <c r="M278" s="179">
        <v>2.5369442506499862E-3</v>
      </c>
      <c r="N278" s="179">
        <v>-0.15390030242986752</v>
      </c>
      <c r="O278" s="179">
        <v>-0.10832732849250781</v>
      </c>
    </row>
    <row r="279" spans="2:15" hidden="1" outlineLevel="1">
      <c r="B279" s="63" t="s">
        <v>79</v>
      </c>
      <c r="C279" s="179">
        <v>-0.29740259740259745</v>
      </c>
      <c r="D279" s="180">
        <v>-0.5</v>
      </c>
      <c r="E279" s="180">
        <v>-0.27777777777777779</v>
      </c>
      <c r="F279" s="180">
        <v>-0.31818181818181823</v>
      </c>
      <c r="G279" s="179">
        <v>-2.1616752983562249E-2</v>
      </c>
      <c r="H279" s="179">
        <v>7.4379292128895935E-2</v>
      </c>
      <c r="I279" s="179">
        <v>4.3722134330504758E-2</v>
      </c>
      <c r="J279" s="180">
        <v>-0.20431629223421188</v>
      </c>
      <c r="K279" s="180">
        <v>-0.17107721574888746</v>
      </c>
      <c r="L279" s="180">
        <v>-0.1803009105858675</v>
      </c>
      <c r="M279" s="179">
        <v>-0.15961503540947886</v>
      </c>
      <c r="N279" s="179">
        <v>-0.11143371017471737</v>
      </c>
      <c r="O279" s="179">
        <v>-0.12579138182933203</v>
      </c>
    </row>
    <row r="280" spans="2:15" collapsed="1">
      <c r="B280" s="173">
        <v>1991</v>
      </c>
      <c r="C280" s="184">
        <v>-0.13517587939698494</v>
      </c>
      <c r="D280" s="184">
        <v>-0.48780487804878048</v>
      </c>
      <c r="E280" s="184">
        <v>0.12222222222222223</v>
      </c>
      <c r="F280" s="184">
        <v>-6.8702290076335881E-2</v>
      </c>
      <c r="G280" s="184">
        <v>-9.5101553166069275E-2</v>
      </c>
      <c r="H280" s="184">
        <v>3.1200360833840035E-2</v>
      </c>
      <c r="I280" s="184">
        <v>-1.0472648910029858E-2</v>
      </c>
      <c r="J280" s="184">
        <v>-6.7453328636843946E-2</v>
      </c>
      <c r="K280" s="184">
        <v>-3.0712238671931735E-2</v>
      </c>
      <c r="L280" s="184">
        <v>-4.2113364970351674E-2</v>
      </c>
      <c r="M280" s="184">
        <v>-7.7539144828153383E-2</v>
      </c>
      <c r="N280" s="184">
        <v>-1.5055228840465951E-2</v>
      </c>
      <c r="O280" s="184">
        <v>-3.5328298664389468E-2</v>
      </c>
    </row>
    <row r="281" spans="2:15" hidden="1" outlineLevel="1">
      <c r="B281" s="63" t="s">
        <v>90</v>
      </c>
      <c r="C281" s="179">
        <v>-2.635658914728678E-2</v>
      </c>
      <c r="D281" s="180" t="s">
        <v>143</v>
      </c>
      <c r="E281" s="180" t="s">
        <v>143</v>
      </c>
      <c r="F281" s="180" t="s">
        <v>143</v>
      </c>
      <c r="G281" s="179">
        <v>-1.6692632984642741E-2</v>
      </c>
      <c r="H281" s="179">
        <v>0.20553212602331938</v>
      </c>
      <c r="I281" s="179">
        <v>0.126005575467941</v>
      </c>
      <c r="J281" s="180">
        <v>0.34299425990401811</v>
      </c>
      <c r="K281" s="180">
        <v>-9.7600727741348647E-2</v>
      </c>
      <c r="L281" s="180">
        <v>2.8911105106727897E-2</v>
      </c>
      <c r="M281" s="179">
        <v>0.22619727243894694</v>
      </c>
      <c r="N281" s="179">
        <v>-2.6418928726956059E-2</v>
      </c>
      <c r="O281" s="179">
        <v>5.2897829117705575E-2</v>
      </c>
    </row>
    <row r="282" spans="2:15" hidden="1" outlineLevel="1">
      <c r="B282" s="63" t="s">
        <v>89</v>
      </c>
      <c r="C282" s="179">
        <v>0.32567049808429127</v>
      </c>
      <c r="D282" s="180" t="s">
        <v>143</v>
      </c>
      <c r="E282" s="180" t="s">
        <v>143</v>
      </c>
      <c r="F282" s="180" t="s">
        <v>143</v>
      </c>
      <c r="G282" s="179">
        <v>4.412470023980819E-2</v>
      </c>
      <c r="H282" s="179">
        <v>0.27237354085603105</v>
      </c>
      <c r="I282" s="179">
        <v>0.18253893345917893</v>
      </c>
      <c r="J282" s="180">
        <v>-1.9838633127669647E-2</v>
      </c>
      <c r="K282" s="180">
        <v>-0.12667297553062051</v>
      </c>
      <c r="L282" s="180">
        <v>-9.2281366497586004E-2</v>
      </c>
      <c r="M282" s="179">
        <v>9.7852498850725667E-3</v>
      </c>
      <c r="N282" s="179">
        <v>-3.6727704780542325E-2</v>
      </c>
      <c r="O282" s="179">
        <v>-2.0573409666309384E-2</v>
      </c>
    </row>
    <row r="283" spans="2:15" hidden="1" outlineLevel="1">
      <c r="B283" s="63" t="s">
        <v>88</v>
      </c>
      <c r="C283" s="179">
        <v>1.0328947368421053</v>
      </c>
      <c r="D283" s="180" t="s">
        <v>143</v>
      </c>
      <c r="E283" s="180" t="s">
        <v>143</v>
      </c>
      <c r="F283" s="180" t="s">
        <v>143</v>
      </c>
      <c r="G283" s="179">
        <v>-5.0873196659073638E-2</v>
      </c>
      <c r="H283" s="179">
        <v>-0.18060606060606066</v>
      </c>
      <c r="I283" s="179">
        <v>-0.14359974009096821</v>
      </c>
      <c r="J283" s="180">
        <v>0.22469458987783586</v>
      </c>
      <c r="K283" s="180">
        <v>-0.35424317617866008</v>
      </c>
      <c r="L283" s="180">
        <v>-0.17320417490961182</v>
      </c>
      <c r="M283" s="179">
        <v>0.18519742276557083</v>
      </c>
      <c r="N283" s="179">
        <v>-0.31095327102803738</v>
      </c>
      <c r="O283" s="179">
        <v>-0.15637224624253654</v>
      </c>
    </row>
    <row r="284" spans="2:15" hidden="1" outlineLevel="1">
      <c r="B284" s="63" t="s">
        <v>87</v>
      </c>
      <c r="C284" s="179">
        <v>0.73333333333333339</v>
      </c>
      <c r="D284" s="180">
        <v>5</v>
      </c>
      <c r="E284" s="180" t="s">
        <v>143</v>
      </c>
      <c r="F284" s="180">
        <v>8</v>
      </c>
      <c r="G284" s="179">
        <v>1.6749999999999998</v>
      </c>
      <c r="H284" s="179">
        <v>-0.546875</v>
      </c>
      <c r="I284" s="179">
        <v>0.30769230769230771</v>
      </c>
      <c r="J284" s="180">
        <v>-0.2232142857142857</v>
      </c>
      <c r="K284" s="180">
        <v>-0.55965463108320246</v>
      </c>
      <c r="L284" s="180">
        <v>-0.54548872180451125</v>
      </c>
      <c r="M284" s="179">
        <v>0.34523809523809534</v>
      </c>
      <c r="N284" s="179">
        <v>-0.55819295558958659</v>
      </c>
      <c r="O284" s="179">
        <v>-0.50359712230215825</v>
      </c>
    </row>
    <row r="285" spans="2:15" hidden="1" outlineLevel="1">
      <c r="B285" s="63" t="s">
        <v>86</v>
      </c>
      <c r="C285" s="179">
        <v>-0.5</v>
      </c>
      <c r="D285" s="180" t="s">
        <v>143</v>
      </c>
      <c r="E285" s="180" t="s">
        <v>143</v>
      </c>
      <c r="F285" s="180" t="s">
        <v>143</v>
      </c>
      <c r="G285" s="179">
        <v>-0.20512820512820518</v>
      </c>
      <c r="H285" s="179">
        <v>-0.56000000000000005</v>
      </c>
      <c r="I285" s="179">
        <v>-0.34375</v>
      </c>
      <c r="J285" s="180">
        <v>0.20833333333333326</v>
      </c>
      <c r="K285" s="180">
        <v>-0.57788161993769471</v>
      </c>
      <c r="L285" s="180">
        <v>-0.57204700061842917</v>
      </c>
      <c r="M285" s="179">
        <v>-0.13924050632911389</v>
      </c>
      <c r="N285" s="179">
        <v>-0.57774343122102012</v>
      </c>
      <c r="O285" s="179">
        <v>-0.56729028364514189</v>
      </c>
    </row>
    <row r="286" spans="2:15" hidden="1" outlineLevel="1">
      <c r="B286" s="63" t="s">
        <v>85</v>
      </c>
      <c r="C286" s="179">
        <v>-0.90476190476190477</v>
      </c>
      <c r="D286" s="180" t="s">
        <v>143</v>
      </c>
      <c r="E286" s="180" t="s">
        <v>143</v>
      </c>
      <c r="F286" s="180" t="s">
        <v>143</v>
      </c>
      <c r="G286" s="179">
        <v>0.23809523809523814</v>
      </c>
      <c r="H286" s="179">
        <v>-0.59090909090909083</v>
      </c>
      <c r="I286" s="179">
        <v>-0.32307692307692304</v>
      </c>
      <c r="J286" s="180">
        <v>-0.28125</v>
      </c>
      <c r="K286" s="180">
        <v>-0.40697979532930995</v>
      </c>
      <c r="L286" s="180">
        <v>-0.4059328649492584</v>
      </c>
      <c r="M286" s="179">
        <v>-0.16216216216216217</v>
      </c>
      <c r="N286" s="179">
        <v>-0.40907911802853436</v>
      </c>
      <c r="O286" s="179">
        <v>-0.4044286077882413</v>
      </c>
    </row>
    <row r="287" spans="2:15" hidden="1" outlineLevel="1">
      <c r="B287" s="63" t="s">
        <v>84</v>
      </c>
      <c r="C287" s="179">
        <v>-0.96</v>
      </c>
      <c r="D287" s="180">
        <v>-1</v>
      </c>
      <c r="E287" s="180" t="s">
        <v>143</v>
      </c>
      <c r="F287" s="180">
        <v>-1</v>
      </c>
      <c r="G287" s="179">
        <v>-0.75968992248062017</v>
      </c>
      <c r="H287" s="179">
        <v>2</v>
      </c>
      <c r="I287" s="179">
        <v>-4.5977011494252928E-2</v>
      </c>
      <c r="J287" s="180">
        <v>6.6666666666666652E-2</v>
      </c>
      <c r="K287" s="180">
        <v>-0.56389452332657197</v>
      </c>
      <c r="L287" s="180">
        <v>-0.55756358768406966</v>
      </c>
      <c r="M287" s="179">
        <v>-0.65405405405405403</v>
      </c>
      <c r="N287" s="179">
        <v>-0.52547452547452544</v>
      </c>
      <c r="O287" s="179">
        <v>-0.53293601003764113</v>
      </c>
    </row>
    <row r="288" spans="2:15" hidden="1" outlineLevel="1">
      <c r="B288" s="63" t="s">
        <v>83</v>
      </c>
      <c r="C288" s="179">
        <v>0.30000000000000004</v>
      </c>
      <c r="D288" s="180">
        <v>-1</v>
      </c>
      <c r="E288" s="180" t="s">
        <v>143</v>
      </c>
      <c r="F288" s="180">
        <v>3</v>
      </c>
      <c r="G288" s="179">
        <v>-0.11363636363636365</v>
      </c>
      <c r="H288" s="179">
        <v>-0.32530120481927716</v>
      </c>
      <c r="I288" s="179">
        <v>-0.25196850393700787</v>
      </c>
      <c r="J288" s="180">
        <v>0.55172413793103448</v>
      </c>
      <c r="K288" s="180">
        <v>-0.6030914330626147</v>
      </c>
      <c r="L288" s="180">
        <v>-0.58580645161290323</v>
      </c>
      <c r="M288" s="179">
        <v>0.25663716814159288</v>
      </c>
      <c r="N288" s="179">
        <v>-0.59615384615384615</v>
      </c>
      <c r="O288" s="179">
        <v>-0.57214054323448793</v>
      </c>
    </row>
    <row r="289" spans="2:15" hidden="1" outlineLevel="1">
      <c r="B289" s="63" t="s">
        <v>82</v>
      </c>
      <c r="C289" s="179">
        <v>-0.18181818181818177</v>
      </c>
      <c r="D289" s="180" t="s">
        <v>143</v>
      </c>
      <c r="E289" s="180" t="s">
        <v>143</v>
      </c>
      <c r="F289" s="180" t="s">
        <v>143</v>
      </c>
      <c r="G289" s="179">
        <v>-0.22501496110113706</v>
      </c>
      <c r="H289" s="179">
        <v>-0.30077286389008162</v>
      </c>
      <c r="I289" s="179">
        <v>-0.28077105387896983</v>
      </c>
      <c r="J289" s="180">
        <v>-9.2320604280318963E-2</v>
      </c>
      <c r="K289" s="180">
        <v>-0.1387737478411053</v>
      </c>
      <c r="L289" s="180">
        <v>-0.12522941392389575</v>
      </c>
      <c r="M289" s="179">
        <v>-0.13028937036498478</v>
      </c>
      <c r="N289" s="179">
        <v>-0.18505973642074147</v>
      </c>
      <c r="O289" s="179">
        <v>-0.1687648712956954</v>
      </c>
    </row>
    <row r="290" spans="2:15" hidden="1" outlineLevel="1">
      <c r="B290" s="63" t="s">
        <v>81</v>
      </c>
      <c r="C290" s="179">
        <v>0.21658986175115214</v>
      </c>
      <c r="D290" s="180" t="s">
        <v>143</v>
      </c>
      <c r="E290" s="180" t="s">
        <v>143</v>
      </c>
      <c r="F290" s="180" t="s">
        <v>143</v>
      </c>
      <c r="G290" s="179">
        <v>-9.1118188251946175E-2</v>
      </c>
      <c r="H290" s="179">
        <v>-0.18921971252566738</v>
      </c>
      <c r="I290" s="179">
        <v>-0.15319646569646572</v>
      </c>
      <c r="J290" s="180">
        <v>-0.16221118208343188</v>
      </c>
      <c r="K290" s="180">
        <v>-2.7438796136857069E-2</v>
      </c>
      <c r="L290" s="180">
        <v>-7.0821170199263817E-2</v>
      </c>
      <c r="M290" s="179">
        <v>-0.12794985250737467</v>
      </c>
      <c r="N290" s="179">
        <v>-7.0115762330608455E-2</v>
      </c>
      <c r="O290" s="179">
        <v>-8.9920271294058218E-2</v>
      </c>
    </row>
    <row r="291" spans="2:15" hidden="1" outlineLevel="1">
      <c r="B291" s="63" t="s">
        <v>80</v>
      </c>
      <c r="C291" s="179">
        <v>6.460674157303381E-2</v>
      </c>
      <c r="D291" s="180">
        <v>-1</v>
      </c>
      <c r="E291" s="180" t="s">
        <v>143</v>
      </c>
      <c r="F291" s="180">
        <v>0.19999999999999996</v>
      </c>
      <c r="G291" s="179">
        <v>-0.26058692421991081</v>
      </c>
      <c r="H291" s="179">
        <v>5.5857253685027253E-2</v>
      </c>
      <c r="I291" s="179">
        <v>-6.2400222114250004E-2</v>
      </c>
      <c r="J291" s="180">
        <v>-0.16536182044340386</v>
      </c>
      <c r="K291" s="180">
        <v>8.8768800544176463E-2</v>
      </c>
      <c r="L291" s="180">
        <v>2.2178474419995986E-3</v>
      </c>
      <c r="M291" s="179">
        <v>-0.18818865204407376</v>
      </c>
      <c r="N291" s="179">
        <v>8.09074256728195E-2</v>
      </c>
      <c r="O291" s="179">
        <v>-1.4278689420292534E-2</v>
      </c>
    </row>
    <row r="292" spans="2:15" hidden="1" outlineLevel="1">
      <c r="B292" s="63" t="s">
        <v>79</v>
      </c>
      <c r="C292" s="179">
        <v>0.92019950124688288</v>
      </c>
      <c r="D292" s="180" t="s">
        <v>143</v>
      </c>
      <c r="E292" s="180" t="s">
        <v>143</v>
      </c>
      <c r="F292" s="180" t="s">
        <v>143</v>
      </c>
      <c r="G292" s="179">
        <v>-0.17865729609765124</v>
      </c>
      <c r="H292" s="179">
        <v>2.8580743316670265E-2</v>
      </c>
      <c r="I292" s="179">
        <v>-4.8121021288247023E-2</v>
      </c>
      <c r="J292" s="180">
        <v>-0.27895408163265301</v>
      </c>
      <c r="K292" s="180">
        <v>-7.9432091815992756E-2</v>
      </c>
      <c r="L292" s="180">
        <v>-0.145078372537088</v>
      </c>
      <c r="M292" s="179">
        <v>-0.23115227103499625</v>
      </c>
      <c r="N292" s="179">
        <v>-5.4858058719250091E-2</v>
      </c>
      <c r="O292" s="179">
        <v>-0.11530789729841862</v>
      </c>
    </row>
    <row r="293" spans="2:15" collapsed="1">
      <c r="B293" s="173">
        <v>1990</v>
      </c>
      <c r="C293" s="184">
        <v>0.22311001843884459</v>
      </c>
      <c r="D293" s="184">
        <v>1.2777777777777777</v>
      </c>
      <c r="E293" s="184" t="s">
        <v>143</v>
      </c>
      <c r="F293" s="184">
        <v>6.2777777777777777</v>
      </c>
      <c r="G293" s="184">
        <v>-0.11481651214439315</v>
      </c>
      <c r="H293" s="184">
        <v>6.3547196621340785E-3</v>
      </c>
      <c r="I293" s="184">
        <v>-3.7134036792428993E-2</v>
      </c>
      <c r="J293" s="184">
        <v>-6.4014506291554474E-2</v>
      </c>
      <c r="K293" s="184">
        <v>-0.11814169083307124</v>
      </c>
      <c r="L293" s="184">
        <v>-0.10202762941575805</v>
      </c>
      <c r="M293" s="184">
        <v>-6.8635993680279617E-2</v>
      </c>
      <c r="N293" s="184">
        <v>-8.9371709150752987E-2</v>
      </c>
      <c r="O293" s="184">
        <v>-8.2745875556860971E-2</v>
      </c>
    </row>
    <row r="294" spans="2:15" hidden="1" outlineLevel="1">
      <c r="B294" s="63" t="s">
        <v>90</v>
      </c>
      <c r="C294" s="179">
        <v>0.46924829157175396</v>
      </c>
      <c r="D294" s="180" t="s">
        <v>143</v>
      </c>
      <c r="E294" s="180" t="s">
        <v>143</v>
      </c>
      <c r="F294" s="180" t="s">
        <v>143</v>
      </c>
      <c r="G294" s="179">
        <v>-6.7068106312292319E-2</v>
      </c>
      <c r="H294" s="179">
        <v>-0.18803504884681232</v>
      </c>
      <c r="I294" s="179">
        <v>-0.14852492370295012</v>
      </c>
      <c r="J294" s="180">
        <v>-0.21745213549337261</v>
      </c>
      <c r="K294" s="180">
        <v>-6.5360634830664566E-2</v>
      </c>
      <c r="L294" s="180">
        <v>-0.11476272483735173</v>
      </c>
      <c r="M294" s="179">
        <v>-0.16299442527209984</v>
      </c>
      <c r="N294" s="179">
        <v>-9.7282281101763735E-2</v>
      </c>
      <c r="O294" s="179">
        <v>-0.11899915777653003</v>
      </c>
    </row>
    <row r="295" spans="2:15" hidden="1" outlineLevel="1">
      <c r="B295" s="63" t="s">
        <v>89</v>
      </c>
      <c r="C295" s="179">
        <v>0.84452296819787986</v>
      </c>
      <c r="D295" s="180" t="s">
        <v>143</v>
      </c>
      <c r="E295" s="180" t="s">
        <v>143</v>
      </c>
      <c r="F295" s="180" t="s">
        <v>143</v>
      </c>
      <c r="G295" s="179">
        <v>-0.14967373572593801</v>
      </c>
      <c r="H295" s="179">
        <v>-0.29457619675010982</v>
      </c>
      <c r="I295" s="179">
        <v>-0.2438624036540108</v>
      </c>
      <c r="J295" s="180">
        <v>-0.15279453156413347</v>
      </c>
      <c r="K295" s="180">
        <v>-4.4027053806056982E-2</v>
      </c>
      <c r="L295" s="180">
        <v>-8.1968132854578046E-2</v>
      </c>
      <c r="M295" s="179">
        <v>-0.13590965838156854</v>
      </c>
      <c r="N295" s="179">
        <v>-0.11463135422790138</v>
      </c>
      <c r="O295" s="179">
        <v>-0.12213923873215471</v>
      </c>
    </row>
    <row r="296" spans="2:15" hidden="1" outlineLevel="1">
      <c r="B296" s="63" t="s">
        <v>88</v>
      </c>
      <c r="C296" s="179">
        <v>-0.43911439114391149</v>
      </c>
      <c r="D296" s="180" t="s">
        <v>143</v>
      </c>
      <c r="E296" s="180" t="s">
        <v>143</v>
      </c>
      <c r="F296" s="180" t="s">
        <v>143</v>
      </c>
      <c r="G296" s="179">
        <v>-0.22117090479006507</v>
      </c>
      <c r="H296" s="179">
        <v>-0.34092270820850812</v>
      </c>
      <c r="I296" s="179">
        <v>-0.31068975813675725</v>
      </c>
      <c r="J296" s="180">
        <v>-0.15657773689052434</v>
      </c>
      <c r="K296" s="180">
        <v>-5.2923481857491961E-2</v>
      </c>
      <c r="L296" s="180">
        <v>-8.7973620357120641E-2</v>
      </c>
      <c r="M296" s="179">
        <v>-0.18169528187102879</v>
      </c>
      <c r="N296" s="179">
        <v>-0.14509427932246721</v>
      </c>
      <c r="O296" s="179">
        <v>-0.15684402395625374</v>
      </c>
    </row>
    <row r="297" spans="2:15" hidden="1" outlineLevel="1">
      <c r="B297" s="63" t="s">
        <v>87</v>
      </c>
      <c r="C297" s="179">
        <v>-0.11764705882352944</v>
      </c>
      <c r="D297" s="180" t="s">
        <v>143</v>
      </c>
      <c r="E297" s="180" t="s">
        <v>143</v>
      </c>
      <c r="F297" s="180" t="s">
        <v>143</v>
      </c>
      <c r="G297" s="179">
        <v>-2.4390243902439046E-2</v>
      </c>
      <c r="H297" s="179">
        <v>-0.90947666195190946</v>
      </c>
      <c r="I297" s="179">
        <v>-0.86096256684491979</v>
      </c>
      <c r="J297" s="180">
        <v>1.074074074074074</v>
      </c>
      <c r="K297" s="180">
        <v>-0.3282362246243079</v>
      </c>
      <c r="L297" s="180">
        <v>-0.3085521185339225</v>
      </c>
      <c r="M297" s="179">
        <v>0.5</v>
      </c>
      <c r="N297" s="179">
        <v>-0.41955555555555557</v>
      </c>
      <c r="O297" s="179">
        <v>-0.39722463139635733</v>
      </c>
    </row>
    <row r="298" spans="2:15" hidden="1" outlineLevel="1">
      <c r="B298" s="63" t="s">
        <v>86</v>
      </c>
      <c r="C298" s="179">
        <v>-0.27272727272727271</v>
      </c>
      <c r="D298" s="180" t="s">
        <v>143</v>
      </c>
      <c r="E298" s="180" t="s">
        <v>143</v>
      </c>
      <c r="F298" s="180" t="s">
        <v>143</v>
      </c>
      <c r="G298" s="179">
        <v>-0.27777777777777779</v>
      </c>
      <c r="H298" s="179">
        <v>-0.96924969249692494</v>
      </c>
      <c r="I298" s="179">
        <v>-0.92618223760092278</v>
      </c>
      <c r="J298" s="180">
        <v>-0.25</v>
      </c>
      <c r="K298" s="180">
        <v>-0.20029895366218231</v>
      </c>
      <c r="L298" s="180">
        <v>-0.20069204152249132</v>
      </c>
      <c r="M298" s="179">
        <v>-0.26851851851851849</v>
      </c>
      <c r="N298" s="179">
        <v>-0.32981147710793457</v>
      </c>
      <c r="O298" s="179">
        <v>-0.32847011144883487</v>
      </c>
    </row>
    <row r="299" spans="2:15" hidden="1" outlineLevel="1">
      <c r="B299" s="63" t="s">
        <v>85</v>
      </c>
      <c r="C299" s="179">
        <v>-0.27586206896551724</v>
      </c>
      <c r="D299" s="180">
        <v>-1</v>
      </c>
      <c r="E299" s="180" t="s">
        <v>143</v>
      </c>
      <c r="F299" s="180">
        <v>-1</v>
      </c>
      <c r="G299" s="179">
        <v>-0.58000000000000007</v>
      </c>
      <c r="H299" s="179">
        <v>-0.92114695340501795</v>
      </c>
      <c r="I299" s="179">
        <v>-0.89309210526315785</v>
      </c>
      <c r="J299" s="180">
        <v>0.18518518518518512</v>
      </c>
      <c r="K299" s="180">
        <v>-0.1453240636914106</v>
      </c>
      <c r="L299" s="180">
        <v>-0.14333481943825233</v>
      </c>
      <c r="M299" s="179">
        <v>-0.31481481481481477</v>
      </c>
      <c r="N299" s="179">
        <v>-0.23161251744070166</v>
      </c>
      <c r="O299" s="179">
        <v>-0.23336585365853657</v>
      </c>
    </row>
    <row r="300" spans="2:15" hidden="1" outlineLevel="1">
      <c r="B300" s="63" t="s">
        <v>84</v>
      </c>
      <c r="C300" s="179">
        <v>1.0833333333333335</v>
      </c>
      <c r="D300" s="180" t="s">
        <v>143</v>
      </c>
      <c r="E300" s="180" t="s">
        <v>143</v>
      </c>
      <c r="F300" s="180" t="s">
        <v>143</v>
      </c>
      <c r="G300" s="179">
        <v>3.03125</v>
      </c>
      <c r="H300" s="179">
        <v>-0.95176848874598075</v>
      </c>
      <c r="I300" s="179">
        <v>-0.81968911917098441</v>
      </c>
      <c r="J300" s="180">
        <v>-0.50819672131147542</v>
      </c>
      <c r="K300" s="180">
        <v>-0.12846199175014728</v>
      </c>
      <c r="L300" s="180">
        <v>-0.13516642547033286</v>
      </c>
      <c r="M300" s="179">
        <v>0.76190476190476186</v>
      </c>
      <c r="N300" s="179">
        <v>-0.30598567136584243</v>
      </c>
      <c r="O300" s="179">
        <v>-0.28068592057761732</v>
      </c>
    </row>
    <row r="301" spans="2:15" hidden="1" outlineLevel="1">
      <c r="B301" s="63" t="s">
        <v>83</v>
      </c>
      <c r="C301" s="179">
        <v>-0.33333333333333337</v>
      </c>
      <c r="D301" s="180" t="s">
        <v>143</v>
      </c>
      <c r="E301" s="180" t="s">
        <v>143</v>
      </c>
      <c r="F301" s="180" t="s">
        <v>143</v>
      </c>
      <c r="G301" s="179">
        <v>0.10000000000000009</v>
      </c>
      <c r="H301" s="179">
        <v>-0.92447679708826203</v>
      </c>
      <c r="I301" s="179">
        <v>-0.88849868305531166</v>
      </c>
      <c r="J301" s="180">
        <v>0.28888888888888897</v>
      </c>
      <c r="K301" s="180">
        <v>0.25517921736270965</v>
      </c>
      <c r="L301" s="180">
        <v>0.25567077122488668</v>
      </c>
      <c r="M301" s="179">
        <v>0.12999999999999989</v>
      </c>
      <c r="N301" s="179">
        <v>-5.7971014492753659E-2</v>
      </c>
      <c r="O301" s="179">
        <v>-5.3537735849056634E-2</v>
      </c>
    </row>
    <row r="302" spans="2:15" hidden="1" outlineLevel="1">
      <c r="B302" s="63" t="s">
        <v>82</v>
      </c>
      <c r="C302" s="179">
        <v>13.666666666666666</v>
      </c>
      <c r="D302" s="180">
        <v>-1</v>
      </c>
      <c r="E302" s="180" t="s">
        <v>143</v>
      </c>
      <c r="F302" s="180">
        <v>-1</v>
      </c>
      <c r="G302" s="179">
        <v>-0.2162288930581614</v>
      </c>
      <c r="H302" s="179">
        <v>7.6994219653179208E-2</v>
      </c>
      <c r="I302" s="179">
        <v>-1.9823447421403073E-2</v>
      </c>
      <c r="J302" s="180">
        <v>-0.15286171347316035</v>
      </c>
      <c r="K302" s="180">
        <v>-5.784720527215037E-2</v>
      </c>
      <c r="L302" s="180">
        <v>-8.7682089635541693E-2</v>
      </c>
      <c r="M302" s="179">
        <v>-0.11708820130953912</v>
      </c>
      <c r="N302" s="179">
        <v>-2.2749157438613388E-2</v>
      </c>
      <c r="O302" s="179">
        <v>-5.2858020897357139E-2</v>
      </c>
    </row>
    <row r="303" spans="2:15" hidden="1" outlineLevel="1">
      <c r="B303" s="63" t="s">
        <v>81</v>
      </c>
      <c r="C303" s="179">
        <v>22.25</v>
      </c>
      <c r="D303" s="180" t="s">
        <v>143</v>
      </c>
      <c r="E303" s="180" t="s">
        <v>143</v>
      </c>
      <c r="F303" s="180" t="s">
        <v>143</v>
      </c>
      <c r="G303" s="179">
        <v>-0.18500360490266765</v>
      </c>
      <c r="H303" s="179">
        <v>-0.13221667854597297</v>
      </c>
      <c r="I303" s="179">
        <v>-0.15237623217137508</v>
      </c>
      <c r="J303" s="180">
        <v>-3.858984078847616E-2</v>
      </c>
      <c r="K303" s="180">
        <v>-3.8753553308625066E-2</v>
      </c>
      <c r="L303" s="180">
        <v>-3.8700861374783457E-2</v>
      </c>
      <c r="M303" s="179">
        <v>-5.8006252170892725E-2</v>
      </c>
      <c r="N303" s="179">
        <v>-6.5641419966679493E-2</v>
      </c>
      <c r="O303" s="179">
        <v>-6.3040832882639286E-2</v>
      </c>
    </row>
    <row r="304" spans="2:15" hidden="1" outlineLevel="1">
      <c r="B304" s="63" t="s">
        <v>80</v>
      </c>
      <c r="C304" s="179">
        <v>8.3684210526315788</v>
      </c>
      <c r="D304" s="180" t="s">
        <v>143</v>
      </c>
      <c r="E304" s="180" t="s">
        <v>143</v>
      </c>
      <c r="F304" s="180" t="s">
        <v>143</v>
      </c>
      <c r="G304" s="179">
        <v>-0.16887928372954619</v>
      </c>
      <c r="H304" s="179">
        <v>-1.7744393642499467E-2</v>
      </c>
      <c r="I304" s="179">
        <v>-8.0247701736465782E-2</v>
      </c>
      <c r="J304" s="180">
        <v>1.8633077439069945E-2</v>
      </c>
      <c r="K304" s="180">
        <v>-6.0931899641577081E-2</v>
      </c>
      <c r="L304" s="180">
        <v>-3.5267814212905035E-2</v>
      </c>
      <c r="M304" s="179">
        <v>-2.5635880198665584E-2</v>
      </c>
      <c r="N304" s="179">
        <v>-5.031446540880502E-2</v>
      </c>
      <c r="O304" s="179">
        <v>-4.1729205207860609E-2</v>
      </c>
    </row>
    <row r="305" spans="2:15" hidden="1" outlineLevel="1">
      <c r="B305" s="63" t="s">
        <v>79</v>
      </c>
      <c r="C305" s="179">
        <v>11.151515151515152</v>
      </c>
      <c r="D305" s="180" t="s">
        <v>143</v>
      </c>
      <c r="E305" s="180" t="s">
        <v>143</v>
      </c>
      <c r="F305" s="180" t="s">
        <v>143</v>
      </c>
      <c r="G305" s="179">
        <v>-0.28184353831850184</v>
      </c>
      <c r="H305" s="179">
        <v>-0.15771167048054924</v>
      </c>
      <c r="I305" s="179">
        <v>-0.20835591199739889</v>
      </c>
      <c r="J305" s="180">
        <v>-3.108199962924052E-2</v>
      </c>
      <c r="K305" s="180">
        <v>9.3567251461988299E-2</v>
      </c>
      <c r="L305" s="180">
        <v>4.9159034871433693E-2</v>
      </c>
      <c r="M305" s="179">
        <v>-9.5051589808380688E-2</v>
      </c>
      <c r="N305" s="179">
        <v>2.5220335607230027E-2</v>
      </c>
      <c r="O305" s="179">
        <v>-1.9464567914756481E-2</v>
      </c>
    </row>
    <row r="306" spans="2:15" collapsed="1">
      <c r="B306" s="173">
        <v>1989</v>
      </c>
      <c r="C306" s="184">
        <v>1.6737880032867709</v>
      </c>
      <c r="D306" s="184">
        <v>5</v>
      </c>
      <c r="E306" s="184" t="s">
        <v>143</v>
      </c>
      <c r="F306" s="184">
        <v>5</v>
      </c>
      <c r="G306" s="184">
        <v>-0.18255431963575586</v>
      </c>
      <c r="H306" s="184">
        <v>-0.20595794026389191</v>
      </c>
      <c r="I306" s="184">
        <v>-0.19771407690121401</v>
      </c>
      <c r="J306" s="184">
        <v>-9.1015795717050652E-2</v>
      </c>
      <c r="K306" s="184">
        <v>-3.6773202005811023E-2</v>
      </c>
      <c r="L306" s="184">
        <v>-5.3586564847677876E-2</v>
      </c>
      <c r="M306" s="184">
        <v>-9.9752601136138375E-2</v>
      </c>
      <c r="N306" s="184">
        <v>-8.1368548014010944E-2</v>
      </c>
      <c r="O306" s="184">
        <v>-8.7324038056090014E-2</v>
      </c>
    </row>
    <row r="307" spans="2:15" hidden="1" outlineLevel="1">
      <c r="B307" s="63" t="s">
        <v>90</v>
      </c>
      <c r="C307" s="179">
        <v>8.1458333333333339</v>
      </c>
      <c r="D307" s="180" t="s">
        <v>143</v>
      </c>
      <c r="E307" s="180" t="s">
        <v>143</v>
      </c>
      <c r="F307" s="180" t="s">
        <v>143</v>
      </c>
      <c r="G307" s="179">
        <v>-0.34342194955691885</v>
      </c>
      <c r="H307" s="179">
        <v>0.17073458318594503</v>
      </c>
      <c r="I307" s="179">
        <v>-6.7716236722306533E-2</v>
      </c>
      <c r="J307" s="180">
        <v>0.31959965017976866</v>
      </c>
      <c r="K307" s="180">
        <v>0.32116446691004397</v>
      </c>
      <c r="L307" s="180">
        <v>0.32065577913257726</v>
      </c>
      <c r="M307" s="179">
        <v>6.5689713703745545E-2</v>
      </c>
      <c r="N307" s="179">
        <v>0.27841994170268358</v>
      </c>
      <c r="O307" s="179">
        <v>0.19930136150333544</v>
      </c>
    </row>
    <row r="308" spans="2:15" hidden="1" outlineLevel="1">
      <c r="B308" s="63" t="s">
        <v>89</v>
      </c>
      <c r="C308" s="179">
        <v>6.4473684210526319</v>
      </c>
      <c r="D308" s="180" t="s">
        <v>143</v>
      </c>
      <c r="E308" s="180" t="s">
        <v>143</v>
      </c>
      <c r="F308" s="180" t="s">
        <v>143</v>
      </c>
      <c r="G308" s="179">
        <v>-0.38860491210572246</v>
      </c>
      <c r="H308" s="179">
        <v>-3.2829940906106136E-3</v>
      </c>
      <c r="I308" s="179">
        <v>-0.18340229617110559</v>
      </c>
      <c r="J308" s="180">
        <v>-0.15888798701298701</v>
      </c>
      <c r="K308" s="180">
        <v>-3.4561636998835521E-2</v>
      </c>
      <c r="L308" s="180">
        <v>-8.189966003914706E-2</v>
      </c>
      <c r="M308" s="179">
        <v>-0.22856017160618136</v>
      </c>
      <c r="N308" s="179">
        <v>-2.5947803025736849E-2</v>
      </c>
      <c r="O308" s="179">
        <v>-0.10855867916108874</v>
      </c>
    </row>
    <row r="309" spans="2:15" hidden="1" outlineLevel="1">
      <c r="B309" s="63" t="s">
        <v>88</v>
      </c>
      <c r="C309" s="179">
        <v>7.2121212121212128</v>
      </c>
      <c r="D309" s="180" t="s">
        <v>143</v>
      </c>
      <c r="E309" s="180" t="s">
        <v>143</v>
      </c>
      <c r="F309" s="180" t="s">
        <v>143</v>
      </c>
      <c r="G309" s="179">
        <v>-0.42929463381707733</v>
      </c>
      <c r="H309" s="179">
        <v>0.52512945476698136</v>
      </c>
      <c r="I309" s="179">
        <v>7.2366314441242308E-2</v>
      </c>
      <c r="J309" s="180">
        <v>-5.1152234636871463E-2</v>
      </c>
      <c r="K309" s="180">
        <v>0.18318318318318316</v>
      </c>
      <c r="L309" s="180">
        <v>9.1989944969087523E-2</v>
      </c>
      <c r="M309" s="179">
        <v>-0.15210912425492895</v>
      </c>
      <c r="N309" s="179">
        <v>0.2746455923089457</v>
      </c>
      <c r="O309" s="179">
        <v>9.7342604057529369E-2</v>
      </c>
    </row>
    <row r="310" spans="2:15" hidden="1" outlineLevel="1">
      <c r="B310" s="63" t="s">
        <v>87</v>
      </c>
      <c r="C310" s="179">
        <v>1.125</v>
      </c>
      <c r="D310" s="180" t="s">
        <v>143</v>
      </c>
      <c r="E310" s="180" t="s">
        <v>143</v>
      </c>
      <c r="F310" s="180" t="s">
        <v>143</v>
      </c>
      <c r="G310" s="179">
        <v>-0.52873563218390807</v>
      </c>
      <c r="H310" s="179">
        <v>-0.19841269841269837</v>
      </c>
      <c r="I310" s="179">
        <v>-0.22807017543859653</v>
      </c>
      <c r="J310" s="180">
        <v>-0.94168466522678185</v>
      </c>
      <c r="K310" s="180">
        <v>1.3840351979886862</v>
      </c>
      <c r="L310" s="180">
        <v>0.52840683353198248</v>
      </c>
      <c r="M310" s="179">
        <v>-0.89030362389813911</v>
      </c>
      <c r="N310" s="179">
        <v>0.81965224423776784</v>
      </c>
      <c r="O310" s="179">
        <v>0.31997710360618203</v>
      </c>
    </row>
    <row r="311" spans="2:15" hidden="1" outlineLevel="1">
      <c r="B311" s="63" t="s">
        <v>86</v>
      </c>
      <c r="C311" s="179">
        <v>0.29411764705882359</v>
      </c>
      <c r="D311" s="180" t="s">
        <v>143</v>
      </c>
      <c r="E311" s="180" t="s">
        <v>143</v>
      </c>
      <c r="F311" s="180" t="s">
        <v>143</v>
      </c>
      <c r="G311" s="179">
        <v>0.14893617021276606</v>
      </c>
      <c r="H311" s="179">
        <v>0.25656877897990737</v>
      </c>
      <c r="I311" s="179">
        <v>0.24927953890489918</v>
      </c>
      <c r="J311" s="180">
        <v>-0.95580110497237569</v>
      </c>
      <c r="K311" s="180">
        <v>1.6939597315436243</v>
      </c>
      <c r="L311" s="180">
        <v>0.82746160794941281</v>
      </c>
      <c r="M311" s="179">
        <v>-0.86294416243654826</v>
      </c>
      <c r="N311" s="179">
        <v>1.2587739822180626</v>
      </c>
      <c r="O311" s="179">
        <v>0.68717948717948718</v>
      </c>
    </row>
    <row r="312" spans="2:15" hidden="1" outlineLevel="1">
      <c r="B312" s="63" t="s">
        <v>85</v>
      </c>
      <c r="C312" s="179">
        <v>0.38095238095238093</v>
      </c>
      <c r="D312" s="180" t="s">
        <v>143</v>
      </c>
      <c r="E312" s="180" t="s">
        <v>143</v>
      </c>
      <c r="F312" s="180" t="s">
        <v>143</v>
      </c>
      <c r="G312" s="179">
        <v>0.35135135135135132</v>
      </c>
      <c r="H312" s="179">
        <v>-0.31533742331288339</v>
      </c>
      <c r="I312" s="179">
        <v>-0.28638497652582162</v>
      </c>
      <c r="J312" s="180">
        <v>-0.97654213727193739</v>
      </c>
      <c r="K312" s="180">
        <v>0.84104046242774566</v>
      </c>
      <c r="L312" s="180">
        <v>0.2555275678701372</v>
      </c>
      <c r="M312" s="179">
        <v>-0.91066997518610426</v>
      </c>
      <c r="N312" s="179">
        <v>0.54989187519307992</v>
      </c>
      <c r="O312" s="179">
        <v>0.15272154745838962</v>
      </c>
    </row>
    <row r="313" spans="2:15" hidden="1" outlineLevel="1">
      <c r="B313" s="63" t="s">
        <v>84</v>
      </c>
      <c r="C313" s="179">
        <v>-0.67567567567567566</v>
      </c>
      <c r="D313" s="180" t="s">
        <v>143</v>
      </c>
      <c r="E313" s="180" t="s">
        <v>143</v>
      </c>
      <c r="F313" s="180" t="s">
        <v>143</v>
      </c>
      <c r="G313" s="179">
        <v>0.68421052631578938</v>
      </c>
      <c r="H313" s="179">
        <v>0.30125523012552291</v>
      </c>
      <c r="I313" s="179">
        <v>0.31114130434782616</v>
      </c>
      <c r="J313" s="180">
        <v>-0.90881913303437967</v>
      </c>
      <c r="K313" s="180">
        <v>0.57202408522464099</v>
      </c>
      <c r="L313" s="180">
        <v>0.22171145685997162</v>
      </c>
      <c r="M313" s="179">
        <v>-0.85517241379310338</v>
      </c>
      <c r="N313" s="179">
        <v>0.50452016689847001</v>
      </c>
      <c r="O313" s="179">
        <v>0.23076923076923084</v>
      </c>
    </row>
    <row r="314" spans="2:15" hidden="1" outlineLevel="1">
      <c r="B314" s="63" t="s">
        <v>83</v>
      </c>
      <c r="C314" s="179">
        <v>-0.375</v>
      </c>
      <c r="D314" s="180">
        <v>-1</v>
      </c>
      <c r="E314" s="180" t="s">
        <v>143</v>
      </c>
      <c r="F314" s="180">
        <v>-1</v>
      </c>
      <c r="G314" s="179">
        <v>0.25</v>
      </c>
      <c r="H314" s="179">
        <v>0.63298662704309061</v>
      </c>
      <c r="I314" s="179">
        <v>0.61560283687943262</v>
      </c>
      <c r="J314" s="180">
        <v>-0.93023255813953487</v>
      </c>
      <c r="K314" s="180">
        <v>0.84191399152029067</v>
      </c>
      <c r="L314" s="180">
        <v>0.3440766550522647</v>
      </c>
      <c r="M314" s="179">
        <v>-0.85754985754985757</v>
      </c>
      <c r="N314" s="179">
        <v>0.78141135972461284</v>
      </c>
      <c r="O314" s="179">
        <v>0.40118968935888955</v>
      </c>
    </row>
    <row r="315" spans="2:15" hidden="1" outlineLevel="1">
      <c r="B315" s="63" t="s">
        <v>82</v>
      </c>
      <c r="C315" s="179">
        <v>-0.620253164556962</v>
      </c>
      <c r="D315" s="180" t="s">
        <v>143</v>
      </c>
      <c r="E315" s="180" t="s">
        <v>143</v>
      </c>
      <c r="F315" s="180" t="s">
        <v>143</v>
      </c>
      <c r="G315" s="179">
        <v>-0.27777777777777779</v>
      </c>
      <c r="H315" s="179">
        <v>7.7478824115595479E-2</v>
      </c>
      <c r="I315" s="179">
        <v>-7.3069193224231999E-2</v>
      </c>
      <c r="J315" s="180">
        <v>0.12385137834598492</v>
      </c>
      <c r="K315" s="180">
        <v>0.11685597455701946</v>
      </c>
      <c r="L315" s="180">
        <v>0.11904315782899255</v>
      </c>
      <c r="M315" s="179">
        <v>-3.2061637877469851E-2</v>
      </c>
      <c r="N315" s="179">
        <v>0.10633197949264273</v>
      </c>
      <c r="O315" s="179">
        <v>5.8050810717072743E-2</v>
      </c>
    </row>
    <row r="316" spans="2:15" hidden="1" outlineLevel="1">
      <c r="B316" s="63" t="s">
        <v>81</v>
      </c>
      <c r="C316" s="179">
        <v>-0.5</v>
      </c>
      <c r="D316" s="180">
        <v>-1</v>
      </c>
      <c r="E316" s="180" t="s">
        <v>143</v>
      </c>
      <c r="F316" s="180">
        <v>-1</v>
      </c>
      <c r="G316" s="179">
        <v>-8.7259805211897912E-2</v>
      </c>
      <c r="H316" s="179">
        <v>0.11294000991571651</v>
      </c>
      <c r="I316" s="179">
        <v>2.6918509302720217E-2</v>
      </c>
      <c r="J316" s="180">
        <v>0.32496233048719247</v>
      </c>
      <c r="K316" s="180">
        <v>0.28033723394453136</v>
      </c>
      <c r="L316" s="180">
        <v>0.29436846593600952</v>
      </c>
      <c r="M316" s="179">
        <v>0.1443416046788939</v>
      </c>
      <c r="N316" s="179">
        <v>0.2272341228649617</v>
      </c>
      <c r="O316" s="179">
        <v>0.19768430427917894</v>
      </c>
    </row>
    <row r="317" spans="2:15" hidden="1" outlineLevel="1">
      <c r="B317" s="63" t="s">
        <v>80</v>
      </c>
      <c r="C317" s="179">
        <v>0.52</v>
      </c>
      <c r="D317" s="180">
        <v>-1</v>
      </c>
      <c r="E317" s="180" t="s">
        <v>143</v>
      </c>
      <c r="F317" s="180">
        <v>-1</v>
      </c>
      <c r="G317" s="179">
        <v>-9.3859281018324192E-2</v>
      </c>
      <c r="H317" s="179">
        <v>0.14083457526080467</v>
      </c>
      <c r="I317" s="179">
        <v>3.0458522465627302E-2</v>
      </c>
      <c r="J317" s="180">
        <v>0.40772216976182984</v>
      </c>
      <c r="K317" s="180">
        <v>0.38676181102362195</v>
      </c>
      <c r="L317" s="180">
        <v>0.39345415563967712</v>
      </c>
      <c r="M317" s="179">
        <v>0.19273575873623749</v>
      </c>
      <c r="N317" s="179">
        <v>0.31696743268010708</v>
      </c>
      <c r="O317" s="179">
        <v>0.27091651140094042</v>
      </c>
    </row>
    <row r="318" spans="2:15" hidden="1" outlineLevel="1">
      <c r="B318" s="63" t="s">
        <v>79</v>
      </c>
      <c r="C318" s="179">
        <v>-0.51470588235294112</v>
      </c>
      <c r="D318" s="180">
        <v>-1</v>
      </c>
      <c r="E318" s="180" t="s">
        <v>143</v>
      </c>
      <c r="F318" s="180">
        <v>-1</v>
      </c>
      <c r="G318" s="179">
        <v>-1.7871119227758969E-2</v>
      </c>
      <c r="H318" s="179">
        <v>0.18930981929022428</v>
      </c>
      <c r="I318" s="179">
        <v>9.5062900545929363E-2</v>
      </c>
      <c r="J318" s="180">
        <v>0.5678163146677</v>
      </c>
      <c r="K318" s="180">
        <v>0.41356472976892578</v>
      </c>
      <c r="L318" s="180">
        <v>0.46491228070175428</v>
      </c>
      <c r="M318" s="179">
        <v>0.31485685807630537</v>
      </c>
      <c r="N318" s="179">
        <v>0.34460364220674888</v>
      </c>
      <c r="O318" s="179">
        <v>0.33339592330641965</v>
      </c>
    </row>
    <row r="319" spans="2:15" collapsed="1">
      <c r="B319" s="173">
        <v>1988</v>
      </c>
      <c r="C319" s="184">
        <v>1.6806167400881056</v>
      </c>
      <c r="D319" s="184">
        <v>-0.76923076923076916</v>
      </c>
      <c r="E319" s="184" t="s">
        <v>143</v>
      </c>
      <c r="F319" s="184">
        <v>-0.76923076923076916</v>
      </c>
      <c r="G319" s="184">
        <v>-0.20962966337174871</v>
      </c>
      <c r="H319" s="184">
        <v>0.14008539831704581</v>
      </c>
      <c r="I319" s="184">
        <v>-1.364651227985858E-2</v>
      </c>
      <c r="J319" s="184">
        <v>0.14846842195835475</v>
      </c>
      <c r="K319" s="184">
        <v>0.29724734594087221</v>
      </c>
      <c r="L319" s="184">
        <v>0.24716768921091115</v>
      </c>
      <c r="M319" s="184">
        <v>1.6579766025500486E-2</v>
      </c>
      <c r="N319" s="184">
        <v>0.25176314864222049</v>
      </c>
      <c r="O319" s="184">
        <v>0.16449064935825097</v>
      </c>
    </row>
    <row r="320" spans="2:15" hidden="1" outlineLevel="1">
      <c r="B320" s="63" t="s">
        <v>90</v>
      </c>
      <c r="C320" s="179">
        <v>-2.0408163265306145E-2</v>
      </c>
      <c r="D320" s="180">
        <v>-1</v>
      </c>
      <c r="E320" s="180" t="s">
        <v>143</v>
      </c>
      <c r="F320" s="180">
        <v>-1</v>
      </c>
      <c r="G320" s="179">
        <v>0.19520938569333546</v>
      </c>
      <c r="H320" s="179">
        <v>-2.5956127253933592E-2</v>
      </c>
      <c r="I320" s="179">
        <v>6.5481002425222368E-2</v>
      </c>
      <c r="J320" s="180">
        <v>0.1875144241864759</v>
      </c>
      <c r="K320" s="180">
        <v>0.38032172620970339</v>
      </c>
      <c r="L320" s="180">
        <v>0.31112031476496171</v>
      </c>
      <c r="M320" s="179">
        <v>0.18992796068134377</v>
      </c>
      <c r="N320" s="179">
        <v>0.23395898792789804</v>
      </c>
      <c r="O320" s="179">
        <v>0.21720755103609024</v>
      </c>
    </row>
    <row r="321" spans="2:15" hidden="1" outlineLevel="1">
      <c r="B321" s="63" t="s">
        <v>89</v>
      </c>
      <c r="C321" s="179">
        <v>-0.13636363636363635</v>
      </c>
      <c r="D321" s="180">
        <v>-1</v>
      </c>
      <c r="E321" s="180" t="s">
        <v>143</v>
      </c>
      <c r="F321" s="180">
        <v>-1</v>
      </c>
      <c r="G321" s="179">
        <v>0.11806523557290216</v>
      </c>
      <c r="H321" s="179">
        <v>5.143251639627211E-2</v>
      </c>
      <c r="I321" s="179">
        <v>8.1563189410652326E-2</v>
      </c>
      <c r="J321" s="180">
        <v>0.46739454094292809</v>
      </c>
      <c r="K321" s="180">
        <v>0.52534416037556309</v>
      </c>
      <c r="L321" s="180">
        <v>0.50274789070361492</v>
      </c>
      <c r="M321" s="179">
        <v>0.32040462427745675</v>
      </c>
      <c r="N321" s="179">
        <v>0.3569150241269321</v>
      </c>
      <c r="O321" s="179">
        <v>0.34178761316281081</v>
      </c>
    </row>
    <row r="322" spans="2:15" hidden="1" outlineLevel="1">
      <c r="B322" s="63" t="s">
        <v>88</v>
      </c>
      <c r="C322" s="179">
        <v>-0.38888888888888884</v>
      </c>
      <c r="D322" s="180">
        <v>-1</v>
      </c>
      <c r="E322" s="180" t="s">
        <v>143</v>
      </c>
      <c r="F322" s="180">
        <v>-1</v>
      </c>
      <c r="G322" s="179">
        <v>0.24652923853596964</v>
      </c>
      <c r="H322" s="179">
        <v>-6.8916619398752155E-2</v>
      </c>
      <c r="I322" s="179">
        <v>5.8106047772319203E-2</v>
      </c>
      <c r="J322" s="180">
        <v>0.67927294048666087</v>
      </c>
      <c r="K322" s="180">
        <v>0.67056856187290981</v>
      </c>
      <c r="L322" s="180">
        <v>0.6739451836688275</v>
      </c>
      <c r="M322" s="179">
        <v>0.49281314168377821</v>
      </c>
      <c r="N322" s="179">
        <v>0.37739872068230285</v>
      </c>
      <c r="O322" s="179">
        <v>0.42311080989495076</v>
      </c>
    </row>
    <row r="323" spans="2:15" hidden="1" outlineLevel="1">
      <c r="B323" s="63" t="s">
        <v>87</v>
      </c>
      <c r="C323" s="179">
        <v>-0.83673469387755106</v>
      </c>
      <c r="D323" s="180" t="s">
        <v>143</v>
      </c>
      <c r="E323" s="180" t="s">
        <v>143</v>
      </c>
      <c r="F323" s="180" t="s">
        <v>143</v>
      </c>
      <c r="G323" s="179">
        <v>3.833333333333333</v>
      </c>
      <c r="H323" s="179">
        <v>-0.17800559179869524</v>
      </c>
      <c r="I323" s="179">
        <v>-0.11182401466544456</v>
      </c>
      <c r="J323" s="180">
        <v>1.9967637540453076</v>
      </c>
      <c r="K323" s="180">
        <v>1.0770234986945169</v>
      </c>
      <c r="L323" s="180">
        <v>1.3413953488372092</v>
      </c>
      <c r="M323" s="179">
        <v>1.7154255319148937</v>
      </c>
      <c r="N323" s="179">
        <v>0.34475258292550293</v>
      </c>
      <c r="O323" s="179">
        <v>0.57742663656884874</v>
      </c>
    </row>
    <row r="324" spans="2:15" hidden="1" outlineLevel="1">
      <c r="B324" s="63" t="s">
        <v>86</v>
      </c>
      <c r="C324" s="179">
        <v>-0.45161290322580649</v>
      </c>
      <c r="D324" s="180" t="s">
        <v>143</v>
      </c>
      <c r="E324" s="180" t="s">
        <v>143</v>
      </c>
      <c r="F324" s="180" t="s">
        <v>143</v>
      </c>
      <c r="G324" s="179">
        <v>-0.17543859649122806</v>
      </c>
      <c r="H324" s="179">
        <v>-0.30129589632829379</v>
      </c>
      <c r="I324" s="179">
        <v>-0.29399796541200407</v>
      </c>
      <c r="J324" s="180">
        <v>2.3364055299539173</v>
      </c>
      <c r="K324" s="180">
        <v>1.9446640316205532</v>
      </c>
      <c r="L324" s="180">
        <v>2.0622406639004147</v>
      </c>
      <c r="M324" s="179">
        <v>1.583606557377049</v>
      </c>
      <c r="N324" s="179">
        <v>0.49231843575418988</v>
      </c>
      <c r="O324" s="179">
        <v>0.68393782383419688</v>
      </c>
    </row>
    <row r="325" spans="2:15" hidden="1" outlineLevel="1">
      <c r="B325" s="63" t="s">
        <v>85</v>
      </c>
      <c r="C325" s="179">
        <v>-0.59615384615384615</v>
      </c>
      <c r="D325" s="180" t="s">
        <v>143</v>
      </c>
      <c r="E325" s="180" t="s">
        <v>143</v>
      </c>
      <c r="F325" s="180" t="s">
        <v>143</v>
      </c>
      <c r="G325" s="179">
        <v>0.68181818181818188</v>
      </c>
      <c r="H325" s="179">
        <v>-0.12740899357601709</v>
      </c>
      <c r="I325" s="179">
        <v>-0.10878661087866104</v>
      </c>
      <c r="J325" s="180">
        <v>2.162087912087912</v>
      </c>
      <c r="K325" s="180">
        <v>1.6881243063263041</v>
      </c>
      <c r="L325" s="180">
        <v>1.8245059288537551</v>
      </c>
      <c r="M325" s="179">
        <v>1.7602739726027399</v>
      </c>
      <c r="N325" s="179">
        <v>0.76403269754768388</v>
      </c>
      <c r="O325" s="179">
        <v>0.95600527936647595</v>
      </c>
    </row>
    <row r="326" spans="2:15" hidden="1" outlineLevel="1">
      <c r="B326" s="63" t="s">
        <v>84</v>
      </c>
      <c r="C326" s="179">
        <v>0.54166666666666674</v>
      </c>
      <c r="D326" s="180">
        <v>-1</v>
      </c>
      <c r="E326" s="180">
        <v>-1</v>
      </c>
      <c r="F326" s="180">
        <v>-1</v>
      </c>
      <c r="G326" s="179">
        <v>-0.53658536585365857</v>
      </c>
      <c r="H326" s="179">
        <v>-0.15647058823529414</v>
      </c>
      <c r="I326" s="179">
        <v>-0.17396184062850728</v>
      </c>
      <c r="J326" s="180">
        <v>1.543726235741445</v>
      </c>
      <c r="K326" s="180">
        <v>2.8830935251798562</v>
      </c>
      <c r="L326" s="180">
        <v>2.4529914529914532</v>
      </c>
      <c r="M326" s="179">
        <v>1.190332326283988</v>
      </c>
      <c r="N326" s="179">
        <v>1.0440653873489696</v>
      </c>
      <c r="O326" s="179">
        <v>1.0719217491369388</v>
      </c>
    </row>
    <row r="327" spans="2:15" hidden="1" outlineLevel="1">
      <c r="B327" s="63" t="s">
        <v>83</v>
      </c>
      <c r="C327" s="179">
        <v>-0.73333333333333339</v>
      </c>
      <c r="D327" s="180" t="s">
        <v>143</v>
      </c>
      <c r="E327" s="180" t="s">
        <v>143</v>
      </c>
      <c r="F327" s="180" t="s">
        <v>143</v>
      </c>
      <c r="G327" s="179">
        <v>0.68421052631578938</v>
      </c>
      <c r="H327" s="179">
        <v>-7.1724137931034493E-2</v>
      </c>
      <c r="I327" s="179">
        <v>-5.2419354838709631E-2</v>
      </c>
      <c r="J327" s="180">
        <v>2</v>
      </c>
      <c r="K327" s="180">
        <v>2.0349264705882355</v>
      </c>
      <c r="L327" s="180">
        <v>2.0250329380764165</v>
      </c>
      <c r="M327" s="179">
        <v>1.1666666666666665</v>
      </c>
      <c r="N327" s="179">
        <v>0.83136327817178879</v>
      </c>
      <c r="O327" s="179">
        <v>0.89956057752667928</v>
      </c>
    </row>
    <row r="328" spans="2:15" hidden="1" outlineLevel="1">
      <c r="B328" s="63" t="s">
        <v>82</v>
      </c>
      <c r="C328" s="179">
        <v>0.68085106382978733</v>
      </c>
      <c r="D328" s="180">
        <v>-1</v>
      </c>
      <c r="E328" s="180" t="s">
        <v>143</v>
      </c>
      <c r="F328" s="180">
        <v>-1</v>
      </c>
      <c r="G328" s="179">
        <v>0.17282479141835516</v>
      </c>
      <c r="H328" s="179">
        <v>-0.24034822104466314</v>
      </c>
      <c r="I328" s="179">
        <v>-0.10703755928727088</v>
      </c>
      <c r="J328" s="180">
        <v>0.35187685660275458</v>
      </c>
      <c r="K328" s="180">
        <v>0.82322730284956935</v>
      </c>
      <c r="L328" s="180">
        <v>0.64400862511551504</v>
      </c>
      <c r="M328" s="179">
        <v>0.28361780188227792</v>
      </c>
      <c r="N328" s="179">
        <v>0.32676678445229679</v>
      </c>
      <c r="O328" s="179">
        <v>0.31138779919267723</v>
      </c>
    </row>
    <row r="329" spans="2:15" hidden="1" outlineLevel="1">
      <c r="B329" s="63" t="s">
        <v>81</v>
      </c>
      <c r="C329" s="179">
        <v>0.47368421052631571</v>
      </c>
      <c r="D329" s="180">
        <v>1</v>
      </c>
      <c r="E329" s="180">
        <v>-1</v>
      </c>
      <c r="F329" s="180">
        <v>-0.66666666666666674</v>
      </c>
      <c r="G329" s="179">
        <v>1.3472055488862322E-2</v>
      </c>
      <c r="H329" s="179">
        <v>0.23590686274509798</v>
      </c>
      <c r="I329" s="179">
        <v>0.12939899086670503</v>
      </c>
      <c r="J329" s="180">
        <v>0.22477854330708658</v>
      </c>
      <c r="K329" s="180">
        <v>0.86221688400823604</v>
      </c>
      <c r="L329" s="180">
        <v>0.60033360291144366</v>
      </c>
      <c r="M329" s="179">
        <v>6.3401968480164328E-2</v>
      </c>
      <c r="N329" s="179">
        <v>0.37201674506926752</v>
      </c>
      <c r="O329" s="179">
        <v>0.24338065035739453</v>
      </c>
    </row>
    <row r="330" spans="2:15" hidden="1" outlineLevel="1">
      <c r="B330" s="63" t="s">
        <v>80</v>
      </c>
      <c r="C330" s="179">
        <v>-0.86413043478260865</v>
      </c>
      <c r="D330" s="180">
        <v>0.75</v>
      </c>
      <c r="E330" s="180" t="s">
        <v>143</v>
      </c>
      <c r="F330" s="180">
        <v>0.75</v>
      </c>
      <c r="G330" s="179">
        <v>0.11790461297888966</v>
      </c>
      <c r="H330" s="179">
        <v>0.12316920072534532</v>
      </c>
      <c r="I330" s="179">
        <v>0.12068711294603363</v>
      </c>
      <c r="J330" s="180">
        <v>8.1347855684138937E-2</v>
      </c>
      <c r="K330" s="180">
        <v>0.55601500880618726</v>
      </c>
      <c r="L330" s="180">
        <v>0.3647419192611896</v>
      </c>
      <c r="M330" s="179">
        <v>8.5406247970383875E-2</v>
      </c>
      <c r="N330" s="179">
        <v>0.40261024322720984</v>
      </c>
      <c r="O330" s="179">
        <v>0.26551578947368415</v>
      </c>
    </row>
    <row r="331" spans="2:15" hidden="1" outlineLevel="1">
      <c r="B331" s="63" t="s">
        <v>79</v>
      </c>
      <c r="C331" s="179">
        <v>-0.58787878787878789</v>
      </c>
      <c r="D331" s="180">
        <v>-0.66666666666666674</v>
      </c>
      <c r="E331" s="180">
        <v>-1</v>
      </c>
      <c r="F331" s="180">
        <v>-0.8125</v>
      </c>
      <c r="G331" s="179">
        <v>3.0514854147062787E-2</v>
      </c>
      <c r="H331" s="179">
        <v>7.6905041031652965E-2</v>
      </c>
      <c r="I331" s="179">
        <v>5.5294633352119815E-2</v>
      </c>
      <c r="J331" s="180">
        <v>0.11144610746204364</v>
      </c>
      <c r="K331" s="180">
        <v>0.52765674617827329</v>
      </c>
      <c r="L331" s="180">
        <v>0.35833187313825121</v>
      </c>
      <c r="M331" s="179">
        <v>6.8579881656804842E-2</v>
      </c>
      <c r="N331" s="179">
        <v>0.35302110698432831</v>
      </c>
      <c r="O331" s="179">
        <v>0.22969367335419988</v>
      </c>
    </row>
    <row r="332" spans="2:15" collapsed="1">
      <c r="B332" s="173">
        <v>1987</v>
      </c>
      <c r="C332" s="184">
        <v>-0.45432692307692313</v>
      </c>
      <c r="D332" s="184">
        <v>-0.55172413793103448</v>
      </c>
      <c r="E332" s="184">
        <v>-1</v>
      </c>
      <c r="F332" s="184">
        <v>-0.69047619047619047</v>
      </c>
      <c r="G332" s="184">
        <v>0.1061396215957473</v>
      </c>
      <c r="H332" s="184">
        <v>2.5616124599175505E-2</v>
      </c>
      <c r="I332" s="184">
        <v>5.9521788942164866E-2</v>
      </c>
      <c r="J332" s="184">
        <v>0.30457232657337419</v>
      </c>
      <c r="K332" s="184">
        <v>0.63241040991103348</v>
      </c>
      <c r="L332" s="184">
        <v>0.50509659185853062</v>
      </c>
      <c r="M332" s="184">
        <v>0.20250163333263083</v>
      </c>
      <c r="N332" s="184">
        <v>0.3607350913235583</v>
      </c>
      <c r="O332" s="184">
        <v>0.29738429734632743</v>
      </c>
    </row>
    <row r="333" spans="2:15" hidden="1" outlineLevel="1">
      <c r="B333" s="63" t="s">
        <v>90</v>
      </c>
      <c r="C333" s="179">
        <v>-0.72159090909090917</v>
      </c>
      <c r="D333" s="180">
        <v>0</v>
      </c>
      <c r="E333" s="180">
        <v>-1</v>
      </c>
      <c r="F333" s="180">
        <v>-0.66666666666666674</v>
      </c>
      <c r="G333" s="179">
        <v>-0.13306964260488774</v>
      </c>
      <c r="H333" s="179">
        <v>8.7695190505933773E-2</v>
      </c>
      <c r="I333" s="179">
        <v>-1.5910898965791564E-2</v>
      </c>
      <c r="J333" s="180">
        <v>-0.11544350311319795</v>
      </c>
      <c r="K333" s="180">
        <v>-9.0273288275051433E-2</v>
      </c>
      <c r="L333" s="180">
        <v>-9.9470386394151844E-2</v>
      </c>
      <c r="M333" s="179">
        <v>-0.12900955843546591</v>
      </c>
      <c r="N333" s="179">
        <v>-3.3330669011270131E-2</v>
      </c>
      <c r="O333" s="179">
        <v>-7.2109328579916809E-2</v>
      </c>
    </row>
    <row r="334" spans="2:15" hidden="1" outlineLevel="1">
      <c r="B334" s="63" t="s">
        <v>89</v>
      </c>
      <c r="C334" s="179">
        <v>-0.74566473988439308</v>
      </c>
      <c r="D334" s="180">
        <v>-0.30000000000000004</v>
      </c>
      <c r="E334" s="180">
        <v>-1</v>
      </c>
      <c r="F334" s="180">
        <v>-0.53333333333333333</v>
      </c>
      <c r="G334" s="179">
        <v>-2.4078356686165092E-2</v>
      </c>
      <c r="H334" s="179">
        <v>0.28965721917198395</v>
      </c>
      <c r="I334" s="179">
        <v>0.12597586941092964</v>
      </c>
      <c r="J334" s="180">
        <v>0.26300614266014799</v>
      </c>
      <c r="K334" s="180">
        <v>0.41296163499462168</v>
      </c>
      <c r="L334" s="180">
        <v>0.35044164532483135</v>
      </c>
      <c r="M334" s="179">
        <v>0.11533750241763907</v>
      </c>
      <c r="N334" s="179">
        <v>0.36614525139664811</v>
      </c>
      <c r="O334" s="179">
        <v>0.24970817994073813</v>
      </c>
    </row>
    <row r="335" spans="2:15" hidden="1" outlineLevel="1">
      <c r="B335" s="63" t="s">
        <v>88</v>
      </c>
      <c r="C335" s="179">
        <v>-0.6707317073170731</v>
      </c>
      <c r="D335" s="180">
        <v>-0.6</v>
      </c>
      <c r="E335" s="180">
        <v>-1</v>
      </c>
      <c r="F335" s="180">
        <v>-0.7142857142857143</v>
      </c>
      <c r="G335" s="179">
        <v>-0.25903990024937651</v>
      </c>
      <c r="H335" s="179">
        <v>0.10775997486647815</v>
      </c>
      <c r="I335" s="179">
        <v>-7.6357377562196849E-2</v>
      </c>
      <c r="J335" s="180">
        <v>-2.291606989401318E-2</v>
      </c>
      <c r="K335" s="180">
        <v>-0.18982387475538165</v>
      </c>
      <c r="L335" s="180">
        <v>-0.13232682060390766</v>
      </c>
      <c r="M335" s="179">
        <v>-0.14909726266744316</v>
      </c>
      <c r="N335" s="179">
        <v>-9.3304843304843343E-2</v>
      </c>
      <c r="O335" s="179">
        <v>-0.11625539051269762</v>
      </c>
    </row>
    <row r="336" spans="2:15" hidden="1" outlineLevel="1">
      <c r="B336" s="63" t="s">
        <v>87</v>
      </c>
      <c r="C336" s="179">
        <v>0.81481481481481488</v>
      </c>
      <c r="D336" s="180" t="s">
        <v>143</v>
      </c>
      <c r="E336" s="180" t="s">
        <v>143</v>
      </c>
      <c r="F336" s="180" t="s">
        <v>143</v>
      </c>
      <c r="G336" s="179">
        <v>-0.97513812154696133</v>
      </c>
      <c r="H336" s="179">
        <v>37.321428571428569</v>
      </c>
      <c r="I336" s="179">
        <v>0.45079787234042556</v>
      </c>
      <c r="J336" s="180">
        <v>0.45754716981132071</v>
      </c>
      <c r="K336" s="180">
        <v>0.34622144112478037</v>
      </c>
      <c r="L336" s="180">
        <v>0.37644046094750316</v>
      </c>
      <c r="M336" s="179">
        <v>-0.60955347871235721</v>
      </c>
      <c r="N336" s="179">
        <v>2.0804020100502512</v>
      </c>
      <c r="O336" s="179">
        <v>0.41987179487179493</v>
      </c>
    </row>
    <row r="337" spans="2:15" hidden="1" outlineLevel="1">
      <c r="B337" s="63" t="s">
        <v>86</v>
      </c>
      <c r="C337" s="179">
        <v>-0.16216216216216217</v>
      </c>
      <c r="D337" s="180" t="s">
        <v>143</v>
      </c>
      <c r="E337" s="180" t="s">
        <v>143</v>
      </c>
      <c r="F337" s="180" t="s">
        <v>143</v>
      </c>
      <c r="G337" s="179">
        <v>-0.93993677555321387</v>
      </c>
      <c r="H337" s="179" t="s">
        <v>143</v>
      </c>
      <c r="I337" s="179">
        <v>3.5827186512118026E-2</v>
      </c>
      <c r="J337" s="180">
        <v>6.8965517241379226E-2</v>
      </c>
      <c r="K337" s="180">
        <v>0.23114355231143557</v>
      </c>
      <c r="L337" s="180">
        <v>0.17752442996742679</v>
      </c>
      <c r="M337" s="179">
        <v>-0.74348191757779647</v>
      </c>
      <c r="N337" s="179">
        <v>2.4841849148418493</v>
      </c>
      <c r="O337" s="179">
        <v>8.5625000000000062E-2</v>
      </c>
    </row>
    <row r="338" spans="2:15" hidden="1" outlineLevel="1">
      <c r="B338" s="63" t="s">
        <v>85</v>
      </c>
      <c r="C338" s="179">
        <v>1.1666666666666665</v>
      </c>
      <c r="D338" s="180" t="s">
        <v>143</v>
      </c>
      <c r="E338" s="180" t="s">
        <v>143</v>
      </c>
      <c r="F338" s="180" t="s">
        <v>143</v>
      </c>
      <c r="G338" s="179">
        <v>-0.3125</v>
      </c>
      <c r="H338" s="179">
        <v>232.5</v>
      </c>
      <c r="I338" s="179">
        <v>25.555555555555557</v>
      </c>
      <c r="J338" s="180">
        <v>0.35315985130111516</v>
      </c>
      <c r="K338" s="180">
        <v>0.61469534050179209</v>
      </c>
      <c r="L338" s="180">
        <v>0.52962515114873043</v>
      </c>
      <c r="M338" s="179">
        <v>0.34769230769230774</v>
      </c>
      <c r="N338" s="179">
        <v>2.2651245551601424</v>
      </c>
      <c r="O338" s="179">
        <v>1.5625704622322436</v>
      </c>
    </row>
    <row r="339" spans="2:15" hidden="1" outlineLevel="1">
      <c r="B339" s="63" t="s">
        <v>84</v>
      </c>
      <c r="C339" s="179">
        <v>-0.4285714285714286</v>
      </c>
      <c r="D339" s="180">
        <v>2</v>
      </c>
      <c r="E339" s="180" t="s">
        <v>143</v>
      </c>
      <c r="F339" s="180">
        <v>3</v>
      </c>
      <c r="G339" s="179">
        <v>-0.95702306079664567</v>
      </c>
      <c r="H339" s="179">
        <v>59.714285714285715</v>
      </c>
      <c r="I339" s="179">
        <v>-7.9545454545454586E-2</v>
      </c>
      <c r="J339" s="180">
        <v>0.40641711229946531</v>
      </c>
      <c r="K339" s="180">
        <v>0.66467065868263475</v>
      </c>
      <c r="L339" s="180">
        <v>0.57197696737044157</v>
      </c>
      <c r="M339" s="179">
        <v>-0.72043918918918926</v>
      </c>
      <c r="N339" s="179">
        <v>3.0431034482758621</v>
      </c>
      <c r="O339" s="179">
        <v>0.13446475195822449</v>
      </c>
    </row>
    <row r="340" spans="2:15" hidden="1" outlineLevel="1">
      <c r="B340" s="63" t="s">
        <v>83</v>
      </c>
      <c r="C340" s="179">
        <v>0.47540983606557385</v>
      </c>
      <c r="D340" s="180" t="s">
        <v>143</v>
      </c>
      <c r="E340" s="180">
        <v>-1</v>
      </c>
      <c r="F340" s="180">
        <v>-1</v>
      </c>
      <c r="G340" s="179">
        <v>-0.97916666666666663</v>
      </c>
      <c r="H340" s="179">
        <v>35.25</v>
      </c>
      <c r="I340" s="179">
        <v>-0.20171673819742486</v>
      </c>
      <c r="J340" s="180">
        <v>-0.88042269187986655</v>
      </c>
      <c r="K340" s="180">
        <v>-0.77474120082815734</v>
      </c>
      <c r="L340" s="180">
        <v>-0.81984334203655351</v>
      </c>
      <c r="M340" s="179">
        <v>-0.88307470227354745</v>
      </c>
      <c r="N340" s="179">
        <v>-0.48098159509202454</v>
      </c>
      <c r="O340" s="179">
        <v>-0.69459355828220859</v>
      </c>
    </row>
    <row r="341" spans="2:15" hidden="1" outlineLevel="1">
      <c r="B341" s="63" t="s">
        <v>82</v>
      </c>
      <c r="C341" s="179">
        <v>2.1739130434782705E-2</v>
      </c>
      <c r="D341" s="180" t="s">
        <v>143</v>
      </c>
      <c r="E341" s="180" t="s">
        <v>143</v>
      </c>
      <c r="F341" s="180" t="s">
        <v>143</v>
      </c>
      <c r="G341" s="179">
        <v>-0.27422145328719727</v>
      </c>
      <c r="H341" s="179">
        <v>0.75257048092868994</v>
      </c>
      <c r="I341" s="179">
        <v>0.20330094092241247</v>
      </c>
      <c r="J341" s="180">
        <v>5.1574375678609119E-3</v>
      </c>
      <c r="K341" s="180">
        <v>0.40535506402793953</v>
      </c>
      <c r="L341" s="180">
        <v>0.22057901992730922</v>
      </c>
      <c r="M341" s="179">
        <v>-0.12906362878577382</v>
      </c>
      <c r="N341" s="179">
        <v>0.54856361149110811</v>
      </c>
      <c r="O341" s="179">
        <v>0.2123655913978495</v>
      </c>
    </row>
    <row r="342" spans="2:15" hidden="1" outlineLevel="1">
      <c r="B342" s="63" t="s">
        <v>81</v>
      </c>
      <c r="C342" s="179">
        <v>-0.90231362467866327</v>
      </c>
      <c r="D342" s="180">
        <v>-0.66666666666666674</v>
      </c>
      <c r="E342" s="180">
        <v>4</v>
      </c>
      <c r="F342" s="180">
        <v>0.5</v>
      </c>
      <c r="G342" s="179">
        <v>-0.14564102564102566</v>
      </c>
      <c r="H342" s="179">
        <v>0.14913392479932397</v>
      </c>
      <c r="I342" s="179">
        <v>-1.3794406651549518E-2</v>
      </c>
      <c r="J342" s="180">
        <v>-1.8949909474954785E-2</v>
      </c>
      <c r="K342" s="180">
        <v>-2.394908725506617E-2</v>
      </c>
      <c r="L342" s="180">
        <v>-2.1901418895535651E-2</v>
      </c>
      <c r="M342" s="179">
        <v>-5.1054320421728194E-2</v>
      </c>
      <c r="N342" s="179">
        <v>0.21670867464818322</v>
      </c>
      <c r="O342" s="179">
        <v>8.8667251205611475E-2</v>
      </c>
    </row>
    <row r="343" spans="2:15" hidden="1" outlineLevel="1">
      <c r="B343" s="63" t="s">
        <v>80</v>
      </c>
      <c r="C343" s="179">
        <v>-0.47126436781609193</v>
      </c>
      <c r="D343" s="180" t="s">
        <v>143</v>
      </c>
      <c r="E343" s="180">
        <v>-1</v>
      </c>
      <c r="F343" s="180">
        <v>3</v>
      </c>
      <c r="G343" s="179">
        <v>-0.18711071564764203</v>
      </c>
      <c r="H343" s="179">
        <v>0.29380978162786509</v>
      </c>
      <c r="I343" s="179">
        <v>1.1634844868735117E-2</v>
      </c>
      <c r="J343" s="180">
        <v>0.2034407427635172</v>
      </c>
      <c r="K343" s="180">
        <v>0.36017081554004782</v>
      </c>
      <c r="L343" s="180">
        <v>0.29234859675036917</v>
      </c>
      <c r="M343" s="179">
        <v>-9.1382971877211894E-3</v>
      </c>
      <c r="N343" s="179">
        <v>0.33579871888001067</v>
      </c>
      <c r="O343" s="179">
        <v>0.16110423049344891</v>
      </c>
    </row>
    <row r="344" spans="2:15" hidden="1" outlineLevel="1">
      <c r="B344" s="63" t="s">
        <v>79</v>
      </c>
      <c r="C344" s="179">
        <v>-0.22535211267605637</v>
      </c>
      <c r="D344" s="180">
        <v>8</v>
      </c>
      <c r="E344" s="180">
        <v>0.39999999999999991</v>
      </c>
      <c r="F344" s="180">
        <v>1.6666666666666665</v>
      </c>
      <c r="G344" s="179">
        <v>-5.2718706226919654E-2</v>
      </c>
      <c r="H344" s="179">
        <v>0.54978197674418605</v>
      </c>
      <c r="I344" s="179">
        <v>0.19555289361383554</v>
      </c>
      <c r="J344" s="180">
        <v>0.21319399085564994</v>
      </c>
      <c r="K344" s="180">
        <v>0.40379431888865858</v>
      </c>
      <c r="L344" s="180">
        <v>0.32037711839898209</v>
      </c>
      <c r="M344" s="179">
        <v>7.492685408981048E-2</v>
      </c>
      <c r="N344" s="179">
        <v>0.45787110406761755</v>
      </c>
      <c r="O344" s="179">
        <v>0.26281345169442094</v>
      </c>
    </row>
    <row r="345" spans="2:15" collapsed="1">
      <c r="B345" s="173">
        <v>1986</v>
      </c>
      <c r="C345" s="184">
        <v>-0.51087595532039975</v>
      </c>
      <c r="D345" s="184">
        <v>0.38095238095238093</v>
      </c>
      <c r="E345" s="184">
        <v>-0.5</v>
      </c>
      <c r="F345" s="184">
        <v>-0.1063829787234043</v>
      </c>
      <c r="G345" s="184">
        <v>-0.19277230944439927</v>
      </c>
      <c r="H345" s="184">
        <v>0.39385503396843236</v>
      </c>
      <c r="I345" s="184">
        <v>6.7273509498901873E-2</v>
      </c>
      <c r="J345" s="184">
        <v>5.0509020871821075E-2</v>
      </c>
      <c r="K345" s="184">
        <v>0.12876583763491323</v>
      </c>
      <c r="L345" s="184">
        <v>9.7134430672352723E-2</v>
      </c>
      <c r="M345" s="184">
        <v>-6.7570621468926562E-2</v>
      </c>
      <c r="N345" s="184">
        <v>0.2494681505705294</v>
      </c>
      <c r="O345" s="184">
        <v>9.9759197138204136E-2</v>
      </c>
    </row>
    <row r="346" spans="2:15" hidden="1" outlineLevel="1">
      <c r="B346" s="63" t="s">
        <v>90</v>
      </c>
      <c r="C346" s="179">
        <v>0.45454545454545459</v>
      </c>
      <c r="D346" s="180" t="s">
        <v>143</v>
      </c>
      <c r="E346" s="180">
        <v>-0.81818181818181812</v>
      </c>
      <c r="F346" s="180">
        <v>-0.72727272727272729</v>
      </c>
      <c r="G346" s="179">
        <v>-1.5514809590972956E-3</v>
      </c>
      <c r="H346" s="179">
        <v>0.13950177935943064</v>
      </c>
      <c r="I346" s="179">
        <v>6.8650371944739552E-2</v>
      </c>
      <c r="J346" s="180">
        <v>0.22923462986198251</v>
      </c>
      <c r="K346" s="180">
        <v>0.73959717820263782</v>
      </c>
      <c r="L346" s="180">
        <v>0.51045011548645136</v>
      </c>
      <c r="M346" s="179">
        <v>0.1233120347803176</v>
      </c>
      <c r="N346" s="179">
        <v>0.48789914966997672</v>
      </c>
      <c r="O346" s="179">
        <v>0.3149259328708045</v>
      </c>
    </row>
    <row r="347" spans="2:15" hidden="1" outlineLevel="1">
      <c r="B347" s="63" t="s">
        <v>89</v>
      </c>
      <c r="C347" s="179">
        <v>8.1250000000000044E-2</v>
      </c>
      <c r="D347" s="180">
        <v>1</v>
      </c>
      <c r="E347" s="180">
        <v>4</v>
      </c>
      <c r="F347" s="180">
        <v>1.5</v>
      </c>
      <c r="G347" s="179">
        <v>0.2100411522633745</v>
      </c>
      <c r="H347" s="179">
        <v>7.4800637958532645E-2</v>
      </c>
      <c r="I347" s="179">
        <v>0.1413527744025922</v>
      </c>
      <c r="J347" s="180">
        <v>0.23444753946146712</v>
      </c>
      <c r="K347" s="180">
        <v>0.38223268492132334</v>
      </c>
      <c r="L347" s="180">
        <v>0.31652102112433766</v>
      </c>
      <c r="M347" s="179">
        <v>0.22114627617698002</v>
      </c>
      <c r="N347" s="179">
        <v>0.24808255473434659</v>
      </c>
      <c r="O347" s="179">
        <v>0.23543114923827835</v>
      </c>
    </row>
    <row r="348" spans="2:15" hidden="1" outlineLevel="1">
      <c r="B348" s="63" t="s">
        <v>88</v>
      </c>
      <c r="C348" s="179">
        <v>0.49090909090909096</v>
      </c>
      <c r="D348" s="180" t="s">
        <v>143</v>
      </c>
      <c r="E348" s="180" t="s">
        <v>143</v>
      </c>
      <c r="F348" s="180" t="s">
        <v>143</v>
      </c>
      <c r="G348" s="179">
        <v>0.46350364963503643</v>
      </c>
      <c r="H348" s="179">
        <v>-9.4709897610921523E-2</v>
      </c>
      <c r="I348" s="179">
        <v>0.11965662228451301</v>
      </c>
      <c r="J348" s="180">
        <v>0.17780026990553299</v>
      </c>
      <c r="K348" s="180">
        <v>1.0701153007167341</v>
      </c>
      <c r="L348" s="180">
        <v>0.64166531670176585</v>
      </c>
      <c r="M348" s="179">
        <v>0.30421572350930504</v>
      </c>
      <c r="N348" s="179">
        <v>0.46141263940520449</v>
      </c>
      <c r="O348" s="179">
        <v>0.39237761654574266</v>
      </c>
    </row>
    <row r="349" spans="2:15" hidden="1" outlineLevel="1">
      <c r="B349" s="63" t="s">
        <v>87</v>
      </c>
      <c r="C349" s="179">
        <v>-0.12903225806451613</v>
      </c>
      <c r="D349" s="180">
        <v>-1</v>
      </c>
      <c r="E349" s="180" t="s">
        <v>143</v>
      </c>
      <c r="F349" s="180">
        <v>-1</v>
      </c>
      <c r="G349" s="179">
        <v>0.67592592592592582</v>
      </c>
      <c r="H349" s="179">
        <v>-0.58208955223880599</v>
      </c>
      <c r="I349" s="179">
        <v>0.50701402805611218</v>
      </c>
      <c r="J349" s="180">
        <v>-0.67830045523520488</v>
      </c>
      <c r="K349" s="180">
        <v>1.5630630630630629</v>
      </c>
      <c r="L349" s="180">
        <v>-0.11350737797956867</v>
      </c>
      <c r="M349" s="179">
        <v>-0.15821678321678323</v>
      </c>
      <c r="N349" s="179">
        <v>1.0657439446366781</v>
      </c>
      <c r="O349" s="179">
        <v>8.8625261688764834E-2</v>
      </c>
    </row>
    <row r="350" spans="2:15" hidden="1" outlineLevel="1">
      <c r="B350" s="63" t="s">
        <v>86</v>
      </c>
      <c r="C350" s="179">
        <v>-0.15909090909090906</v>
      </c>
      <c r="D350" s="180">
        <v>-1</v>
      </c>
      <c r="E350" s="180" t="s">
        <v>143</v>
      </c>
      <c r="F350" s="180">
        <v>-1</v>
      </c>
      <c r="G350" s="179">
        <v>1.1278026905829597</v>
      </c>
      <c r="H350" s="179">
        <v>-1</v>
      </c>
      <c r="I350" s="179">
        <v>0.91330645161290325</v>
      </c>
      <c r="J350" s="180">
        <v>-0.28268551236749118</v>
      </c>
      <c r="K350" s="180">
        <v>0.85135135135135132</v>
      </c>
      <c r="L350" s="180">
        <v>0.21584158415841581</v>
      </c>
      <c r="M350" s="179">
        <v>0.53419354838709676</v>
      </c>
      <c r="N350" s="179">
        <v>0.51102941176470584</v>
      </c>
      <c r="O350" s="179">
        <v>0.52817574021012414</v>
      </c>
    </row>
    <row r="351" spans="2:15" hidden="1" outlineLevel="1">
      <c r="B351" s="63" t="s">
        <v>85</v>
      </c>
      <c r="C351" s="179">
        <v>-0.52941176470588236</v>
      </c>
      <c r="D351" s="180">
        <v>-1</v>
      </c>
      <c r="E351" s="180" t="s">
        <v>143</v>
      </c>
      <c r="F351" s="180">
        <v>-1</v>
      </c>
      <c r="G351" s="179">
        <v>-0.95321637426900585</v>
      </c>
      <c r="H351" s="179">
        <v>-0.9452054794520548</v>
      </c>
      <c r="I351" s="179">
        <v>-0.952443857331572</v>
      </c>
      <c r="J351" s="180">
        <v>-1.46520146520146E-2</v>
      </c>
      <c r="K351" s="180">
        <v>0.41624365482233494</v>
      </c>
      <c r="L351" s="180">
        <v>0.23988005997001505</v>
      </c>
      <c r="M351" s="179">
        <v>-0.67821782178217815</v>
      </c>
      <c r="N351" s="179">
        <v>0.20342612419700212</v>
      </c>
      <c r="O351" s="179">
        <v>-0.39945836154366965</v>
      </c>
    </row>
    <row r="352" spans="2:15" hidden="1" outlineLevel="1">
      <c r="B352" s="63" t="s">
        <v>84</v>
      </c>
      <c r="C352" s="179">
        <v>-0.125</v>
      </c>
      <c r="D352" s="180" t="s">
        <v>143</v>
      </c>
      <c r="E352" s="180" t="s">
        <v>143</v>
      </c>
      <c r="F352" s="180" t="s">
        <v>143</v>
      </c>
      <c r="G352" s="179">
        <v>6.8196721311475406</v>
      </c>
      <c r="H352" s="179">
        <v>-0.7846153846153846</v>
      </c>
      <c r="I352" s="179">
        <v>4.1764705882352944</v>
      </c>
      <c r="J352" s="180">
        <v>-7.8817733990147798E-2</v>
      </c>
      <c r="K352" s="180">
        <v>0.59047619047619038</v>
      </c>
      <c r="L352" s="180">
        <v>0.26150121065375309</v>
      </c>
      <c r="M352" s="179">
        <v>2.1742627345844503</v>
      </c>
      <c r="N352" s="179">
        <v>0.26545454545454539</v>
      </c>
      <c r="O352" s="179">
        <v>1.3641975308641974</v>
      </c>
    </row>
    <row r="353" spans="2:15" hidden="1" outlineLevel="1">
      <c r="B353" s="63" t="s">
        <v>83</v>
      </c>
      <c r="C353" s="179">
        <v>-0.16438356164383561</v>
      </c>
      <c r="D353" s="180">
        <v>-1</v>
      </c>
      <c r="E353" s="180">
        <v>1</v>
      </c>
      <c r="F353" s="180">
        <v>0.25</v>
      </c>
      <c r="G353" s="179">
        <v>4.2114285714285717</v>
      </c>
      <c r="H353" s="179">
        <v>-0.62962962962962965</v>
      </c>
      <c r="I353" s="179">
        <v>3.0698689956331879</v>
      </c>
      <c r="J353" s="180">
        <v>5.562043795620438</v>
      </c>
      <c r="K353" s="180">
        <v>7.473684210526315</v>
      </c>
      <c r="L353" s="180">
        <v>6.5366726296958859</v>
      </c>
      <c r="M353" s="179">
        <v>4.2780952380952382</v>
      </c>
      <c r="N353" s="179">
        <v>6.1075581395348841</v>
      </c>
      <c r="O353" s="179">
        <v>5.0023014959723824</v>
      </c>
    </row>
    <row r="354" spans="2:15" hidden="1" outlineLevel="1">
      <c r="B354" s="63" t="s">
        <v>82</v>
      </c>
      <c r="C354" s="179">
        <v>-0.83629893238434161</v>
      </c>
      <c r="D354" s="180">
        <v>-1</v>
      </c>
      <c r="E354" s="180" t="s">
        <v>143</v>
      </c>
      <c r="F354" s="180">
        <v>-1</v>
      </c>
      <c r="G354" s="179">
        <v>0.35521688159437281</v>
      </c>
      <c r="H354" s="179">
        <v>-2.8046421663442955E-2</v>
      </c>
      <c r="I354" s="179">
        <v>0.14520402755696882</v>
      </c>
      <c r="J354" s="180">
        <v>-0.10992993476685187</v>
      </c>
      <c r="K354" s="180">
        <v>-0.22360809833694861</v>
      </c>
      <c r="L354" s="180">
        <v>-0.17495605418260785</v>
      </c>
      <c r="M354" s="179">
        <v>3.1232091690544417E-2</v>
      </c>
      <c r="N354" s="179">
        <v>-0.15334723187398658</v>
      </c>
      <c r="O354" s="179">
        <v>-7.0833867042397802E-2</v>
      </c>
    </row>
    <row r="355" spans="2:15" hidden="1" outlineLevel="1">
      <c r="B355" s="63" t="s">
        <v>81</v>
      </c>
      <c r="C355" s="179">
        <v>0.60082304526748964</v>
      </c>
      <c r="D355" s="180">
        <v>-0.7</v>
      </c>
      <c r="E355" s="180">
        <v>-0.66666666666666674</v>
      </c>
      <c r="F355" s="180">
        <v>-0.69230769230769229</v>
      </c>
      <c r="G355" s="179">
        <v>0.60714285714285721</v>
      </c>
      <c r="H355" s="179">
        <v>0.17274979355904208</v>
      </c>
      <c r="I355" s="179">
        <v>0.37872340425531914</v>
      </c>
      <c r="J355" s="180">
        <v>1.4448389861638322E-2</v>
      </c>
      <c r="K355" s="180">
        <v>0.42608072605684266</v>
      </c>
      <c r="L355" s="180">
        <v>0.22284021522277975</v>
      </c>
      <c r="M355" s="179">
        <v>0.25734870317002878</v>
      </c>
      <c r="N355" s="179">
        <v>0.31956762749445677</v>
      </c>
      <c r="O355" s="179">
        <v>0.28906470754450408</v>
      </c>
    </row>
    <row r="356" spans="2:15" hidden="1" outlineLevel="1">
      <c r="B356" s="63" t="s">
        <v>80</v>
      </c>
      <c r="C356" s="179">
        <v>0.23404255319148937</v>
      </c>
      <c r="D356" s="180">
        <v>-1</v>
      </c>
      <c r="E356" s="180">
        <v>-0.8</v>
      </c>
      <c r="F356" s="180">
        <v>-0.88888888888888884</v>
      </c>
      <c r="G356" s="179">
        <v>0.63827571845064557</v>
      </c>
      <c r="H356" s="179">
        <v>0.11466505733252874</v>
      </c>
      <c r="I356" s="179">
        <v>0.37194310856441226</v>
      </c>
      <c r="J356" s="180">
        <v>-0.18404634581105173</v>
      </c>
      <c r="K356" s="180">
        <v>3.7273120138288762E-2</v>
      </c>
      <c r="L356" s="180">
        <v>-7.1687143483984195E-2</v>
      </c>
      <c r="M356" s="179">
        <v>0.10487770193401591</v>
      </c>
      <c r="N356" s="179">
        <v>6.4010680157391864E-2</v>
      </c>
      <c r="O356" s="179">
        <v>8.4322872490811385E-2</v>
      </c>
    </row>
    <row r="357" spans="2:15" hidden="1" outlineLevel="1">
      <c r="B357" s="63" t="s">
        <v>79</v>
      </c>
      <c r="C357" s="179">
        <v>-0.40997229916897504</v>
      </c>
      <c r="D357" s="180">
        <v>-0.9</v>
      </c>
      <c r="E357" s="180">
        <v>1.5</v>
      </c>
      <c r="F357" s="180">
        <v>-0.5</v>
      </c>
      <c r="G357" s="179">
        <v>0.34908091393231411</v>
      </c>
      <c r="H357" s="179">
        <v>-8.5562385778368499E-2</v>
      </c>
      <c r="I357" s="179">
        <v>0.12812500000000004</v>
      </c>
      <c r="J357" s="180">
        <v>-0.24177892234548337</v>
      </c>
      <c r="K357" s="180">
        <v>-0.12452350698856418</v>
      </c>
      <c r="L357" s="180">
        <v>-0.1811594202898551</v>
      </c>
      <c r="M357" s="179">
        <v>-3.4749508840864474E-2</v>
      </c>
      <c r="N357" s="179">
        <v>-0.11126760563380278</v>
      </c>
      <c r="O357" s="179">
        <v>-7.387181949111854E-2</v>
      </c>
    </row>
    <row r="358" spans="2:15" collapsed="1">
      <c r="B358" s="173">
        <v>1985</v>
      </c>
      <c r="C358" s="184">
        <v>-5.8139534883720922E-2</v>
      </c>
      <c r="D358" s="184">
        <v>-0.64406779661016955</v>
      </c>
      <c r="E358" s="184">
        <v>-3.703703703703709E-2</v>
      </c>
      <c r="F358" s="184">
        <v>-0.45348837209302328</v>
      </c>
      <c r="G358" s="184">
        <v>0.37129789726142004</v>
      </c>
      <c r="H358" s="184">
        <v>5.063460970832101E-2</v>
      </c>
      <c r="I358" s="184">
        <v>0.20787692307692307</v>
      </c>
      <c r="J358" s="184">
        <v>8.2431736218444573E-3</v>
      </c>
      <c r="K358" s="184">
        <v>0.31836179163573375</v>
      </c>
      <c r="L358" s="184">
        <v>0.17203849028400597</v>
      </c>
      <c r="M358" s="184">
        <v>0.15406858075928698</v>
      </c>
      <c r="N358" s="184">
        <v>0.21183777391897229</v>
      </c>
      <c r="O358" s="184">
        <v>0.1838545071049178</v>
      </c>
    </row>
    <row r="359" spans="2:15" hidden="1" outlineLevel="1">
      <c r="B359" s="63" t="s">
        <v>90</v>
      </c>
      <c r="C359" s="179">
        <v>-0.52549019607843139</v>
      </c>
      <c r="D359" s="180">
        <v>-1</v>
      </c>
      <c r="E359" s="180" t="s">
        <v>143</v>
      </c>
      <c r="F359" s="180">
        <v>0</v>
      </c>
      <c r="G359" s="179">
        <v>0.44487466884043214</v>
      </c>
      <c r="H359" s="179">
        <v>0.18206293117953898</v>
      </c>
      <c r="I359" s="179">
        <v>0.30092165898617518</v>
      </c>
      <c r="J359" s="180">
        <v>-8.3064887252646158E-2</v>
      </c>
      <c r="K359" s="180">
        <v>1.4626556016597458E-2</v>
      </c>
      <c r="L359" s="180">
        <v>-3.169321405193104E-2</v>
      </c>
      <c r="M359" s="179">
        <v>9.4915254237288194E-2</v>
      </c>
      <c r="N359" s="179">
        <v>7.9188859654751864E-2</v>
      </c>
      <c r="O359" s="179">
        <v>8.6593317033414774E-2</v>
      </c>
    </row>
    <row r="360" spans="2:15" hidden="1" outlineLevel="1">
      <c r="B360" s="63" t="s">
        <v>89</v>
      </c>
      <c r="C360" s="179">
        <v>-0.31330472103004292</v>
      </c>
      <c r="D360" s="180">
        <v>-0.66666666666666674</v>
      </c>
      <c r="E360" s="180">
        <v>-0.75</v>
      </c>
      <c r="F360" s="180">
        <v>-0.68421052631578949</v>
      </c>
      <c r="G360" s="179">
        <v>0.13551401869158886</v>
      </c>
      <c r="H360" s="179">
        <v>5.1307847082495028E-2</v>
      </c>
      <c r="I360" s="179">
        <v>9.1126038536326615E-2</v>
      </c>
      <c r="J360" s="180">
        <v>-2.0612306759624111E-2</v>
      </c>
      <c r="K360" s="180">
        <v>-5.9104686407087881E-2</v>
      </c>
      <c r="L360" s="180">
        <v>-4.2369530838165526E-2</v>
      </c>
      <c r="M360" s="179">
        <v>4.1489012791078972E-2</v>
      </c>
      <c r="N360" s="179">
        <v>-1.402447408222196E-2</v>
      </c>
      <c r="O360" s="179">
        <v>1.1293097000972363E-2</v>
      </c>
    </row>
    <row r="361" spans="2:15" hidden="1" outlineLevel="1">
      <c r="B361" s="63" t="s">
        <v>88</v>
      </c>
      <c r="C361" s="179">
        <v>-0.38888888888888884</v>
      </c>
      <c r="D361" s="180" t="s">
        <v>143</v>
      </c>
      <c r="E361" s="180" t="s">
        <v>143</v>
      </c>
      <c r="F361" s="180" t="s">
        <v>143</v>
      </c>
      <c r="G361" s="179">
        <v>2.814258911819878E-2</v>
      </c>
      <c r="H361" s="179">
        <v>0.11054958938723947</v>
      </c>
      <c r="I361" s="179">
        <v>7.7387693469233687E-2</v>
      </c>
      <c r="J361" s="180">
        <v>0.2137592137592137</v>
      </c>
      <c r="K361" s="180">
        <v>-0.24953227315247895</v>
      </c>
      <c r="L361" s="180">
        <v>-8.1125334921107517E-2</v>
      </c>
      <c r="M361" s="179">
        <v>0.10769877997475819</v>
      </c>
      <c r="N361" s="179">
        <v>-9.634506852996505E-2</v>
      </c>
      <c r="O361" s="179">
        <v>-1.6808789767136734E-2</v>
      </c>
    </row>
    <row r="362" spans="2:15" hidden="1" outlineLevel="1">
      <c r="B362" s="63" t="s">
        <v>87</v>
      </c>
      <c r="C362" s="179">
        <v>0</v>
      </c>
      <c r="D362" s="180">
        <v>21</v>
      </c>
      <c r="E362" s="180" t="s">
        <v>143</v>
      </c>
      <c r="F362" s="180">
        <v>21</v>
      </c>
      <c r="G362" s="179">
        <v>1.8235294117647061</v>
      </c>
      <c r="H362" s="179">
        <v>0.63414634146341453</v>
      </c>
      <c r="I362" s="179">
        <v>1.5721649484536084</v>
      </c>
      <c r="J362" s="180">
        <v>-0.51897810218978102</v>
      </c>
      <c r="K362" s="180">
        <v>0.85000000000000009</v>
      </c>
      <c r="L362" s="180">
        <v>-0.40872483221476508</v>
      </c>
      <c r="M362" s="179">
        <v>-0.2643086816720257</v>
      </c>
      <c r="N362" s="179">
        <v>0.79503105590062106</v>
      </c>
      <c r="O362" s="179">
        <v>-0.16491841491841497</v>
      </c>
    </row>
    <row r="363" spans="2:15" hidden="1" outlineLevel="1">
      <c r="B363" s="63" t="s">
        <v>86</v>
      </c>
      <c r="C363" s="179">
        <v>0.18918918918918926</v>
      </c>
      <c r="D363" s="180" t="s">
        <v>143</v>
      </c>
      <c r="E363" s="180" t="s">
        <v>143</v>
      </c>
      <c r="F363" s="180" t="s">
        <v>143</v>
      </c>
      <c r="G363" s="179">
        <v>15.518518518518519</v>
      </c>
      <c r="H363" s="179">
        <v>9</v>
      </c>
      <c r="I363" s="179">
        <v>14.5</v>
      </c>
      <c r="J363" s="180">
        <v>14.722222222222221</v>
      </c>
      <c r="K363" s="180">
        <v>6.9285714285714288</v>
      </c>
      <c r="L363" s="180">
        <v>9.9782608695652169</v>
      </c>
      <c r="M363" s="179">
        <v>8.4512195121951219</v>
      </c>
      <c r="N363" s="179">
        <v>7.2424242424242422</v>
      </c>
      <c r="O363" s="179">
        <v>8.1043478260869559</v>
      </c>
    </row>
    <row r="364" spans="2:15" hidden="1" outlineLevel="1">
      <c r="B364" s="63" t="s">
        <v>85</v>
      </c>
      <c r="C364" s="179">
        <v>1.2173913043478262</v>
      </c>
      <c r="D364" s="180">
        <v>-0.6</v>
      </c>
      <c r="E364" s="180" t="s">
        <v>143</v>
      </c>
      <c r="F364" s="180">
        <v>-0.6</v>
      </c>
      <c r="G364" s="179">
        <v>14.906976744186046</v>
      </c>
      <c r="H364" s="179">
        <v>6.3</v>
      </c>
      <c r="I364" s="179">
        <v>13.283018867924529</v>
      </c>
      <c r="J364" s="180">
        <v>7.0294117647058822</v>
      </c>
      <c r="K364" s="180">
        <v>196</v>
      </c>
      <c r="L364" s="180">
        <v>17.527777777777779</v>
      </c>
      <c r="M364" s="179">
        <v>8.6190476190476186</v>
      </c>
      <c r="N364" s="179">
        <v>37.916666666666664</v>
      </c>
      <c r="O364" s="179">
        <v>11.623931623931623</v>
      </c>
    </row>
    <row r="365" spans="2:15" hidden="1" outlineLevel="1">
      <c r="B365" s="63" t="s">
        <v>84</v>
      </c>
      <c r="C365" s="179">
        <v>0.29729729729729737</v>
      </c>
      <c r="D365" s="180">
        <v>-1</v>
      </c>
      <c r="E365" s="180">
        <v>-1</v>
      </c>
      <c r="F365" s="180">
        <v>-1</v>
      </c>
      <c r="G365" s="179">
        <v>0.60526315789473695</v>
      </c>
      <c r="H365" s="179">
        <v>1.096774193548387</v>
      </c>
      <c r="I365" s="179">
        <v>0.74766355140186924</v>
      </c>
      <c r="J365" s="180">
        <v>6</v>
      </c>
      <c r="K365" s="180">
        <v>29</v>
      </c>
      <c r="L365" s="180">
        <v>10.472222222222221</v>
      </c>
      <c r="M365" s="179">
        <v>1.5547945205479454</v>
      </c>
      <c r="N365" s="179">
        <v>5.3953488372093021</v>
      </c>
      <c r="O365" s="179">
        <v>2.4285714285714284</v>
      </c>
    </row>
    <row r="366" spans="2:15" hidden="1" outlineLevel="1">
      <c r="B366" s="63" t="s">
        <v>83</v>
      </c>
      <c r="C366" s="179">
        <v>-0.12048192771084343</v>
      </c>
      <c r="D366" s="180" t="s">
        <v>143</v>
      </c>
      <c r="E366" s="180" t="s">
        <v>143</v>
      </c>
      <c r="F366" s="180" t="s">
        <v>143</v>
      </c>
      <c r="G366" s="179">
        <v>6.6086956521739131</v>
      </c>
      <c r="H366" s="179">
        <v>4.4000000000000004</v>
      </c>
      <c r="I366" s="179">
        <v>5.9393939393939394</v>
      </c>
      <c r="J366" s="180">
        <v>12.7</v>
      </c>
      <c r="K366" s="180">
        <v>46.5</v>
      </c>
      <c r="L366" s="180">
        <v>20.5</v>
      </c>
      <c r="M366" s="179">
        <v>3.166666666666667</v>
      </c>
      <c r="N366" s="179">
        <v>20.5</v>
      </c>
      <c r="O366" s="179">
        <v>5.119718309859155</v>
      </c>
    </row>
    <row r="367" spans="2:15" hidden="1" outlineLevel="1">
      <c r="B367" s="63" t="s">
        <v>82</v>
      </c>
      <c r="C367" s="179">
        <v>0.52717391304347827</v>
      </c>
      <c r="D367" s="180">
        <v>-0.85714285714285721</v>
      </c>
      <c r="E367" s="180" t="s">
        <v>143</v>
      </c>
      <c r="F367" s="180">
        <v>-0.85714285714285721</v>
      </c>
      <c r="G367" s="179">
        <v>-9.094138543516872E-2</v>
      </c>
      <c r="H367" s="179">
        <v>0.1531598513011152</v>
      </c>
      <c r="I367" s="179">
        <v>2.8337874659400519E-2</v>
      </c>
      <c r="J367" s="180">
        <v>2.1723031350283861E-2</v>
      </c>
      <c r="K367" s="180">
        <v>0.51064991807755322</v>
      </c>
      <c r="L367" s="180">
        <v>0.25385712433553742</v>
      </c>
      <c r="M367" s="179">
        <v>-1.0911152047612283E-2</v>
      </c>
      <c r="N367" s="179">
        <v>0.35925692695214106</v>
      </c>
      <c r="O367" s="179">
        <v>0.16444179282571403</v>
      </c>
    </row>
    <row r="368" spans="2:15" hidden="1" outlineLevel="1">
      <c r="B368" s="63" t="s">
        <v>81</v>
      </c>
      <c r="C368" s="179">
        <v>-0.40147783251231528</v>
      </c>
      <c r="D368" s="180">
        <v>1.5</v>
      </c>
      <c r="E368" s="180" t="s">
        <v>143</v>
      </c>
      <c r="F368" s="180">
        <v>2.25</v>
      </c>
      <c r="G368" s="179">
        <v>-0.2844036697247706</v>
      </c>
      <c r="H368" s="179">
        <v>9.0401584728975415E-2</v>
      </c>
      <c r="I368" s="179">
        <v>-0.12652658727148602</v>
      </c>
      <c r="J368" s="180">
        <v>-1.0540344075599672E-2</v>
      </c>
      <c r="K368" s="180">
        <v>-5.0997280145058888E-2</v>
      </c>
      <c r="L368" s="180">
        <v>-3.1443962993324748E-2</v>
      </c>
      <c r="M368" s="179">
        <v>-0.1481526942432797</v>
      </c>
      <c r="N368" s="179">
        <v>3.8255547054322214E-3</v>
      </c>
      <c r="O368" s="179">
        <v>-7.6913044895829952E-2</v>
      </c>
    </row>
    <row r="369" spans="2:15" hidden="1" outlineLevel="1">
      <c r="B369" s="63" t="s">
        <v>80</v>
      </c>
      <c r="C369" s="179">
        <v>0.11904761904761907</v>
      </c>
      <c r="D369" s="180">
        <v>-0.19999999999999996</v>
      </c>
      <c r="E369" s="180">
        <v>-0.16666666666666663</v>
      </c>
      <c r="F369" s="180">
        <v>-0.18181818181818177</v>
      </c>
      <c r="G369" s="179">
        <v>-0.27363485100589924</v>
      </c>
      <c r="H369" s="179">
        <v>-6.3489073097211746E-2</v>
      </c>
      <c r="I369" s="179">
        <v>-0.18004866180048662</v>
      </c>
      <c r="J369" s="180">
        <v>-4.995766299745974E-2</v>
      </c>
      <c r="K369" s="180">
        <v>7.9416909620991349E-2</v>
      </c>
      <c r="L369" s="180">
        <v>1.1596293624812848E-2</v>
      </c>
      <c r="M369" s="179">
        <v>-0.13802402549644521</v>
      </c>
      <c r="N369" s="179">
        <v>2.4695802433580605E-2</v>
      </c>
      <c r="O369" s="179">
        <v>-6.3201456712464799E-2</v>
      </c>
    </row>
    <row r="370" spans="2:15" hidden="1" outlineLevel="1">
      <c r="B370" s="63" t="s">
        <v>79</v>
      </c>
      <c r="C370" s="179">
        <v>-0.12590799031476996</v>
      </c>
      <c r="D370" s="180">
        <v>-0.23076923076923073</v>
      </c>
      <c r="E370" s="180">
        <v>-0.81818181818181812</v>
      </c>
      <c r="F370" s="180">
        <v>-0.5</v>
      </c>
      <c r="G370" s="179">
        <v>-0.34054605188625808</v>
      </c>
      <c r="H370" s="179">
        <v>4.7329041238907354E-2</v>
      </c>
      <c r="I370" s="179">
        <v>-0.18759434609578707</v>
      </c>
      <c r="J370" s="180">
        <v>0.13133124159569709</v>
      </c>
      <c r="K370" s="180">
        <v>7.671259650151474E-2</v>
      </c>
      <c r="L370" s="180">
        <v>0.10215586991700154</v>
      </c>
      <c r="M370" s="179">
        <v>-0.10392253947296037</v>
      </c>
      <c r="N370" s="179">
        <v>6.5599399662310098E-2</v>
      </c>
      <c r="O370" s="179">
        <v>-2.4584406462186847E-2</v>
      </c>
    </row>
    <row r="371" spans="2:15" collapsed="1">
      <c r="B371" s="173">
        <v>1984</v>
      </c>
      <c r="C371" s="184">
        <v>-0.15370196813495784</v>
      </c>
      <c r="D371" s="184">
        <v>-9.2307692307692313E-2</v>
      </c>
      <c r="E371" s="184">
        <v>3.8461538461538547E-2</v>
      </c>
      <c r="F371" s="184">
        <v>-5.4945054945054972E-2</v>
      </c>
      <c r="G371" s="184">
        <v>-7.089184847385599E-2</v>
      </c>
      <c r="H371" s="184">
        <v>8.1205756063595258E-2</v>
      </c>
      <c r="I371" s="184">
        <v>8.6228135008625806E-4</v>
      </c>
      <c r="J371" s="184">
        <v>1.1748195669607053E-2</v>
      </c>
      <c r="K371" s="184">
        <v>4.8618190580341336E-2</v>
      </c>
      <c r="L371" s="184">
        <v>3.0905991466902982E-2</v>
      </c>
      <c r="M371" s="184">
        <v>-2.7406173833445457E-2</v>
      </c>
      <c r="N371" s="184">
        <v>6.1326247950703738E-2</v>
      </c>
      <c r="O371" s="184">
        <v>1.6408177849239092E-2</v>
      </c>
    </row>
    <row r="372" spans="2:15" hidden="1" outlineLevel="1">
      <c r="B372" s="63" t="s">
        <v>90</v>
      </c>
      <c r="C372" s="179">
        <v>-0.35606060606060608</v>
      </c>
      <c r="D372" s="180">
        <v>4.5</v>
      </c>
      <c r="E372" s="180" t="s">
        <v>143</v>
      </c>
      <c r="F372" s="180">
        <v>4.5</v>
      </c>
      <c r="G372" s="179">
        <v>-0.24796934865900389</v>
      </c>
      <c r="H372" s="179">
        <v>1.8160013705670774E-2</v>
      </c>
      <c r="I372" s="179">
        <v>-0.12231030577576441</v>
      </c>
      <c r="J372" s="180">
        <v>7.4811425745022975E-2</v>
      </c>
      <c r="K372" s="180">
        <v>0.18253189401373904</v>
      </c>
      <c r="L372" s="180">
        <v>0.12888724675164731</v>
      </c>
      <c r="M372" s="179">
        <v>-7.6282478347768135E-2</v>
      </c>
      <c r="N372" s="179">
        <v>0.11394667238544565</v>
      </c>
      <c r="O372" s="179">
        <v>1.5483292527328496E-2</v>
      </c>
    </row>
    <row r="373" spans="2:15" hidden="1" outlineLevel="1">
      <c r="B373" s="63" t="s">
        <v>89</v>
      </c>
      <c r="C373" s="179">
        <v>-0.17957746478873238</v>
      </c>
      <c r="D373" s="180" t="s">
        <v>143</v>
      </c>
      <c r="E373" s="180" t="s">
        <v>143</v>
      </c>
      <c r="F373" s="180" t="s">
        <v>143</v>
      </c>
      <c r="G373" s="179">
        <v>-0.17285095856524424</v>
      </c>
      <c r="H373" s="179">
        <v>2.2107969151671014E-2</v>
      </c>
      <c r="I373" s="179">
        <v>-8.0386897504673649E-2</v>
      </c>
      <c r="J373" s="180">
        <v>0.21554900515843767</v>
      </c>
      <c r="K373" s="180">
        <v>0.28837488735355965</v>
      </c>
      <c r="L373" s="180">
        <v>0.25566771471123606</v>
      </c>
      <c r="M373" s="179">
        <v>1.3136288998358836E-3</v>
      </c>
      <c r="N373" s="179">
        <v>0.16433202593452334</v>
      </c>
      <c r="O373" s="179">
        <v>8.3856847566165404E-2</v>
      </c>
    </row>
    <row r="374" spans="2:15" hidden="1" outlineLevel="1">
      <c r="B374" s="63" t="s">
        <v>88</v>
      </c>
      <c r="C374" s="179">
        <v>-0.1964285714285714</v>
      </c>
      <c r="D374" s="180" t="s">
        <v>143</v>
      </c>
      <c r="E374" s="180" t="s">
        <v>143</v>
      </c>
      <c r="F374" s="180" t="s">
        <v>143</v>
      </c>
      <c r="G374" s="179">
        <v>-0.18563789152024446</v>
      </c>
      <c r="H374" s="179">
        <v>-0.1129167834127206</v>
      </c>
      <c r="I374" s="179">
        <v>-0.14368837885889774</v>
      </c>
      <c r="J374" s="180">
        <v>-1.4129995962858244E-2</v>
      </c>
      <c r="K374" s="180">
        <v>0.32383900928792575</v>
      </c>
      <c r="L374" s="180">
        <v>0.17715086735587882</v>
      </c>
      <c r="M374" s="179">
        <v>-0.10622297424327887</v>
      </c>
      <c r="N374" s="179">
        <v>9.4572731284012335E-2</v>
      </c>
      <c r="O374" s="179">
        <v>6.4367057270175998E-3</v>
      </c>
    </row>
    <row r="375" spans="2:15" hidden="1" outlineLevel="1">
      <c r="B375" s="63" t="s">
        <v>87</v>
      </c>
      <c r="C375" s="179">
        <v>-0.56944444444444442</v>
      </c>
      <c r="D375" s="180">
        <v>-0.83333333333333337</v>
      </c>
      <c r="E375" s="180" t="s">
        <v>143</v>
      </c>
      <c r="F375" s="180">
        <v>-0.83333333333333337</v>
      </c>
      <c r="G375" s="179">
        <v>-0.30454545454545456</v>
      </c>
      <c r="H375" s="179">
        <v>-0.83196721311475408</v>
      </c>
      <c r="I375" s="179">
        <v>-0.5818965517241379</v>
      </c>
      <c r="J375" s="180">
        <v>90.333333333333329</v>
      </c>
      <c r="K375" s="180">
        <v>-0.22077922077922074</v>
      </c>
      <c r="L375" s="180">
        <v>7.8165680473372774</v>
      </c>
      <c r="M375" s="179">
        <v>3.9680511182108624</v>
      </c>
      <c r="N375" s="179">
        <v>-0.59547738693467345</v>
      </c>
      <c r="O375" s="179">
        <v>1.4135021097046412</v>
      </c>
    </row>
    <row r="376" spans="2:15" hidden="1" outlineLevel="1">
      <c r="B376" s="63" t="s">
        <v>86</v>
      </c>
      <c r="C376" s="179">
        <v>-7.4999999999999956E-2</v>
      </c>
      <c r="D376" s="180">
        <v>-1</v>
      </c>
      <c r="E376" s="180" t="s">
        <v>143</v>
      </c>
      <c r="F376" s="180">
        <v>-1</v>
      </c>
      <c r="G376" s="179">
        <v>0</v>
      </c>
      <c r="H376" s="179" t="s">
        <v>143</v>
      </c>
      <c r="I376" s="179">
        <v>0.18518518518518512</v>
      </c>
      <c r="J376" s="180">
        <v>-0.3571428571428571</v>
      </c>
      <c r="K376" s="180">
        <v>6</v>
      </c>
      <c r="L376" s="180">
        <v>0.4375</v>
      </c>
      <c r="M376" s="179">
        <v>-0.17171717171717171</v>
      </c>
      <c r="N376" s="179">
        <v>7.25</v>
      </c>
      <c r="O376" s="179">
        <v>0.11650485436893199</v>
      </c>
    </row>
    <row r="377" spans="2:15" hidden="1" outlineLevel="1">
      <c r="B377" s="63" t="s">
        <v>85</v>
      </c>
      <c r="C377" s="179">
        <v>4.5454545454545414E-2</v>
      </c>
      <c r="D377" s="180" t="s">
        <v>143</v>
      </c>
      <c r="E377" s="180" t="s">
        <v>143</v>
      </c>
      <c r="F377" s="180" t="s">
        <v>143</v>
      </c>
      <c r="G377" s="179">
        <v>0.16216216216216206</v>
      </c>
      <c r="H377" s="179">
        <v>0.66666666666666674</v>
      </c>
      <c r="I377" s="179">
        <v>0.23255813953488369</v>
      </c>
      <c r="J377" s="180">
        <v>6.25E-2</v>
      </c>
      <c r="K377" s="180">
        <v>-0.8666666666666667</v>
      </c>
      <c r="L377" s="180">
        <v>-0.23404255319148937</v>
      </c>
      <c r="M377" s="179">
        <v>0.15384615384615374</v>
      </c>
      <c r="N377" s="179">
        <v>-0.4285714285714286</v>
      </c>
      <c r="O377" s="179">
        <v>4.4642857142857206E-2</v>
      </c>
    </row>
    <row r="378" spans="2:15" hidden="1" outlineLevel="1">
      <c r="B378" s="63" t="s">
        <v>84</v>
      </c>
      <c r="C378" s="179">
        <v>-0.11904761904761907</v>
      </c>
      <c r="D378" s="180" t="s">
        <v>143</v>
      </c>
      <c r="E378" s="180">
        <v>0.66666666666666674</v>
      </c>
      <c r="F378" s="180">
        <v>2</v>
      </c>
      <c r="G378" s="179">
        <v>0.72727272727272729</v>
      </c>
      <c r="H378" s="179">
        <v>9.3333333333333339</v>
      </c>
      <c r="I378" s="179">
        <v>1.2765957446808511</v>
      </c>
      <c r="J378" s="180">
        <v>0.38095238095238093</v>
      </c>
      <c r="K378" s="180">
        <v>-0.30000000000000004</v>
      </c>
      <c r="L378" s="180">
        <v>0.16129032258064524</v>
      </c>
      <c r="M378" s="179">
        <v>0.36448598130841114</v>
      </c>
      <c r="N378" s="179">
        <v>1.6875</v>
      </c>
      <c r="O378" s="179">
        <v>0.53658536585365857</v>
      </c>
    </row>
    <row r="379" spans="2:15" hidden="1" outlineLevel="1">
      <c r="B379" s="63" t="s">
        <v>83</v>
      </c>
      <c r="C379" s="179">
        <v>0.22058823529411775</v>
      </c>
      <c r="D379" s="180">
        <v>-1</v>
      </c>
      <c r="E379" s="180" t="s">
        <v>143</v>
      </c>
      <c r="F379" s="180">
        <v>-1</v>
      </c>
      <c r="G379" s="179">
        <v>0.27777777777777768</v>
      </c>
      <c r="H379" s="179" t="s">
        <v>143</v>
      </c>
      <c r="I379" s="179">
        <v>0.83333333333333326</v>
      </c>
      <c r="J379" s="180">
        <v>-0.56521739130434789</v>
      </c>
      <c r="K379" s="180">
        <v>2</v>
      </c>
      <c r="L379" s="180">
        <v>-0.45833333333333337</v>
      </c>
      <c r="M379" s="179">
        <v>-5.2631578947368474E-2</v>
      </c>
      <c r="N379" s="179">
        <v>7</v>
      </c>
      <c r="O379" s="179">
        <v>5.1851851851851816E-2</v>
      </c>
    </row>
    <row r="380" spans="2:15" hidden="1" outlineLevel="1">
      <c r="B380" s="63" t="s">
        <v>82</v>
      </c>
      <c r="C380" s="179">
        <v>-0.41587301587301584</v>
      </c>
      <c r="D380" s="180" t="s">
        <v>143</v>
      </c>
      <c r="E380" s="180" t="s">
        <v>143</v>
      </c>
      <c r="F380" s="180" t="s">
        <v>143</v>
      </c>
      <c r="G380" s="179">
        <v>-0.17665984205908158</v>
      </c>
      <c r="H380" s="179">
        <v>-4.5422285308729604E-2</v>
      </c>
      <c r="I380" s="179">
        <v>-0.11736411736411734</v>
      </c>
      <c r="J380" s="180">
        <v>1.0295591182364729</v>
      </c>
      <c r="K380" s="180">
        <v>-0.16678043230944251</v>
      </c>
      <c r="L380" s="180">
        <v>0.20685338757627925</v>
      </c>
      <c r="M380" s="179">
        <v>0.23158813263525313</v>
      </c>
      <c r="N380" s="179">
        <v>-0.11936780812422021</v>
      </c>
      <c r="O380" s="179">
        <v>3.6004017615699713E-2</v>
      </c>
    </row>
    <row r="381" spans="2:15" hidden="1" outlineLevel="1">
      <c r="B381" s="63" t="s">
        <v>81</v>
      </c>
      <c r="C381" s="179">
        <v>0.11845730027548207</v>
      </c>
      <c r="D381" s="180">
        <v>-0.80952380952380953</v>
      </c>
      <c r="E381" s="180" t="s">
        <v>143</v>
      </c>
      <c r="F381" s="180">
        <v>-0.80952380952380953</v>
      </c>
      <c r="G381" s="179">
        <v>-2.4839848346188687E-3</v>
      </c>
      <c r="H381" s="179">
        <v>4.3208716888972321E-2</v>
      </c>
      <c r="I381" s="179">
        <v>1.6265803268578516E-2</v>
      </c>
      <c r="J381" s="180">
        <v>0.3128678224908541</v>
      </c>
      <c r="K381" s="180">
        <v>1.7645023642025137E-2</v>
      </c>
      <c r="L381" s="180">
        <v>0.14173017783126096</v>
      </c>
      <c r="M381" s="179">
        <v>0.13784916201117325</v>
      </c>
      <c r="N381" s="179">
        <v>2.7368872373874531E-2</v>
      </c>
      <c r="O381" s="179">
        <v>8.3245037790492304E-2</v>
      </c>
    </row>
    <row r="382" spans="2:15" hidden="1" outlineLevel="1">
      <c r="B382" s="63" t="s">
        <v>80</v>
      </c>
      <c r="C382" s="179">
        <v>-0.25882352941176467</v>
      </c>
      <c r="D382" s="180">
        <v>-0.54545454545454541</v>
      </c>
      <c r="E382" s="180">
        <v>-0.83783783783783783</v>
      </c>
      <c r="F382" s="180">
        <v>-0.77083333333333337</v>
      </c>
      <c r="G382" s="179">
        <v>-2.7508090614886682E-2</v>
      </c>
      <c r="H382" s="179">
        <v>5.1922314704716532E-2</v>
      </c>
      <c r="I382" s="179">
        <v>6.3323201621074965E-3</v>
      </c>
      <c r="J382" s="180">
        <v>0.66104078762306617</v>
      </c>
      <c r="K382" s="180">
        <v>0.14348579810641415</v>
      </c>
      <c r="L382" s="180">
        <v>0.36672480473193292</v>
      </c>
      <c r="M382" s="179">
        <v>0.27101347666900377</v>
      </c>
      <c r="N382" s="179">
        <v>0.10387855666825629</v>
      </c>
      <c r="O382" s="179">
        <v>0.18828435422321887</v>
      </c>
    </row>
    <row r="383" spans="2:15" hidden="1" outlineLevel="1">
      <c r="B383" s="63" t="s">
        <v>79</v>
      </c>
      <c r="C383" s="179">
        <v>-0.38814814814814813</v>
      </c>
      <c r="D383" s="180">
        <v>-7.1428571428571397E-2</v>
      </c>
      <c r="E383" s="180" t="s">
        <v>143</v>
      </c>
      <c r="F383" s="180">
        <v>0.71428571428571419</v>
      </c>
      <c r="G383" s="179">
        <v>0.15069743188632523</v>
      </c>
      <c r="H383" s="179">
        <v>-7.9891130323407E-2</v>
      </c>
      <c r="I383" s="179">
        <v>4.7208450097003585E-2</v>
      </c>
      <c r="J383" s="180">
        <v>0.3739799846035412</v>
      </c>
      <c r="K383" s="180">
        <v>-3.0415008527572507E-2</v>
      </c>
      <c r="L383" s="180">
        <v>0.12364361546131741</v>
      </c>
      <c r="M383" s="179">
        <v>0.2236284079434534</v>
      </c>
      <c r="N383" s="179">
        <v>-4.8154761904761867E-2</v>
      </c>
      <c r="O383" s="179">
        <v>7.9387142631495822E-2</v>
      </c>
    </row>
    <row r="384" spans="2:15" collapsed="1">
      <c r="B384" s="173">
        <v>1983</v>
      </c>
      <c r="C384" s="184">
        <v>-0.24885603660682853</v>
      </c>
      <c r="D384" s="184">
        <v>0.10169491525423724</v>
      </c>
      <c r="E384" s="184">
        <v>-0.35</v>
      </c>
      <c r="F384" s="184">
        <v>-8.0808080808080773E-2</v>
      </c>
      <c r="G384" s="184">
        <v>-6.9889622596038037E-2</v>
      </c>
      <c r="H384" s="184">
        <v>-1.3141695536404541E-2</v>
      </c>
      <c r="I384" s="184">
        <v>-4.3953887020583338E-2</v>
      </c>
      <c r="J384" s="184">
        <v>0.36284153005464481</v>
      </c>
      <c r="K384" s="184">
        <v>9.3364948119325497E-2</v>
      </c>
      <c r="L384" s="184">
        <v>0.20812389462906089</v>
      </c>
      <c r="M384" s="184">
        <v>0.11950267921080582</v>
      </c>
      <c r="N384" s="184">
        <v>4.9032747802777887E-2</v>
      </c>
      <c r="O384" s="184">
        <v>8.3560690844197039E-2</v>
      </c>
    </row>
    <row r="385" spans="2:15" hidden="1" outlineLevel="1">
      <c r="B385" s="63" t="s">
        <v>90</v>
      </c>
      <c r="C385" s="179">
        <v>-7.5187969924812581E-3</v>
      </c>
      <c r="D385" s="180">
        <v>-0.93333333333333335</v>
      </c>
      <c r="E385" s="180">
        <v>-1</v>
      </c>
      <c r="F385" s="180">
        <v>-0.94594594594594594</v>
      </c>
      <c r="G385" s="179">
        <v>0.21463142218912878</v>
      </c>
      <c r="H385" s="179">
        <v>-0.21902595664971902</v>
      </c>
      <c r="I385" s="179">
        <v>-3.7677097929316505E-2</v>
      </c>
      <c r="J385" s="180">
        <v>0.46371040723981904</v>
      </c>
      <c r="K385" s="180">
        <v>0.11062670299727517</v>
      </c>
      <c r="L385" s="180">
        <v>0.26226195102992622</v>
      </c>
      <c r="M385" s="179">
        <v>0.32526929189475551</v>
      </c>
      <c r="N385" s="179">
        <v>-5.6136562984953731E-2</v>
      </c>
      <c r="O385" s="179">
        <v>0.10907561096875362</v>
      </c>
    </row>
    <row r="386" spans="2:15" hidden="1" outlineLevel="1">
      <c r="B386" s="63" t="s">
        <v>89</v>
      </c>
      <c r="C386" s="179">
        <v>-0.46007604562737647</v>
      </c>
      <c r="D386" s="180" t="s">
        <v>143</v>
      </c>
      <c r="E386" s="180" t="s">
        <v>143</v>
      </c>
      <c r="F386" s="180" t="s">
        <v>143</v>
      </c>
      <c r="G386" s="179">
        <v>0.19335793357933584</v>
      </c>
      <c r="H386" s="179">
        <v>0.1380924517261557</v>
      </c>
      <c r="I386" s="179">
        <v>0.16649284156632227</v>
      </c>
      <c r="J386" s="180">
        <v>0.11435023609115169</v>
      </c>
      <c r="K386" s="180">
        <v>-0.12532842879663686</v>
      </c>
      <c r="L386" s="180">
        <v>-3.1803252423295736E-2</v>
      </c>
      <c r="M386" s="179">
        <v>0.12600536193029499</v>
      </c>
      <c r="N386" s="179">
        <v>-1.9310777926053846E-2</v>
      </c>
      <c r="O386" s="179">
        <v>4.7418916624214713E-2</v>
      </c>
    </row>
    <row r="387" spans="2:15" hidden="1" outlineLevel="1">
      <c r="B387" s="63" t="s">
        <v>88</v>
      </c>
      <c r="C387" s="179">
        <v>-0.53814432989690719</v>
      </c>
      <c r="D387" s="180">
        <v>-1</v>
      </c>
      <c r="E387" s="180" t="s">
        <v>143</v>
      </c>
      <c r="F387" s="180">
        <v>-1</v>
      </c>
      <c r="G387" s="179">
        <v>0.47078651685393269</v>
      </c>
      <c r="H387" s="179">
        <v>0.20819228165199721</v>
      </c>
      <c r="I387" s="179">
        <v>0.30692860160540758</v>
      </c>
      <c r="J387" s="180">
        <v>0.89808429118773936</v>
      </c>
      <c r="K387" s="180">
        <v>0.29407051282051277</v>
      </c>
      <c r="L387" s="180">
        <v>0.50144698763483286</v>
      </c>
      <c r="M387" s="179">
        <v>0.48616932103939647</v>
      </c>
      <c r="N387" s="179">
        <v>0.24752293577981654</v>
      </c>
      <c r="O387" s="179">
        <v>0.34211983608373031</v>
      </c>
    </row>
    <row r="388" spans="2:15" hidden="1" outlineLevel="1">
      <c r="B388" s="63" t="s">
        <v>87</v>
      </c>
      <c r="C388" s="179">
        <v>0.84615384615384626</v>
      </c>
      <c r="D388" s="180">
        <v>-0.53846153846153844</v>
      </c>
      <c r="E388" s="180" t="s">
        <v>143</v>
      </c>
      <c r="F388" s="180">
        <v>-0.53846153846153844</v>
      </c>
      <c r="G388" s="179">
        <v>2.6666666666666665</v>
      </c>
      <c r="H388" s="179">
        <v>47.8</v>
      </c>
      <c r="I388" s="179">
        <v>6.1384615384615389</v>
      </c>
      <c r="J388" s="180">
        <v>-0.64285714285714279</v>
      </c>
      <c r="K388" s="180">
        <v>10.846153846153847</v>
      </c>
      <c r="L388" s="180">
        <v>2.0727272727272728</v>
      </c>
      <c r="M388" s="179">
        <v>1.0324675324675323</v>
      </c>
      <c r="N388" s="179">
        <v>21.111111111111111</v>
      </c>
      <c r="O388" s="179">
        <v>3.1337209302325579</v>
      </c>
    </row>
    <row r="389" spans="2:15" hidden="1" outlineLevel="1">
      <c r="B389" s="63" t="s">
        <v>86</v>
      </c>
      <c r="C389" s="179">
        <v>0.53846153846153855</v>
      </c>
      <c r="D389" s="180">
        <v>-0.6</v>
      </c>
      <c r="E389" s="180" t="s">
        <v>143</v>
      </c>
      <c r="F389" s="180">
        <v>-0.6</v>
      </c>
      <c r="G389" s="179">
        <v>-9.9999999999999978E-2</v>
      </c>
      <c r="H389" s="179">
        <v>-1</v>
      </c>
      <c r="I389" s="179">
        <v>-0.22857142857142854</v>
      </c>
      <c r="J389" s="180">
        <v>-0.47169811320754718</v>
      </c>
      <c r="K389" s="180">
        <v>-0.75</v>
      </c>
      <c r="L389" s="180">
        <v>-0.53623188405797095</v>
      </c>
      <c r="M389" s="179">
        <v>-0.16806722689075626</v>
      </c>
      <c r="N389" s="179">
        <v>-0.80952380952380953</v>
      </c>
      <c r="O389" s="179">
        <v>-0.26428571428571423</v>
      </c>
    </row>
    <row r="390" spans="2:15" hidden="1" outlineLevel="1">
      <c r="B390" s="63" t="s">
        <v>85</v>
      </c>
      <c r="C390" s="179">
        <v>-0.37142857142857144</v>
      </c>
      <c r="D390" s="180">
        <v>-1</v>
      </c>
      <c r="E390" s="180" t="s">
        <v>143</v>
      </c>
      <c r="F390" s="180">
        <v>-1</v>
      </c>
      <c r="G390" s="179">
        <v>0.1212121212121211</v>
      </c>
      <c r="H390" s="179">
        <v>-0.93103448275862066</v>
      </c>
      <c r="I390" s="179">
        <v>-0.64166666666666661</v>
      </c>
      <c r="J390" s="180">
        <v>-0.43859649122807021</v>
      </c>
      <c r="K390" s="180">
        <v>-0.4</v>
      </c>
      <c r="L390" s="180">
        <v>-0.42682926829268297</v>
      </c>
      <c r="M390" s="179">
        <v>-0.30534351145038163</v>
      </c>
      <c r="N390" s="179">
        <v>-0.8125</v>
      </c>
      <c r="O390" s="179">
        <v>-0.53909465020576131</v>
      </c>
    </row>
    <row r="391" spans="2:15" hidden="1" outlineLevel="1">
      <c r="B391" s="63" t="s">
        <v>84</v>
      </c>
      <c r="C391" s="179">
        <v>-0.40845070422535212</v>
      </c>
      <c r="D391" s="180">
        <v>-1</v>
      </c>
      <c r="E391" s="180" t="s">
        <v>143</v>
      </c>
      <c r="F391" s="180">
        <v>0</v>
      </c>
      <c r="G391" s="179">
        <v>0.62962962962962954</v>
      </c>
      <c r="H391" s="179" t="s">
        <v>143</v>
      </c>
      <c r="I391" s="179">
        <v>0.7407407407407407</v>
      </c>
      <c r="J391" s="180">
        <v>-0.52272727272727271</v>
      </c>
      <c r="K391" s="180">
        <v>-0.6875</v>
      </c>
      <c r="L391" s="180">
        <v>-0.59210526315789469</v>
      </c>
      <c r="M391" s="179">
        <v>-0.26206896551724135</v>
      </c>
      <c r="N391" s="179">
        <v>-0.5</v>
      </c>
      <c r="O391" s="179">
        <v>-0.30508474576271183</v>
      </c>
    </row>
    <row r="392" spans="2:15" hidden="1" outlineLevel="1">
      <c r="B392" s="63" t="s">
        <v>83</v>
      </c>
      <c r="C392" s="179">
        <v>0.33333333333333326</v>
      </c>
      <c r="D392" s="180">
        <v>0</v>
      </c>
      <c r="E392" s="180" t="s">
        <v>143</v>
      </c>
      <c r="F392" s="180">
        <v>0</v>
      </c>
      <c r="G392" s="179">
        <v>-0.87586206896551722</v>
      </c>
      <c r="H392" s="179">
        <v>-1</v>
      </c>
      <c r="I392" s="179">
        <v>-0.89714285714285713</v>
      </c>
      <c r="J392" s="180">
        <v>0.2432432432432432</v>
      </c>
      <c r="K392" s="180">
        <v>-0.97368421052631582</v>
      </c>
      <c r="L392" s="180">
        <v>-0.5752212389380531</v>
      </c>
      <c r="M392" s="179">
        <v>-0.43162393162393164</v>
      </c>
      <c r="N392" s="179">
        <v>-0.98113207547169812</v>
      </c>
      <c r="O392" s="179">
        <v>-0.60294117647058831</v>
      </c>
    </row>
    <row r="393" spans="2:15" hidden="1" outlineLevel="1">
      <c r="B393" s="63" t="s">
        <v>82</v>
      </c>
      <c r="C393" s="179">
        <v>0.99367088607594933</v>
      </c>
      <c r="D393" s="180">
        <v>-1</v>
      </c>
      <c r="E393" s="180">
        <v>-1</v>
      </c>
      <c r="F393" s="180">
        <v>-1</v>
      </c>
      <c r="G393" s="179">
        <v>6.9774718397997537E-2</v>
      </c>
      <c r="H393" s="179">
        <v>-2.9948364888123913E-2</v>
      </c>
      <c r="I393" s="179">
        <v>2.2291427634814065E-2</v>
      </c>
      <c r="J393" s="180">
        <v>-0.11249444197421077</v>
      </c>
      <c r="K393" s="180">
        <v>-3.3428634264350165E-2</v>
      </c>
      <c r="L393" s="180">
        <v>-5.959387875220723E-2</v>
      </c>
      <c r="M393" s="179">
        <v>2.2119158044951792E-2</v>
      </c>
      <c r="N393" s="179">
        <v>-3.2331634022001565E-2</v>
      </c>
      <c r="O393" s="179">
        <v>-8.9586523736600032E-3</v>
      </c>
    </row>
    <row r="394" spans="2:15" hidden="1" outlineLevel="1">
      <c r="B394" s="63" t="s">
        <v>81</v>
      </c>
      <c r="C394" s="179">
        <v>0.32000000000000006</v>
      </c>
      <c r="D394" s="180" t="s">
        <v>143</v>
      </c>
      <c r="E394" s="180" t="s">
        <v>143</v>
      </c>
      <c r="F394" s="180" t="s">
        <v>143</v>
      </c>
      <c r="G394" s="179">
        <v>0.18423904629199561</v>
      </c>
      <c r="H394" s="179">
        <v>8.1690713269660709E-2</v>
      </c>
      <c r="I394" s="179">
        <v>0.13989455184534272</v>
      </c>
      <c r="J394" s="180">
        <v>0.68011758417958301</v>
      </c>
      <c r="K394" s="180">
        <v>0.359943538268507</v>
      </c>
      <c r="L394" s="180">
        <v>0.47835540620676031</v>
      </c>
      <c r="M394" s="179">
        <v>0.36693394425353199</v>
      </c>
      <c r="N394" s="179">
        <v>0.23873594759670702</v>
      </c>
      <c r="O394" s="179">
        <v>0.30041794883571393</v>
      </c>
    </row>
    <row r="395" spans="2:15" hidden="1" outlineLevel="1">
      <c r="B395" s="63" t="s">
        <v>80</v>
      </c>
      <c r="C395" s="179">
        <v>0.18055555555555558</v>
      </c>
      <c r="D395" s="180">
        <v>4.5</v>
      </c>
      <c r="E395" s="180" t="s">
        <v>143</v>
      </c>
      <c r="F395" s="180">
        <v>23</v>
      </c>
      <c r="G395" s="179">
        <v>0.21392857142857147</v>
      </c>
      <c r="H395" s="179">
        <v>0.12383073496659236</v>
      </c>
      <c r="I395" s="179">
        <v>0.17383548067393462</v>
      </c>
      <c r="J395" s="180">
        <v>0.78363123236124177</v>
      </c>
      <c r="K395" s="180">
        <v>6.2934089298369855E-2</v>
      </c>
      <c r="L395" s="180">
        <v>0.28729012104646623</v>
      </c>
      <c r="M395" s="179">
        <v>0.41392223813195295</v>
      </c>
      <c r="N395" s="179">
        <v>8.9822433954092729E-2</v>
      </c>
      <c r="O395" s="179">
        <v>0.23249612102404971</v>
      </c>
    </row>
    <row r="396" spans="2:15" hidden="1" outlineLevel="1">
      <c r="B396" s="63" t="s">
        <v>79</v>
      </c>
      <c r="C396" s="179">
        <v>0.43008474576271194</v>
      </c>
      <c r="D396" s="180">
        <v>2.5</v>
      </c>
      <c r="E396" s="180" t="s">
        <v>143</v>
      </c>
      <c r="F396" s="180">
        <v>2.5</v>
      </c>
      <c r="G396" s="179">
        <v>0.25057059015324423</v>
      </c>
      <c r="H396" s="179">
        <v>7.0804045945482619E-2</v>
      </c>
      <c r="I396" s="179">
        <v>0.16294810729506137</v>
      </c>
      <c r="J396" s="180">
        <v>0.74035369774919624</v>
      </c>
      <c r="K396" s="180">
        <v>0.21519861830742659</v>
      </c>
      <c r="L396" s="180">
        <v>0.37303696545059184</v>
      </c>
      <c r="M396" s="179">
        <v>0.43637594275768721</v>
      </c>
      <c r="N396" s="179">
        <v>0.15718418514946952</v>
      </c>
      <c r="O396" s="179">
        <v>0.27333065164923576</v>
      </c>
    </row>
    <row r="397" spans="2:15" collapsed="1">
      <c r="B397" s="173">
        <v>1982</v>
      </c>
      <c r="C397" s="184">
        <v>5.6637168141593364E-3</v>
      </c>
      <c r="D397" s="184">
        <v>-0.27160493827160492</v>
      </c>
      <c r="E397" s="184">
        <v>3.4444444444444446</v>
      </c>
      <c r="F397" s="184">
        <v>0.10000000000000009</v>
      </c>
      <c r="G397" s="184">
        <v>0.21129145259224669</v>
      </c>
      <c r="H397" s="184">
        <v>3.2396322899116203E-2</v>
      </c>
      <c r="I397" s="184">
        <v>0.12240222068823714</v>
      </c>
      <c r="J397" s="184">
        <v>0.47307413668196086</v>
      </c>
      <c r="K397" s="184">
        <v>0.11453933548663975</v>
      </c>
      <c r="L397" s="184">
        <v>0.2434207670828572</v>
      </c>
      <c r="M397" s="184">
        <v>0.30618629854212354</v>
      </c>
      <c r="N397" s="184">
        <v>7.9346587635860777E-2</v>
      </c>
      <c r="O397" s="184">
        <v>0.17973037588940977</v>
      </c>
    </row>
    <row r="398" spans="2:15" hidden="1" outlineLevel="1">
      <c r="B398" s="63" t="s">
        <v>90</v>
      </c>
      <c r="C398" s="179">
        <v>0.36177474402730381</v>
      </c>
      <c r="D398" s="180">
        <v>14</v>
      </c>
      <c r="E398" s="180" t="s">
        <v>143</v>
      </c>
      <c r="F398" s="180">
        <v>17.5</v>
      </c>
      <c r="G398" s="179">
        <v>6.7143424711958666E-2</v>
      </c>
      <c r="H398" s="179">
        <v>0.43675509419454062</v>
      </c>
      <c r="I398" s="179">
        <v>0.25498241500586172</v>
      </c>
      <c r="J398" s="180">
        <v>2.6444591029023745</v>
      </c>
      <c r="K398" s="180">
        <v>0.21623860811930395</v>
      </c>
      <c r="L398" s="180">
        <v>0.70374784796715661</v>
      </c>
      <c r="M398" s="179">
        <v>0.65463842220598978</v>
      </c>
      <c r="N398" s="179">
        <v>0.31485095812633079</v>
      </c>
      <c r="O398" s="179">
        <v>0.443230115361263</v>
      </c>
    </row>
    <row r="399" spans="2:15" hidden="1" outlineLevel="1">
      <c r="B399" s="63" t="s">
        <v>89</v>
      </c>
      <c r="C399" s="179">
        <v>1.3693693693693691</v>
      </c>
      <c r="D399" s="180" t="s">
        <v>143</v>
      </c>
      <c r="E399" s="180" t="s">
        <v>143</v>
      </c>
      <c r="F399" s="180" t="s">
        <v>143</v>
      </c>
      <c r="G399" s="179">
        <v>0.29201430274135887</v>
      </c>
      <c r="H399" s="179">
        <v>-6.0100814269096192E-3</v>
      </c>
      <c r="I399" s="179">
        <v>0.12765957446808507</v>
      </c>
      <c r="J399" s="180">
        <v>2.1344916344916345</v>
      </c>
      <c r="K399" s="180">
        <v>-7.6437757825770447E-2</v>
      </c>
      <c r="L399" s="180">
        <v>0.27429563086974285</v>
      </c>
      <c r="M399" s="179">
        <v>0.81158934851783626</v>
      </c>
      <c r="N399" s="179">
        <v>-4.9328358208955203E-2</v>
      </c>
      <c r="O399" s="179">
        <v>0.21604460275669823</v>
      </c>
    </row>
    <row r="400" spans="2:15" hidden="1" outlineLevel="1">
      <c r="B400" s="63" t="s">
        <v>88</v>
      </c>
      <c r="C400" s="179">
        <v>3.70873786407767</v>
      </c>
      <c r="D400" s="180" t="s">
        <v>143</v>
      </c>
      <c r="E400" s="180" t="s">
        <v>143</v>
      </c>
      <c r="F400" s="180" t="s">
        <v>143</v>
      </c>
      <c r="G400" s="179">
        <v>-7.4844074844074848E-2</v>
      </c>
      <c r="H400" s="179">
        <v>0.8056234718826405</v>
      </c>
      <c r="I400" s="179">
        <v>0.32977528089887631</v>
      </c>
      <c r="J400" s="180">
        <v>0.63329161451814775</v>
      </c>
      <c r="K400" s="180">
        <v>-0.1440329218106996</v>
      </c>
      <c r="L400" s="180">
        <v>2.3149394347240948E-2</v>
      </c>
      <c r="M400" s="179">
        <v>0.26645435244161364</v>
      </c>
      <c r="N400" s="179">
        <v>0.19727592267135319</v>
      </c>
      <c r="O400" s="179">
        <v>0.22377338031986982</v>
      </c>
    </row>
    <row r="401" spans="2:15" hidden="1" outlineLevel="1">
      <c r="B401" s="63" t="s">
        <v>87</v>
      </c>
      <c r="C401" s="179">
        <v>0.44444444444444442</v>
      </c>
      <c r="D401" s="180" t="s">
        <v>143</v>
      </c>
      <c r="E401" s="180">
        <v>-1</v>
      </c>
      <c r="F401" s="180">
        <v>5.5</v>
      </c>
      <c r="G401" s="179">
        <v>0.53846153846153855</v>
      </c>
      <c r="H401" s="179">
        <v>-0.86486486486486491</v>
      </c>
      <c r="I401" s="179">
        <v>-0.14473684210526316</v>
      </c>
      <c r="J401" s="180">
        <v>-0.82857142857142851</v>
      </c>
      <c r="K401" s="180">
        <v>-0.97336065573770492</v>
      </c>
      <c r="L401" s="180">
        <v>-0.92496589358799453</v>
      </c>
      <c r="M401" s="179">
        <v>-0.50482315112540199</v>
      </c>
      <c r="N401" s="179">
        <v>-0.96584440227703983</v>
      </c>
      <c r="O401" s="179">
        <v>-0.79474940334128874</v>
      </c>
    </row>
    <row r="402" spans="2:15" hidden="1" outlineLevel="1">
      <c r="B402" s="63" t="s">
        <v>86</v>
      </c>
      <c r="C402" s="179">
        <v>-0.40909090909090906</v>
      </c>
      <c r="D402" s="180">
        <v>1.5</v>
      </c>
      <c r="E402" s="180" t="s">
        <v>143</v>
      </c>
      <c r="F402" s="180">
        <v>1.5</v>
      </c>
      <c r="G402" s="179">
        <v>-0.82658959537572252</v>
      </c>
      <c r="H402" s="179">
        <v>0</v>
      </c>
      <c r="I402" s="179">
        <v>-0.8033707865168539</v>
      </c>
      <c r="J402" s="180">
        <v>-0.63448275862068959</v>
      </c>
      <c r="K402" s="180">
        <v>-0.94482758620689655</v>
      </c>
      <c r="L402" s="180">
        <v>-0.8413793103448276</v>
      </c>
      <c r="M402" s="179">
        <v>-0.67486338797814205</v>
      </c>
      <c r="N402" s="179">
        <v>-0.92881355932203391</v>
      </c>
      <c r="O402" s="179">
        <v>-0.78819969742813922</v>
      </c>
    </row>
    <row r="403" spans="2:15" hidden="1" outlineLevel="1">
      <c r="B403" s="63" t="s">
        <v>85</v>
      </c>
      <c r="C403" s="179">
        <v>0.34615384615384626</v>
      </c>
      <c r="D403" s="180" t="s">
        <v>143</v>
      </c>
      <c r="E403" s="180" t="s">
        <v>143</v>
      </c>
      <c r="F403" s="180" t="s">
        <v>143</v>
      </c>
      <c r="G403" s="179">
        <v>0.13793103448275867</v>
      </c>
      <c r="H403" s="179">
        <v>9.875</v>
      </c>
      <c r="I403" s="179">
        <v>2.2432432432432434</v>
      </c>
      <c r="J403" s="180">
        <v>-0.86396181384248205</v>
      </c>
      <c r="K403" s="180">
        <v>-0.94908350305498979</v>
      </c>
      <c r="L403" s="180">
        <v>-0.90989010989010988</v>
      </c>
      <c r="M403" s="179">
        <v>-0.7236286919831223</v>
      </c>
      <c r="N403" s="179">
        <v>-0.77555110220440882</v>
      </c>
      <c r="O403" s="179">
        <v>-0.75025693730729703</v>
      </c>
    </row>
    <row r="404" spans="2:15" hidden="1" outlineLevel="1">
      <c r="B404" s="63" t="s">
        <v>84</v>
      </c>
      <c r="C404" s="179">
        <v>1.2903225806451615</v>
      </c>
      <c r="D404" s="180" t="s">
        <v>143</v>
      </c>
      <c r="E404" s="180" t="s">
        <v>143</v>
      </c>
      <c r="F404" s="180" t="s">
        <v>143</v>
      </c>
      <c r="G404" s="179">
        <v>0.42105263157894735</v>
      </c>
      <c r="H404" s="179" t="s">
        <v>143</v>
      </c>
      <c r="I404" s="179">
        <v>0.42105263157894735</v>
      </c>
      <c r="J404" s="180">
        <v>-0.70666666666666667</v>
      </c>
      <c r="K404" s="180">
        <v>-0.9177377892030848</v>
      </c>
      <c r="L404" s="180">
        <v>-0.85899814471243041</v>
      </c>
      <c r="M404" s="179">
        <v>-0.27500000000000002</v>
      </c>
      <c r="N404" s="179">
        <v>-0.9177377892030848</v>
      </c>
      <c r="O404" s="179">
        <v>-0.69949066213921895</v>
      </c>
    </row>
    <row r="405" spans="2:15" hidden="1" outlineLevel="1">
      <c r="B405" s="63" t="s">
        <v>83</v>
      </c>
      <c r="C405" s="179">
        <v>0.5</v>
      </c>
      <c r="D405" s="180" t="s">
        <v>143</v>
      </c>
      <c r="E405" s="180" t="s">
        <v>143</v>
      </c>
      <c r="F405" s="180" t="s">
        <v>143</v>
      </c>
      <c r="G405" s="179">
        <v>2.8157894736842106</v>
      </c>
      <c r="H405" s="179">
        <v>9</v>
      </c>
      <c r="I405" s="179">
        <v>3.2682926829268295</v>
      </c>
      <c r="J405" s="180">
        <v>-0.86296296296296293</v>
      </c>
      <c r="K405" s="180">
        <v>-0.79733333333333334</v>
      </c>
      <c r="L405" s="180">
        <v>-0.82480620155038764</v>
      </c>
      <c r="M405" s="179">
        <v>-0.31578947368421051</v>
      </c>
      <c r="N405" s="179">
        <v>-0.71957671957671954</v>
      </c>
      <c r="O405" s="179">
        <v>-0.52777777777777779</v>
      </c>
    </row>
    <row r="406" spans="2:15" hidden="1" outlineLevel="1">
      <c r="B406" s="63" t="s">
        <v>82</v>
      </c>
      <c r="C406" s="179">
        <v>-0.52409638554216875</v>
      </c>
      <c r="D406" s="180" t="s">
        <v>143</v>
      </c>
      <c r="E406" s="180" t="s">
        <v>143</v>
      </c>
      <c r="F406" s="180" t="s">
        <v>143</v>
      </c>
      <c r="G406" s="179">
        <v>0.43318385650224212</v>
      </c>
      <c r="H406" s="179">
        <v>0.47163120567375882</v>
      </c>
      <c r="I406" s="179">
        <v>0.45123691722169368</v>
      </c>
      <c r="J406" s="180">
        <v>1.4850828729281766</v>
      </c>
      <c r="K406" s="180">
        <v>-0.14207547169811319</v>
      </c>
      <c r="L406" s="180">
        <v>9.5245769540692971E-2</v>
      </c>
      <c r="M406" s="179">
        <v>0.61695990770118248</v>
      </c>
      <c r="N406" s="179">
        <v>2.4745669507836077E-2</v>
      </c>
      <c r="O406" s="179">
        <v>0.21590168513173813</v>
      </c>
    </row>
    <row r="407" spans="2:15" hidden="1" outlineLevel="1">
      <c r="B407" s="63" t="s">
        <v>81</v>
      </c>
      <c r="C407" s="179">
        <v>-0.61538461538461542</v>
      </c>
      <c r="D407" s="180">
        <v>-1</v>
      </c>
      <c r="E407" s="180" t="s">
        <v>143</v>
      </c>
      <c r="F407" s="180">
        <v>-1</v>
      </c>
      <c r="G407" s="179">
        <v>-9.0921885995777663E-2</v>
      </c>
      <c r="H407" s="179">
        <v>-8.9209698315750541E-2</v>
      </c>
      <c r="I407" s="179">
        <v>-9.0182283338663294E-2</v>
      </c>
      <c r="J407" s="180">
        <v>-2.3741194886511829E-2</v>
      </c>
      <c r="K407" s="180">
        <v>-0.54030281182408069</v>
      </c>
      <c r="L407" s="180">
        <v>-0.4284584533694854</v>
      </c>
      <c r="M407" s="179">
        <v>-0.10115830115830116</v>
      </c>
      <c r="N407" s="179">
        <v>-0.41384320033207078</v>
      </c>
      <c r="O407" s="179">
        <v>-0.29601008794619765</v>
      </c>
    </row>
    <row r="408" spans="2:15" hidden="1" outlineLevel="1">
      <c r="B408" s="63" t="s">
        <v>80</v>
      </c>
      <c r="C408" s="179">
        <v>-0.54788069073783352</v>
      </c>
      <c r="D408" s="180">
        <v>0</v>
      </c>
      <c r="E408" s="180">
        <v>-1</v>
      </c>
      <c r="F408" s="180">
        <v>-0.5</v>
      </c>
      <c r="G408" s="179">
        <v>-0.16728624535315983</v>
      </c>
      <c r="H408" s="179">
        <v>-7.5180226570545794E-2</v>
      </c>
      <c r="I408" s="179">
        <v>-0.12867012089810015</v>
      </c>
      <c r="J408" s="180">
        <v>6.1231281198003362E-2</v>
      </c>
      <c r="K408" s="180">
        <v>-0.4151537760092846</v>
      </c>
      <c r="L408" s="180">
        <v>-0.32014865941067161</v>
      </c>
      <c r="M408" s="179">
        <v>-0.12440929694281033</v>
      </c>
      <c r="N408" s="179">
        <v>-0.31767139479905437</v>
      </c>
      <c r="O408" s="179">
        <v>-0.24423760489574553</v>
      </c>
    </row>
    <row r="409" spans="2:15" hidden="1" outlineLevel="1">
      <c r="B409" s="63" t="s">
        <v>79</v>
      </c>
      <c r="C409" s="179">
        <v>-0.22495894909688008</v>
      </c>
      <c r="D409" s="180">
        <v>-0.66666666666666674</v>
      </c>
      <c r="E409" s="180" t="s">
        <v>143</v>
      </c>
      <c r="F409" s="180">
        <v>-0.66666666666666674</v>
      </c>
      <c r="G409" s="179">
        <v>-3.8105692331817487E-2</v>
      </c>
      <c r="H409" s="179">
        <v>0.17269802975472448</v>
      </c>
      <c r="I409" s="179">
        <v>5.4268346401198153E-2</v>
      </c>
      <c r="J409" s="180">
        <v>4.3040804918949238E-2</v>
      </c>
      <c r="K409" s="180">
        <v>-0.25412229474407422</v>
      </c>
      <c r="L409" s="180">
        <v>-0.18427276310603069</v>
      </c>
      <c r="M409" s="179">
        <v>-2.2125567322239026E-2</v>
      </c>
      <c r="N409" s="179">
        <v>-0.12636899747262009</v>
      </c>
      <c r="O409" s="179">
        <v>-8.5827756122674126E-2</v>
      </c>
    </row>
    <row r="410" spans="2:15" collapsed="1">
      <c r="B410" s="173">
        <v>1981</v>
      </c>
      <c r="C410" s="184">
        <v>-8.070289619264559E-2</v>
      </c>
      <c r="D410" s="184">
        <v>2.6818181818181817</v>
      </c>
      <c r="E410" s="184">
        <v>1.25</v>
      </c>
      <c r="F410" s="184">
        <v>2.4615384615384617</v>
      </c>
      <c r="G410" s="184">
        <v>1.0859301227573281E-2</v>
      </c>
      <c r="H410" s="184">
        <v>0.15641770637497854</v>
      </c>
      <c r="I410" s="184">
        <v>7.8298465388087379E-2</v>
      </c>
      <c r="J410" s="184">
        <v>0.51324684816371269</v>
      </c>
      <c r="K410" s="184">
        <v>-0.28710368259182328</v>
      </c>
      <c r="L410" s="184">
        <v>-0.11974987901479839</v>
      </c>
      <c r="M410" s="184">
        <v>0.16115501292086432</v>
      </c>
      <c r="N410" s="184">
        <v>-0.14534393907896326</v>
      </c>
      <c r="O410" s="184">
        <v>-3.2306852947879494E-2</v>
      </c>
    </row>
    <row r="411" spans="2:15" hidden="1" outlineLevel="1">
      <c r="B411" s="63" t="s">
        <v>90</v>
      </c>
      <c r="C411" s="179">
        <v>-0.37791932059447986</v>
      </c>
      <c r="D411" s="180" t="s">
        <v>143</v>
      </c>
      <c r="E411" s="180">
        <v>-1</v>
      </c>
      <c r="F411" s="180">
        <v>-0.9375</v>
      </c>
      <c r="G411" s="179">
        <v>-0.25100431483410202</v>
      </c>
      <c r="H411" s="179">
        <v>6.6639327455402908E-2</v>
      </c>
      <c r="I411" s="179">
        <v>-0.11743404035178484</v>
      </c>
      <c r="J411" s="180">
        <v>-0.44812522752093198</v>
      </c>
      <c r="K411" s="180">
        <v>-0.52068938130410602</v>
      </c>
      <c r="L411" s="180">
        <v>-0.50769331073151647</v>
      </c>
      <c r="M411" s="179">
        <v>-0.31129892343294097</v>
      </c>
      <c r="N411" s="179">
        <v>-0.35588571428571425</v>
      </c>
      <c r="O411" s="179">
        <v>-0.33973541309814492</v>
      </c>
    </row>
    <row r="412" spans="2:15" hidden="1" outlineLevel="1">
      <c r="B412" s="63" t="s">
        <v>89</v>
      </c>
      <c r="C412" s="179">
        <v>-0.49773755656108598</v>
      </c>
      <c r="D412" s="180" t="s">
        <v>143</v>
      </c>
      <c r="E412" s="180" t="s">
        <v>143</v>
      </c>
      <c r="F412" s="180" t="s">
        <v>143</v>
      </c>
      <c r="G412" s="179">
        <v>-0.44006940736785904</v>
      </c>
      <c r="H412" s="179">
        <v>0.20289179104477606</v>
      </c>
      <c r="I412" s="179">
        <v>-0.20602716468590832</v>
      </c>
      <c r="J412" s="180">
        <v>-0.42101341281669147</v>
      </c>
      <c r="K412" s="180">
        <v>-0.13214699378751182</v>
      </c>
      <c r="L412" s="180">
        <v>-0.19579673261636976</v>
      </c>
      <c r="M412" s="179">
        <v>-0.4376530420041439</v>
      </c>
      <c r="N412" s="179">
        <v>-2.792890823358718E-2</v>
      </c>
      <c r="O412" s="179">
        <v>-0.20620415522681634</v>
      </c>
    </row>
    <row r="413" spans="2:15" hidden="1" outlineLevel="1">
      <c r="B413" s="63" t="s">
        <v>88</v>
      </c>
      <c r="C413" s="179">
        <v>-0.60384615384615392</v>
      </c>
      <c r="D413" s="180" t="s">
        <v>143</v>
      </c>
      <c r="E413" s="180" t="s">
        <v>143</v>
      </c>
      <c r="F413" s="180" t="s">
        <v>143</v>
      </c>
      <c r="G413" s="179">
        <v>-0.45526613816534545</v>
      </c>
      <c r="H413" s="179">
        <v>-0.48504878816493546</v>
      </c>
      <c r="I413" s="179">
        <v>-0.46936950365181096</v>
      </c>
      <c r="J413" s="180">
        <v>-0.52040816326530615</v>
      </c>
      <c r="K413" s="180">
        <v>-0.40550458715596327</v>
      </c>
      <c r="L413" s="180">
        <v>-0.43463704154618776</v>
      </c>
      <c r="M413" s="179">
        <v>-0.48222792231586664</v>
      </c>
      <c r="N413" s="179">
        <v>-0.43677307597129422</v>
      </c>
      <c r="O413" s="179">
        <v>-0.45509601181683901</v>
      </c>
    </row>
    <row r="414" spans="2:15" hidden="1" outlineLevel="1">
      <c r="B414" s="63" t="s">
        <v>87</v>
      </c>
      <c r="C414" s="179">
        <v>-0.49056603773584906</v>
      </c>
      <c r="D414" s="180" t="s">
        <v>143</v>
      </c>
      <c r="E414" s="180" t="s">
        <v>143</v>
      </c>
      <c r="F414" s="180" t="s">
        <v>143</v>
      </c>
      <c r="G414" s="179">
        <v>-0.85171102661596954</v>
      </c>
      <c r="H414" s="179">
        <v>-0.68907563025210083</v>
      </c>
      <c r="I414" s="179">
        <v>-0.80104712041884818</v>
      </c>
      <c r="J414" s="180">
        <v>-0.23676012461059193</v>
      </c>
      <c r="K414" s="180">
        <v>1.1310043668122272</v>
      </c>
      <c r="L414" s="180">
        <v>0.33272727272727276</v>
      </c>
      <c r="M414" s="179">
        <v>-0.51177394034536894</v>
      </c>
      <c r="N414" s="179">
        <v>0.51436781609195403</v>
      </c>
      <c r="O414" s="179">
        <v>-0.14923857868020307</v>
      </c>
    </row>
    <row r="415" spans="2:15" hidden="1" outlineLevel="1">
      <c r="B415" s="63" t="s">
        <v>86</v>
      </c>
      <c r="C415" s="179">
        <v>0.12820512820512819</v>
      </c>
      <c r="D415" s="180" t="s">
        <v>143</v>
      </c>
      <c r="E415" s="180" t="s">
        <v>143</v>
      </c>
      <c r="F415" s="180" t="s">
        <v>143</v>
      </c>
      <c r="G415" s="179">
        <v>-3.3519553072625663E-2</v>
      </c>
      <c r="H415" s="179">
        <v>-0.79166666666666663</v>
      </c>
      <c r="I415" s="179">
        <v>-0.12315270935960587</v>
      </c>
      <c r="J415" s="180">
        <v>-0.47080291970802923</v>
      </c>
      <c r="K415" s="180">
        <v>0.40776699029126218</v>
      </c>
      <c r="L415" s="180">
        <v>-9.375E-2</v>
      </c>
      <c r="M415" s="179">
        <v>-0.25609756097560976</v>
      </c>
      <c r="N415" s="179">
        <v>0.28260869565217384</v>
      </c>
      <c r="O415" s="179">
        <v>-8.4487534626038752E-2</v>
      </c>
    </row>
    <row r="416" spans="2:15" hidden="1" outlineLevel="1">
      <c r="B416" s="63" t="s">
        <v>85</v>
      </c>
      <c r="C416" s="179">
        <v>-0.44680851063829785</v>
      </c>
      <c r="D416" s="180" t="s">
        <v>143</v>
      </c>
      <c r="E416" s="180">
        <v>-1</v>
      </c>
      <c r="F416" s="180">
        <v>-1</v>
      </c>
      <c r="G416" s="179">
        <v>-0.6506024096385542</v>
      </c>
      <c r="H416" s="179">
        <v>-0.93984962406015038</v>
      </c>
      <c r="I416" s="179">
        <v>-0.82870370370370372</v>
      </c>
      <c r="J416" s="180">
        <v>0.68273092369477917</v>
      </c>
      <c r="K416" s="180">
        <v>1.5706806282722514</v>
      </c>
      <c r="L416" s="180">
        <v>1.0681818181818183</v>
      </c>
      <c r="M416" s="179">
        <v>0.25065963060686025</v>
      </c>
      <c r="N416" s="179">
        <v>0.49401197604790426</v>
      </c>
      <c r="O416" s="179">
        <v>0.36465638148667612</v>
      </c>
    </row>
    <row r="417" spans="2:15" hidden="1" outlineLevel="1">
      <c r="B417" s="63" t="s">
        <v>84</v>
      </c>
      <c r="C417" s="179">
        <v>-0.16216216216216217</v>
      </c>
      <c r="D417" s="180" t="s">
        <v>143</v>
      </c>
      <c r="E417" s="180">
        <v>-1</v>
      </c>
      <c r="F417" s="180">
        <v>-1</v>
      </c>
      <c r="G417" s="179">
        <v>-0.96303501945525294</v>
      </c>
      <c r="H417" s="179">
        <v>-1</v>
      </c>
      <c r="I417" s="179">
        <v>-0.9715142428785607</v>
      </c>
      <c r="J417" s="180">
        <v>-0.44029850746268662</v>
      </c>
      <c r="K417" s="180">
        <v>0.51361867704280151</v>
      </c>
      <c r="L417" s="180">
        <v>2.6666666666666616E-2</v>
      </c>
      <c r="M417" s="179">
        <v>-0.75579975579975578</v>
      </c>
      <c r="N417" s="179">
        <v>-5.5825242718446577E-2</v>
      </c>
      <c r="O417" s="179">
        <v>-0.52152721364744115</v>
      </c>
    </row>
    <row r="418" spans="2:15" hidden="1" outlineLevel="1">
      <c r="B418" s="63" t="s">
        <v>83</v>
      </c>
      <c r="C418" s="179">
        <v>-0.50724637681159424</v>
      </c>
      <c r="D418" s="180">
        <v>-1</v>
      </c>
      <c r="E418" s="180" t="s">
        <v>143</v>
      </c>
      <c r="F418" s="180">
        <v>-1</v>
      </c>
      <c r="G418" s="179">
        <v>-0.8666666666666667</v>
      </c>
      <c r="H418" s="179">
        <v>-0.95890410958904115</v>
      </c>
      <c r="I418" s="179">
        <v>-0.88547486033519551</v>
      </c>
      <c r="J418" s="180">
        <v>-0.2082111436950147</v>
      </c>
      <c r="K418" s="180">
        <v>2.4590163934426146E-2</v>
      </c>
      <c r="L418" s="180">
        <v>-8.7694483734087725E-2</v>
      </c>
      <c r="M418" s="179">
        <v>-0.51072961373390557</v>
      </c>
      <c r="N418" s="179">
        <v>-0.13895216400911159</v>
      </c>
      <c r="O418" s="179">
        <v>-0.36731107205623903</v>
      </c>
    </row>
    <row r="419" spans="2:15" hidden="1" outlineLevel="1">
      <c r="B419" s="63" t="s">
        <v>82</v>
      </c>
      <c r="C419" s="179">
        <v>-0.50814814814814813</v>
      </c>
      <c r="D419" s="180" t="s">
        <v>143</v>
      </c>
      <c r="E419" s="180" t="s">
        <v>143</v>
      </c>
      <c r="F419" s="180" t="s">
        <v>143</v>
      </c>
      <c r="G419" s="179">
        <v>-0.46509954425521705</v>
      </c>
      <c r="H419" s="179">
        <v>-0.42682926829268297</v>
      </c>
      <c r="I419" s="179">
        <v>-0.44778668067778804</v>
      </c>
      <c r="J419" s="180">
        <v>-0.51604278074866317</v>
      </c>
      <c r="K419" s="180">
        <v>-1.0824934677118314E-2</v>
      </c>
      <c r="L419" s="180">
        <v>-0.14153292750415047</v>
      </c>
      <c r="M419" s="179">
        <v>-0.48361632409889788</v>
      </c>
      <c r="N419" s="179">
        <v>-0.17359690979322884</v>
      </c>
      <c r="O419" s="179">
        <v>-0.3077468419695798</v>
      </c>
    </row>
    <row r="420" spans="2:15" hidden="1" outlineLevel="1">
      <c r="B420" s="63" t="s">
        <v>81</v>
      </c>
      <c r="C420" s="179">
        <v>0.55434782608695654</v>
      </c>
      <c r="D420" s="180">
        <v>-0.5</v>
      </c>
      <c r="E420" s="180" t="s">
        <v>143</v>
      </c>
      <c r="F420" s="180">
        <v>-0.5</v>
      </c>
      <c r="G420" s="179">
        <v>-0.35701357466063344</v>
      </c>
      <c r="H420" s="179">
        <v>-0.33098068350668652</v>
      </c>
      <c r="I420" s="179">
        <v>-0.34602112307853183</v>
      </c>
      <c r="J420" s="180">
        <v>-0.19525509132899432</v>
      </c>
      <c r="K420" s="180">
        <v>0.20086580086580086</v>
      </c>
      <c r="L420" s="180">
        <v>8.5208116226322517E-2</v>
      </c>
      <c r="M420" s="179">
        <v>-0.28395896049640601</v>
      </c>
      <c r="N420" s="179">
        <v>-1.798634464485882E-2</v>
      </c>
      <c r="O420" s="179">
        <v>-0.13856780770409161</v>
      </c>
    </row>
    <row r="421" spans="2:15" hidden="1" outlineLevel="1">
      <c r="B421" s="63" t="s">
        <v>80</v>
      </c>
      <c r="C421" s="179">
        <v>-1.5455950540958274E-2</v>
      </c>
      <c r="D421" s="180">
        <v>-0.33333333333333337</v>
      </c>
      <c r="E421" s="180">
        <v>-0.66666666666666674</v>
      </c>
      <c r="F421" s="180">
        <v>-0.55555555555555558</v>
      </c>
      <c r="G421" s="179">
        <v>-0.32248639935522871</v>
      </c>
      <c r="H421" s="179">
        <v>-0.33273776800439803</v>
      </c>
      <c r="I421" s="179">
        <v>-0.32682246250435998</v>
      </c>
      <c r="J421" s="180">
        <v>-0.3112537245014898</v>
      </c>
      <c r="K421" s="180">
        <v>0.12738317757009354</v>
      </c>
      <c r="L421" s="180">
        <v>3.3193918874063755E-4</v>
      </c>
      <c r="M421" s="179">
        <v>-0.30591070352767924</v>
      </c>
      <c r="N421" s="179">
        <v>-5.905905905905906E-2</v>
      </c>
      <c r="O421" s="179">
        <v>-0.17107621275173901</v>
      </c>
    </row>
    <row r="422" spans="2:15" hidden="1" outlineLevel="1">
      <c r="B422" s="63" t="s">
        <v>79</v>
      </c>
      <c r="C422" s="179">
        <v>0.35033259423503327</v>
      </c>
      <c r="D422" s="180">
        <v>1.4</v>
      </c>
      <c r="E422" s="180">
        <v>-1</v>
      </c>
      <c r="F422" s="180">
        <v>0.71428571428571419</v>
      </c>
      <c r="G422" s="179">
        <v>-0.39399410814406544</v>
      </c>
      <c r="H422" s="179">
        <v>-0.41557983785689112</v>
      </c>
      <c r="I422" s="179">
        <v>-0.40364610696648107</v>
      </c>
      <c r="J422" s="180">
        <v>-0.17728213382386759</v>
      </c>
      <c r="K422" s="180">
        <v>5.979794302357333E-2</v>
      </c>
      <c r="L422" s="180">
        <v>-7.4334898278560768E-3</v>
      </c>
      <c r="M422" s="179">
        <v>-0.3100208768267223</v>
      </c>
      <c r="N422" s="179">
        <v>-0.14779487179487183</v>
      </c>
      <c r="O422" s="179">
        <v>-0.21919145515102789</v>
      </c>
    </row>
    <row r="423" spans="2:15" collapsed="1">
      <c r="B423" s="173">
        <v>1980</v>
      </c>
      <c r="C423" s="184">
        <v>-0.15831279101615992</v>
      </c>
      <c r="D423" s="184">
        <v>0.375</v>
      </c>
      <c r="E423" s="184">
        <v>-0.92307692307692313</v>
      </c>
      <c r="F423" s="184">
        <v>-0.61764705882352944</v>
      </c>
      <c r="G423" s="184">
        <v>-0.38089409357473003</v>
      </c>
      <c r="H423" s="184">
        <v>-0.2713755572713008</v>
      </c>
      <c r="I423" s="184">
        <v>-0.33455231430739396</v>
      </c>
      <c r="J423" s="184">
        <v>-0.31286880100439418</v>
      </c>
      <c r="K423" s="184">
        <v>-7.0829031823690491E-2</v>
      </c>
      <c r="L423" s="184">
        <v>-0.13457214654146277</v>
      </c>
      <c r="M423" s="184">
        <v>-0.35112212785088515</v>
      </c>
      <c r="N423" s="184">
        <v>-0.14614162929745889</v>
      </c>
      <c r="O423" s="184">
        <v>-0.23523943825624938</v>
      </c>
    </row>
    <row r="424" spans="2:15" hidden="1" outlineLevel="1">
      <c r="B424" s="63" t="s">
        <v>90</v>
      </c>
      <c r="C424" s="179">
        <v>-0.18652849740932642</v>
      </c>
      <c r="D424" s="180" t="s">
        <v>143</v>
      </c>
      <c r="E424" s="180">
        <v>-0.46666666666666667</v>
      </c>
      <c r="F424" s="180">
        <v>-0.46666666666666667</v>
      </c>
      <c r="G424" s="179">
        <v>-0.2741116751269036</v>
      </c>
      <c r="H424" s="179">
        <v>-0.26173175900696333</v>
      </c>
      <c r="I424" s="179">
        <v>-0.26895682319571379</v>
      </c>
      <c r="J424" s="180">
        <v>-0.28201777313120757</v>
      </c>
      <c r="K424" s="180">
        <v>7.3035622975967218E-2</v>
      </c>
      <c r="L424" s="180">
        <v>-1.426735218509001E-2</v>
      </c>
      <c r="M424" s="179">
        <v>-0.27261416861826693</v>
      </c>
      <c r="N424" s="179">
        <v>-4.8913043478260865E-2</v>
      </c>
      <c r="O424" s="179">
        <v>-0.14424276447105788</v>
      </c>
    </row>
    <row r="425" spans="2:15" hidden="1" outlineLevel="1">
      <c r="B425" s="63" t="s">
        <v>89</v>
      </c>
      <c r="C425" s="179">
        <v>0.14507772020725396</v>
      </c>
      <c r="D425" s="180">
        <v>-1</v>
      </c>
      <c r="E425" s="180" t="s">
        <v>143</v>
      </c>
      <c r="F425" s="180">
        <v>-1</v>
      </c>
      <c r="G425" s="179">
        <v>-6.7347192829578018E-2</v>
      </c>
      <c r="H425" s="179">
        <v>-0.3966511889686225</v>
      </c>
      <c r="I425" s="179">
        <v>-0.22192866578599735</v>
      </c>
      <c r="J425" s="180">
        <v>-0.37231057062675399</v>
      </c>
      <c r="K425" s="180">
        <v>1.2689272766048143E-2</v>
      </c>
      <c r="L425" s="180">
        <v>-0.10788047458620187</v>
      </c>
      <c r="M425" s="179">
        <v>-0.16380532367301937</v>
      </c>
      <c r="N425" s="179">
        <v>-0.16378525932666055</v>
      </c>
      <c r="O425" s="179">
        <v>-0.16379398965150949</v>
      </c>
    </row>
    <row r="426" spans="2:15" hidden="1" outlineLevel="1">
      <c r="B426" s="63" t="s">
        <v>88</v>
      </c>
      <c r="C426" s="179">
        <v>-0.38534278959810875</v>
      </c>
      <c r="D426" s="180">
        <v>-1</v>
      </c>
      <c r="E426" s="180">
        <v>-1</v>
      </c>
      <c r="F426" s="180">
        <v>-1</v>
      </c>
      <c r="G426" s="179">
        <v>-0.12703905091448342</v>
      </c>
      <c r="H426" s="179">
        <v>0.22098385857033054</v>
      </c>
      <c r="I426" s="179">
        <v>9.1756919374248458E-3</v>
      </c>
      <c r="J426" s="180">
        <v>-0.55773825325192461</v>
      </c>
      <c r="K426" s="180">
        <v>-0.15837336993822926</v>
      </c>
      <c r="L426" s="180">
        <v>-0.3151641479937467</v>
      </c>
      <c r="M426" s="179">
        <v>-0.33946508532010167</v>
      </c>
      <c r="N426" s="179">
        <v>-4.1394852330684406E-2</v>
      </c>
      <c r="O426" s="179">
        <v>-0.18893015454654372</v>
      </c>
    </row>
    <row r="427" spans="2:15" hidden="1" outlineLevel="1">
      <c r="B427" s="63" t="s">
        <v>87</v>
      </c>
      <c r="C427" s="179">
        <v>-0.32051282051282048</v>
      </c>
      <c r="D427" s="180" t="s">
        <v>143</v>
      </c>
      <c r="E427" s="180" t="s">
        <v>143</v>
      </c>
      <c r="F427" s="180" t="s">
        <v>143</v>
      </c>
      <c r="G427" s="179">
        <v>-0.18575851393188858</v>
      </c>
      <c r="H427" s="179">
        <v>-0.43333333333333335</v>
      </c>
      <c r="I427" s="179">
        <v>-0.28330206378986866</v>
      </c>
      <c r="J427" s="180">
        <v>-0.83051742344244983</v>
      </c>
      <c r="K427" s="180">
        <v>-0.82703927492447127</v>
      </c>
      <c r="L427" s="180">
        <v>-0.82908638906152887</v>
      </c>
      <c r="M427" s="179">
        <v>-0.72244008714596952</v>
      </c>
      <c r="N427" s="179">
        <v>-0.77314211212516293</v>
      </c>
      <c r="O427" s="179">
        <v>-0.74275267693914859</v>
      </c>
    </row>
    <row r="428" spans="2:15" hidden="1" outlineLevel="1">
      <c r="B428" s="63" t="s">
        <v>86</v>
      </c>
      <c r="C428" s="179">
        <v>-0.17021276595744683</v>
      </c>
      <c r="D428" s="180" t="s">
        <v>143</v>
      </c>
      <c r="E428" s="180" t="s">
        <v>143</v>
      </c>
      <c r="F428" s="180" t="s">
        <v>143</v>
      </c>
      <c r="G428" s="179">
        <v>-0.2008928571428571</v>
      </c>
      <c r="H428" s="179">
        <v>-0.89189189189189189</v>
      </c>
      <c r="I428" s="179">
        <v>-0.54484304932735428</v>
      </c>
      <c r="J428" s="180">
        <v>-0.12738853503184711</v>
      </c>
      <c r="K428" s="180">
        <v>-0.2563176895306859</v>
      </c>
      <c r="L428" s="180">
        <v>-0.18781725888324874</v>
      </c>
      <c r="M428" s="179">
        <v>-0.15897435897435896</v>
      </c>
      <c r="N428" s="179">
        <v>-0.53907815631262523</v>
      </c>
      <c r="O428" s="179">
        <v>-0.33394833948339486</v>
      </c>
    </row>
    <row r="429" spans="2:15" hidden="1" outlineLevel="1">
      <c r="B429" s="63" t="s">
        <v>85</v>
      </c>
      <c r="C429" s="179">
        <v>-0.20338983050847459</v>
      </c>
      <c r="D429" s="180" t="s">
        <v>143</v>
      </c>
      <c r="E429" s="180">
        <v>-0.16666666666666663</v>
      </c>
      <c r="F429" s="180">
        <v>-0.16666666666666663</v>
      </c>
      <c r="G429" s="179">
        <v>-0.68679245283018875</v>
      </c>
      <c r="H429" s="179">
        <v>-0.32828282828282829</v>
      </c>
      <c r="I429" s="179">
        <v>-0.53347732181425478</v>
      </c>
      <c r="J429" s="180">
        <v>-0.88397017707362535</v>
      </c>
      <c r="K429" s="180">
        <v>-0.40125391849529779</v>
      </c>
      <c r="L429" s="180">
        <v>-0.82150101419878296</v>
      </c>
      <c r="M429" s="179">
        <v>-0.84655870445344128</v>
      </c>
      <c r="N429" s="179">
        <v>-0.36862003780718333</v>
      </c>
      <c r="O429" s="179">
        <v>-0.7622540846948983</v>
      </c>
    </row>
    <row r="430" spans="2:15" hidden="1" outlineLevel="1">
      <c r="B430" s="63" t="s">
        <v>84</v>
      </c>
      <c r="C430" s="179">
        <v>-0.53164556962025311</v>
      </c>
      <c r="D430" s="180">
        <v>-1</v>
      </c>
      <c r="E430" s="180">
        <v>-0.7142857142857143</v>
      </c>
      <c r="F430" s="180">
        <v>-0.77777777777777779</v>
      </c>
      <c r="G430" s="179">
        <v>1.5699999999999998</v>
      </c>
      <c r="H430" s="179">
        <v>0.56122448979591844</v>
      </c>
      <c r="I430" s="179">
        <v>1.238255033557047</v>
      </c>
      <c r="J430" s="180">
        <v>0.23502304147465436</v>
      </c>
      <c r="K430" s="180">
        <v>-0.85058139534883725</v>
      </c>
      <c r="L430" s="180">
        <v>-0.72896231285493029</v>
      </c>
      <c r="M430" s="179">
        <v>0.64457831325301207</v>
      </c>
      <c r="N430" s="179">
        <v>-0.77424657534246577</v>
      </c>
      <c r="O430" s="179">
        <v>-0.47008179078777446</v>
      </c>
    </row>
    <row r="431" spans="2:15" hidden="1" outlineLevel="1">
      <c r="B431" s="63" t="s">
        <v>83</v>
      </c>
      <c r="C431" s="179">
        <v>4.5454545454545414E-2</v>
      </c>
      <c r="D431" s="180" t="s">
        <v>143</v>
      </c>
      <c r="E431" s="180">
        <v>-1</v>
      </c>
      <c r="F431" s="180">
        <v>0</v>
      </c>
      <c r="G431" s="179">
        <v>3.5211267605634866E-3</v>
      </c>
      <c r="H431" s="179">
        <v>-0.12048192771084343</v>
      </c>
      <c r="I431" s="179">
        <v>-2.4523160762942808E-2</v>
      </c>
      <c r="J431" s="180">
        <v>2.0958083832335328E-2</v>
      </c>
      <c r="K431" s="180">
        <v>-0.82335907335907332</v>
      </c>
      <c r="L431" s="180">
        <v>-0.70615128844555275</v>
      </c>
      <c r="M431" s="179">
        <v>2.1929824561403466E-2</v>
      </c>
      <c r="N431" s="179">
        <v>-0.79666512274201018</v>
      </c>
      <c r="O431" s="179">
        <v>-0.59971860710517055</v>
      </c>
    </row>
    <row r="432" spans="2:15" hidden="1" outlineLevel="1">
      <c r="B432" s="63" t="s">
        <v>82</v>
      </c>
      <c r="C432" s="179">
        <v>3.21875</v>
      </c>
      <c r="D432" s="180">
        <v>-1</v>
      </c>
      <c r="E432" s="180">
        <v>-1</v>
      </c>
      <c r="F432" s="180">
        <v>-1</v>
      </c>
      <c r="G432" s="179">
        <v>0.60469591993841409</v>
      </c>
      <c r="H432" s="179">
        <v>4.6831683168316829</v>
      </c>
      <c r="I432" s="179">
        <v>1.3760923845193509</v>
      </c>
      <c r="J432" s="180">
        <v>1.2721749696233293</v>
      </c>
      <c r="K432" s="180">
        <v>0.10794044665012414</v>
      </c>
      <c r="L432" s="180">
        <v>0.2772574659833893</v>
      </c>
      <c r="M432" s="179">
        <v>0.87384873011442932</v>
      </c>
      <c r="N432" s="179">
        <v>0.61652892561983474</v>
      </c>
      <c r="O432" s="179">
        <v>0.71865307930881706</v>
      </c>
    </row>
    <row r="433" spans="2:15" hidden="1" outlineLevel="1">
      <c r="B433" s="63" t="s">
        <v>81</v>
      </c>
      <c r="C433" s="179">
        <v>0.30681818181818188</v>
      </c>
      <c r="D433" s="180">
        <v>-0.90243902439024393</v>
      </c>
      <c r="E433" s="180">
        <v>-1</v>
      </c>
      <c r="F433" s="180">
        <v>-0.90909090909090906</v>
      </c>
      <c r="G433" s="179">
        <v>0.19111781826021335</v>
      </c>
      <c r="H433" s="179">
        <v>0.66309719934102151</v>
      </c>
      <c r="I433" s="179">
        <v>0.35328663411872929</v>
      </c>
      <c r="J433" s="180">
        <v>0.67947813822284919</v>
      </c>
      <c r="K433" s="180">
        <v>-4.2288557213930322E-2</v>
      </c>
      <c r="L433" s="180">
        <v>9.5126208378088162E-2</v>
      </c>
      <c r="M433" s="179">
        <v>0.30153526307372469</v>
      </c>
      <c r="N433" s="179">
        <v>0.15999763579407777</v>
      </c>
      <c r="O433" s="179">
        <v>0.22015293118096846</v>
      </c>
    </row>
    <row r="434" spans="2:15" hidden="1" outlineLevel="1">
      <c r="B434" s="63" t="s">
        <v>80</v>
      </c>
      <c r="C434" s="179">
        <v>0.42511013215859039</v>
      </c>
      <c r="D434" s="180">
        <v>-0.92105263157894735</v>
      </c>
      <c r="E434" s="180" t="s">
        <v>143</v>
      </c>
      <c r="F434" s="180">
        <v>-0.76315789473684215</v>
      </c>
      <c r="G434" s="179">
        <v>3.0095475300954799E-2</v>
      </c>
      <c r="H434" s="179">
        <v>0.43087512291052121</v>
      </c>
      <c r="I434" s="179">
        <v>0.16853474628082332</v>
      </c>
      <c r="J434" s="180">
        <v>0.95737999102736659</v>
      </c>
      <c r="K434" s="180">
        <v>-5.2174683320046045E-2</v>
      </c>
      <c r="L434" s="180">
        <v>0.11429205503772755</v>
      </c>
      <c r="M434" s="179">
        <v>0.20895039249008662</v>
      </c>
      <c r="N434" s="179">
        <v>9.8070346849047363E-2</v>
      </c>
      <c r="O434" s="179">
        <v>0.14575575122681239</v>
      </c>
    </row>
    <row r="435" spans="2:15" hidden="1" outlineLevel="1">
      <c r="B435" s="63" t="s">
        <v>79</v>
      </c>
      <c r="C435" s="179">
        <v>0.15641025641025652</v>
      </c>
      <c r="D435" s="180">
        <v>-0.86842105263157898</v>
      </c>
      <c r="E435" s="180" t="s">
        <v>143</v>
      </c>
      <c r="F435" s="180">
        <v>-0.81578947368421051</v>
      </c>
      <c r="G435" s="179">
        <v>-7.2127678335243806E-2</v>
      </c>
      <c r="H435" s="179">
        <v>0.53572717430530492</v>
      </c>
      <c r="I435" s="179">
        <v>0.1274062666587692</v>
      </c>
      <c r="J435" s="180">
        <v>0.50276434001382175</v>
      </c>
      <c r="K435" s="180">
        <v>-0.26365525098853959</v>
      </c>
      <c r="L435" s="180">
        <v>-0.13915239966320514</v>
      </c>
      <c r="M435" s="179">
        <v>4.5352247152697256E-2</v>
      </c>
      <c r="N435" s="179">
        <v>-4.7060548306699923E-2</v>
      </c>
      <c r="O435" s="179">
        <v>-8.4837442350396142E-3</v>
      </c>
    </row>
    <row r="436" spans="2:15" collapsed="1">
      <c r="B436" s="173">
        <v>1979</v>
      </c>
      <c r="C436" s="184">
        <v>0.18731707317073165</v>
      </c>
      <c r="D436" s="184">
        <v>-0.89403973509933776</v>
      </c>
      <c r="E436" s="184">
        <v>-0.42222222222222228</v>
      </c>
      <c r="F436" s="184">
        <v>-0.71784232365145229</v>
      </c>
      <c r="G436" s="184">
        <v>-1.3498900623580723E-2</v>
      </c>
      <c r="H436" s="184">
        <v>0.20882131567063067</v>
      </c>
      <c r="I436" s="184">
        <v>6.9751186570613743E-2</v>
      </c>
      <c r="J436" s="184">
        <v>-6.4994521834402907E-2</v>
      </c>
      <c r="K436" s="184">
        <v>-0.11775654056337281</v>
      </c>
      <c r="L436" s="184">
        <v>-0.10444755907377068</v>
      </c>
      <c r="M436" s="184">
        <v>-2.3342747964778199E-2</v>
      </c>
      <c r="N436" s="184">
        <v>-1.8566909641039797E-2</v>
      </c>
      <c r="O436" s="184">
        <v>-2.0648525068405976E-2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1.1160929670061047E-2</v>
      </c>
      <c r="D8" s="188"/>
      <c r="E8" s="189">
        <v>1.1160929670061047E-2</v>
      </c>
      <c r="F8" s="189">
        <v>8.8940448569218879E-3</v>
      </c>
      <c r="G8" s="189">
        <v>4.6948356807511738E-3</v>
      </c>
      <c r="H8" s="189">
        <v>7.8534031413612562E-3</v>
      </c>
      <c r="I8" s="189">
        <v>2.012589849388368E-2</v>
      </c>
      <c r="J8" s="189">
        <v>0.15085852793571006</v>
      </c>
      <c r="K8" s="189">
        <v>6.0581538469283221E-2</v>
      </c>
      <c r="L8" s="189">
        <v>5.3215217669904502E-2</v>
      </c>
      <c r="M8" s="189">
        <v>0.13409862396815947</v>
      </c>
      <c r="N8" s="189">
        <v>8.7708739726570117E-2</v>
      </c>
      <c r="O8" s="189">
        <v>4.4303859936444277E-2</v>
      </c>
      <c r="P8" s="189">
        <v>0.1355183728836479</v>
      </c>
      <c r="Q8" s="189">
        <v>8.0045536162439909E-2</v>
      </c>
    </row>
    <row r="9" spans="2:17">
      <c r="B9" s="46">
        <v>2009</v>
      </c>
      <c r="C9" s="190">
        <v>9.9564687896768842E-3</v>
      </c>
      <c r="D9" s="190"/>
      <c r="E9" s="72">
        <v>9.9564687896768842E-3</v>
      </c>
      <c r="F9" s="57">
        <v>5.0920663787224372E-3</v>
      </c>
      <c r="G9" s="57">
        <v>5.6409789828041129E-3</v>
      </c>
      <c r="H9" s="57">
        <v>5.274965136724671E-3</v>
      </c>
      <c r="I9" s="72">
        <v>2.1214703273524749E-2</v>
      </c>
      <c r="J9" s="72">
        <v>0.16284516939227611</v>
      </c>
      <c r="K9" s="72">
        <v>6.8107918710581639E-2</v>
      </c>
      <c r="L9" s="57">
        <v>6.0652607413654067E-2</v>
      </c>
      <c r="M9" s="57">
        <v>0.14586718031342175</v>
      </c>
      <c r="N9" s="57">
        <v>9.8599867257023591E-2</v>
      </c>
      <c r="O9" s="72">
        <v>4.9279617022867608E-2</v>
      </c>
      <c r="P9" s="72">
        <v>0.14756573284477362</v>
      </c>
      <c r="Q9" s="72">
        <v>8.949373611607335E-2</v>
      </c>
    </row>
    <row r="10" spans="2:17">
      <c r="B10" s="46">
        <v>2008</v>
      </c>
      <c r="C10" s="190">
        <v>1.0109199371427999E-2</v>
      </c>
      <c r="D10" s="190"/>
      <c r="E10" s="72">
        <v>1.0109199371427999E-2</v>
      </c>
      <c r="F10" s="57">
        <v>6.2495888428392866E-3</v>
      </c>
      <c r="G10" s="57">
        <v>3.0731407498463428E-3</v>
      </c>
      <c r="H10" s="57">
        <v>5.217005217005217E-3</v>
      </c>
      <c r="I10" s="72">
        <v>2.7374650239024842E-2</v>
      </c>
      <c r="J10" s="72">
        <v>0.16698015518390855</v>
      </c>
      <c r="K10" s="72">
        <v>7.5129458255050227E-2</v>
      </c>
      <c r="L10" s="57">
        <v>6.2777058764967281E-2</v>
      </c>
      <c r="M10" s="57">
        <v>0.14490791258944796</v>
      </c>
      <c r="N10" s="57">
        <v>9.9726513411945578E-2</v>
      </c>
      <c r="O10" s="72">
        <v>5.1152933464143555E-2</v>
      </c>
      <c r="P10" s="72">
        <v>0.14753091075663058</v>
      </c>
      <c r="Q10" s="72">
        <v>9.0749305551225387E-2</v>
      </c>
    </row>
    <row r="11" spans="2:17">
      <c r="B11" s="46">
        <v>2007</v>
      </c>
      <c r="C11" s="190">
        <v>8.8748536738082924E-3</v>
      </c>
      <c r="D11" s="190"/>
      <c r="E11" s="72">
        <v>8.8748536738082924E-3</v>
      </c>
      <c r="F11" s="57">
        <v>4.6106890057795958E-3</v>
      </c>
      <c r="G11" s="57">
        <v>6.4268540780469761E-3</v>
      </c>
      <c r="H11" s="57">
        <v>5.359935909663144E-3</v>
      </c>
      <c r="I11" s="72">
        <v>2.4475274806050145E-2</v>
      </c>
      <c r="J11" s="72">
        <v>0.16230642110718851</v>
      </c>
      <c r="K11" s="72">
        <v>7.1386746709766802E-2</v>
      </c>
      <c r="L11" s="57">
        <v>5.978056043122159E-2</v>
      </c>
      <c r="M11" s="57">
        <v>0.13137419454196864</v>
      </c>
      <c r="N11" s="57">
        <v>9.2181629887096855E-2</v>
      </c>
      <c r="O11" s="72">
        <v>4.8068958100610078E-2</v>
      </c>
      <c r="P11" s="72">
        <v>0.13535933501199426</v>
      </c>
      <c r="Q11" s="72">
        <v>8.415555552187777E-2</v>
      </c>
    </row>
    <row r="12" spans="2:17">
      <c r="B12" s="46">
        <v>2006</v>
      </c>
      <c r="C12" s="190">
        <v>1.1577202322005986E-2</v>
      </c>
      <c r="D12" s="190"/>
      <c r="E12" s="72">
        <v>1.1577202322005986E-2</v>
      </c>
      <c r="F12" s="57">
        <v>6.8367411533835536E-3</v>
      </c>
      <c r="G12" s="57">
        <v>9.7360273749388954E-3</v>
      </c>
      <c r="H12" s="57">
        <v>8.1037277147487843E-3</v>
      </c>
      <c r="I12" s="72">
        <v>2.3523502112091987E-2</v>
      </c>
      <c r="J12" s="72">
        <v>0.17009597121655998</v>
      </c>
      <c r="K12" s="72">
        <v>7.3818787006385125E-2</v>
      </c>
      <c r="L12" s="57">
        <v>5.5634513808325028E-2</v>
      </c>
      <c r="M12" s="57">
        <v>0.11663162740009343</v>
      </c>
      <c r="N12" s="57">
        <v>8.3886237469304514E-2</v>
      </c>
      <c r="O12" s="72">
        <v>4.5184591379259356E-2</v>
      </c>
      <c r="P12" s="72">
        <v>0.12426968669700225</v>
      </c>
      <c r="Q12" s="72">
        <v>7.8643730990918564E-2</v>
      </c>
    </row>
    <row r="13" spans="2:17">
      <c r="B13" s="46">
        <v>2005</v>
      </c>
      <c r="C13" s="190">
        <v>1.4055704686888508E-2</v>
      </c>
      <c r="D13" s="190"/>
      <c r="E13" s="72">
        <v>1.4055704686888508E-2</v>
      </c>
      <c r="F13" s="57">
        <v>5.247133510397098E-3</v>
      </c>
      <c r="G13" s="57">
        <v>7.5609389106229309E-3</v>
      </c>
      <c r="H13" s="57">
        <v>6.3176581154930555E-3</v>
      </c>
      <c r="I13" s="72">
        <v>2.3494216435969412E-2</v>
      </c>
      <c r="J13" s="72">
        <v>0.16923901034517391</v>
      </c>
      <c r="K13" s="72">
        <v>7.4728426107185872E-2</v>
      </c>
      <c r="L13" s="57">
        <v>5.6881727442733794E-2</v>
      </c>
      <c r="M13" s="57">
        <v>0.10844521069413679</v>
      </c>
      <c r="N13" s="57">
        <v>8.1851701105615002E-2</v>
      </c>
      <c r="O13" s="72">
        <v>4.5856219125660444E-2</v>
      </c>
      <c r="P13" s="72">
        <v>0.11696712326079026</v>
      </c>
      <c r="Q13" s="72">
        <v>7.715914382617696E-2</v>
      </c>
    </row>
    <row r="14" spans="2:17">
      <c r="B14" s="46">
        <v>2004</v>
      </c>
      <c r="C14" s="190">
        <v>2.049855556558635E-2</v>
      </c>
      <c r="D14" s="190"/>
      <c r="E14" s="72">
        <v>2.049855556558635E-2</v>
      </c>
      <c r="F14" s="57">
        <v>4.310920999866328E-3</v>
      </c>
      <c r="G14" s="57">
        <v>6.1028770706190059E-3</v>
      </c>
      <c r="H14" s="57">
        <v>5.1878018396218362E-3</v>
      </c>
      <c r="I14" s="72">
        <v>2.4276425300918319E-2</v>
      </c>
      <c r="J14" s="72">
        <v>0.17241797772287956</v>
      </c>
      <c r="K14" s="72">
        <v>7.5225275358632007E-2</v>
      </c>
      <c r="L14" s="57">
        <v>4.6750466568619829E-2</v>
      </c>
      <c r="M14" s="57">
        <v>0.10058479283696489</v>
      </c>
      <c r="N14" s="57">
        <v>7.3610255067674102E-2</v>
      </c>
      <c r="O14" s="72">
        <v>3.9223903842849156E-2</v>
      </c>
      <c r="P14" s="72">
        <v>0.11039665423343384</v>
      </c>
      <c r="Q14" s="72">
        <v>7.1258301224267975E-2</v>
      </c>
    </row>
    <row r="15" spans="2:17">
      <c r="B15" s="46">
        <v>2003</v>
      </c>
      <c r="C15" s="190">
        <v>2.1189341047205806E-2</v>
      </c>
      <c r="D15" s="190"/>
      <c r="E15" s="72">
        <v>2.1189341047205806E-2</v>
      </c>
      <c r="F15" s="57">
        <v>4.9565404784139072E-3</v>
      </c>
      <c r="G15" s="57">
        <v>7.0968209138967337E-3</v>
      </c>
      <c r="H15" s="57">
        <v>6.0223584565452576E-3</v>
      </c>
      <c r="I15" s="72">
        <v>2.1746339412904884E-2</v>
      </c>
      <c r="J15" s="72">
        <v>0.15920886084870423</v>
      </c>
      <c r="K15" s="72">
        <v>7.0652849824079975E-2</v>
      </c>
      <c r="L15" s="57">
        <v>3.8875553840778385E-2</v>
      </c>
      <c r="M15" s="57">
        <v>9.6278231198990108E-2</v>
      </c>
      <c r="N15" s="57">
        <v>6.8848589663058221E-2</v>
      </c>
      <c r="O15" s="72">
        <v>3.3127716302438125E-2</v>
      </c>
      <c r="P15" s="72">
        <v>0.10490353575559062</v>
      </c>
      <c r="Q15" s="72">
        <v>6.6869701794792694E-2</v>
      </c>
    </row>
    <row r="16" spans="2:17">
      <c r="B16" s="46">
        <v>2002</v>
      </c>
      <c r="C16" s="190">
        <v>1.8597227233532496E-2</v>
      </c>
      <c r="D16" s="190"/>
      <c r="E16" s="72">
        <v>1.8597227233532496E-2</v>
      </c>
      <c r="F16" s="57">
        <v>3.9381384091561715E-3</v>
      </c>
      <c r="G16" s="57">
        <v>1.1434196577313342E-2</v>
      </c>
      <c r="H16" s="57">
        <v>7.8363425151115398E-3</v>
      </c>
      <c r="I16" s="72">
        <v>2.3377854978431003E-2</v>
      </c>
      <c r="J16" s="72">
        <v>0.17046150096521087</v>
      </c>
      <c r="K16" s="72">
        <v>7.7160446941179212E-2</v>
      </c>
      <c r="L16" s="57">
        <v>4.2528826478072726E-2</v>
      </c>
      <c r="M16" s="57">
        <v>0.11637905334279586</v>
      </c>
      <c r="N16" s="57">
        <v>8.1100506423442312E-2</v>
      </c>
      <c r="O16" s="72">
        <v>3.5915101267954309E-2</v>
      </c>
      <c r="P16" s="72">
        <v>0.12371926184622556</v>
      </c>
      <c r="Q16" s="72">
        <v>7.7408823234095495E-2</v>
      </c>
    </row>
    <row r="17" spans="2:17">
      <c r="B17" s="46">
        <v>2001</v>
      </c>
      <c r="C17" s="190">
        <v>2.135156926568519E-2</v>
      </c>
      <c r="D17" s="190"/>
      <c r="E17" s="72">
        <v>2.135156926568519E-2</v>
      </c>
      <c r="F17" s="57">
        <v>4.8702563702953325E-3</v>
      </c>
      <c r="G17" s="57">
        <v>4.3814083743619857E-3</v>
      </c>
      <c r="H17" s="57">
        <v>4.6438657044242234E-3</v>
      </c>
      <c r="I17" s="72">
        <v>2.3330813645945036E-2</v>
      </c>
      <c r="J17" s="72">
        <v>0.18348036700487169</v>
      </c>
      <c r="K17" s="72">
        <v>8.2076133250897298E-2</v>
      </c>
      <c r="L17" s="57">
        <v>4.7444727160601344E-2</v>
      </c>
      <c r="M17" s="57">
        <v>0.11693152547241906</v>
      </c>
      <c r="N17" s="57">
        <v>8.4813571215836353E-2</v>
      </c>
      <c r="O17" s="72">
        <v>3.928476690752386E-2</v>
      </c>
      <c r="P17" s="72">
        <v>0.12609307010594836</v>
      </c>
      <c r="Q17" s="72">
        <v>8.1297710940424858E-2</v>
      </c>
    </row>
    <row r="18" spans="2:17">
      <c r="B18" s="46">
        <v>2000</v>
      </c>
      <c r="C18" s="190">
        <v>3.5741730149029767E-2</v>
      </c>
      <c r="D18" s="190"/>
      <c r="E18" s="72">
        <v>3.5741730149029767E-2</v>
      </c>
      <c r="F18" s="57">
        <v>6.5343824837495726E-3</v>
      </c>
      <c r="G18" s="57">
        <v>9.8795435333896876E-3</v>
      </c>
      <c r="H18" s="57">
        <v>7.8491631712280414E-3</v>
      </c>
      <c r="I18" s="72">
        <v>2.6327577487175784E-2</v>
      </c>
      <c r="J18" s="72">
        <v>0.19748849293538404</v>
      </c>
      <c r="K18" s="72">
        <v>9.0557021674826446E-2</v>
      </c>
      <c r="L18" s="57">
        <v>4.857186584569928E-2</v>
      </c>
      <c r="M18" s="57">
        <v>0.13899756087622775</v>
      </c>
      <c r="N18" s="57">
        <v>9.8377714994311138E-2</v>
      </c>
      <c r="O18" s="72">
        <v>4.1399284906660977E-2</v>
      </c>
      <c r="P18" s="72">
        <v>0.14733364867571211</v>
      </c>
      <c r="Q18" s="72">
        <v>9.3619495077080811E-2</v>
      </c>
    </row>
    <row r="19" spans="2:17">
      <c r="B19" s="46">
        <v>1999</v>
      </c>
      <c r="C19" s="190">
        <v>1.5284455726444676E-2</v>
      </c>
      <c r="D19" s="190"/>
      <c r="E19" s="72">
        <v>1.5284455726444676E-2</v>
      </c>
      <c r="F19" s="57">
        <v>3.5120206889946042E-3</v>
      </c>
      <c r="G19" s="57">
        <v>1.3646236660685616E-2</v>
      </c>
      <c r="H19" s="57">
        <v>7.6001447646621839E-3</v>
      </c>
      <c r="I19" s="72">
        <v>2.7307498298178683E-2</v>
      </c>
      <c r="J19" s="72">
        <v>0.19174628342757907</v>
      </c>
      <c r="K19" s="72">
        <v>8.9316038551256943E-2</v>
      </c>
      <c r="L19" s="57">
        <v>4.3628763242841831E-2</v>
      </c>
      <c r="M19" s="57">
        <v>0.13906044886806576</v>
      </c>
      <c r="N19" s="57">
        <v>9.7351664785011435E-2</v>
      </c>
      <c r="O19" s="72">
        <v>3.6714635986583227E-2</v>
      </c>
      <c r="P19" s="72">
        <v>0.14631311955306686</v>
      </c>
      <c r="Q19" s="72">
        <v>9.1674056035110488E-2</v>
      </c>
    </row>
    <row r="20" spans="2:17">
      <c r="B20" s="46">
        <v>1998</v>
      </c>
      <c r="C20" s="190">
        <v>2.0283229552560365E-2</v>
      </c>
      <c r="D20" s="190"/>
      <c r="E20" s="72">
        <v>2.0283229552560365E-2</v>
      </c>
      <c r="F20" s="57">
        <v>4.5029561391447823E-3</v>
      </c>
      <c r="G20" s="57">
        <v>7.2824067098588722E-3</v>
      </c>
      <c r="H20" s="57">
        <v>5.6323082260269783E-3</v>
      </c>
      <c r="I20" s="72">
        <v>3.437013367848403E-2</v>
      </c>
      <c r="J20" s="72">
        <v>0.19983994969847665</v>
      </c>
      <c r="K20" s="72">
        <v>9.5749395178817157E-2</v>
      </c>
      <c r="L20" s="57">
        <v>4.3784166073720258E-2</v>
      </c>
      <c r="M20" s="57">
        <v>0.13696871247505635</v>
      </c>
      <c r="N20" s="57">
        <v>9.6615530313021017E-2</v>
      </c>
      <c r="O20" s="72">
        <v>3.9035181288252674E-2</v>
      </c>
      <c r="P20" s="72">
        <v>0.14580646805822153</v>
      </c>
      <c r="Q20" s="72">
        <v>9.2746552017864109E-2</v>
      </c>
    </row>
    <row r="21" spans="2:17">
      <c r="B21" s="46">
        <v>1997</v>
      </c>
      <c r="C21" s="190">
        <v>1.4335577162802293E-2</v>
      </c>
      <c r="D21" s="190"/>
      <c r="E21" s="72">
        <v>1.4335577162802293E-2</v>
      </c>
      <c r="F21" s="57">
        <v>4.0731033505702341E-3</v>
      </c>
      <c r="G21" s="57">
        <v>1.0560951016292522E-2</v>
      </c>
      <c r="H21" s="57">
        <v>6.6699237419546699E-3</v>
      </c>
      <c r="I21" s="72">
        <v>3.151025170574092E-2</v>
      </c>
      <c r="J21" s="72">
        <v>0.19110202464257922</v>
      </c>
      <c r="K21" s="72">
        <v>9.1425854816488544E-2</v>
      </c>
      <c r="L21" s="57">
        <v>4.5259200062116305E-2</v>
      </c>
      <c r="M21" s="57">
        <v>0.11830217359364988</v>
      </c>
      <c r="N21" s="57">
        <v>8.6698773919597072E-2</v>
      </c>
      <c r="O21" s="72">
        <v>3.8746000376435157E-2</v>
      </c>
      <c r="P21" s="72">
        <v>0.12911399563967571</v>
      </c>
      <c r="Q21" s="72">
        <v>8.4267413043077222E-2</v>
      </c>
    </row>
    <row r="22" spans="2:17">
      <c r="B22" s="46">
        <v>1996</v>
      </c>
      <c r="C22" s="190">
        <v>1.9838643913720616E-2</v>
      </c>
      <c r="D22" s="190"/>
      <c r="E22" s="72">
        <v>1.9838643913720616E-2</v>
      </c>
      <c r="F22" s="57">
        <v>4.5589405890440696E-3</v>
      </c>
      <c r="G22" s="57">
        <v>5.337420070813296E-3</v>
      </c>
      <c r="H22" s="57">
        <v>4.875324842679496E-3</v>
      </c>
      <c r="I22" s="72">
        <v>3.2451595776565589E-2</v>
      </c>
      <c r="J22" s="72">
        <v>0.15057540603248259</v>
      </c>
      <c r="K22" s="72">
        <v>8.2616257014341526E-2</v>
      </c>
      <c r="L22" s="57">
        <v>4.5774656018473976E-2</v>
      </c>
      <c r="M22" s="57">
        <v>0.12162778255782619</v>
      </c>
      <c r="N22" s="57">
        <v>8.9520965302517186E-2</v>
      </c>
      <c r="O22" s="72">
        <v>3.8111077287835256E-2</v>
      </c>
      <c r="P22" s="72">
        <v>0.12457182650464596</v>
      </c>
      <c r="Q22" s="72">
        <v>8.2230670556649579E-2</v>
      </c>
    </row>
    <row r="23" spans="2:17">
      <c r="B23" s="46">
        <v>1995</v>
      </c>
      <c r="C23" s="190">
        <v>3.2879520605550883E-2</v>
      </c>
      <c r="D23" s="190"/>
      <c r="E23" s="72">
        <v>3.2879520605550883E-2</v>
      </c>
      <c r="F23" s="57">
        <v>4.9643777474609671E-3</v>
      </c>
      <c r="G23" s="57">
        <v>7.5170196671709528E-3</v>
      </c>
      <c r="H23" s="57">
        <v>6.1001262095077826E-3</v>
      </c>
      <c r="I23" s="72">
        <v>2.5138172593948963E-2</v>
      </c>
      <c r="J23" s="72">
        <v>0.15702315272979395</v>
      </c>
      <c r="K23" s="72">
        <v>7.285734502041237E-2</v>
      </c>
      <c r="L23" s="57">
        <v>3.9350167664244672E-2</v>
      </c>
      <c r="M23" s="57">
        <v>8.8640837767143502E-2</v>
      </c>
      <c r="N23" s="57">
        <v>6.7989132956669682E-2</v>
      </c>
      <c r="O23" s="72">
        <v>3.4194562885472082E-2</v>
      </c>
      <c r="P23" s="72">
        <v>9.8940873173335289E-2</v>
      </c>
      <c r="Q23" s="72">
        <v>6.7068747853381461E-2</v>
      </c>
    </row>
    <row r="24" spans="2:17">
      <c r="B24" s="46">
        <v>1994</v>
      </c>
      <c r="C24" s="190">
        <v>2.2589203611860651E-2</v>
      </c>
      <c r="D24" s="190"/>
      <c r="E24" s="72">
        <v>2.2589203611860651E-2</v>
      </c>
      <c r="F24" s="57">
        <v>5.3236962772985159E-3</v>
      </c>
      <c r="G24" s="57">
        <v>6.6249316234121437E-3</v>
      </c>
      <c r="H24" s="57">
        <v>5.8311802213952164E-3</v>
      </c>
      <c r="I24" s="72">
        <v>2.569552503925954E-2</v>
      </c>
      <c r="J24" s="72">
        <v>0.1258831630679835</v>
      </c>
      <c r="K24" s="72">
        <v>6.204820101860134E-2</v>
      </c>
      <c r="L24" s="57">
        <v>3.6125866318619713E-2</v>
      </c>
      <c r="M24" s="57">
        <v>9.0445229153821721E-2</v>
      </c>
      <c r="N24" s="57">
        <v>6.6664075717342841E-2</v>
      </c>
      <c r="O24" s="72">
        <v>3.1849099033842213E-2</v>
      </c>
      <c r="P24" s="72">
        <v>9.554339400136895E-2</v>
      </c>
      <c r="Q24" s="72">
        <v>6.3475363619216921E-2</v>
      </c>
    </row>
    <row r="25" spans="2:17">
      <c r="B25" s="46">
        <v>1993</v>
      </c>
      <c r="C25" s="190">
        <v>1.8233613487376409E-2</v>
      </c>
      <c r="D25" s="190"/>
      <c r="E25" s="72">
        <v>1.8233613487376409E-2</v>
      </c>
      <c r="F25" s="57">
        <v>3.3624747814391394E-3</v>
      </c>
      <c r="G25" s="57">
        <v>6.6141289051505773E-3</v>
      </c>
      <c r="H25" s="57">
        <v>4.6817013988010277E-3</v>
      </c>
      <c r="I25" s="72">
        <v>3.0210816972952994E-2</v>
      </c>
      <c r="J25" s="72">
        <v>0.11699219080853082</v>
      </c>
      <c r="K25" s="72">
        <v>6.0644584855131183E-2</v>
      </c>
      <c r="L25" s="57">
        <v>3.5299250119992569E-2</v>
      </c>
      <c r="M25" s="57">
        <v>0.10867766225040762</v>
      </c>
      <c r="N25" s="57">
        <v>7.4203576658362941E-2</v>
      </c>
      <c r="O25" s="72">
        <v>3.2372040589849556E-2</v>
      </c>
      <c r="P25" s="72">
        <v>0.10928521789243521</v>
      </c>
      <c r="Q25" s="72">
        <v>6.8375547650751489E-2</v>
      </c>
    </row>
    <row r="26" spans="2:17">
      <c r="B26" s="46">
        <v>1992</v>
      </c>
      <c r="C26" s="190">
        <v>2.504126984126984E-2</v>
      </c>
      <c r="D26" s="190"/>
      <c r="E26" s="72">
        <v>2.504126984126984E-2</v>
      </c>
      <c r="F26" s="57">
        <v>1.6956337431114879E-3</v>
      </c>
      <c r="G26" s="57">
        <v>6.3805104408352666E-3</v>
      </c>
      <c r="H26" s="57">
        <v>3.6737692872887582E-3</v>
      </c>
      <c r="I26" s="72">
        <v>3.6760342530623796E-2</v>
      </c>
      <c r="J26" s="72">
        <v>0.16245325705196112</v>
      </c>
      <c r="K26" s="72">
        <v>8.3301470870284514E-2</v>
      </c>
      <c r="L26" s="57">
        <v>5.3141385900436787E-2</v>
      </c>
      <c r="M26" s="57">
        <v>0.11847977812513188</v>
      </c>
      <c r="N26" s="57">
        <v>8.8058870739186418E-2</v>
      </c>
      <c r="O26" s="72">
        <v>4.5884735585626488E-2</v>
      </c>
      <c r="P26" s="72">
        <v>0.12588168104849454</v>
      </c>
      <c r="Q26" s="72">
        <v>8.3814256770805631E-2</v>
      </c>
    </row>
    <row r="27" spans="2:17">
      <c r="B27" s="46">
        <v>1991</v>
      </c>
      <c r="C27" s="190">
        <v>3.4189222746461384E-2</v>
      </c>
      <c r="D27" s="190"/>
      <c r="E27" s="72">
        <v>3.4189222746461384E-2</v>
      </c>
      <c r="F27" s="57">
        <v>9.6542846634792203E-4</v>
      </c>
      <c r="G27" s="57">
        <v>7.9766229663560256E-3</v>
      </c>
      <c r="H27" s="57">
        <v>3.5450688673214388E-3</v>
      </c>
      <c r="I27" s="72">
        <v>4.2828061974591929E-2</v>
      </c>
      <c r="J27" s="72">
        <v>0.17349302187469068</v>
      </c>
      <c r="K27" s="72">
        <v>9.033504072550172E-2</v>
      </c>
      <c r="L27" s="57">
        <v>6.029418323396591E-2</v>
      </c>
      <c r="M27" s="57">
        <v>0.13339615988600342</v>
      </c>
      <c r="N27" s="57">
        <v>9.7635010771895306E-2</v>
      </c>
      <c r="O27" s="72">
        <v>5.256913522381064E-2</v>
      </c>
      <c r="P27" s="72">
        <v>0.14085652790409961</v>
      </c>
      <c r="Q27" s="72">
        <v>9.260420322414549E-2</v>
      </c>
    </row>
    <row r="28" spans="2:17">
      <c r="B28" s="46">
        <v>1990</v>
      </c>
      <c r="C28" s="190">
        <v>3.8820557338353344E-2</v>
      </c>
      <c r="D28" s="190"/>
      <c r="E28" s="72">
        <v>3.8820557338353344E-2</v>
      </c>
      <c r="F28" s="57">
        <v>2.2715939941270985E-3</v>
      </c>
      <c r="G28" s="57">
        <v>7.3087542634399866E-3</v>
      </c>
      <c r="H28" s="57">
        <v>4.314461680334618E-3</v>
      </c>
      <c r="I28" s="72">
        <v>4.7387193568476475E-2</v>
      </c>
      <c r="J28" s="72">
        <v>0.19014893315533946</v>
      </c>
      <c r="K28" s="72">
        <v>9.5359520038493156E-2</v>
      </c>
      <c r="L28" s="57">
        <v>7.8822885660773306E-2</v>
      </c>
      <c r="M28" s="57">
        <v>0.16491304489867034</v>
      </c>
      <c r="N28" s="57">
        <v>0.12316872804254649</v>
      </c>
      <c r="O28" s="72">
        <v>6.420768363983706E-2</v>
      </c>
      <c r="P28" s="72">
        <v>0.16893953676160223</v>
      </c>
      <c r="Q28" s="72">
        <v>0.11047371832643674</v>
      </c>
    </row>
    <row r="29" spans="2:17">
      <c r="B29" s="46">
        <v>1989</v>
      </c>
      <c r="C29" s="190">
        <v>3.0653578762929328E-2</v>
      </c>
      <c r="D29" s="190"/>
      <c r="E29" s="72">
        <v>3.0653578762929328E-2</v>
      </c>
      <c r="F29" s="57">
        <v>1.2157233553964609E-3</v>
      </c>
      <c r="G29" s="57">
        <v>0</v>
      </c>
      <c r="H29" s="57">
        <v>6.496553217598441E-4</v>
      </c>
      <c r="I29" s="72">
        <v>5.3451339439653141E-2</v>
      </c>
      <c r="J29" s="72">
        <v>0.18874341161790179</v>
      </c>
      <c r="K29" s="72">
        <v>9.8899861356503985E-2</v>
      </c>
      <c r="L29" s="57">
        <v>8.7756775002411039E-2</v>
      </c>
      <c r="M29" s="57">
        <v>0.19790074884354494</v>
      </c>
      <c r="N29" s="57">
        <v>0.14406884516084179</v>
      </c>
      <c r="O29" s="72">
        <v>7.0507640156172044E-2</v>
      </c>
      <c r="P29" s="72">
        <v>0.19353948815772984</v>
      </c>
      <c r="Q29" s="72">
        <v>0.12425697384814076</v>
      </c>
    </row>
    <row r="30" spans="2:17">
      <c r="B30" s="46">
        <v>1988</v>
      </c>
      <c r="C30" s="190">
        <v>1.5441223117426886E-2</v>
      </c>
      <c r="D30" s="190"/>
      <c r="E30" s="72">
        <v>1.5441223117426886E-2</v>
      </c>
      <c r="F30" s="57">
        <v>2.1982853374367993E-4</v>
      </c>
      <c r="G30" s="57">
        <v>0</v>
      </c>
      <c r="H30" s="57">
        <v>1.2673735794854464E-4</v>
      </c>
      <c r="I30" s="72">
        <v>6.0234920006734811E-2</v>
      </c>
      <c r="J30" s="72">
        <v>0.23483476852874072</v>
      </c>
      <c r="K30" s="72">
        <v>0.11619494463060137</v>
      </c>
      <c r="L30" s="57">
        <v>0.10031880045847139</v>
      </c>
      <c r="M30" s="57">
        <v>0.23613822699638407</v>
      </c>
      <c r="N30" s="57">
        <v>0.16633479152382516</v>
      </c>
      <c r="O30" s="72">
        <v>7.9084286491446457E-2</v>
      </c>
      <c r="P30" s="72">
        <v>0.23351344677715252</v>
      </c>
      <c r="Q30" s="72">
        <v>0.14303340107491835</v>
      </c>
    </row>
    <row r="31" spans="2:17">
      <c r="B31" s="46">
        <v>1987</v>
      </c>
      <c r="C31" s="190">
        <v>6.0843228175507247E-3</v>
      </c>
      <c r="D31" s="190"/>
      <c r="E31" s="72">
        <v>6.0663557770681059E-3</v>
      </c>
      <c r="F31" s="57">
        <v>1.2249128427400358E-3</v>
      </c>
      <c r="G31" s="57">
        <v>0</v>
      </c>
      <c r="H31" s="57">
        <v>6.1061531235321752E-4</v>
      </c>
      <c r="I31" s="72">
        <v>7.0762258409726789E-2</v>
      </c>
      <c r="J31" s="72">
        <v>0.2493162766251236</v>
      </c>
      <c r="K31" s="72">
        <v>0.11820307747657335</v>
      </c>
      <c r="L31" s="57">
        <v>9.9180465436464027E-2</v>
      </c>
      <c r="M31" s="57">
        <v>0.23219716425173009</v>
      </c>
      <c r="N31" s="57">
        <v>0.15997711115607197</v>
      </c>
      <c r="O31" s="72">
        <v>8.1002424074645876E-2</v>
      </c>
      <c r="P31" s="72">
        <v>0.23378413008476009</v>
      </c>
      <c r="Q31" s="72">
        <v>0.13752710681864225</v>
      </c>
    </row>
    <row r="32" spans="2:17">
      <c r="B32" s="46">
        <v>1986</v>
      </c>
      <c r="C32" s="190">
        <v>1.11566791679033E-2</v>
      </c>
      <c r="D32" s="190"/>
      <c r="E32" s="72">
        <v>1.1192122467647772E-2</v>
      </c>
      <c r="F32" s="57">
        <v>1.838701496322597E-3</v>
      </c>
      <c r="G32" s="57">
        <v>1.5514977920992959E-3</v>
      </c>
      <c r="H32" s="57">
        <v>1.7390584240818186E-3</v>
      </c>
      <c r="I32" s="72">
        <v>6.4387770330333452E-2</v>
      </c>
      <c r="J32" s="72">
        <v>0.2521728683710765</v>
      </c>
      <c r="K32" s="72">
        <v>0.11318222039724476</v>
      </c>
      <c r="L32" s="57">
        <v>9.9619428882403147E-2</v>
      </c>
      <c r="M32" s="57">
        <v>0.19769730044522929</v>
      </c>
      <c r="N32" s="57">
        <v>0.14301700938269551</v>
      </c>
      <c r="O32" s="72">
        <v>7.635035979557947E-2</v>
      </c>
      <c r="P32" s="72">
        <v>0.21837635859127491</v>
      </c>
      <c r="Q32" s="72">
        <v>0.1251619771188508</v>
      </c>
    </row>
    <row r="33" spans="2:17">
      <c r="B33" s="46">
        <v>1985</v>
      </c>
      <c r="C33" s="190">
        <v>1.8725766654917167E-2</v>
      </c>
      <c r="D33" s="190"/>
      <c r="E33" s="72">
        <v>1.8668715359710257E-2</v>
      </c>
      <c r="F33" s="57">
        <v>1.5331824487113967E-3</v>
      </c>
      <c r="G33" s="57">
        <v>3.0502111684655091E-3</v>
      </c>
      <c r="H33" s="57">
        <v>2.1151163313982268E-3</v>
      </c>
      <c r="I33" s="72">
        <v>8.1477909730058445E-2</v>
      </c>
      <c r="J33" s="72">
        <v>0.21671795780104944</v>
      </c>
      <c r="K33" s="72">
        <v>0.11263643423802777</v>
      </c>
      <c r="L33" s="57">
        <v>0.11403815466265038</v>
      </c>
      <c r="M33" s="57">
        <v>0.24132229800561689</v>
      </c>
      <c r="N33" s="57">
        <v>0.16611011953626076</v>
      </c>
      <c r="O33" s="72">
        <v>8.8180556349779837E-2</v>
      </c>
      <c r="P33" s="72">
        <v>0.22815092931882044</v>
      </c>
      <c r="Q33" s="72">
        <v>0.13040574022678469</v>
      </c>
    </row>
    <row r="34" spans="2:17">
      <c r="B34" s="46">
        <v>1984</v>
      </c>
      <c r="C34" s="190">
        <v>1.7917411157434983E-2</v>
      </c>
      <c r="D34" s="190"/>
      <c r="E34" s="72">
        <v>1.7876940133037693E-2</v>
      </c>
      <c r="F34" s="57">
        <v>3.7261588985726918E-3</v>
      </c>
      <c r="G34" s="57">
        <v>2.7551020408163266E-3</v>
      </c>
      <c r="H34" s="57">
        <v>3.3549192478739176E-3</v>
      </c>
      <c r="I34" s="72">
        <v>5.5472618729009035E-2</v>
      </c>
      <c r="J34" s="72">
        <v>0.20801656675262623</v>
      </c>
      <c r="K34" s="72">
        <v>8.8575917283114675E-2</v>
      </c>
      <c r="L34" s="57">
        <v>0.13160694726959787</v>
      </c>
      <c r="M34" s="57">
        <v>0.20153823683432426</v>
      </c>
      <c r="N34" s="57">
        <v>0.1611633148692129</v>
      </c>
      <c r="O34" s="72">
        <v>7.6923144020243486E-2</v>
      </c>
      <c r="P34" s="72">
        <v>0.19974295083083485</v>
      </c>
      <c r="Q34" s="72">
        <v>0.11263171309929769</v>
      </c>
    </row>
    <row r="35" spans="2:17">
      <c r="B35" s="46">
        <v>1983</v>
      </c>
      <c r="C35" s="190">
        <v>2.0303312846079197E-2</v>
      </c>
      <c r="D35" s="190"/>
      <c r="E35" s="72">
        <v>2.0271104651715065E-2</v>
      </c>
      <c r="F35" s="57">
        <v>4.3586132904177566E-3</v>
      </c>
      <c r="G35" s="57">
        <v>3.3024260129556715E-3</v>
      </c>
      <c r="H35" s="57">
        <v>3.9936803300272099E-3</v>
      </c>
      <c r="I35" s="72">
        <v>6.4124653781035088E-2</v>
      </c>
      <c r="J35" s="72">
        <v>0.18543445396687055</v>
      </c>
      <c r="K35" s="72">
        <v>9.2749347497131013E-2</v>
      </c>
      <c r="L35" s="57">
        <v>0.13926969962641769</v>
      </c>
      <c r="M35" s="57">
        <v>0.21568149291202596</v>
      </c>
      <c r="N35" s="57">
        <v>0.17069157120875364</v>
      </c>
      <c r="O35" s="72">
        <v>8.3953993955734649E-2</v>
      </c>
      <c r="P35" s="72">
        <v>0.19917398363730945</v>
      </c>
      <c r="Q35" s="72">
        <v>0.11752447852523241</v>
      </c>
    </row>
    <row r="36" spans="2:17">
      <c r="B36" s="46">
        <v>1982</v>
      </c>
      <c r="C36" s="190">
        <v>2.5540292710992844E-2</v>
      </c>
      <c r="D36" s="190"/>
      <c r="E36" s="72">
        <v>2.5511166186255759E-2</v>
      </c>
      <c r="F36" s="57">
        <v>3.7332320931409771E-3</v>
      </c>
      <c r="G36" s="57">
        <v>5.3864799353622404E-3</v>
      </c>
      <c r="H36" s="57">
        <v>4.2617305208781748E-3</v>
      </c>
      <c r="I36" s="72">
        <v>7.0247968862952634E-2</v>
      </c>
      <c r="J36" s="72">
        <v>0.1844602766349612</v>
      </c>
      <c r="K36" s="72">
        <v>9.7972375279798365E-2</v>
      </c>
      <c r="L36" s="57">
        <v>0.11205888296276338</v>
      </c>
      <c r="M36" s="57">
        <v>0.22612146513365014</v>
      </c>
      <c r="N36" s="57">
        <v>0.15774374900198776</v>
      </c>
      <c r="O36" s="72">
        <v>7.7555722169078259E-2</v>
      </c>
      <c r="P36" s="72">
        <v>0.20310079760261515</v>
      </c>
      <c r="Q36" s="72">
        <v>0.11326511594762965</v>
      </c>
    </row>
    <row r="37" spans="2:17">
      <c r="B37" s="46">
        <v>1981</v>
      </c>
      <c r="C37" s="190">
        <v>2.4719553385485028E-2</v>
      </c>
      <c r="D37" s="190"/>
      <c r="E37" s="72">
        <v>2.4685424676686472E-2</v>
      </c>
      <c r="F37" s="57">
        <v>3.4901758014477765E-3</v>
      </c>
      <c r="G37" s="57">
        <v>7.0235679725300451E-4</v>
      </c>
      <c r="H37" s="57">
        <v>2.4984731552939871E-3</v>
      </c>
      <c r="I37" s="72">
        <v>6.8139142611629164E-2</v>
      </c>
      <c r="J37" s="72">
        <v>0.15140841918708212</v>
      </c>
      <c r="K37" s="72">
        <v>9.376075838155383E-2</v>
      </c>
      <c r="L37" s="57">
        <v>8.4984556658081328E-2</v>
      </c>
      <c r="M37" s="57">
        <v>0.22750653902086834</v>
      </c>
      <c r="N37" s="57">
        <v>0.14193978971578775</v>
      </c>
      <c r="O37" s="72">
        <v>6.6490453953258949E-2</v>
      </c>
      <c r="P37" s="72">
        <v>0.18123035161189285</v>
      </c>
      <c r="Q37" s="72">
        <v>0.10275814021707246</v>
      </c>
    </row>
    <row r="38" spans="2:17">
      <c r="B38" s="46">
        <v>1980</v>
      </c>
      <c r="C38" s="190">
        <v>2.544126900023181E-2</v>
      </c>
      <c r="D38" s="190"/>
      <c r="E38" s="72">
        <v>2.5272836429728687E-2</v>
      </c>
      <c r="F38" s="57">
        <v>7.9162318736281535E-4</v>
      </c>
      <c r="G38" s="57">
        <v>3.5066187428771806E-4</v>
      </c>
      <c r="H38" s="57">
        <v>6.6329914791570996E-4</v>
      </c>
      <c r="I38" s="72">
        <v>7.248940616784566E-2</v>
      </c>
      <c r="J38" s="72">
        <v>0.16635013419460493</v>
      </c>
      <c r="K38" s="72">
        <v>9.8146740591867912E-2</v>
      </c>
      <c r="L38" s="57">
        <v>8.1490746117538454E-2</v>
      </c>
      <c r="M38" s="57">
        <v>0.33768514692128671</v>
      </c>
      <c r="N38" s="57">
        <v>0.20374632516068097</v>
      </c>
      <c r="O38" s="72">
        <v>6.5319472424350281E-2</v>
      </c>
      <c r="P38" s="72">
        <v>0.24570142801840938</v>
      </c>
      <c r="Q38" s="72">
        <v>0.12172739768060628</v>
      </c>
    </row>
    <row r="39" spans="2:17">
      <c r="B39" s="46">
        <v>1979</v>
      </c>
      <c r="C39" s="190">
        <v>2.5901883579865916E-2</v>
      </c>
      <c r="D39" s="190"/>
      <c r="E39" s="72">
        <v>2.5201035375323554E-2</v>
      </c>
      <c r="F39" s="57">
        <v>4.4550871526424237E-4</v>
      </c>
      <c r="G39" s="57">
        <v>3.2934321362974224E-3</v>
      </c>
      <c r="H39" s="57">
        <v>1.3152041467613099E-3</v>
      </c>
      <c r="I39" s="72">
        <v>9.7793190190844745E-2</v>
      </c>
      <c r="J39" s="72">
        <v>0.18635445916780766</v>
      </c>
      <c r="K39" s="72">
        <v>0.12240817258509992</v>
      </c>
      <c r="L39" s="57">
        <v>0.13220502152239103</v>
      </c>
      <c r="M39" s="57">
        <v>0.39231879974642531</v>
      </c>
      <c r="N39" s="57">
        <v>0.25841768582707214</v>
      </c>
      <c r="O39" s="72">
        <v>8.9715512251276261E-2</v>
      </c>
      <c r="P39" s="72">
        <v>0.26395218086050776</v>
      </c>
      <c r="Q39" s="72">
        <v>0.14312841636422874</v>
      </c>
    </row>
    <row r="40" spans="2:17">
      <c r="B40" s="46">
        <v>1978</v>
      </c>
      <c r="C40" s="190">
        <v>1.9681811777063293E-2</v>
      </c>
      <c r="D40" s="190"/>
      <c r="E40" s="72">
        <v>1.9284316676700781E-2</v>
      </c>
      <c r="F40" s="57">
        <v>5.5637435519528371E-3</v>
      </c>
      <c r="G40" s="57">
        <v>1.1063306699446834E-2</v>
      </c>
      <c r="H40" s="57">
        <v>6.8320340184266481E-3</v>
      </c>
      <c r="I40" s="72">
        <v>9.2308357761015744E-2</v>
      </c>
      <c r="J40" s="72">
        <v>0.18218667895322879</v>
      </c>
      <c r="K40" s="72">
        <v>0.11322467121177116</v>
      </c>
      <c r="L40" s="57">
        <v>0.15790611889300124</v>
      </c>
      <c r="M40" s="57">
        <v>0.36005969468261062</v>
      </c>
      <c r="N40" s="57">
        <v>0.27216874816989794</v>
      </c>
      <c r="O40" s="72">
        <v>8.9056246439747577E-2</v>
      </c>
      <c r="P40" s="72">
        <v>0.26984665020510967</v>
      </c>
      <c r="Q40" s="72">
        <v>0.14316731894978099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187</v>
      </c>
      <c r="D7" s="195">
        <v>250</v>
      </c>
      <c r="E7" s="195">
        <v>186</v>
      </c>
      <c r="F7" s="195">
        <v>252</v>
      </c>
      <c r="G7" s="37">
        <v>0.33689839572192515</v>
      </c>
      <c r="H7" s="37">
        <v>-0.25600000000000001</v>
      </c>
      <c r="I7" s="37">
        <v>0.35483870967741926</v>
      </c>
    </row>
    <row r="8" spans="2:9">
      <c r="B8" s="194" t="s">
        <v>59</v>
      </c>
      <c r="C8" s="195">
        <v>328</v>
      </c>
      <c r="D8" s="195">
        <v>238</v>
      </c>
      <c r="E8" s="195">
        <v>291</v>
      </c>
      <c r="F8" s="195">
        <v>336</v>
      </c>
      <c r="G8" s="37">
        <v>-0.27439024390243905</v>
      </c>
      <c r="H8" s="37">
        <v>0.2226890756302522</v>
      </c>
      <c r="I8" s="37">
        <v>0.15463917525773185</v>
      </c>
    </row>
    <row r="9" spans="2:9">
      <c r="B9" s="194" t="s">
        <v>60</v>
      </c>
      <c r="C9" s="195">
        <v>289</v>
      </c>
      <c r="D9" s="195">
        <v>228</v>
      </c>
      <c r="E9" s="195">
        <v>128</v>
      </c>
      <c r="F9" s="195">
        <v>327</v>
      </c>
      <c r="G9" s="37">
        <v>-0.21107266435986161</v>
      </c>
      <c r="H9" s="37">
        <v>-0.43859649122807021</v>
      </c>
      <c r="I9" s="37">
        <v>1.5546875</v>
      </c>
    </row>
    <row r="10" spans="2:9">
      <c r="B10" s="194" t="s">
        <v>82</v>
      </c>
      <c r="C10" s="195">
        <v>112</v>
      </c>
      <c r="D10" s="195">
        <v>110</v>
      </c>
      <c r="E10" s="195">
        <v>91</v>
      </c>
      <c r="F10" s="195">
        <v>160</v>
      </c>
      <c r="G10" s="37">
        <v>-1.7857142857142905E-2</v>
      </c>
      <c r="H10" s="37">
        <v>-0.17272727272727273</v>
      </c>
      <c r="I10" s="37">
        <v>0.75824175824175821</v>
      </c>
    </row>
    <row r="11" spans="2:9">
      <c r="B11" s="194" t="s">
        <v>62</v>
      </c>
      <c r="C11" s="195">
        <v>85</v>
      </c>
      <c r="D11" s="195">
        <v>71</v>
      </c>
      <c r="E11" s="195">
        <v>86</v>
      </c>
      <c r="F11" s="195">
        <v>66</v>
      </c>
      <c r="G11" s="37">
        <v>-0.16470588235294115</v>
      </c>
      <c r="H11" s="37">
        <v>0.21126760563380276</v>
      </c>
      <c r="I11" s="37">
        <v>-0.23255813953488369</v>
      </c>
    </row>
    <row r="12" spans="2:9">
      <c r="B12" s="194" t="s">
        <v>63</v>
      </c>
      <c r="C12" s="195">
        <v>77</v>
      </c>
      <c r="D12" s="195">
        <v>35</v>
      </c>
      <c r="E12" s="195">
        <v>43</v>
      </c>
      <c r="F12" s="195">
        <v>91</v>
      </c>
      <c r="G12" s="37">
        <v>-0.54545454545454541</v>
      </c>
      <c r="H12" s="37">
        <v>0.22857142857142865</v>
      </c>
      <c r="I12" s="37">
        <v>1.1162790697674421</v>
      </c>
    </row>
    <row r="13" spans="2:9">
      <c r="B13" s="194" t="s">
        <v>64</v>
      </c>
      <c r="C13" s="195">
        <v>62</v>
      </c>
      <c r="D13" s="195">
        <v>97</v>
      </c>
      <c r="E13" s="195">
        <v>90</v>
      </c>
      <c r="F13" s="195">
        <v>77</v>
      </c>
      <c r="G13" s="37">
        <v>0.56451612903225801</v>
      </c>
      <c r="H13" s="37">
        <v>-7.2164948453608213E-2</v>
      </c>
      <c r="I13" s="37">
        <v>-0.14444444444444449</v>
      </c>
    </row>
    <row r="14" spans="2:9">
      <c r="B14" s="194" t="s">
        <v>65</v>
      </c>
      <c r="C14" s="195">
        <v>56</v>
      </c>
      <c r="D14" s="195">
        <v>47</v>
      </c>
      <c r="E14" s="195">
        <v>130</v>
      </c>
      <c r="F14" s="195">
        <v>68</v>
      </c>
      <c r="G14" s="37">
        <v>-0.1607142857142857</v>
      </c>
      <c r="H14" s="37">
        <v>1.7659574468085109</v>
      </c>
      <c r="I14" s="37">
        <v>-0.47692307692307689</v>
      </c>
    </row>
    <row r="15" spans="2:9">
      <c r="B15" s="194" t="s">
        <v>66</v>
      </c>
      <c r="C15" s="195">
        <v>88</v>
      </c>
      <c r="D15" s="195">
        <v>63</v>
      </c>
      <c r="E15" s="195">
        <v>73</v>
      </c>
      <c r="F15" s="195">
        <v>75</v>
      </c>
      <c r="G15" s="37">
        <v>-0.28409090909090906</v>
      </c>
      <c r="H15" s="37">
        <v>0.15873015873015883</v>
      </c>
      <c r="I15" s="37">
        <v>2.7397260273972712E-2</v>
      </c>
    </row>
    <row r="16" spans="2:9">
      <c r="B16" s="194" t="s">
        <v>67</v>
      </c>
      <c r="C16" s="195">
        <v>205</v>
      </c>
      <c r="D16" s="195">
        <v>87</v>
      </c>
      <c r="E16" s="195">
        <v>148</v>
      </c>
      <c r="F16" s="195">
        <v>204</v>
      </c>
      <c r="G16" s="37">
        <v>-0.57560975609756104</v>
      </c>
      <c r="H16" s="37">
        <v>0.70114942528735624</v>
      </c>
      <c r="I16" s="37">
        <v>0.37837837837837829</v>
      </c>
    </row>
    <row r="17" spans="2:12">
      <c r="B17" s="194" t="s">
        <v>68</v>
      </c>
      <c r="C17" s="195">
        <v>309</v>
      </c>
      <c r="D17" s="195">
        <v>153</v>
      </c>
      <c r="E17" s="195">
        <v>237</v>
      </c>
      <c r="F17" s="195">
        <v>226</v>
      </c>
      <c r="G17" s="37">
        <v>-0.50485436893203883</v>
      </c>
      <c r="H17" s="37">
        <v>0.5490196078431373</v>
      </c>
      <c r="I17" s="37">
        <v>-4.641350210970463E-2</v>
      </c>
    </row>
    <row r="18" spans="2:12">
      <c r="B18" s="194" t="s">
        <v>69</v>
      </c>
      <c r="C18" s="195">
        <v>222</v>
      </c>
      <c r="D18" s="195">
        <v>158</v>
      </c>
      <c r="E18" s="195">
        <v>232</v>
      </c>
      <c r="F18" s="195">
        <v>312</v>
      </c>
      <c r="G18" s="37">
        <v>-0.28828828828828834</v>
      </c>
      <c r="H18" s="37">
        <v>0.46835443037974689</v>
      </c>
      <c r="I18" s="37">
        <v>0.34482758620689657</v>
      </c>
    </row>
    <row r="19" spans="2:12">
      <c r="B19" s="196" t="s">
        <v>70</v>
      </c>
      <c r="C19" s="197">
        <v>2020</v>
      </c>
      <c r="D19" s="197">
        <v>1537</v>
      </c>
      <c r="E19" s="197">
        <v>1735</v>
      </c>
      <c r="F19" s="197">
        <v>2194</v>
      </c>
      <c r="G19" s="40">
        <v>-0.2391089108910891</v>
      </c>
      <c r="H19" s="40">
        <v>0.12882238126219914</v>
      </c>
      <c r="I19" s="40">
        <v>0.26455331412103744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41</v>
      </c>
      <c r="D25" s="195">
        <v>22</v>
      </c>
      <c r="E25" s="195">
        <v>54</v>
      </c>
      <c r="F25" s="195">
        <v>58</v>
      </c>
      <c r="G25" s="37">
        <v>-0.46341463414634143</v>
      </c>
      <c r="H25" s="37">
        <v>1.4545454545454546</v>
      </c>
      <c r="I25" s="37">
        <v>7.4074074074074181E-2</v>
      </c>
    </row>
    <row r="26" spans="2:12">
      <c r="B26" s="194" t="s">
        <v>59</v>
      </c>
      <c r="C26" s="195">
        <v>49</v>
      </c>
      <c r="D26" s="195">
        <v>15</v>
      </c>
      <c r="E26" s="195">
        <v>49</v>
      </c>
      <c r="F26" s="195">
        <v>27</v>
      </c>
      <c r="G26" s="37">
        <v>-0.69387755102040816</v>
      </c>
      <c r="H26" s="37">
        <v>2.2666666666666666</v>
      </c>
      <c r="I26" s="37">
        <v>-0.44897959183673475</v>
      </c>
    </row>
    <row r="27" spans="2:12">
      <c r="B27" s="194" t="s">
        <v>60</v>
      </c>
      <c r="C27" s="195">
        <v>17</v>
      </c>
      <c r="D27" s="195">
        <v>24</v>
      </c>
      <c r="E27" s="195">
        <v>32</v>
      </c>
      <c r="F27" s="195">
        <v>25</v>
      </c>
      <c r="G27" s="37">
        <v>0.41176470588235303</v>
      </c>
      <c r="H27" s="37">
        <v>0.33333333333333326</v>
      </c>
      <c r="I27" s="37">
        <v>-0.21875</v>
      </c>
    </row>
    <row r="28" spans="2:12">
      <c r="B28" s="194" t="s">
        <v>82</v>
      </c>
      <c r="C28" s="195">
        <v>32</v>
      </c>
      <c r="D28" s="195">
        <v>2</v>
      </c>
      <c r="E28" s="195">
        <v>24</v>
      </c>
      <c r="F28" s="195">
        <v>490</v>
      </c>
      <c r="G28" s="37">
        <v>-0.9375</v>
      </c>
      <c r="H28" s="37">
        <v>11</v>
      </c>
      <c r="I28" s="37">
        <v>19.416666666666668</v>
      </c>
    </row>
    <row r="29" spans="2:12">
      <c r="B29" s="194" t="s">
        <v>62</v>
      </c>
      <c r="C29" s="195">
        <v>1</v>
      </c>
      <c r="D29" s="195">
        <v>21</v>
      </c>
      <c r="E29" s="195">
        <v>16</v>
      </c>
      <c r="F29" s="195">
        <v>25</v>
      </c>
      <c r="G29" s="37">
        <v>20</v>
      </c>
      <c r="H29" s="37">
        <v>-0.23809523809523814</v>
      </c>
      <c r="I29" s="37">
        <v>0.5625</v>
      </c>
    </row>
    <row r="30" spans="2:12">
      <c r="B30" s="194" t="s">
        <v>63</v>
      </c>
      <c r="C30" s="195">
        <v>11</v>
      </c>
      <c r="D30" s="195">
        <v>4</v>
      </c>
      <c r="E30" s="195">
        <v>10</v>
      </c>
      <c r="F30" s="195">
        <v>4</v>
      </c>
      <c r="G30" s="37">
        <v>-0.63636363636363635</v>
      </c>
      <c r="H30" s="37">
        <v>1.5</v>
      </c>
      <c r="I30" s="37">
        <v>-0.6</v>
      </c>
    </row>
    <row r="31" spans="2:12">
      <c r="B31" s="194" t="s">
        <v>64</v>
      </c>
      <c r="C31" s="195">
        <v>7</v>
      </c>
      <c r="D31" s="195">
        <v>11</v>
      </c>
      <c r="E31" s="195">
        <v>14</v>
      </c>
      <c r="F31" s="195">
        <v>9</v>
      </c>
      <c r="G31" s="37">
        <v>0.5714285714285714</v>
      </c>
      <c r="H31" s="37">
        <v>0.27272727272727271</v>
      </c>
      <c r="I31" s="37">
        <v>-0.3571428571428571</v>
      </c>
    </row>
    <row r="32" spans="2:12">
      <c r="B32" s="194" t="s">
        <v>65</v>
      </c>
      <c r="C32" s="195">
        <v>3</v>
      </c>
      <c r="D32" s="195">
        <v>6</v>
      </c>
      <c r="E32" s="195">
        <v>9</v>
      </c>
      <c r="F32" s="195">
        <v>0</v>
      </c>
      <c r="G32" s="37">
        <v>1</v>
      </c>
      <c r="H32" s="37">
        <v>0.5</v>
      </c>
      <c r="I32" s="37">
        <v>-1</v>
      </c>
    </row>
    <row r="33" spans="2:12">
      <c r="B33" s="194" t="s">
        <v>66</v>
      </c>
      <c r="C33" s="195">
        <v>16</v>
      </c>
      <c r="D33" s="195">
        <v>7</v>
      </c>
      <c r="E33" s="195">
        <v>20</v>
      </c>
      <c r="F33" s="195">
        <v>4</v>
      </c>
      <c r="G33" s="37">
        <v>-0.5625</v>
      </c>
      <c r="H33" s="37">
        <v>1.8571428571428572</v>
      </c>
      <c r="I33" s="37">
        <v>-0.8</v>
      </c>
    </row>
    <row r="34" spans="2:12">
      <c r="B34" s="194" t="s">
        <v>67</v>
      </c>
      <c r="C34" s="195">
        <v>10</v>
      </c>
      <c r="D34" s="195">
        <v>11</v>
      </c>
      <c r="E34" s="195">
        <v>26</v>
      </c>
      <c r="F34" s="195">
        <v>16</v>
      </c>
      <c r="G34" s="37">
        <v>0.10000000000000009</v>
      </c>
      <c r="H34" s="37">
        <v>1.3636363636363638</v>
      </c>
      <c r="I34" s="37">
        <v>-0.38461538461538458</v>
      </c>
    </row>
    <row r="35" spans="2:12">
      <c r="B35" s="194" t="s">
        <v>68</v>
      </c>
      <c r="C35" s="195">
        <v>15</v>
      </c>
      <c r="D35" s="195">
        <v>15</v>
      </c>
      <c r="E35" s="195">
        <v>44</v>
      </c>
      <c r="F35" s="195">
        <v>61</v>
      </c>
      <c r="G35" s="37">
        <v>0</v>
      </c>
      <c r="H35" s="37">
        <v>1.9333333333333331</v>
      </c>
      <c r="I35" s="37">
        <v>0.38636363636363646</v>
      </c>
    </row>
    <row r="36" spans="2:12">
      <c r="B36" s="194" t="s">
        <v>69</v>
      </c>
      <c r="C36" s="195">
        <v>33</v>
      </c>
      <c r="D36" s="195">
        <v>36</v>
      </c>
      <c r="E36" s="195">
        <v>53</v>
      </c>
      <c r="F36" s="195">
        <v>11</v>
      </c>
      <c r="G36" s="37">
        <v>9.0909090909090828E-2</v>
      </c>
      <c r="H36" s="37">
        <v>0.47222222222222232</v>
      </c>
      <c r="I36" s="37">
        <v>-0.79245283018867929</v>
      </c>
    </row>
    <row r="37" spans="2:12">
      <c r="B37" s="196" t="s">
        <v>70</v>
      </c>
      <c r="C37" s="197">
        <v>235</v>
      </c>
      <c r="D37" s="197">
        <v>174</v>
      </c>
      <c r="E37" s="197">
        <v>351</v>
      </c>
      <c r="F37" s="197">
        <v>730</v>
      </c>
      <c r="G37" s="40">
        <v>-0.25957446808510642</v>
      </c>
      <c r="H37" s="40">
        <v>1.0172413793103448</v>
      </c>
      <c r="I37" s="40">
        <v>1.0797720797720798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15294</v>
      </c>
      <c r="D43" s="195">
        <v>11314</v>
      </c>
      <c r="E43" s="195">
        <v>9502</v>
      </c>
      <c r="F43" s="195">
        <v>9704</v>
      </c>
      <c r="G43" s="37">
        <v>-0.26023277102131559</v>
      </c>
      <c r="H43" s="37">
        <v>-0.16015555948382532</v>
      </c>
      <c r="I43" s="37">
        <v>2.125868238265638E-2</v>
      </c>
    </row>
    <row r="44" spans="2:12">
      <c r="B44" s="194" t="s">
        <v>59</v>
      </c>
      <c r="C44" s="195">
        <v>11581</v>
      </c>
      <c r="D44" s="195">
        <v>9843</v>
      </c>
      <c r="E44" s="195">
        <v>7280</v>
      </c>
      <c r="F44" s="195">
        <v>8357</v>
      </c>
      <c r="G44" s="37">
        <v>-0.15007339607978587</v>
      </c>
      <c r="H44" s="37">
        <v>-0.26038809306105859</v>
      </c>
      <c r="I44" s="37">
        <v>0.14793956043956036</v>
      </c>
    </row>
    <row r="45" spans="2:12">
      <c r="B45" s="194" t="s">
        <v>60</v>
      </c>
      <c r="C45" s="195">
        <v>12132</v>
      </c>
      <c r="D45" s="195">
        <v>11623</v>
      </c>
      <c r="E45" s="195">
        <v>6514</v>
      </c>
      <c r="F45" s="195">
        <v>10287</v>
      </c>
      <c r="G45" s="37">
        <v>-4.1955159907682171E-2</v>
      </c>
      <c r="H45" s="37">
        <v>-0.43955949410651296</v>
      </c>
      <c r="I45" s="37">
        <v>0.57921400061406203</v>
      </c>
    </row>
    <row r="46" spans="2:12">
      <c r="B46" s="194" t="s">
        <v>82</v>
      </c>
      <c r="C46" s="195">
        <v>3635</v>
      </c>
      <c r="D46" s="195">
        <v>3394</v>
      </c>
      <c r="E46" s="195">
        <v>2182</v>
      </c>
      <c r="F46" s="195">
        <v>3983</v>
      </c>
      <c r="G46" s="37">
        <v>-6.6299862448418123E-2</v>
      </c>
      <c r="H46" s="37">
        <v>-0.35710076605774899</v>
      </c>
      <c r="I46" s="37">
        <v>0.82538955087076071</v>
      </c>
    </row>
    <row r="47" spans="2:12">
      <c r="B47" s="194" t="s">
        <v>62</v>
      </c>
      <c r="C47" s="195">
        <v>248</v>
      </c>
      <c r="D47" s="195">
        <v>156</v>
      </c>
      <c r="E47" s="195">
        <v>156</v>
      </c>
      <c r="F47" s="195">
        <v>352</v>
      </c>
      <c r="G47" s="37">
        <v>-0.37096774193548387</v>
      </c>
      <c r="H47" s="37">
        <v>0</v>
      </c>
      <c r="I47" s="37">
        <v>1.2564102564102564</v>
      </c>
    </row>
    <row r="48" spans="2:12">
      <c r="B48" s="194" t="s">
        <v>63</v>
      </c>
      <c r="C48" s="195">
        <v>381</v>
      </c>
      <c r="D48" s="195">
        <v>293</v>
      </c>
      <c r="E48" s="195">
        <v>312</v>
      </c>
      <c r="F48" s="195">
        <v>264</v>
      </c>
      <c r="G48" s="37">
        <v>-0.23097112860892388</v>
      </c>
      <c r="H48" s="37">
        <v>6.4846416382252636E-2</v>
      </c>
      <c r="I48" s="37">
        <v>-0.15384615384615385</v>
      </c>
    </row>
    <row r="49" spans="2:12">
      <c r="B49" s="194" t="s">
        <v>64</v>
      </c>
      <c r="C49" s="195">
        <v>587</v>
      </c>
      <c r="D49" s="195">
        <v>294</v>
      </c>
      <c r="E49" s="195">
        <v>446</v>
      </c>
      <c r="F49" s="195">
        <v>558</v>
      </c>
      <c r="G49" s="37">
        <v>-0.49914821124361164</v>
      </c>
      <c r="H49" s="37">
        <v>0.51700680272108834</v>
      </c>
      <c r="I49" s="37">
        <v>0.25112107623318392</v>
      </c>
    </row>
    <row r="50" spans="2:12">
      <c r="B50" s="194" t="s">
        <v>65</v>
      </c>
      <c r="C50" s="195">
        <v>200</v>
      </c>
      <c r="D50" s="195">
        <v>91</v>
      </c>
      <c r="E50" s="195">
        <v>164</v>
      </c>
      <c r="F50" s="195">
        <v>399</v>
      </c>
      <c r="G50" s="37">
        <v>-0.54499999999999993</v>
      </c>
      <c r="H50" s="37">
        <v>0.80219780219780223</v>
      </c>
      <c r="I50" s="37">
        <v>1.4329268292682928</v>
      </c>
    </row>
    <row r="51" spans="2:12">
      <c r="B51" s="194" t="s">
        <v>66</v>
      </c>
      <c r="C51" s="195">
        <v>255</v>
      </c>
      <c r="D51" s="195">
        <v>153</v>
      </c>
      <c r="E51" s="195">
        <v>293</v>
      </c>
      <c r="F51" s="195">
        <v>450</v>
      </c>
      <c r="G51" s="37">
        <v>-0.4</v>
      </c>
      <c r="H51" s="37">
        <v>0.91503267973856217</v>
      </c>
      <c r="I51" s="37">
        <v>0.53583617747440271</v>
      </c>
    </row>
    <row r="52" spans="2:12">
      <c r="B52" s="194" t="s">
        <v>67</v>
      </c>
      <c r="C52" s="195">
        <v>7080</v>
      </c>
      <c r="D52" s="195">
        <v>3903</v>
      </c>
      <c r="E52" s="195">
        <v>4209</v>
      </c>
      <c r="F52" s="195">
        <v>4978</v>
      </c>
      <c r="G52" s="37">
        <v>-0.44872881355932204</v>
      </c>
      <c r="H52" s="37">
        <v>7.8401229823212848E-2</v>
      </c>
      <c r="I52" s="37">
        <v>0.18270373010216212</v>
      </c>
    </row>
    <row r="53" spans="2:12">
      <c r="B53" s="194" t="s">
        <v>68</v>
      </c>
      <c r="C53" s="195">
        <v>12759</v>
      </c>
      <c r="D53" s="195">
        <v>8058</v>
      </c>
      <c r="E53" s="195">
        <v>8450</v>
      </c>
      <c r="F53" s="195">
        <v>9045</v>
      </c>
      <c r="G53" s="37">
        <v>-0.36844580296261464</v>
      </c>
      <c r="H53" s="37">
        <v>4.8647307024075381E-2</v>
      </c>
      <c r="I53" s="37">
        <v>7.041420118343189E-2</v>
      </c>
    </row>
    <row r="54" spans="2:12">
      <c r="B54" s="194" t="s">
        <v>69</v>
      </c>
      <c r="C54" s="195">
        <v>13265</v>
      </c>
      <c r="D54" s="195">
        <v>9192</v>
      </c>
      <c r="E54" s="195">
        <v>8629</v>
      </c>
      <c r="F54" s="195">
        <v>7883</v>
      </c>
      <c r="G54" s="37">
        <v>-0.30704862419902001</v>
      </c>
      <c r="H54" s="37">
        <v>-6.1248912097476071E-2</v>
      </c>
      <c r="I54" s="37">
        <v>-8.6452659636110818E-2</v>
      </c>
    </row>
    <row r="55" spans="2:12">
      <c r="B55" s="196" t="s">
        <v>70</v>
      </c>
      <c r="C55" s="197">
        <v>77417</v>
      </c>
      <c r="D55" s="197">
        <v>58314</v>
      </c>
      <c r="E55" s="197">
        <v>48137</v>
      </c>
      <c r="F55" s="197">
        <v>56260</v>
      </c>
      <c r="G55" s="40">
        <v>-0.2467545887854089</v>
      </c>
      <c r="H55" s="40">
        <v>-0.17452069828857564</v>
      </c>
      <c r="I55" s="40">
        <v>0.16874753308266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56032</v>
      </c>
      <c r="D61" s="195">
        <v>57593</v>
      </c>
      <c r="E61" s="195">
        <v>53433</v>
      </c>
      <c r="F61" s="195">
        <v>59083</v>
      </c>
      <c r="G61" s="37">
        <v>2.7859080525413971E-2</v>
      </c>
      <c r="H61" s="37">
        <v>-7.2231000295174708E-2</v>
      </c>
      <c r="I61" s="37">
        <v>0.10573989856455746</v>
      </c>
    </row>
    <row r="62" spans="2:12">
      <c r="B62" s="194" t="s">
        <v>59</v>
      </c>
      <c r="C62" s="195">
        <v>63372</v>
      </c>
      <c r="D62" s="195">
        <v>59634</v>
      </c>
      <c r="E62" s="195">
        <v>48395</v>
      </c>
      <c r="F62" s="195">
        <v>69196</v>
      </c>
      <c r="G62" s="37">
        <v>-5.8985040711986403E-2</v>
      </c>
      <c r="H62" s="37">
        <v>-0.18846631116477175</v>
      </c>
      <c r="I62" s="37">
        <v>0.42981712986878806</v>
      </c>
    </row>
    <row r="63" spans="2:12">
      <c r="B63" s="194" t="s">
        <v>60</v>
      </c>
      <c r="C63" s="195">
        <v>70830</v>
      </c>
      <c r="D63" s="195">
        <v>69208</v>
      </c>
      <c r="E63" s="195">
        <v>50750</v>
      </c>
      <c r="F63" s="195">
        <v>72652</v>
      </c>
      <c r="G63" s="37">
        <v>-2.2899901171819836E-2</v>
      </c>
      <c r="H63" s="37">
        <v>-0.26670327129811577</v>
      </c>
      <c r="I63" s="37">
        <v>0.43156650246305417</v>
      </c>
    </row>
    <row r="64" spans="2:12">
      <c r="B64" s="194" t="s">
        <v>82</v>
      </c>
      <c r="C64" s="195">
        <v>20868</v>
      </c>
      <c r="D64" s="195">
        <v>24743</v>
      </c>
      <c r="E64" s="195">
        <v>20075</v>
      </c>
      <c r="F64" s="195">
        <v>40402</v>
      </c>
      <c r="G64" s="37">
        <v>0.18569101015909517</v>
      </c>
      <c r="H64" s="37">
        <v>-0.18865941882552639</v>
      </c>
      <c r="I64" s="37">
        <v>1.0125529265255291</v>
      </c>
    </row>
    <row r="65" spans="2:9">
      <c r="B65" s="194" t="s">
        <v>62</v>
      </c>
      <c r="C65" s="195">
        <v>4134</v>
      </c>
      <c r="D65" s="195">
        <v>3601</v>
      </c>
      <c r="E65" s="195">
        <v>3748</v>
      </c>
      <c r="F65" s="195">
        <v>6054</v>
      </c>
      <c r="G65" s="37">
        <v>-0.12893081761006286</v>
      </c>
      <c r="H65" s="37">
        <v>4.082199389058605E-2</v>
      </c>
      <c r="I65" s="37">
        <v>0.61526147278548549</v>
      </c>
    </row>
    <row r="66" spans="2:9">
      <c r="B66" s="194" t="s">
        <v>63</v>
      </c>
      <c r="C66" s="195">
        <v>5001</v>
      </c>
      <c r="D66" s="195">
        <v>4651</v>
      </c>
      <c r="E66" s="195">
        <v>4374</v>
      </c>
      <c r="F66" s="195">
        <v>3290</v>
      </c>
      <c r="G66" s="37">
        <v>-6.9986002799440117E-2</v>
      </c>
      <c r="H66" s="37">
        <v>-5.955708449795738E-2</v>
      </c>
      <c r="I66" s="37">
        <v>-0.24782807498856885</v>
      </c>
    </row>
    <row r="67" spans="2:9">
      <c r="B67" s="194" t="s">
        <v>64</v>
      </c>
      <c r="C67" s="195">
        <v>7609</v>
      </c>
      <c r="D67" s="195">
        <v>5774</v>
      </c>
      <c r="E67" s="195">
        <v>5558</v>
      </c>
      <c r="F67" s="195">
        <v>4793</v>
      </c>
      <c r="G67" s="37">
        <v>-0.24116178210014461</v>
      </c>
      <c r="H67" s="37">
        <v>-3.7409075164530625E-2</v>
      </c>
      <c r="I67" s="37">
        <v>-0.13763943864699535</v>
      </c>
    </row>
    <row r="68" spans="2:9">
      <c r="B68" s="194" t="s">
        <v>65</v>
      </c>
      <c r="C68" s="195">
        <v>4640</v>
      </c>
      <c r="D68" s="195">
        <v>2942</v>
      </c>
      <c r="E68" s="195">
        <v>4166</v>
      </c>
      <c r="F68" s="195">
        <v>3772</v>
      </c>
      <c r="G68" s="37">
        <v>-0.36594827586206902</v>
      </c>
      <c r="H68" s="37">
        <v>0.41604350781781108</v>
      </c>
      <c r="I68" s="37">
        <v>-9.4575132021123332E-2</v>
      </c>
    </row>
    <row r="69" spans="2:9">
      <c r="B69" s="194" t="s">
        <v>66</v>
      </c>
      <c r="C69" s="195">
        <v>6989</v>
      </c>
      <c r="D69" s="195">
        <v>5917</v>
      </c>
      <c r="E69" s="195">
        <v>3879</v>
      </c>
      <c r="F69" s="195">
        <v>4226</v>
      </c>
      <c r="G69" s="37">
        <v>-0.15338388896837885</v>
      </c>
      <c r="H69" s="37">
        <v>-0.34443129964509045</v>
      </c>
      <c r="I69" s="37">
        <v>8.9456045372518611E-2</v>
      </c>
    </row>
    <row r="70" spans="2:9">
      <c r="B70" s="194" t="s">
        <v>67</v>
      </c>
      <c r="C70" s="195">
        <v>34988</v>
      </c>
      <c r="D70" s="195">
        <v>27101</v>
      </c>
      <c r="E70" s="195">
        <v>34966</v>
      </c>
      <c r="F70" s="195">
        <v>37384</v>
      </c>
      <c r="G70" s="37">
        <v>-0.22542014404938837</v>
      </c>
      <c r="H70" s="37">
        <v>0.29021069333234939</v>
      </c>
      <c r="I70" s="37">
        <v>6.9152891380197978E-2</v>
      </c>
    </row>
    <row r="71" spans="2:9">
      <c r="B71" s="194" t="s">
        <v>68</v>
      </c>
      <c r="C71" s="195">
        <v>68757</v>
      </c>
      <c r="D71" s="195">
        <v>52837</v>
      </c>
      <c r="E71" s="195">
        <v>55736</v>
      </c>
      <c r="F71" s="195">
        <v>58177</v>
      </c>
      <c r="G71" s="37">
        <v>-0.23154006137556904</v>
      </c>
      <c r="H71" s="37">
        <v>5.4866854666237641E-2</v>
      </c>
      <c r="I71" s="37">
        <v>4.3795751399454463E-2</v>
      </c>
    </row>
    <row r="72" spans="2:9">
      <c r="B72" s="194" t="s">
        <v>69</v>
      </c>
      <c r="C72" s="195">
        <v>57383</v>
      </c>
      <c r="D72" s="195">
        <v>47291</v>
      </c>
      <c r="E72" s="195">
        <v>51423</v>
      </c>
      <c r="F72" s="195">
        <v>59891</v>
      </c>
      <c r="G72" s="37">
        <v>-0.1758709025321088</v>
      </c>
      <c r="H72" s="37">
        <v>8.7373918927491578E-2</v>
      </c>
      <c r="I72" s="37">
        <v>0.1646733951733661</v>
      </c>
    </row>
    <row r="73" spans="2:9">
      <c r="B73" s="196" t="s">
        <v>70</v>
      </c>
      <c r="C73" s="197">
        <v>400603</v>
      </c>
      <c r="D73" s="197">
        <v>361292</v>
      </c>
      <c r="E73" s="197">
        <v>336503</v>
      </c>
      <c r="F73" s="197">
        <v>418920</v>
      </c>
      <c r="G73" s="40">
        <v>-9.8129569673716888E-2</v>
      </c>
      <c r="H73" s="40">
        <v>-6.8612092158143567E-2</v>
      </c>
      <c r="I73" s="40">
        <v>0.24492203635628806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71554</v>
      </c>
      <c r="D80" s="195">
        <v>69179</v>
      </c>
      <c r="E80" s="195">
        <v>63175</v>
      </c>
      <c r="F80" s="195">
        <v>69097</v>
      </c>
      <c r="G80" s="37">
        <v>-3.3191715347849149E-2</v>
      </c>
      <c r="H80" s="37">
        <v>-8.6789343586926693E-2</v>
      </c>
      <c r="I80" s="37">
        <v>9.3739612188365573E-2</v>
      </c>
    </row>
    <row r="81" spans="2:12" ht="16.5" thickBot="1">
      <c r="B81" s="194" t="s">
        <v>59</v>
      </c>
      <c r="C81" s="195">
        <v>75330</v>
      </c>
      <c r="D81" s="195">
        <v>69730</v>
      </c>
      <c r="E81" s="195">
        <v>56015</v>
      </c>
      <c r="F81" s="195">
        <v>77916</v>
      </c>
      <c r="G81" s="37">
        <v>-7.4339572547457822E-2</v>
      </c>
      <c r="H81" s="37">
        <v>-0.19668722214254986</v>
      </c>
      <c r="I81" s="37">
        <v>0.39098455770775686</v>
      </c>
      <c r="L81" s="48" t="s">
        <v>92</v>
      </c>
    </row>
    <row r="82" spans="2:12">
      <c r="B82" s="194" t="s">
        <v>60</v>
      </c>
      <c r="C82" s="195">
        <v>83268</v>
      </c>
      <c r="D82" s="195">
        <v>81083</v>
      </c>
      <c r="E82" s="195">
        <v>57424</v>
      </c>
      <c r="F82" s="195">
        <v>83291</v>
      </c>
      <c r="G82" s="37">
        <v>-2.6240572608925428E-2</v>
      </c>
      <c r="H82" s="37">
        <v>-0.29178742769754451</v>
      </c>
      <c r="I82" s="37">
        <v>0.45045625522429655</v>
      </c>
    </row>
    <row r="83" spans="2:12">
      <c r="B83" s="194" t="s">
        <v>82</v>
      </c>
      <c r="C83" s="195">
        <v>24647</v>
      </c>
      <c r="D83" s="195">
        <v>28249</v>
      </c>
      <c r="E83" s="195">
        <v>22372</v>
      </c>
      <c r="F83" s="195">
        <v>45035</v>
      </c>
      <c r="G83" s="37">
        <v>0.1461435468819734</v>
      </c>
      <c r="H83" s="37">
        <v>-0.20804276257566634</v>
      </c>
      <c r="I83" s="37">
        <v>1.0130073305918113</v>
      </c>
    </row>
    <row r="84" spans="2:12">
      <c r="B84" s="194" t="s">
        <v>62</v>
      </c>
      <c r="C84" s="195">
        <v>4468</v>
      </c>
      <c r="D84" s="195">
        <v>3849</v>
      </c>
      <c r="E84" s="195">
        <v>4006</v>
      </c>
      <c r="F84" s="195">
        <v>6497</v>
      </c>
      <c r="G84" s="37">
        <v>-0.13854073410922108</v>
      </c>
      <c r="H84" s="37">
        <v>4.078981553650296E-2</v>
      </c>
      <c r="I84" s="37">
        <v>0.62181727408886678</v>
      </c>
    </row>
    <row r="85" spans="2:12">
      <c r="B85" s="194" t="s">
        <v>63</v>
      </c>
      <c r="C85" s="195">
        <v>5470</v>
      </c>
      <c r="D85" s="195">
        <v>4983</v>
      </c>
      <c r="E85" s="195">
        <v>4739</v>
      </c>
      <c r="F85" s="195">
        <v>3649</v>
      </c>
      <c r="G85" s="37">
        <v>-8.9031078610603331E-2</v>
      </c>
      <c r="H85" s="37">
        <v>-4.8966486052578806E-2</v>
      </c>
      <c r="I85" s="37">
        <v>-0.23000633044946195</v>
      </c>
    </row>
    <row r="86" spans="2:12">
      <c r="B86" s="194" t="s">
        <v>64</v>
      </c>
      <c r="C86" s="195">
        <v>8265</v>
      </c>
      <c r="D86" s="195">
        <v>6176</v>
      </c>
      <c r="E86" s="195">
        <v>6108</v>
      </c>
      <c r="F86" s="195">
        <v>5437</v>
      </c>
      <c r="G86" s="37">
        <v>-0.25275257108287963</v>
      </c>
      <c r="H86" s="37">
        <v>-1.1010362694300557E-2</v>
      </c>
      <c r="I86" s="37">
        <v>-0.10985592665356914</v>
      </c>
    </row>
    <row r="87" spans="2:12">
      <c r="B87" s="194" t="s">
        <v>65</v>
      </c>
      <c r="C87" s="195">
        <v>4899</v>
      </c>
      <c r="D87" s="195">
        <v>3086</v>
      </c>
      <c r="E87" s="195">
        <v>4469</v>
      </c>
      <c r="F87" s="195">
        <v>4239</v>
      </c>
      <c r="G87" s="37">
        <v>-0.37007552561747292</v>
      </c>
      <c r="H87" s="37">
        <v>0.44815294880103695</v>
      </c>
      <c r="I87" s="37">
        <v>-5.146565227120159E-2</v>
      </c>
    </row>
    <row r="88" spans="2:12">
      <c r="B88" s="194" t="s">
        <v>66</v>
      </c>
      <c r="C88" s="195">
        <v>7348</v>
      </c>
      <c r="D88" s="195">
        <v>6140</v>
      </c>
      <c r="E88" s="195">
        <v>4265</v>
      </c>
      <c r="F88" s="195">
        <v>4755</v>
      </c>
      <c r="G88" s="37">
        <v>-0.16439847577572131</v>
      </c>
      <c r="H88" s="37">
        <v>-0.30537459283387625</v>
      </c>
      <c r="I88" s="37">
        <v>0.1148886283704571</v>
      </c>
    </row>
    <row r="89" spans="2:12">
      <c r="B89" s="194" t="s">
        <v>67</v>
      </c>
      <c r="C89" s="195">
        <v>42283</v>
      </c>
      <c r="D89" s="195">
        <v>31102</v>
      </c>
      <c r="E89" s="195">
        <v>39349</v>
      </c>
      <c r="F89" s="195">
        <v>42582</v>
      </c>
      <c r="G89" s="37">
        <v>-0.26443251424922543</v>
      </c>
      <c r="H89" s="37">
        <v>0.26515979679763357</v>
      </c>
      <c r="I89" s="37">
        <v>8.2162189636331373E-2</v>
      </c>
    </row>
    <row r="90" spans="2:12">
      <c r="B90" s="194" t="s">
        <v>68</v>
      </c>
      <c r="C90" s="195">
        <v>81840</v>
      </c>
      <c r="D90" s="195">
        <v>61063</v>
      </c>
      <c r="E90" s="195">
        <v>64467</v>
      </c>
      <c r="F90" s="195">
        <v>67509</v>
      </c>
      <c r="G90" s="37">
        <v>-0.25387341153470189</v>
      </c>
      <c r="H90" s="37">
        <v>5.5745705255228151E-2</v>
      </c>
      <c r="I90" s="37">
        <v>4.7186932849364815E-2</v>
      </c>
    </row>
    <row r="91" spans="2:12">
      <c r="B91" s="194" t="s">
        <v>69</v>
      </c>
      <c r="C91" s="195">
        <v>70903</v>
      </c>
      <c r="D91" s="195">
        <v>56677</v>
      </c>
      <c r="E91" s="195">
        <v>60337</v>
      </c>
      <c r="F91" s="195">
        <v>68097</v>
      </c>
      <c r="G91" s="37">
        <v>-0.20064031141136485</v>
      </c>
      <c r="H91" s="37">
        <v>6.4576459586781265E-2</v>
      </c>
      <c r="I91" s="37">
        <v>0.12861096839418606</v>
      </c>
    </row>
    <row r="92" spans="2:12">
      <c r="B92" s="196" t="s">
        <v>70</v>
      </c>
      <c r="C92" s="197">
        <v>480275</v>
      </c>
      <c r="D92" s="197">
        <v>421317</v>
      </c>
      <c r="E92" s="197">
        <v>386726</v>
      </c>
      <c r="F92" s="197">
        <v>478104</v>
      </c>
      <c r="G92" s="40">
        <v>-0.12275883608349381</v>
      </c>
      <c r="H92" s="40">
        <v>-8.210207515955914E-2</v>
      </c>
      <c r="I92" s="40">
        <v>0.23628615608984149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250</v>
      </c>
      <c r="D7" s="202">
        <v>186</v>
      </c>
      <c r="E7" s="195">
        <v>252</v>
      </c>
      <c r="F7" s="113">
        <v>-0.25600000000000001</v>
      </c>
      <c r="G7" s="180">
        <v>0.35483870967741926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238</v>
      </c>
      <c r="D8" s="202">
        <v>291</v>
      </c>
      <c r="E8" s="195">
        <v>336</v>
      </c>
      <c r="F8" s="184">
        <v>0.2226890756302522</v>
      </c>
      <c r="G8" s="180">
        <v>0.15463917525773185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228</v>
      </c>
      <c r="D9" s="202">
        <v>128</v>
      </c>
      <c r="E9" s="195">
        <v>327</v>
      </c>
      <c r="F9" s="184">
        <v>-0.43859649122807021</v>
      </c>
      <c r="G9" s="180">
        <v>1.5546875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110</v>
      </c>
      <c r="D10" s="202">
        <v>91</v>
      </c>
      <c r="E10" s="195">
        <v>160</v>
      </c>
      <c r="F10" s="184">
        <v>-0.17272727272727273</v>
      </c>
      <c r="G10" s="180">
        <v>0.75824175824175821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71</v>
      </c>
      <c r="D11" s="202">
        <v>86</v>
      </c>
      <c r="E11" s="195">
        <v>66</v>
      </c>
      <c r="F11" s="184">
        <v>0.21126760563380276</v>
      </c>
      <c r="G11" s="180">
        <v>-0.23255813953488369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35</v>
      </c>
      <c r="D12" s="202">
        <v>43</v>
      </c>
      <c r="E12" s="195">
        <v>91</v>
      </c>
      <c r="F12" s="184">
        <v>0.22857142857142865</v>
      </c>
      <c r="G12" s="180">
        <v>1.1162790697674421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97</v>
      </c>
      <c r="D13" s="202">
        <v>90</v>
      </c>
      <c r="E13" s="195">
        <v>77</v>
      </c>
      <c r="F13" s="184">
        <v>-7.2164948453608213E-2</v>
      </c>
      <c r="G13" s="180">
        <v>-0.14444444444444449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47</v>
      </c>
      <c r="D14" s="202">
        <v>130</v>
      </c>
      <c r="E14" s="195">
        <v>68</v>
      </c>
      <c r="F14" s="184">
        <v>1.7659574468085109</v>
      </c>
      <c r="G14" s="180">
        <v>-0.47692307692307689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63</v>
      </c>
      <c r="D15" s="202">
        <v>73</v>
      </c>
      <c r="E15" s="195">
        <v>75</v>
      </c>
      <c r="F15" s="184">
        <v>0.15873015873015883</v>
      </c>
      <c r="G15" s="180">
        <v>2.7397260273972712E-2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87</v>
      </c>
      <c r="D16" s="202">
        <v>148</v>
      </c>
      <c r="E16" s="195">
        <v>204</v>
      </c>
      <c r="F16" s="184">
        <v>0.70114942528735624</v>
      </c>
      <c r="G16" s="180">
        <v>0.37837837837837829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153</v>
      </c>
      <c r="D17" s="202">
        <v>237</v>
      </c>
      <c r="E17" s="195">
        <v>226</v>
      </c>
      <c r="F17" s="184">
        <v>0.5490196078431373</v>
      </c>
      <c r="G17" s="180">
        <v>-4.641350210970463E-2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158</v>
      </c>
      <c r="D18" s="202">
        <v>232</v>
      </c>
      <c r="E18" s="195">
        <v>312</v>
      </c>
      <c r="F18" s="184">
        <v>0.46835443037974689</v>
      </c>
      <c r="G18" s="180">
        <v>0.34482758620689657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1537</v>
      </c>
      <c r="D19" s="197">
        <v>1735</v>
      </c>
      <c r="E19" s="197">
        <v>2194</v>
      </c>
      <c r="F19" s="203">
        <v>0.12882238126219914</v>
      </c>
      <c r="G19" s="203">
        <v>0.26455331412103744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22</v>
      </c>
      <c r="D26" s="195">
        <v>0</v>
      </c>
      <c r="E26" s="195">
        <v>22</v>
      </c>
      <c r="F26" s="202">
        <v>51</v>
      </c>
      <c r="G26" s="202">
        <v>3</v>
      </c>
      <c r="H26" s="202">
        <v>54</v>
      </c>
      <c r="I26" s="195">
        <v>44</v>
      </c>
      <c r="J26" s="195">
        <v>14</v>
      </c>
      <c r="K26" s="195">
        <v>58</v>
      </c>
      <c r="L26" s="184">
        <v>1.3181818181818183</v>
      </c>
      <c r="M26" s="184" t="s">
        <v>143</v>
      </c>
      <c r="N26" s="184">
        <v>1.4545454545454546</v>
      </c>
      <c r="O26" s="180">
        <v>-0.13725490196078427</v>
      </c>
      <c r="P26" s="180">
        <v>3.666666666666667</v>
      </c>
      <c r="Q26" s="180">
        <v>7.4074074074074181E-2</v>
      </c>
    </row>
    <row r="27" spans="2:17">
      <c r="B27" s="194" t="s">
        <v>59</v>
      </c>
      <c r="C27" s="195">
        <v>15</v>
      </c>
      <c r="D27" s="195">
        <v>0</v>
      </c>
      <c r="E27" s="195">
        <v>15</v>
      </c>
      <c r="F27" s="202">
        <v>49</v>
      </c>
      <c r="G27" s="202">
        <v>0</v>
      </c>
      <c r="H27" s="202">
        <v>49</v>
      </c>
      <c r="I27" s="195">
        <v>17</v>
      </c>
      <c r="J27" s="195">
        <v>10</v>
      </c>
      <c r="K27" s="195">
        <v>27</v>
      </c>
      <c r="L27" s="184">
        <v>2.2666666666666666</v>
      </c>
      <c r="M27" s="184" t="s">
        <v>143</v>
      </c>
      <c r="N27" s="184">
        <v>2.2666666666666666</v>
      </c>
      <c r="O27" s="180">
        <v>-0.65306122448979598</v>
      </c>
      <c r="P27" s="180" t="s">
        <v>143</v>
      </c>
      <c r="Q27" s="180">
        <v>-0.44897959183673475</v>
      </c>
    </row>
    <row r="28" spans="2:17">
      <c r="B28" s="194" t="s">
        <v>60</v>
      </c>
      <c r="C28" s="195">
        <v>8</v>
      </c>
      <c r="D28" s="195">
        <v>16</v>
      </c>
      <c r="E28" s="195">
        <v>24</v>
      </c>
      <c r="F28" s="202">
        <v>26</v>
      </c>
      <c r="G28" s="202">
        <v>6</v>
      </c>
      <c r="H28" s="202">
        <v>32</v>
      </c>
      <c r="I28" s="195">
        <v>22</v>
      </c>
      <c r="J28" s="195">
        <v>3</v>
      </c>
      <c r="K28" s="195">
        <v>25</v>
      </c>
      <c r="L28" s="184">
        <v>2.25</v>
      </c>
      <c r="M28" s="184">
        <v>-0.625</v>
      </c>
      <c r="N28" s="184">
        <v>0.33333333333333326</v>
      </c>
      <c r="O28" s="180">
        <v>-0.15384615384615385</v>
      </c>
      <c r="P28" s="180">
        <v>-0.5</v>
      </c>
      <c r="Q28" s="180">
        <v>-0.21875</v>
      </c>
    </row>
    <row r="29" spans="2:17">
      <c r="B29" s="194" t="s">
        <v>82</v>
      </c>
      <c r="C29" s="195">
        <v>2</v>
      </c>
      <c r="D29" s="195">
        <v>0</v>
      </c>
      <c r="E29" s="195">
        <v>2</v>
      </c>
      <c r="F29" s="202">
        <v>11</v>
      </c>
      <c r="G29" s="202">
        <v>13</v>
      </c>
      <c r="H29" s="202">
        <v>24</v>
      </c>
      <c r="I29" s="195">
        <v>16</v>
      </c>
      <c r="J29" s="195">
        <v>474</v>
      </c>
      <c r="K29" s="195">
        <v>490</v>
      </c>
      <c r="L29" s="184">
        <v>4.5</v>
      </c>
      <c r="M29" s="184" t="s">
        <v>143</v>
      </c>
      <c r="N29" s="184">
        <v>11</v>
      </c>
      <c r="O29" s="180">
        <v>0.45454545454545459</v>
      </c>
      <c r="P29" s="180">
        <v>35.46153846153846</v>
      </c>
      <c r="Q29" s="180">
        <v>19.416666666666668</v>
      </c>
    </row>
    <row r="30" spans="2:17">
      <c r="B30" s="194" t="s">
        <v>62</v>
      </c>
      <c r="C30" s="195">
        <v>5</v>
      </c>
      <c r="D30" s="195">
        <v>16</v>
      </c>
      <c r="E30" s="195">
        <v>21</v>
      </c>
      <c r="F30" s="202">
        <v>12</v>
      </c>
      <c r="G30" s="202">
        <v>4</v>
      </c>
      <c r="H30" s="202">
        <v>16</v>
      </c>
      <c r="I30" s="195">
        <v>15</v>
      </c>
      <c r="J30" s="195">
        <v>10</v>
      </c>
      <c r="K30" s="195">
        <v>25</v>
      </c>
      <c r="L30" s="184">
        <v>1.4</v>
      </c>
      <c r="M30" s="184">
        <v>-0.75</v>
      </c>
      <c r="N30" s="184">
        <v>-0.23809523809523814</v>
      </c>
      <c r="O30" s="180">
        <v>0.25</v>
      </c>
      <c r="P30" s="180">
        <v>1.5</v>
      </c>
      <c r="Q30" s="180">
        <v>0.5625</v>
      </c>
    </row>
    <row r="31" spans="2:17" ht="15.75" customHeight="1">
      <c r="B31" s="194" t="s">
        <v>63</v>
      </c>
      <c r="C31" s="195">
        <v>4</v>
      </c>
      <c r="D31" s="195">
        <v>0</v>
      </c>
      <c r="E31" s="195">
        <v>4</v>
      </c>
      <c r="F31" s="202">
        <v>7</v>
      </c>
      <c r="G31" s="202">
        <v>3</v>
      </c>
      <c r="H31" s="202">
        <v>10</v>
      </c>
      <c r="I31" s="195">
        <v>4</v>
      </c>
      <c r="J31" s="195">
        <v>0</v>
      </c>
      <c r="K31" s="195">
        <v>4</v>
      </c>
      <c r="L31" s="184">
        <v>0.75</v>
      </c>
      <c r="M31" s="184" t="s">
        <v>143</v>
      </c>
      <c r="N31" s="184">
        <v>1.5</v>
      </c>
      <c r="O31" s="180">
        <v>-0.4285714285714286</v>
      </c>
      <c r="P31" s="180">
        <v>-1</v>
      </c>
      <c r="Q31" s="180">
        <v>-0.6</v>
      </c>
    </row>
    <row r="32" spans="2:17" ht="15.75" customHeight="1">
      <c r="B32" s="194" t="s">
        <v>64</v>
      </c>
      <c r="C32" s="195">
        <v>11</v>
      </c>
      <c r="D32" s="195">
        <v>0</v>
      </c>
      <c r="E32" s="195">
        <v>11</v>
      </c>
      <c r="F32" s="202">
        <v>14</v>
      </c>
      <c r="G32" s="202">
        <v>0</v>
      </c>
      <c r="H32" s="202">
        <v>14</v>
      </c>
      <c r="I32" s="195">
        <v>5</v>
      </c>
      <c r="J32" s="195">
        <v>4</v>
      </c>
      <c r="K32" s="195">
        <v>9</v>
      </c>
      <c r="L32" s="184">
        <v>0.27272727272727271</v>
      </c>
      <c r="M32" s="184" t="s">
        <v>143</v>
      </c>
      <c r="N32" s="184">
        <v>0.27272727272727271</v>
      </c>
      <c r="O32" s="180">
        <v>-0.64285714285714279</v>
      </c>
      <c r="P32" s="180" t="s">
        <v>143</v>
      </c>
      <c r="Q32" s="180">
        <v>-0.3571428571428571</v>
      </c>
    </row>
    <row r="33" spans="2:17" ht="15.75" customHeight="1">
      <c r="B33" s="194" t="s">
        <v>65</v>
      </c>
      <c r="C33" s="195">
        <v>0</v>
      </c>
      <c r="D33" s="195">
        <v>6</v>
      </c>
      <c r="E33" s="195">
        <v>6</v>
      </c>
      <c r="F33" s="202">
        <v>9</v>
      </c>
      <c r="G33" s="202">
        <v>0</v>
      </c>
      <c r="H33" s="202">
        <v>9</v>
      </c>
      <c r="I33" s="195">
        <v>0</v>
      </c>
      <c r="J33" s="195">
        <v>0</v>
      </c>
      <c r="K33" s="195">
        <v>0</v>
      </c>
      <c r="L33" s="184" t="s">
        <v>143</v>
      </c>
      <c r="M33" s="184">
        <v>-1</v>
      </c>
      <c r="N33" s="184">
        <v>0.5</v>
      </c>
      <c r="O33" s="180">
        <v>-1</v>
      </c>
      <c r="P33" s="180" t="s">
        <v>143</v>
      </c>
      <c r="Q33" s="180">
        <v>-1</v>
      </c>
    </row>
    <row r="34" spans="2:17" ht="15.75" customHeight="1">
      <c r="B34" s="194" t="s">
        <v>66</v>
      </c>
      <c r="C34" s="195">
        <v>7</v>
      </c>
      <c r="D34" s="195">
        <v>0</v>
      </c>
      <c r="E34" s="195">
        <v>7</v>
      </c>
      <c r="F34" s="202">
        <v>20</v>
      </c>
      <c r="G34" s="202">
        <v>0</v>
      </c>
      <c r="H34" s="202">
        <v>20</v>
      </c>
      <c r="I34" s="195">
        <v>4</v>
      </c>
      <c r="J34" s="195">
        <v>0</v>
      </c>
      <c r="K34" s="195">
        <v>4</v>
      </c>
      <c r="L34" s="184">
        <v>1.8571428571428572</v>
      </c>
      <c r="M34" s="184" t="s">
        <v>143</v>
      </c>
      <c r="N34" s="184">
        <v>1.8571428571428572</v>
      </c>
      <c r="O34" s="180">
        <v>-0.8</v>
      </c>
      <c r="P34" s="180" t="s">
        <v>143</v>
      </c>
      <c r="Q34" s="180">
        <v>-0.8</v>
      </c>
    </row>
    <row r="35" spans="2:17" ht="15.75" customHeight="1">
      <c r="B35" s="194" t="s">
        <v>67</v>
      </c>
      <c r="C35" s="195">
        <v>5</v>
      </c>
      <c r="D35" s="195">
        <v>6</v>
      </c>
      <c r="E35" s="195">
        <v>11</v>
      </c>
      <c r="F35" s="202">
        <v>23</v>
      </c>
      <c r="G35" s="202">
        <v>3</v>
      </c>
      <c r="H35" s="202">
        <v>26</v>
      </c>
      <c r="I35" s="195">
        <v>14</v>
      </c>
      <c r="J35" s="195">
        <v>2</v>
      </c>
      <c r="K35" s="195">
        <v>16</v>
      </c>
      <c r="L35" s="184">
        <v>3.5999999999999996</v>
      </c>
      <c r="M35" s="184">
        <v>-0.5</v>
      </c>
      <c r="N35" s="184">
        <v>1.3636363636363638</v>
      </c>
      <c r="O35" s="180">
        <v>-0.39130434782608692</v>
      </c>
      <c r="P35" s="180">
        <v>-0.33333333333333337</v>
      </c>
      <c r="Q35" s="180">
        <v>-0.38461538461538458</v>
      </c>
    </row>
    <row r="36" spans="2:17" ht="15.75" customHeight="1">
      <c r="B36" s="194" t="s">
        <v>68</v>
      </c>
      <c r="C36" s="195">
        <v>15</v>
      </c>
      <c r="D36" s="195">
        <v>0</v>
      </c>
      <c r="E36" s="195">
        <v>15</v>
      </c>
      <c r="F36" s="202">
        <v>42</v>
      </c>
      <c r="G36" s="202">
        <v>2</v>
      </c>
      <c r="H36" s="202">
        <v>44</v>
      </c>
      <c r="I36" s="195">
        <v>57</v>
      </c>
      <c r="J36" s="195">
        <v>4</v>
      </c>
      <c r="K36" s="195">
        <v>61</v>
      </c>
      <c r="L36" s="184">
        <v>1.7999999999999998</v>
      </c>
      <c r="M36" s="184" t="s">
        <v>143</v>
      </c>
      <c r="N36" s="184">
        <v>1.9333333333333331</v>
      </c>
      <c r="O36" s="180">
        <v>0.35714285714285721</v>
      </c>
      <c r="P36" s="180">
        <v>1</v>
      </c>
      <c r="Q36" s="180">
        <v>0.38636363636363646</v>
      </c>
    </row>
    <row r="37" spans="2:17" ht="15.75" customHeight="1">
      <c r="B37" s="194" t="s">
        <v>69</v>
      </c>
      <c r="C37" s="195">
        <v>18</v>
      </c>
      <c r="D37" s="195">
        <v>18</v>
      </c>
      <c r="E37" s="195">
        <v>36</v>
      </c>
      <c r="F37" s="202">
        <v>35</v>
      </c>
      <c r="G37" s="202">
        <v>18</v>
      </c>
      <c r="H37" s="202">
        <v>53</v>
      </c>
      <c r="I37" s="195">
        <v>6</v>
      </c>
      <c r="J37" s="195">
        <v>5</v>
      </c>
      <c r="K37" s="195">
        <v>11</v>
      </c>
      <c r="L37" s="184">
        <v>0.94444444444444442</v>
      </c>
      <c r="M37" s="184">
        <v>0</v>
      </c>
      <c r="N37" s="184">
        <v>0.47222222222222232</v>
      </c>
      <c r="O37" s="180">
        <v>-0.82857142857142851</v>
      </c>
      <c r="P37" s="180">
        <v>-0.72222222222222221</v>
      </c>
      <c r="Q37" s="180">
        <v>-0.79245283018867929</v>
      </c>
    </row>
    <row r="38" spans="2:17" ht="15.75" customHeight="1">
      <c r="B38" s="196" t="s">
        <v>70</v>
      </c>
      <c r="C38" s="197">
        <v>112</v>
      </c>
      <c r="D38" s="197">
        <v>62</v>
      </c>
      <c r="E38" s="197">
        <v>174</v>
      </c>
      <c r="F38" s="197">
        <v>299</v>
      </c>
      <c r="G38" s="197">
        <v>52</v>
      </c>
      <c r="H38" s="197">
        <v>351</v>
      </c>
      <c r="I38" s="197">
        <v>204</v>
      </c>
      <c r="J38" s="197">
        <v>526</v>
      </c>
      <c r="K38" s="197">
        <v>730</v>
      </c>
      <c r="L38" s="203">
        <v>1.6696428571428572</v>
      </c>
      <c r="M38" s="203">
        <v>-0.16129032258064513</v>
      </c>
      <c r="N38" s="203">
        <v>1.0172413793103448</v>
      </c>
      <c r="O38" s="203">
        <v>-0.31772575250836121</v>
      </c>
      <c r="P38" s="203">
        <v>9.115384615384615</v>
      </c>
      <c r="Q38" s="203">
        <v>1.0797720797720798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2400</v>
      </c>
      <c r="D45" s="195">
        <v>8914</v>
      </c>
      <c r="E45" s="195">
        <v>11314</v>
      </c>
      <c r="F45" s="202">
        <v>1793</v>
      </c>
      <c r="G45" s="202">
        <v>7709</v>
      </c>
      <c r="H45" s="202">
        <v>9502</v>
      </c>
      <c r="I45" s="195">
        <v>2832</v>
      </c>
      <c r="J45" s="195">
        <v>6872</v>
      </c>
      <c r="K45" s="195">
        <v>9704</v>
      </c>
      <c r="L45" s="184">
        <v>-0.25291666666666668</v>
      </c>
      <c r="M45" s="184">
        <v>-0.13518061476329368</v>
      </c>
      <c r="N45" s="184">
        <v>-0.16015555948382532</v>
      </c>
      <c r="O45" s="180">
        <v>0.57947573898494142</v>
      </c>
      <c r="P45" s="180">
        <v>-0.10857439356596188</v>
      </c>
      <c r="Q45" s="180">
        <v>2.125868238265638E-2</v>
      </c>
    </row>
    <row r="46" spans="2:17">
      <c r="B46" s="194" t="s">
        <v>59</v>
      </c>
      <c r="C46" s="195">
        <v>2234</v>
      </c>
      <c r="D46" s="195">
        <v>7609</v>
      </c>
      <c r="E46" s="195">
        <v>9843</v>
      </c>
      <c r="F46" s="202">
        <v>1733</v>
      </c>
      <c r="G46" s="202">
        <v>5547</v>
      </c>
      <c r="H46" s="202">
        <v>7280</v>
      </c>
      <c r="I46" s="195">
        <v>2694</v>
      </c>
      <c r="J46" s="195">
        <v>5663</v>
      </c>
      <c r="K46" s="195">
        <v>8357</v>
      </c>
      <c r="L46" s="184">
        <v>-0.22426141450313342</v>
      </c>
      <c r="M46" s="184">
        <v>-0.27099487449073467</v>
      </c>
      <c r="N46" s="184">
        <v>-0.26038809306105859</v>
      </c>
      <c r="O46" s="180">
        <v>0.5545297172533179</v>
      </c>
      <c r="P46" s="180">
        <v>2.0912204795384914E-2</v>
      </c>
      <c r="Q46" s="180">
        <v>0.14793956043956036</v>
      </c>
    </row>
    <row r="47" spans="2:17">
      <c r="B47" s="194" t="s">
        <v>60</v>
      </c>
      <c r="C47" s="195">
        <v>2294</v>
      </c>
      <c r="D47" s="195">
        <v>9329</v>
      </c>
      <c r="E47" s="195">
        <v>11623</v>
      </c>
      <c r="F47" s="202">
        <v>1440</v>
      </c>
      <c r="G47" s="202">
        <v>5074</v>
      </c>
      <c r="H47" s="202">
        <v>6514</v>
      </c>
      <c r="I47" s="195">
        <v>2520</v>
      </c>
      <c r="J47" s="195">
        <v>7767</v>
      </c>
      <c r="K47" s="195">
        <v>10287</v>
      </c>
      <c r="L47" s="184">
        <v>-0.37227550130775933</v>
      </c>
      <c r="M47" s="184">
        <v>-0.4561046200021438</v>
      </c>
      <c r="N47" s="184">
        <v>-0.43955949410651296</v>
      </c>
      <c r="O47" s="180">
        <v>0.75</v>
      </c>
      <c r="P47" s="180">
        <v>0.53074497437918811</v>
      </c>
      <c r="Q47" s="180">
        <v>0.57921400061406203</v>
      </c>
    </row>
    <row r="48" spans="2:17">
      <c r="B48" s="194" t="s">
        <v>82</v>
      </c>
      <c r="C48" s="195">
        <v>935</v>
      </c>
      <c r="D48" s="195">
        <v>2459</v>
      </c>
      <c r="E48" s="195">
        <v>3394</v>
      </c>
      <c r="F48" s="202">
        <v>466</v>
      </c>
      <c r="G48" s="202">
        <v>1716</v>
      </c>
      <c r="H48" s="202">
        <v>2182</v>
      </c>
      <c r="I48" s="195">
        <v>1071</v>
      </c>
      <c r="J48" s="195">
        <v>2912</v>
      </c>
      <c r="K48" s="195">
        <v>3983</v>
      </c>
      <c r="L48" s="184">
        <v>-0.50160427807486629</v>
      </c>
      <c r="M48" s="184">
        <v>-0.302155347702318</v>
      </c>
      <c r="N48" s="184">
        <v>-0.35710076605774899</v>
      </c>
      <c r="O48" s="180">
        <v>1.2982832618025753</v>
      </c>
      <c r="P48" s="180">
        <v>0.69696969696969702</v>
      </c>
      <c r="Q48" s="180">
        <v>0.82538955087076071</v>
      </c>
    </row>
    <row r="49" spans="2:17">
      <c r="B49" s="194" t="s">
        <v>62</v>
      </c>
      <c r="C49" s="195">
        <v>67</v>
      </c>
      <c r="D49" s="195">
        <v>89</v>
      </c>
      <c r="E49" s="195">
        <v>156</v>
      </c>
      <c r="F49" s="202">
        <v>62</v>
      </c>
      <c r="G49" s="202">
        <v>94</v>
      </c>
      <c r="H49" s="202">
        <v>156</v>
      </c>
      <c r="I49" s="195">
        <v>60</v>
      </c>
      <c r="J49" s="195">
        <v>292</v>
      </c>
      <c r="K49" s="195">
        <v>352</v>
      </c>
      <c r="L49" s="184">
        <v>-7.4626865671641784E-2</v>
      </c>
      <c r="M49" s="184">
        <v>5.6179775280898792E-2</v>
      </c>
      <c r="N49" s="184">
        <v>0</v>
      </c>
      <c r="O49" s="180">
        <v>-3.2258064516129004E-2</v>
      </c>
      <c r="P49" s="180">
        <v>2.1063829787234041</v>
      </c>
      <c r="Q49" s="180">
        <v>1.2564102564102564</v>
      </c>
    </row>
    <row r="50" spans="2:17">
      <c r="B50" s="194" t="s">
        <v>63</v>
      </c>
      <c r="C50" s="195">
        <v>121</v>
      </c>
      <c r="D50" s="195">
        <v>172</v>
      </c>
      <c r="E50" s="195">
        <v>293</v>
      </c>
      <c r="F50" s="202">
        <v>115</v>
      </c>
      <c r="G50" s="202">
        <v>197</v>
      </c>
      <c r="H50" s="202">
        <v>312</v>
      </c>
      <c r="I50" s="195">
        <v>110</v>
      </c>
      <c r="J50" s="195">
        <v>154</v>
      </c>
      <c r="K50" s="195">
        <v>264</v>
      </c>
      <c r="L50" s="184">
        <v>-4.9586776859504078E-2</v>
      </c>
      <c r="M50" s="184">
        <v>0.14534883720930236</v>
      </c>
      <c r="N50" s="184">
        <v>6.4846416382252636E-2</v>
      </c>
      <c r="O50" s="180">
        <v>-4.3478260869565188E-2</v>
      </c>
      <c r="P50" s="180">
        <v>-0.21827411167512689</v>
      </c>
      <c r="Q50" s="180">
        <v>-0.15384615384615385</v>
      </c>
    </row>
    <row r="51" spans="2:17">
      <c r="B51" s="194" t="s">
        <v>64</v>
      </c>
      <c r="C51" s="195">
        <v>102</v>
      </c>
      <c r="D51" s="195">
        <v>192</v>
      </c>
      <c r="E51" s="195">
        <v>294</v>
      </c>
      <c r="F51" s="202">
        <v>197</v>
      </c>
      <c r="G51" s="202">
        <v>249</v>
      </c>
      <c r="H51" s="202">
        <v>446</v>
      </c>
      <c r="I51" s="195">
        <v>180</v>
      </c>
      <c r="J51" s="195">
        <v>378</v>
      </c>
      <c r="K51" s="195">
        <v>558</v>
      </c>
      <c r="L51" s="184">
        <v>0.93137254901960786</v>
      </c>
      <c r="M51" s="184">
        <v>0.296875</v>
      </c>
      <c r="N51" s="184">
        <v>0.51700680272108834</v>
      </c>
      <c r="O51" s="180">
        <v>-8.6294416243654859E-2</v>
      </c>
      <c r="P51" s="180">
        <v>0.51807228915662651</v>
      </c>
      <c r="Q51" s="180">
        <v>0.25112107623318392</v>
      </c>
    </row>
    <row r="52" spans="2:17">
      <c r="B52" s="194" t="s">
        <v>65</v>
      </c>
      <c r="C52" s="195">
        <v>38</v>
      </c>
      <c r="D52" s="195">
        <v>53</v>
      </c>
      <c r="E52" s="195">
        <v>91</v>
      </c>
      <c r="F52" s="202">
        <v>76</v>
      </c>
      <c r="G52" s="202">
        <v>88</v>
      </c>
      <c r="H52" s="202">
        <v>164</v>
      </c>
      <c r="I52" s="195">
        <v>81</v>
      </c>
      <c r="J52" s="195">
        <v>318</v>
      </c>
      <c r="K52" s="195">
        <v>399</v>
      </c>
      <c r="L52" s="184">
        <v>1</v>
      </c>
      <c r="M52" s="184">
        <v>0.66037735849056611</v>
      </c>
      <c r="N52" s="184">
        <v>0.80219780219780223</v>
      </c>
      <c r="O52" s="180">
        <v>6.578947368421062E-2</v>
      </c>
      <c r="P52" s="180">
        <v>2.6136363636363638</v>
      </c>
      <c r="Q52" s="180">
        <v>1.4329268292682928</v>
      </c>
    </row>
    <row r="53" spans="2:17">
      <c r="B53" s="194" t="s">
        <v>66</v>
      </c>
      <c r="C53" s="195">
        <v>52</v>
      </c>
      <c r="D53" s="195">
        <v>101</v>
      </c>
      <c r="E53" s="195">
        <v>153</v>
      </c>
      <c r="F53" s="202">
        <v>73</v>
      </c>
      <c r="G53" s="202">
        <v>220</v>
      </c>
      <c r="H53" s="202">
        <v>293</v>
      </c>
      <c r="I53" s="195">
        <v>118</v>
      </c>
      <c r="J53" s="195">
        <v>332</v>
      </c>
      <c r="K53" s="195">
        <v>450</v>
      </c>
      <c r="L53" s="184">
        <v>0.40384615384615374</v>
      </c>
      <c r="M53" s="184">
        <v>1.1782178217821784</v>
      </c>
      <c r="N53" s="184">
        <v>0.91503267973856217</v>
      </c>
      <c r="O53" s="180">
        <v>0.61643835616438358</v>
      </c>
      <c r="P53" s="180">
        <v>0.50909090909090904</v>
      </c>
      <c r="Q53" s="180">
        <v>0.53583617747440271</v>
      </c>
    </row>
    <row r="54" spans="2:17">
      <c r="B54" s="194" t="s">
        <v>67</v>
      </c>
      <c r="C54" s="195">
        <v>639</v>
      </c>
      <c r="D54" s="195">
        <v>3264</v>
      </c>
      <c r="E54" s="195">
        <v>3903</v>
      </c>
      <c r="F54" s="202">
        <v>1079</v>
      </c>
      <c r="G54" s="202">
        <v>3130</v>
      </c>
      <c r="H54" s="202">
        <v>4209</v>
      </c>
      <c r="I54" s="195">
        <v>1356</v>
      </c>
      <c r="J54" s="195">
        <v>3622</v>
      </c>
      <c r="K54" s="195">
        <v>4978</v>
      </c>
      <c r="L54" s="184">
        <v>0.68857589984350542</v>
      </c>
      <c r="M54" s="184">
        <v>-4.1053921568627416E-2</v>
      </c>
      <c r="N54" s="184">
        <v>7.8401229823212848E-2</v>
      </c>
      <c r="O54" s="180">
        <v>0.25671918443002784</v>
      </c>
      <c r="P54" s="180">
        <v>0.157188498402556</v>
      </c>
      <c r="Q54" s="180">
        <v>0.18270373010216212</v>
      </c>
    </row>
    <row r="55" spans="2:17">
      <c r="B55" s="194" t="s">
        <v>68</v>
      </c>
      <c r="C55" s="195">
        <v>1536</v>
      </c>
      <c r="D55" s="195">
        <v>6522</v>
      </c>
      <c r="E55" s="195">
        <v>8058</v>
      </c>
      <c r="F55" s="202">
        <v>1886</v>
      </c>
      <c r="G55" s="202">
        <v>6564</v>
      </c>
      <c r="H55" s="202">
        <v>8450</v>
      </c>
      <c r="I55" s="195">
        <v>2867</v>
      </c>
      <c r="J55" s="195">
        <v>6178</v>
      </c>
      <c r="K55" s="195">
        <v>9045</v>
      </c>
      <c r="L55" s="184">
        <v>0.22786458333333326</v>
      </c>
      <c r="M55" s="184">
        <v>6.4397424103035394E-3</v>
      </c>
      <c r="N55" s="184">
        <v>4.8647307024075381E-2</v>
      </c>
      <c r="O55" s="180">
        <v>0.52014846235418877</v>
      </c>
      <c r="P55" s="180">
        <v>-5.8805606337599015E-2</v>
      </c>
      <c r="Q55" s="180">
        <v>7.041420118343189E-2</v>
      </c>
    </row>
    <row r="56" spans="2:17">
      <c r="B56" s="194" t="s">
        <v>69</v>
      </c>
      <c r="C56" s="195">
        <v>1732</v>
      </c>
      <c r="D56" s="195">
        <v>7460</v>
      </c>
      <c r="E56" s="195">
        <v>9192</v>
      </c>
      <c r="F56" s="202">
        <v>2123</v>
      </c>
      <c r="G56" s="202">
        <v>6506</v>
      </c>
      <c r="H56" s="202">
        <v>8629</v>
      </c>
      <c r="I56" s="195">
        <v>1903</v>
      </c>
      <c r="J56" s="195">
        <v>5980</v>
      </c>
      <c r="K56" s="195">
        <v>7883</v>
      </c>
      <c r="L56" s="184">
        <v>0.2257505773672055</v>
      </c>
      <c r="M56" s="184">
        <v>-0.12788203753351202</v>
      </c>
      <c r="N56" s="184">
        <v>-6.1248912097476071E-2</v>
      </c>
      <c r="O56" s="180">
        <v>-0.10362694300518138</v>
      </c>
      <c r="P56" s="180">
        <v>-8.0848447586842953E-2</v>
      </c>
      <c r="Q56" s="180">
        <v>-8.6452659636110818E-2</v>
      </c>
    </row>
    <row r="57" spans="2:17">
      <c r="B57" s="196" t="s">
        <v>70</v>
      </c>
      <c r="C57" s="197">
        <v>12150</v>
      </c>
      <c r="D57" s="197">
        <v>46164</v>
      </c>
      <c r="E57" s="197">
        <v>58314</v>
      </c>
      <c r="F57" s="197">
        <v>11043</v>
      </c>
      <c r="G57" s="197">
        <v>37094</v>
      </c>
      <c r="H57" s="197">
        <v>48137</v>
      </c>
      <c r="I57" s="197">
        <v>15792</v>
      </c>
      <c r="J57" s="197">
        <v>40468</v>
      </c>
      <c r="K57" s="197">
        <v>56260</v>
      </c>
      <c r="L57" s="203">
        <v>-9.1111111111111143E-2</v>
      </c>
      <c r="M57" s="203">
        <v>-0.19647344250931464</v>
      </c>
      <c r="N57" s="203">
        <v>-0.17452069828857564</v>
      </c>
      <c r="O57" s="203">
        <v>0.43004618310241782</v>
      </c>
      <c r="P57" s="203">
        <v>9.0958106432307062E-2</v>
      </c>
      <c r="Q57" s="203">
        <v>0.16874753308266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18000</v>
      </c>
      <c r="D64" s="195">
        <v>39593</v>
      </c>
      <c r="E64" s="195">
        <v>57593</v>
      </c>
      <c r="F64" s="202">
        <v>18469</v>
      </c>
      <c r="G64" s="202">
        <v>34964</v>
      </c>
      <c r="H64" s="202">
        <v>53433</v>
      </c>
      <c r="I64" s="195">
        <v>23268</v>
      </c>
      <c r="J64" s="195">
        <v>35815</v>
      </c>
      <c r="K64" s="195">
        <v>59083</v>
      </c>
      <c r="L64" s="184">
        <v>2.6055555555555499E-2</v>
      </c>
      <c r="M64" s="184">
        <v>-0.11691460611724291</v>
      </c>
      <c r="N64" s="184">
        <v>-7.2231000295174708E-2</v>
      </c>
      <c r="O64" s="180">
        <v>0.25984081433753858</v>
      </c>
      <c r="P64" s="180">
        <v>2.4339320443885093E-2</v>
      </c>
      <c r="Q64" s="180">
        <v>0.10573989856455746</v>
      </c>
    </row>
    <row r="65" spans="2:17">
      <c r="B65" s="194" t="s">
        <v>59</v>
      </c>
      <c r="C65" s="195">
        <v>20284</v>
      </c>
      <c r="D65" s="195">
        <v>39350</v>
      </c>
      <c r="E65" s="195">
        <v>59634</v>
      </c>
      <c r="F65" s="202">
        <v>16092</v>
      </c>
      <c r="G65" s="202">
        <v>32303</v>
      </c>
      <c r="H65" s="202">
        <v>48395</v>
      </c>
      <c r="I65" s="195">
        <v>27955</v>
      </c>
      <c r="J65" s="195">
        <v>41241</v>
      </c>
      <c r="K65" s="195">
        <v>69196</v>
      </c>
      <c r="L65" s="184">
        <v>-0.20666535200157765</v>
      </c>
      <c r="M65" s="184">
        <v>-0.17908513341804322</v>
      </c>
      <c r="N65" s="184">
        <v>-0.18846631116477175</v>
      </c>
      <c r="O65" s="180">
        <v>0.73719860800397718</v>
      </c>
      <c r="P65" s="180">
        <v>0.27669256725381541</v>
      </c>
      <c r="Q65" s="180">
        <v>0.42981712986878806</v>
      </c>
    </row>
    <row r="66" spans="2:17">
      <c r="B66" s="194" t="s">
        <v>60</v>
      </c>
      <c r="C66" s="195">
        <v>22248</v>
      </c>
      <c r="D66" s="195">
        <v>46960</v>
      </c>
      <c r="E66" s="195">
        <v>69208</v>
      </c>
      <c r="F66" s="202">
        <v>18237</v>
      </c>
      <c r="G66" s="202">
        <v>32513</v>
      </c>
      <c r="H66" s="202">
        <v>50750</v>
      </c>
      <c r="I66" s="195">
        <v>26714</v>
      </c>
      <c r="J66" s="195">
        <v>45938</v>
      </c>
      <c r="K66" s="195">
        <v>72652</v>
      </c>
      <c r="L66" s="184">
        <v>-0.18028586839266447</v>
      </c>
      <c r="M66" s="184">
        <v>-0.30764480408858608</v>
      </c>
      <c r="N66" s="184">
        <v>-0.26670327129811577</v>
      </c>
      <c r="O66" s="180">
        <v>0.4648242583758293</v>
      </c>
      <c r="P66" s="180">
        <v>0.41291175837357375</v>
      </c>
      <c r="Q66" s="180">
        <v>0.43156650246305417</v>
      </c>
    </row>
    <row r="67" spans="2:17">
      <c r="B67" s="194" t="s">
        <v>82</v>
      </c>
      <c r="C67" s="195">
        <v>9115</v>
      </c>
      <c r="D67" s="195">
        <v>15628</v>
      </c>
      <c r="E67" s="195">
        <v>24743</v>
      </c>
      <c r="F67" s="202">
        <v>7321</v>
      </c>
      <c r="G67" s="202">
        <v>12754</v>
      </c>
      <c r="H67" s="202">
        <v>20075</v>
      </c>
      <c r="I67" s="195">
        <v>15366</v>
      </c>
      <c r="J67" s="195">
        <v>25036</v>
      </c>
      <c r="K67" s="195">
        <v>40402</v>
      </c>
      <c r="L67" s="184">
        <v>-0.1968184311574328</v>
      </c>
      <c r="M67" s="184">
        <v>-0.1839006910673151</v>
      </c>
      <c r="N67" s="184">
        <v>-0.18865941882552639</v>
      </c>
      <c r="O67" s="180">
        <v>1.0988935937713427</v>
      </c>
      <c r="P67" s="180">
        <v>0.96299200250901684</v>
      </c>
      <c r="Q67" s="180">
        <v>1.0125529265255291</v>
      </c>
    </row>
    <row r="68" spans="2:17">
      <c r="B68" s="194" t="s">
        <v>62</v>
      </c>
      <c r="C68" s="195">
        <v>1266</v>
      </c>
      <c r="D68" s="195">
        <v>2335</v>
      </c>
      <c r="E68" s="195">
        <v>3601</v>
      </c>
      <c r="F68" s="202">
        <v>1353</v>
      </c>
      <c r="G68" s="202">
        <v>2395</v>
      </c>
      <c r="H68" s="202">
        <v>3748</v>
      </c>
      <c r="I68" s="195">
        <v>1741</v>
      </c>
      <c r="J68" s="195">
        <v>4313</v>
      </c>
      <c r="K68" s="195">
        <v>6054</v>
      </c>
      <c r="L68" s="184">
        <v>6.872037914691953E-2</v>
      </c>
      <c r="M68" s="184">
        <v>2.5695931477516032E-2</v>
      </c>
      <c r="N68" s="184">
        <v>4.082199389058605E-2</v>
      </c>
      <c r="O68" s="180">
        <v>0.2867701404286771</v>
      </c>
      <c r="P68" s="180">
        <v>0.80083507306889357</v>
      </c>
      <c r="Q68" s="180">
        <v>0.61526147278548549</v>
      </c>
    </row>
    <row r="69" spans="2:17">
      <c r="B69" s="194" t="s">
        <v>63</v>
      </c>
      <c r="C69" s="195">
        <v>1813</v>
      </c>
      <c r="D69" s="195">
        <v>2838</v>
      </c>
      <c r="E69" s="195">
        <v>4651</v>
      </c>
      <c r="F69" s="202">
        <v>1731</v>
      </c>
      <c r="G69" s="202">
        <v>2643</v>
      </c>
      <c r="H69" s="202">
        <v>4374</v>
      </c>
      <c r="I69" s="195">
        <v>1532</v>
      </c>
      <c r="J69" s="195">
        <v>1758</v>
      </c>
      <c r="K69" s="195">
        <v>3290</v>
      </c>
      <c r="L69" s="184">
        <v>-4.5228902371759472E-2</v>
      </c>
      <c r="M69" s="184">
        <v>-6.8710359408033828E-2</v>
      </c>
      <c r="N69" s="184">
        <v>-5.955708449795738E-2</v>
      </c>
      <c r="O69" s="180">
        <v>-0.11496244945118428</v>
      </c>
      <c r="P69" s="180">
        <v>-0.33484676503972755</v>
      </c>
      <c r="Q69" s="180">
        <v>-0.24782807498856885</v>
      </c>
    </row>
    <row r="70" spans="2:17">
      <c r="B70" s="194" t="s">
        <v>64</v>
      </c>
      <c r="C70" s="195">
        <v>1844</v>
      </c>
      <c r="D70" s="195">
        <v>3930</v>
      </c>
      <c r="E70" s="195">
        <v>5774</v>
      </c>
      <c r="F70" s="202">
        <v>1730</v>
      </c>
      <c r="G70" s="202">
        <v>3828</v>
      </c>
      <c r="H70" s="202">
        <v>5558</v>
      </c>
      <c r="I70" s="195">
        <v>2287</v>
      </c>
      <c r="J70" s="195">
        <v>2506</v>
      </c>
      <c r="K70" s="195">
        <v>4793</v>
      </c>
      <c r="L70" s="184">
        <v>-6.1822125813449036E-2</v>
      </c>
      <c r="M70" s="184">
        <v>-2.5954198473282397E-2</v>
      </c>
      <c r="N70" s="184">
        <v>-3.7409075164530625E-2</v>
      </c>
      <c r="O70" s="180">
        <v>0.32196531791907512</v>
      </c>
      <c r="P70" s="180">
        <v>-0.34535005224660398</v>
      </c>
      <c r="Q70" s="180">
        <v>-0.13763943864699535</v>
      </c>
    </row>
    <row r="71" spans="2:17">
      <c r="B71" s="194" t="s">
        <v>65</v>
      </c>
      <c r="C71" s="195">
        <v>1281</v>
      </c>
      <c r="D71" s="195">
        <v>1661</v>
      </c>
      <c r="E71" s="195">
        <v>2942</v>
      </c>
      <c r="F71" s="202">
        <v>1806</v>
      </c>
      <c r="G71" s="202">
        <v>2360</v>
      </c>
      <c r="H71" s="202">
        <v>4166</v>
      </c>
      <c r="I71" s="195">
        <v>2100</v>
      </c>
      <c r="J71" s="195">
        <v>1672</v>
      </c>
      <c r="K71" s="195">
        <v>3772</v>
      </c>
      <c r="L71" s="184">
        <v>0.4098360655737705</v>
      </c>
      <c r="M71" s="184">
        <v>0.42083082480433465</v>
      </c>
      <c r="N71" s="184">
        <v>0.41604350781781108</v>
      </c>
      <c r="O71" s="180">
        <v>0.16279069767441867</v>
      </c>
      <c r="P71" s="180">
        <v>-0.29152542372881352</v>
      </c>
      <c r="Q71" s="180">
        <v>-9.4575132021123332E-2</v>
      </c>
    </row>
    <row r="72" spans="2:17">
      <c r="B72" s="194" t="s">
        <v>66</v>
      </c>
      <c r="C72" s="195">
        <v>2080</v>
      </c>
      <c r="D72" s="195">
        <v>3837</v>
      </c>
      <c r="E72" s="195">
        <v>5917</v>
      </c>
      <c r="F72" s="202">
        <v>1345</v>
      </c>
      <c r="G72" s="202">
        <v>2534</v>
      </c>
      <c r="H72" s="202">
        <v>3879</v>
      </c>
      <c r="I72" s="195">
        <v>2281</v>
      </c>
      <c r="J72" s="195">
        <v>1945</v>
      </c>
      <c r="K72" s="195">
        <v>4226</v>
      </c>
      <c r="L72" s="184">
        <v>-0.35336538461538458</v>
      </c>
      <c r="M72" s="184">
        <v>-0.33958821996351318</v>
      </c>
      <c r="N72" s="184">
        <v>-0.34443129964509045</v>
      </c>
      <c r="O72" s="180">
        <v>0.69591078066914491</v>
      </c>
      <c r="P72" s="180">
        <v>-0.23243883188634573</v>
      </c>
      <c r="Q72" s="180">
        <v>8.9456045372518611E-2</v>
      </c>
    </row>
    <row r="73" spans="2:17">
      <c r="B73" s="194" t="s">
        <v>67</v>
      </c>
      <c r="C73" s="195">
        <v>10191</v>
      </c>
      <c r="D73" s="195">
        <v>16910</v>
      </c>
      <c r="E73" s="195">
        <v>27101</v>
      </c>
      <c r="F73" s="202">
        <v>12603</v>
      </c>
      <c r="G73" s="202">
        <v>22363</v>
      </c>
      <c r="H73" s="202">
        <v>34966</v>
      </c>
      <c r="I73" s="195">
        <v>15187</v>
      </c>
      <c r="J73" s="195">
        <v>22197</v>
      </c>
      <c r="K73" s="195">
        <v>37384</v>
      </c>
      <c r="L73" s="184">
        <v>0.23667942302031197</v>
      </c>
      <c r="M73" s="184">
        <v>0.32247191011235965</v>
      </c>
      <c r="N73" s="184">
        <v>0.29021069333234939</v>
      </c>
      <c r="O73" s="180">
        <v>0.20503054828215506</v>
      </c>
      <c r="P73" s="180">
        <v>-7.4229754505209522E-3</v>
      </c>
      <c r="Q73" s="180">
        <v>6.9152891380197978E-2</v>
      </c>
    </row>
    <row r="74" spans="2:17">
      <c r="B74" s="194" t="s">
        <v>68</v>
      </c>
      <c r="C74" s="195">
        <v>19248</v>
      </c>
      <c r="D74" s="195">
        <v>33589</v>
      </c>
      <c r="E74" s="195">
        <v>52837</v>
      </c>
      <c r="F74" s="202">
        <v>19694</v>
      </c>
      <c r="G74" s="202">
        <v>36042</v>
      </c>
      <c r="H74" s="202">
        <v>55736</v>
      </c>
      <c r="I74" s="195">
        <v>23248</v>
      </c>
      <c r="J74" s="195">
        <v>34929</v>
      </c>
      <c r="K74" s="195">
        <v>58177</v>
      </c>
      <c r="L74" s="184">
        <v>2.3171238570241171E-2</v>
      </c>
      <c r="M74" s="184">
        <v>7.302986096638775E-2</v>
      </c>
      <c r="N74" s="184">
        <v>5.4866854666237641E-2</v>
      </c>
      <c r="O74" s="180">
        <v>0.18046105412816082</v>
      </c>
      <c r="P74" s="180">
        <v>-3.0880639254203479E-2</v>
      </c>
      <c r="Q74" s="180">
        <v>4.3795751399454463E-2</v>
      </c>
    </row>
    <row r="75" spans="2:17">
      <c r="B75" s="194" t="s">
        <v>69</v>
      </c>
      <c r="C75" s="195">
        <v>15906</v>
      </c>
      <c r="D75" s="195">
        <v>31385</v>
      </c>
      <c r="E75" s="195">
        <v>47291</v>
      </c>
      <c r="F75" s="202">
        <v>16716</v>
      </c>
      <c r="G75" s="202">
        <v>34707</v>
      </c>
      <c r="H75" s="202">
        <v>51423</v>
      </c>
      <c r="I75" s="195">
        <v>21114</v>
      </c>
      <c r="J75" s="195">
        <v>38777</v>
      </c>
      <c r="K75" s="195">
        <v>59891</v>
      </c>
      <c r="L75" s="184">
        <v>5.092417955488493E-2</v>
      </c>
      <c r="M75" s="184">
        <v>0.10584674207423928</v>
      </c>
      <c r="N75" s="184">
        <v>8.7373918927491578E-2</v>
      </c>
      <c r="O75" s="180">
        <v>0.2631012203876526</v>
      </c>
      <c r="P75" s="180">
        <v>0.11726741003255836</v>
      </c>
      <c r="Q75" s="180">
        <v>0.1646733951733661</v>
      </c>
    </row>
    <row r="76" spans="2:17">
      <c r="B76" s="196" t="s">
        <v>70</v>
      </c>
      <c r="C76" s="197">
        <v>123276</v>
      </c>
      <c r="D76" s="197">
        <v>238016</v>
      </c>
      <c r="E76" s="197">
        <v>361292</v>
      </c>
      <c r="F76" s="197">
        <v>117097</v>
      </c>
      <c r="G76" s="197">
        <v>219406</v>
      </c>
      <c r="H76" s="197">
        <v>336503</v>
      </c>
      <c r="I76" s="197">
        <v>162793</v>
      </c>
      <c r="J76" s="197">
        <v>256127</v>
      </c>
      <c r="K76" s="197">
        <v>418920</v>
      </c>
      <c r="L76" s="203">
        <v>-5.0123300561342066E-2</v>
      </c>
      <c r="M76" s="203">
        <v>-7.8188020973379957E-2</v>
      </c>
      <c r="N76" s="203">
        <v>-6.8612092158143567E-2</v>
      </c>
      <c r="O76" s="203">
        <v>0.39024056978402522</v>
      </c>
      <c r="P76" s="203">
        <v>0.1673655232764828</v>
      </c>
      <c r="Q76" s="203">
        <v>0.24492203635628806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20672</v>
      </c>
      <c r="D84" s="195">
        <v>48507</v>
      </c>
      <c r="E84" s="195">
        <v>69179</v>
      </c>
      <c r="F84" s="202">
        <v>20499</v>
      </c>
      <c r="G84" s="202">
        <v>42676</v>
      </c>
      <c r="H84" s="202">
        <v>63175</v>
      </c>
      <c r="I84" s="195">
        <v>26396</v>
      </c>
      <c r="J84" s="195">
        <v>42701</v>
      </c>
      <c r="K84" s="195">
        <v>69097</v>
      </c>
      <c r="L84" s="184">
        <v>-8.3688080495356587E-3</v>
      </c>
      <c r="M84" s="184">
        <v>-0.12020945430556418</v>
      </c>
      <c r="N84" s="184">
        <v>-8.6789343586926693E-2</v>
      </c>
      <c r="O84" s="180">
        <v>0.28767256939362906</v>
      </c>
      <c r="P84" s="180">
        <v>5.8580935420371461E-4</v>
      </c>
      <c r="Q84" s="180">
        <v>9.3739612188365573E-2</v>
      </c>
    </row>
    <row r="85" spans="2:17">
      <c r="B85" s="194" t="s">
        <v>59</v>
      </c>
      <c r="C85" s="195">
        <v>22771</v>
      </c>
      <c r="D85" s="195">
        <v>46959</v>
      </c>
      <c r="E85" s="195">
        <v>69730</v>
      </c>
      <c r="F85" s="202">
        <v>18165</v>
      </c>
      <c r="G85" s="202">
        <v>37850</v>
      </c>
      <c r="H85" s="202">
        <v>56015</v>
      </c>
      <c r="I85" s="195">
        <v>31002</v>
      </c>
      <c r="J85" s="195">
        <v>46914</v>
      </c>
      <c r="K85" s="195">
        <v>77916</v>
      </c>
      <c r="L85" s="184">
        <v>-0.20227482324008605</v>
      </c>
      <c r="M85" s="184">
        <v>-0.19397772524968593</v>
      </c>
      <c r="N85" s="184">
        <v>-0.19668722214254986</v>
      </c>
      <c r="O85" s="180">
        <v>0.7066886870355078</v>
      </c>
      <c r="P85" s="180">
        <v>0.23947159841479526</v>
      </c>
      <c r="Q85" s="180">
        <v>0.39098455770775686</v>
      </c>
    </row>
    <row r="86" spans="2:17">
      <c r="B86" s="194" t="s">
        <v>60</v>
      </c>
      <c r="C86" s="195">
        <v>24778</v>
      </c>
      <c r="D86" s="195">
        <v>56305</v>
      </c>
      <c r="E86" s="195">
        <v>81083</v>
      </c>
      <c r="F86" s="202">
        <v>19831</v>
      </c>
      <c r="G86" s="202">
        <v>37593</v>
      </c>
      <c r="H86" s="202">
        <v>57424</v>
      </c>
      <c r="I86" s="195">
        <v>29583</v>
      </c>
      <c r="J86" s="195">
        <v>53708</v>
      </c>
      <c r="K86" s="195">
        <v>83291</v>
      </c>
      <c r="L86" s="184">
        <v>-0.19965291791105011</v>
      </c>
      <c r="M86" s="184">
        <v>-0.33233283012165882</v>
      </c>
      <c r="N86" s="184">
        <v>-0.29178742769754451</v>
      </c>
      <c r="O86" s="180">
        <v>0.49175533256013315</v>
      </c>
      <c r="P86" s="180">
        <v>0.42867023116005631</v>
      </c>
      <c r="Q86" s="180">
        <v>0.45045625522429655</v>
      </c>
    </row>
    <row r="87" spans="2:17">
      <c r="B87" s="194" t="s">
        <v>82</v>
      </c>
      <c r="C87" s="195">
        <v>10162</v>
      </c>
      <c r="D87" s="195">
        <v>18087</v>
      </c>
      <c r="E87" s="195">
        <v>28249</v>
      </c>
      <c r="F87" s="202">
        <v>7889</v>
      </c>
      <c r="G87" s="202">
        <v>14483</v>
      </c>
      <c r="H87" s="202">
        <v>22372</v>
      </c>
      <c r="I87" s="195">
        <v>16613</v>
      </c>
      <c r="J87" s="195">
        <v>28422</v>
      </c>
      <c r="K87" s="195">
        <v>45035</v>
      </c>
      <c r="L87" s="184">
        <v>-0.22367644164534539</v>
      </c>
      <c r="M87" s="184">
        <v>-0.19925913639630677</v>
      </c>
      <c r="N87" s="184">
        <v>-0.20804276257566634</v>
      </c>
      <c r="O87" s="180">
        <v>1.105843579667892</v>
      </c>
      <c r="P87" s="180">
        <v>0.96243872125940766</v>
      </c>
      <c r="Q87" s="180">
        <v>1.0130073305918113</v>
      </c>
    </row>
    <row r="88" spans="2:17">
      <c r="B88" s="194" t="s">
        <v>62</v>
      </c>
      <c r="C88" s="195">
        <v>1409</v>
      </c>
      <c r="D88" s="195">
        <v>2440</v>
      </c>
      <c r="E88" s="195">
        <v>3849</v>
      </c>
      <c r="F88" s="202">
        <v>1513</v>
      </c>
      <c r="G88" s="202">
        <v>2493</v>
      </c>
      <c r="H88" s="202">
        <v>4006</v>
      </c>
      <c r="I88" s="195">
        <v>1882</v>
      </c>
      <c r="J88" s="195">
        <v>4615</v>
      </c>
      <c r="K88" s="195">
        <v>6497</v>
      </c>
      <c r="L88" s="184">
        <v>7.3811213626685523E-2</v>
      </c>
      <c r="M88" s="184">
        <v>2.1721311475409788E-2</v>
      </c>
      <c r="N88" s="184">
        <v>4.078981553650296E-2</v>
      </c>
      <c r="O88" s="180">
        <v>0.24388631857237275</v>
      </c>
      <c r="P88" s="180">
        <v>0.851183313277176</v>
      </c>
      <c r="Q88" s="180">
        <v>0.62181727408886678</v>
      </c>
    </row>
    <row r="89" spans="2:17">
      <c r="B89" s="194" t="s">
        <v>63</v>
      </c>
      <c r="C89" s="195">
        <v>1973</v>
      </c>
      <c r="D89" s="195">
        <v>3010</v>
      </c>
      <c r="E89" s="195">
        <v>4983</v>
      </c>
      <c r="F89" s="202">
        <v>1896</v>
      </c>
      <c r="G89" s="202">
        <v>2843</v>
      </c>
      <c r="H89" s="202">
        <v>4739</v>
      </c>
      <c r="I89" s="195">
        <v>1737</v>
      </c>
      <c r="J89" s="195">
        <v>1912</v>
      </c>
      <c r="K89" s="195">
        <v>3649</v>
      </c>
      <c r="L89" s="184">
        <v>-3.9026862645717197E-2</v>
      </c>
      <c r="M89" s="184">
        <v>-5.5481727574750783E-2</v>
      </c>
      <c r="N89" s="184">
        <v>-4.8966486052578806E-2</v>
      </c>
      <c r="O89" s="180">
        <v>-8.3860759493670889E-2</v>
      </c>
      <c r="P89" s="180">
        <v>-0.32747098135772068</v>
      </c>
      <c r="Q89" s="180">
        <v>-0.23000633044946195</v>
      </c>
    </row>
    <row r="90" spans="2:17">
      <c r="B90" s="194" t="s">
        <v>64</v>
      </c>
      <c r="C90" s="195">
        <v>2054</v>
      </c>
      <c r="D90" s="195">
        <v>4122</v>
      </c>
      <c r="E90" s="195">
        <v>6176</v>
      </c>
      <c r="F90" s="202">
        <v>2031</v>
      </c>
      <c r="G90" s="202">
        <v>4077</v>
      </c>
      <c r="H90" s="202">
        <v>6108</v>
      </c>
      <c r="I90" s="195">
        <v>2549</v>
      </c>
      <c r="J90" s="195">
        <v>2888</v>
      </c>
      <c r="K90" s="195">
        <v>5437</v>
      </c>
      <c r="L90" s="184">
        <v>-1.1197663096397248E-2</v>
      </c>
      <c r="M90" s="184">
        <v>-1.0917030567685559E-2</v>
      </c>
      <c r="N90" s="184">
        <v>-1.1010362694300557E-2</v>
      </c>
      <c r="O90" s="180">
        <v>0.25504677498769079</v>
      </c>
      <c r="P90" s="180">
        <v>-0.29163600686779489</v>
      </c>
      <c r="Q90" s="180">
        <v>-0.10985592665356914</v>
      </c>
    </row>
    <row r="91" spans="2:17">
      <c r="B91" s="194" t="s">
        <v>65</v>
      </c>
      <c r="C91" s="195">
        <v>1366</v>
      </c>
      <c r="D91" s="195">
        <v>1720</v>
      </c>
      <c r="E91" s="195">
        <v>3086</v>
      </c>
      <c r="F91" s="202">
        <v>2021</v>
      </c>
      <c r="G91" s="202">
        <v>2448</v>
      </c>
      <c r="H91" s="202">
        <v>4469</v>
      </c>
      <c r="I91" s="195">
        <v>2249</v>
      </c>
      <c r="J91" s="195">
        <v>1990</v>
      </c>
      <c r="K91" s="195">
        <v>4239</v>
      </c>
      <c r="L91" s="184">
        <v>0.47950219619326506</v>
      </c>
      <c r="M91" s="184">
        <v>0.42325581395348832</v>
      </c>
      <c r="N91" s="184">
        <v>0.44815294880103695</v>
      </c>
      <c r="O91" s="180">
        <v>0.11281543790202875</v>
      </c>
      <c r="P91" s="180">
        <v>-0.18709150326797386</v>
      </c>
      <c r="Q91" s="180">
        <v>-5.146565227120159E-2</v>
      </c>
    </row>
    <row r="92" spans="2:17">
      <c r="B92" s="194" t="s">
        <v>66</v>
      </c>
      <c r="C92" s="195">
        <v>2202</v>
      </c>
      <c r="D92" s="195">
        <v>3938</v>
      </c>
      <c r="E92" s="195">
        <v>6140</v>
      </c>
      <c r="F92" s="202">
        <v>1511</v>
      </c>
      <c r="G92" s="202">
        <v>2754</v>
      </c>
      <c r="H92" s="202">
        <v>4265</v>
      </c>
      <c r="I92" s="195">
        <v>2478</v>
      </c>
      <c r="J92" s="195">
        <v>2277</v>
      </c>
      <c r="K92" s="195">
        <v>4755</v>
      </c>
      <c r="L92" s="184">
        <v>-0.31380563124432337</v>
      </c>
      <c r="M92" s="184">
        <v>-0.30066023362112748</v>
      </c>
      <c r="N92" s="184">
        <v>-0.30537459283387625</v>
      </c>
      <c r="O92" s="180">
        <v>0.63997352746525471</v>
      </c>
      <c r="P92" s="180">
        <v>-0.17320261437908502</v>
      </c>
      <c r="Q92" s="180">
        <v>0.1148886283704571</v>
      </c>
    </row>
    <row r="93" spans="2:17">
      <c r="B93" s="194" t="s">
        <v>67</v>
      </c>
      <c r="C93" s="195">
        <v>10922</v>
      </c>
      <c r="D93" s="195">
        <v>20180</v>
      </c>
      <c r="E93" s="195">
        <v>31102</v>
      </c>
      <c r="F93" s="202">
        <v>13853</v>
      </c>
      <c r="G93" s="202">
        <v>25496</v>
      </c>
      <c r="H93" s="202">
        <v>39349</v>
      </c>
      <c r="I93" s="195">
        <v>16761</v>
      </c>
      <c r="J93" s="195">
        <v>25821</v>
      </c>
      <c r="K93" s="195">
        <v>42582</v>
      </c>
      <c r="L93" s="184">
        <v>0.26835744369163161</v>
      </c>
      <c r="M93" s="184">
        <v>0.26342913776015853</v>
      </c>
      <c r="N93" s="184">
        <v>0.26515979679763357</v>
      </c>
      <c r="O93" s="180">
        <v>0.20991842922110737</v>
      </c>
      <c r="P93" s="180">
        <v>1.2747097583934774E-2</v>
      </c>
      <c r="Q93" s="180">
        <v>8.2162189636331373E-2</v>
      </c>
    </row>
    <row r="94" spans="2:17">
      <c r="B94" s="194" t="s">
        <v>68</v>
      </c>
      <c r="C94" s="195">
        <v>20952</v>
      </c>
      <c r="D94" s="195">
        <v>40111</v>
      </c>
      <c r="E94" s="195">
        <v>61063</v>
      </c>
      <c r="F94" s="202">
        <v>21859</v>
      </c>
      <c r="G94" s="202">
        <v>42608</v>
      </c>
      <c r="H94" s="202">
        <v>64467</v>
      </c>
      <c r="I94" s="195">
        <v>26398</v>
      </c>
      <c r="J94" s="195">
        <v>41111</v>
      </c>
      <c r="K94" s="195">
        <v>67509</v>
      </c>
      <c r="L94" s="184">
        <v>4.3289423444062614E-2</v>
      </c>
      <c r="M94" s="184">
        <v>6.2252250006232801E-2</v>
      </c>
      <c r="N94" s="184">
        <v>5.5745705255228151E-2</v>
      </c>
      <c r="O94" s="180">
        <v>0.2076490232856032</v>
      </c>
      <c r="P94" s="180">
        <v>-3.5134247089748438E-2</v>
      </c>
      <c r="Q94" s="180">
        <v>4.7186932849364815E-2</v>
      </c>
    </row>
    <row r="95" spans="2:17">
      <c r="B95" s="194" t="s">
        <v>69</v>
      </c>
      <c r="C95" s="195">
        <v>17814</v>
      </c>
      <c r="D95" s="195">
        <v>38863</v>
      </c>
      <c r="E95" s="195">
        <v>56677</v>
      </c>
      <c r="F95" s="202">
        <v>19106</v>
      </c>
      <c r="G95" s="202">
        <v>41231</v>
      </c>
      <c r="H95" s="202">
        <v>60337</v>
      </c>
      <c r="I95" s="195">
        <v>23335</v>
      </c>
      <c r="J95" s="195">
        <v>44762</v>
      </c>
      <c r="K95" s="195">
        <v>68097</v>
      </c>
      <c r="L95" s="184">
        <v>7.2527225777478277E-2</v>
      </c>
      <c r="M95" s="184">
        <v>6.0931991868872659E-2</v>
      </c>
      <c r="N95" s="184">
        <v>6.4576459586781265E-2</v>
      </c>
      <c r="O95" s="180">
        <v>0.22134408039359355</v>
      </c>
      <c r="P95" s="180">
        <v>8.5639446047876655E-2</v>
      </c>
      <c r="Q95" s="180">
        <v>0.12861096839418606</v>
      </c>
    </row>
    <row r="96" spans="2:17">
      <c r="B96" s="196" t="s">
        <v>70</v>
      </c>
      <c r="C96" s="197">
        <v>137075</v>
      </c>
      <c r="D96" s="197">
        <v>284242</v>
      </c>
      <c r="E96" s="197">
        <v>421317</v>
      </c>
      <c r="F96" s="197">
        <v>130174</v>
      </c>
      <c r="G96" s="197">
        <v>256552</v>
      </c>
      <c r="H96" s="197">
        <v>386726</v>
      </c>
      <c r="I96" s="197">
        <v>180983</v>
      </c>
      <c r="J96" s="197">
        <v>297121</v>
      </c>
      <c r="K96" s="197">
        <v>478104</v>
      </c>
      <c r="L96" s="203">
        <v>-5.0344701805580927E-2</v>
      </c>
      <c r="M96" s="203">
        <v>-9.7416989748172367E-2</v>
      </c>
      <c r="N96" s="203">
        <v>-8.210207515955914E-2</v>
      </c>
      <c r="O96" s="203">
        <v>0.39031603853304042</v>
      </c>
      <c r="P96" s="203">
        <v>0.1581316848046399</v>
      </c>
      <c r="Q96" s="203">
        <v>0.23628615608984149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386726</v>
      </c>
      <c r="D8" s="211">
        <v>1</v>
      </c>
      <c r="E8" s="210">
        <v>478104</v>
      </c>
      <c r="F8" s="211">
        <v>1</v>
      </c>
      <c r="G8" s="211">
        <v>0.23628615608984138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130174</v>
      </c>
      <c r="D10" s="215">
        <v>0.336605245057224</v>
      </c>
      <c r="E10" s="214">
        <v>180983</v>
      </c>
      <c r="F10" s="215">
        <v>0.37854316215718758</v>
      </c>
      <c r="G10" s="215">
        <v>0.39031603853304037</v>
      </c>
    </row>
    <row r="11" spans="2:7" ht="15" customHeight="1">
      <c r="B11" s="216" t="s">
        <v>193</v>
      </c>
      <c r="C11" s="217">
        <v>8683</v>
      </c>
      <c r="D11" s="218">
        <v>2.245258917166159E-2</v>
      </c>
      <c r="E11" s="217">
        <v>15243</v>
      </c>
      <c r="F11" s="218">
        <v>3.188218462928568E-2</v>
      </c>
      <c r="G11" s="219">
        <v>0.75549925141080276</v>
      </c>
    </row>
    <row r="12" spans="2:7" ht="15" customHeight="1">
      <c r="B12" s="216" t="s">
        <v>194</v>
      </c>
      <c r="C12" s="217">
        <v>80931</v>
      </c>
      <c r="D12" s="218">
        <v>0.20927219788687598</v>
      </c>
      <c r="E12" s="217">
        <v>108831</v>
      </c>
      <c r="F12" s="218">
        <v>0.2276303900406606</v>
      </c>
      <c r="G12" s="219">
        <v>0.34473811024205803</v>
      </c>
    </row>
    <row r="13" spans="2:7" ht="15" customHeight="1">
      <c r="B13" s="216" t="s">
        <v>195</v>
      </c>
      <c r="C13" s="217">
        <v>34157</v>
      </c>
      <c r="D13" s="218">
        <v>8.8323515874288258E-2</v>
      </c>
      <c r="E13" s="217">
        <v>50584</v>
      </c>
      <c r="F13" s="218">
        <v>0.10580124826397604</v>
      </c>
      <c r="G13" s="219">
        <v>0.48092631085868198</v>
      </c>
    </row>
    <row r="14" spans="2:7" ht="15" customHeight="1">
      <c r="B14" s="216" t="s">
        <v>196</v>
      </c>
      <c r="C14" s="217">
        <v>6018</v>
      </c>
      <c r="D14" s="218">
        <v>1.5561405232645336E-2</v>
      </c>
      <c r="E14" s="217">
        <v>5735</v>
      </c>
      <c r="F14" s="218">
        <v>1.1995298094138514E-2</v>
      </c>
      <c r="G14" s="219">
        <v>-4.7025589896975736E-2</v>
      </c>
    </row>
    <row r="15" spans="2:7" ht="15" customHeight="1">
      <c r="B15" s="216" t="s">
        <v>197</v>
      </c>
      <c r="C15" s="217">
        <v>385</v>
      </c>
      <c r="D15" s="218">
        <v>9.955368917528172E-4</v>
      </c>
      <c r="E15" s="217">
        <v>590</v>
      </c>
      <c r="F15" s="218">
        <v>1.2340411291267173E-3</v>
      </c>
      <c r="G15" s="219">
        <v>0.53246753246753242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256552</v>
      </c>
      <c r="D17" s="215">
        <v>0.663394754942776</v>
      </c>
      <c r="E17" s="214">
        <v>297121</v>
      </c>
      <c r="F17" s="215">
        <v>0.62145683784281247</v>
      </c>
      <c r="G17" s="215">
        <v>0.15813168480463999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62</v>
      </c>
      <c r="D7" s="220">
        <v>-6.0606060606060552E-2</v>
      </c>
      <c r="E7" s="202">
        <v>1123</v>
      </c>
      <c r="F7" s="221">
        <v>3.8826086956521735</v>
      </c>
      <c r="G7" s="195">
        <v>5869</v>
      </c>
      <c r="H7" s="220">
        <v>0.25379192480239254</v>
      </c>
      <c r="I7" s="202">
        <v>14008</v>
      </c>
      <c r="J7" s="221">
        <v>9.2071411865596087E-2</v>
      </c>
      <c r="K7" s="195">
        <v>2273</v>
      </c>
      <c r="L7" s="220">
        <v>0.74577572964669736</v>
      </c>
      <c r="M7" s="202">
        <v>23335</v>
      </c>
      <c r="N7" s="221">
        <v>0.22134408039359355</v>
      </c>
      <c r="O7" s="195">
        <v>44762</v>
      </c>
      <c r="P7" s="220">
        <v>8.5639446047876655E-2</v>
      </c>
      <c r="Q7" s="202">
        <v>68097</v>
      </c>
      <c r="R7" s="221">
        <v>0.12861096839418606</v>
      </c>
    </row>
    <row r="8" spans="2:21">
      <c r="B8" s="63" t="s">
        <v>89</v>
      </c>
      <c r="C8" s="195">
        <v>103</v>
      </c>
      <c r="D8" s="220">
        <v>1.7105263157894739</v>
      </c>
      <c r="E8" s="202">
        <v>924</v>
      </c>
      <c r="F8" s="221">
        <v>2.8823529411764706</v>
      </c>
      <c r="G8" s="195">
        <v>7129</v>
      </c>
      <c r="H8" s="220">
        <v>9.2399632240269591E-2</v>
      </c>
      <c r="I8" s="202">
        <v>15191</v>
      </c>
      <c r="J8" s="221">
        <v>9.539948081915206E-2</v>
      </c>
      <c r="K8" s="195">
        <v>3051</v>
      </c>
      <c r="L8" s="220">
        <v>1.5660218671152228</v>
      </c>
      <c r="M8" s="202">
        <v>26398</v>
      </c>
      <c r="N8" s="221">
        <v>0.2076490232856032</v>
      </c>
      <c r="O8" s="195">
        <v>41111</v>
      </c>
      <c r="P8" s="220">
        <v>-3.5134247089748438E-2</v>
      </c>
      <c r="Q8" s="202">
        <v>67509</v>
      </c>
      <c r="R8" s="221">
        <v>4.7186932849364815E-2</v>
      </c>
    </row>
    <row r="9" spans="2:21">
      <c r="B9" s="63" t="s">
        <v>88</v>
      </c>
      <c r="C9" s="195">
        <v>63</v>
      </c>
      <c r="D9" s="220">
        <v>5.3</v>
      </c>
      <c r="E9" s="202">
        <v>786</v>
      </c>
      <c r="F9" s="221">
        <v>0.40106951871657759</v>
      </c>
      <c r="G9" s="195">
        <v>4288</v>
      </c>
      <c r="H9" s="220">
        <v>0.38055376690276876</v>
      </c>
      <c r="I9" s="202">
        <v>10131</v>
      </c>
      <c r="J9" s="221">
        <v>0.14229338144097414</v>
      </c>
      <c r="K9" s="195">
        <v>1493</v>
      </c>
      <c r="L9" s="220">
        <v>0.14231063504208108</v>
      </c>
      <c r="M9" s="202">
        <v>16761</v>
      </c>
      <c r="N9" s="221">
        <v>0.20991842922110737</v>
      </c>
      <c r="O9" s="195">
        <v>25821</v>
      </c>
      <c r="P9" s="220">
        <v>1.2747097583934774E-2</v>
      </c>
      <c r="Q9" s="202">
        <v>42582</v>
      </c>
      <c r="R9" s="221">
        <v>8.2162189636331373E-2</v>
      </c>
    </row>
    <row r="10" spans="2:21">
      <c r="B10" s="63" t="s">
        <v>87</v>
      </c>
      <c r="C10" s="195">
        <v>13</v>
      </c>
      <c r="D10" s="220">
        <v>-0.55172413793103448</v>
      </c>
      <c r="E10" s="202">
        <v>471</v>
      </c>
      <c r="F10" s="221">
        <v>6.9830508474576272</v>
      </c>
      <c r="G10" s="195">
        <v>313</v>
      </c>
      <c r="H10" s="220">
        <v>0.18560606060606055</v>
      </c>
      <c r="I10" s="202">
        <v>1509</v>
      </c>
      <c r="J10" s="221">
        <v>0.42492917847025491</v>
      </c>
      <c r="K10" s="195">
        <v>172</v>
      </c>
      <c r="L10" s="220">
        <v>0.72</v>
      </c>
      <c r="M10" s="202">
        <v>2478</v>
      </c>
      <c r="N10" s="221">
        <v>0.63997352746525471</v>
      </c>
      <c r="O10" s="195">
        <v>2277</v>
      </c>
      <c r="P10" s="220">
        <v>-0.17320261437908502</v>
      </c>
      <c r="Q10" s="202">
        <v>4755</v>
      </c>
      <c r="R10" s="221">
        <v>0.1148886283704571</v>
      </c>
    </row>
    <row r="11" spans="2:21">
      <c r="B11" s="63" t="s">
        <v>86</v>
      </c>
      <c r="C11" s="195">
        <v>3</v>
      </c>
      <c r="D11" s="220">
        <v>-0.5714285714285714</v>
      </c>
      <c r="E11" s="202">
        <v>490</v>
      </c>
      <c r="F11" s="221">
        <v>-0.12186379928315416</v>
      </c>
      <c r="G11" s="195">
        <v>263</v>
      </c>
      <c r="H11" s="220">
        <v>2.734375E-2</v>
      </c>
      <c r="I11" s="202">
        <v>1376</v>
      </c>
      <c r="J11" s="221">
        <v>0.21126760563380276</v>
      </c>
      <c r="K11" s="195">
        <v>117</v>
      </c>
      <c r="L11" s="220">
        <v>0.828125</v>
      </c>
      <c r="M11" s="202">
        <v>2249</v>
      </c>
      <c r="N11" s="221">
        <v>0.11281543790202875</v>
      </c>
      <c r="O11" s="195">
        <v>1990</v>
      </c>
      <c r="P11" s="220">
        <v>-0.18709150326797386</v>
      </c>
      <c r="Q11" s="202">
        <v>4239</v>
      </c>
      <c r="R11" s="221">
        <v>-5.146565227120159E-2</v>
      </c>
    </row>
    <row r="12" spans="2:21">
      <c r="B12" s="63" t="s">
        <v>85</v>
      </c>
      <c r="C12" s="195">
        <v>22</v>
      </c>
      <c r="D12" s="220">
        <v>4.7619047619047672E-2</v>
      </c>
      <c r="E12" s="202">
        <v>379</v>
      </c>
      <c r="F12" s="221">
        <v>4.9861495844875314E-2</v>
      </c>
      <c r="G12" s="195">
        <v>453</v>
      </c>
      <c r="H12" s="220">
        <v>0.42006269592476486</v>
      </c>
      <c r="I12" s="202">
        <v>1403</v>
      </c>
      <c r="J12" s="221">
        <v>0.25604297224709049</v>
      </c>
      <c r="K12" s="195">
        <v>292</v>
      </c>
      <c r="L12" s="220">
        <v>0.37089201877934275</v>
      </c>
      <c r="M12" s="202">
        <v>2549</v>
      </c>
      <c r="N12" s="221">
        <v>0.25504677498769079</v>
      </c>
      <c r="O12" s="195">
        <v>2888</v>
      </c>
      <c r="P12" s="220">
        <v>-0.29163600686779489</v>
      </c>
      <c r="Q12" s="202">
        <v>5437</v>
      </c>
      <c r="R12" s="221">
        <v>-0.10985592665356914</v>
      </c>
    </row>
    <row r="13" spans="2:21">
      <c r="B13" s="63" t="s">
        <v>84</v>
      </c>
      <c r="C13" s="195">
        <v>12</v>
      </c>
      <c r="D13" s="220">
        <v>2</v>
      </c>
      <c r="E13" s="202">
        <v>431</v>
      </c>
      <c r="F13" s="221">
        <v>9.3908629441624258E-2</v>
      </c>
      <c r="G13" s="195">
        <v>361</v>
      </c>
      <c r="H13" s="220">
        <v>3.4383954154727725E-2</v>
      </c>
      <c r="I13" s="202">
        <v>554</v>
      </c>
      <c r="J13" s="221">
        <v>-0.45845552297165204</v>
      </c>
      <c r="K13" s="195">
        <v>379</v>
      </c>
      <c r="L13" s="220">
        <v>2.0079365079365079</v>
      </c>
      <c r="M13" s="202">
        <v>1737</v>
      </c>
      <c r="N13" s="221">
        <v>-8.3860759493670889E-2</v>
      </c>
      <c r="O13" s="195">
        <v>1912</v>
      </c>
      <c r="P13" s="220">
        <v>-0.32747098135772068</v>
      </c>
      <c r="Q13" s="202">
        <v>3649</v>
      </c>
      <c r="R13" s="221">
        <v>-0.23000633044946195</v>
      </c>
    </row>
    <row r="14" spans="2:21">
      <c r="B14" s="63" t="s">
        <v>83</v>
      </c>
      <c r="C14" s="195">
        <v>19</v>
      </c>
      <c r="D14" s="220">
        <v>1.1111111111111112</v>
      </c>
      <c r="E14" s="202">
        <v>50</v>
      </c>
      <c r="F14" s="221">
        <v>-0.87684729064039413</v>
      </c>
      <c r="G14" s="195">
        <v>599</v>
      </c>
      <c r="H14" s="220">
        <v>1.0305084745762714</v>
      </c>
      <c r="I14" s="202">
        <v>1038</v>
      </c>
      <c r="J14" s="221">
        <v>0.61430793157076202</v>
      </c>
      <c r="K14" s="195">
        <v>176</v>
      </c>
      <c r="L14" s="220">
        <v>0.10000000000000009</v>
      </c>
      <c r="M14" s="202">
        <v>1882</v>
      </c>
      <c r="N14" s="221">
        <v>0.24388631857237275</v>
      </c>
      <c r="O14" s="195">
        <v>4615</v>
      </c>
      <c r="P14" s="220">
        <v>0.851183313277176</v>
      </c>
      <c r="Q14" s="202">
        <v>6497</v>
      </c>
      <c r="R14" s="221">
        <v>0.62181727408886678</v>
      </c>
    </row>
    <row r="15" spans="2:21">
      <c r="B15" s="63" t="s">
        <v>82</v>
      </c>
      <c r="C15" s="195">
        <v>56</v>
      </c>
      <c r="D15" s="220">
        <v>1.1538461538461537</v>
      </c>
      <c r="E15" s="202">
        <v>125</v>
      </c>
      <c r="F15" s="221">
        <v>-0.77231329690346084</v>
      </c>
      <c r="G15" s="195">
        <v>4342</v>
      </c>
      <c r="H15" s="220">
        <v>1.1623505976095618</v>
      </c>
      <c r="I15" s="202">
        <v>10839</v>
      </c>
      <c r="J15" s="221">
        <v>1.2408517676245605</v>
      </c>
      <c r="K15" s="195">
        <v>1251</v>
      </c>
      <c r="L15" s="220">
        <v>1.6673773987206824</v>
      </c>
      <c r="M15" s="202">
        <v>16613</v>
      </c>
      <c r="N15" s="221">
        <v>1.105843579667892</v>
      </c>
      <c r="O15" s="195">
        <v>28422</v>
      </c>
      <c r="P15" s="220">
        <v>0.96243872125940766</v>
      </c>
      <c r="Q15" s="202">
        <v>45035</v>
      </c>
      <c r="R15" s="221">
        <v>1.0130073305918113</v>
      </c>
    </row>
    <row r="16" spans="2:21">
      <c r="B16" s="63" t="s">
        <v>81</v>
      </c>
      <c r="C16" s="195">
        <v>90</v>
      </c>
      <c r="D16" s="220">
        <v>1.903225806451613</v>
      </c>
      <c r="E16" s="202">
        <v>347</v>
      </c>
      <c r="F16" s="221">
        <v>-0.54935064935064937</v>
      </c>
      <c r="G16" s="195">
        <v>8146</v>
      </c>
      <c r="H16" s="220">
        <v>0.57076745082915536</v>
      </c>
      <c r="I16" s="202">
        <v>18526</v>
      </c>
      <c r="J16" s="221">
        <v>0.47370933099992052</v>
      </c>
      <c r="K16" s="195">
        <v>2474</v>
      </c>
      <c r="L16" s="220">
        <v>0.94344069128043984</v>
      </c>
      <c r="M16" s="202">
        <v>29583</v>
      </c>
      <c r="N16" s="221">
        <v>0.49175533256013315</v>
      </c>
      <c r="O16" s="195">
        <v>53708</v>
      </c>
      <c r="P16" s="220">
        <v>0.42867023116005631</v>
      </c>
      <c r="Q16" s="202">
        <v>83291</v>
      </c>
      <c r="R16" s="221">
        <v>0.45045625522429655</v>
      </c>
    </row>
    <row r="17" spans="2:18">
      <c r="B17" s="63" t="s">
        <v>80</v>
      </c>
      <c r="C17" s="195">
        <v>52</v>
      </c>
      <c r="D17" s="220">
        <v>-0.25714285714285712</v>
      </c>
      <c r="E17" s="202">
        <v>347</v>
      </c>
      <c r="F17" s="221">
        <v>-0.60612939841089664</v>
      </c>
      <c r="G17" s="195">
        <v>10167</v>
      </c>
      <c r="H17" s="220">
        <v>0.99118683901292592</v>
      </c>
      <c r="I17" s="202">
        <v>18336</v>
      </c>
      <c r="J17" s="221">
        <v>0.68158473954512111</v>
      </c>
      <c r="K17" s="195">
        <v>2100</v>
      </c>
      <c r="L17" s="220">
        <v>0.7441860465116279</v>
      </c>
      <c r="M17" s="202">
        <v>31002</v>
      </c>
      <c r="N17" s="221">
        <v>0.7066886870355078</v>
      </c>
      <c r="O17" s="195">
        <v>46914</v>
      </c>
      <c r="P17" s="220">
        <v>0.23947159841479526</v>
      </c>
      <c r="Q17" s="202">
        <v>77916</v>
      </c>
      <c r="R17" s="221">
        <v>0.39098455770775686</v>
      </c>
    </row>
    <row r="18" spans="2:18">
      <c r="B18" s="63" t="s">
        <v>79</v>
      </c>
      <c r="C18" s="195">
        <v>95</v>
      </c>
      <c r="D18" s="220">
        <v>0.28378378378378377</v>
      </c>
      <c r="E18" s="202">
        <v>262</v>
      </c>
      <c r="F18" s="221">
        <v>-0.74085064292779435</v>
      </c>
      <c r="G18" s="195">
        <v>8654</v>
      </c>
      <c r="H18" s="220">
        <v>0.42781719188252754</v>
      </c>
      <c r="I18" s="202">
        <v>15920</v>
      </c>
      <c r="J18" s="221">
        <v>0.31820816427920851</v>
      </c>
      <c r="K18" s="195">
        <v>1465</v>
      </c>
      <c r="L18" s="220">
        <v>0.14811912225705326</v>
      </c>
      <c r="M18" s="202">
        <v>26396</v>
      </c>
      <c r="N18" s="221">
        <v>0.28767256939362906</v>
      </c>
      <c r="O18" s="195">
        <v>42701</v>
      </c>
      <c r="P18" s="220">
        <v>5.8580935420371461E-4</v>
      </c>
      <c r="Q18" s="202">
        <v>69097</v>
      </c>
      <c r="R18" s="221">
        <v>9.3739612188365573E-2</v>
      </c>
    </row>
    <row r="19" spans="2:18" ht="30" customHeight="1">
      <c r="B19" s="181" t="s">
        <v>290</v>
      </c>
      <c r="C19" s="222">
        <v>590</v>
      </c>
      <c r="D19" s="223">
        <v>0.53246753246753253</v>
      </c>
      <c r="E19" s="222">
        <v>5735</v>
      </c>
      <c r="F19" s="223">
        <v>-4.7025589896975695E-2</v>
      </c>
      <c r="G19" s="222">
        <v>50584</v>
      </c>
      <c r="H19" s="223">
        <v>0.48092631085868187</v>
      </c>
      <c r="I19" s="222">
        <v>108831</v>
      </c>
      <c r="J19" s="223">
        <v>0.34473811024205814</v>
      </c>
      <c r="K19" s="222">
        <v>15243</v>
      </c>
      <c r="L19" s="223">
        <v>0.75549925141080276</v>
      </c>
      <c r="M19" s="222">
        <v>180983</v>
      </c>
      <c r="N19" s="223">
        <v>0.39031603853304042</v>
      </c>
      <c r="O19" s="222">
        <v>297121</v>
      </c>
      <c r="P19" s="223">
        <v>0.1581316848046399</v>
      </c>
      <c r="Q19" s="222">
        <v>478104</v>
      </c>
      <c r="R19" s="223">
        <v>0.23628615608984149</v>
      </c>
    </row>
    <row r="20" spans="2:18" outlineLevel="1">
      <c r="B20" s="63" t="s">
        <v>90</v>
      </c>
      <c r="C20" s="195">
        <v>66</v>
      </c>
      <c r="D20" s="220">
        <v>0.24528301886792447</v>
      </c>
      <c r="E20" s="202">
        <v>230</v>
      </c>
      <c r="F20" s="221">
        <v>-0.750271444082519</v>
      </c>
      <c r="G20" s="195">
        <v>4681</v>
      </c>
      <c r="H20" s="220">
        <v>-1.8452505766408001E-2</v>
      </c>
      <c r="I20" s="202">
        <v>12827</v>
      </c>
      <c r="J20" s="221">
        <v>0.16853420788922291</v>
      </c>
      <c r="K20" s="195">
        <v>1302</v>
      </c>
      <c r="L20" s="220">
        <v>0.19012797074954291</v>
      </c>
      <c r="M20" s="202">
        <v>19106</v>
      </c>
      <c r="N20" s="221">
        <v>7.2527225777478277E-2</v>
      </c>
      <c r="O20" s="195">
        <v>41231</v>
      </c>
      <c r="P20" s="220">
        <v>6.0931991868872659E-2</v>
      </c>
      <c r="Q20" s="202">
        <v>60337</v>
      </c>
      <c r="R20" s="221">
        <v>6.4576459586781265E-2</v>
      </c>
    </row>
    <row r="21" spans="2:18" outlineLevel="1">
      <c r="B21" s="63" t="s">
        <v>89</v>
      </c>
      <c r="C21" s="195">
        <v>38</v>
      </c>
      <c r="D21" s="220">
        <v>-0.22448979591836737</v>
      </c>
      <c r="E21" s="202">
        <v>238</v>
      </c>
      <c r="F21" s="221">
        <v>-0.68888888888888888</v>
      </c>
      <c r="G21" s="195">
        <v>6526</v>
      </c>
      <c r="H21" s="220">
        <v>9.4232059020791459E-2</v>
      </c>
      <c r="I21" s="202">
        <v>13868</v>
      </c>
      <c r="J21" s="221">
        <v>9.2226510199259648E-2</v>
      </c>
      <c r="K21" s="195">
        <v>1189</v>
      </c>
      <c r="L21" s="220">
        <v>-0.19498984427894384</v>
      </c>
      <c r="M21" s="202">
        <v>21859</v>
      </c>
      <c r="N21" s="221">
        <v>4.3289423444062614E-2</v>
      </c>
      <c r="O21" s="195">
        <v>42608</v>
      </c>
      <c r="P21" s="220">
        <v>6.2252250006232801E-2</v>
      </c>
      <c r="Q21" s="202">
        <v>64467</v>
      </c>
      <c r="R21" s="221">
        <v>5.5745705255228151E-2</v>
      </c>
    </row>
    <row r="22" spans="2:18" outlineLevel="1">
      <c r="B22" s="63" t="s">
        <v>88</v>
      </c>
      <c r="C22" s="195">
        <v>10</v>
      </c>
      <c r="D22" s="220">
        <v>-0.76744186046511631</v>
      </c>
      <c r="E22" s="202">
        <v>561</v>
      </c>
      <c r="F22" s="221">
        <v>0.16390041493775942</v>
      </c>
      <c r="G22" s="195">
        <v>3106</v>
      </c>
      <c r="H22" s="220">
        <v>0.22043222003929275</v>
      </c>
      <c r="I22" s="202">
        <v>8869</v>
      </c>
      <c r="J22" s="221">
        <v>0.28090699017908727</v>
      </c>
      <c r="K22" s="195">
        <v>1307</v>
      </c>
      <c r="L22" s="220">
        <v>0.40840517241379315</v>
      </c>
      <c r="M22" s="202">
        <v>13853</v>
      </c>
      <c r="N22" s="221">
        <v>0.26835744369163161</v>
      </c>
      <c r="O22" s="195">
        <v>25496</v>
      </c>
      <c r="P22" s="220">
        <v>0.26342913776015853</v>
      </c>
      <c r="Q22" s="202">
        <v>39349</v>
      </c>
      <c r="R22" s="221">
        <v>0.26515979679763357</v>
      </c>
    </row>
    <row r="23" spans="2:18" outlineLevel="1">
      <c r="B23" s="63" t="s">
        <v>87</v>
      </c>
      <c r="C23" s="195">
        <v>29</v>
      </c>
      <c r="D23" s="220">
        <v>1.6363636363636362</v>
      </c>
      <c r="E23" s="202">
        <v>59</v>
      </c>
      <c r="F23" s="221">
        <v>-0.89074074074074072</v>
      </c>
      <c r="G23" s="195">
        <v>264</v>
      </c>
      <c r="H23" s="220">
        <v>-5.0359712230215847E-2</v>
      </c>
      <c r="I23" s="202">
        <v>1059</v>
      </c>
      <c r="J23" s="221">
        <v>-0.184757505773672</v>
      </c>
      <c r="K23" s="195">
        <v>100</v>
      </c>
      <c r="L23" s="220">
        <v>0.35135135135135132</v>
      </c>
      <c r="M23" s="202">
        <v>1511</v>
      </c>
      <c r="N23" s="221">
        <v>-0.31380563124432337</v>
      </c>
      <c r="O23" s="195">
        <v>2754</v>
      </c>
      <c r="P23" s="220">
        <v>-0.30066023362112748</v>
      </c>
      <c r="Q23" s="202">
        <v>4265</v>
      </c>
      <c r="R23" s="221">
        <v>-0.30537459283387625</v>
      </c>
    </row>
    <row r="24" spans="2:18" outlineLevel="1">
      <c r="B24" s="63" t="s">
        <v>86</v>
      </c>
      <c r="C24" s="195">
        <v>7</v>
      </c>
      <c r="D24" s="220">
        <v>-0.30000000000000004</v>
      </c>
      <c r="E24" s="202">
        <v>558</v>
      </c>
      <c r="F24" s="221">
        <v>0.5</v>
      </c>
      <c r="G24" s="195">
        <v>256</v>
      </c>
      <c r="H24" s="220">
        <v>0.45454545454545459</v>
      </c>
      <c r="I24" s="202">
        <v>1136</v>
      </c>
      <c r="J24" s="221">
        <v>0.46203346203346207</v>
      </c>
      <c r="K24" s="195">
        <v>64</v>
      </c>
      <c r="L24" s="220">
        <v>1.064516129032258</v>
      </c>
      <c r="M24" s="202">
        <v>2021</v>
      </c>
      <c r="N24" s="221">
        <v>0.47950219619326506</v>
      </c>
      <c r="O24" s="195">
        <v>2448</v>
      </c>
      <c r="P24" s="220">
        <v>0.42325581395348832</v>
      </c>
      <c r="Q24" s="202">
        <v>4469</v>
      </c>
      <c r="R24" s="221">
        <v>0.44815294880103695</v>
      </c>
    </row>
    <row r="25" spans="2:18" outlineLevel="1">
      <c r="B25" s="63" t="s">
        <v>85</v>
      </c>
      <c r="C25" s="195">
        <v>21</v>
      </c>
      <c r="D25" s="220">
        <v>0.39999999999999991</v>
      </c>
      <c r="E25" s="202">
        <v>361</v>
      </c>
      <c r="F25" s="221">
        <v>-0.25567010309278349</v>
      </c>
      <c r="G25" s="195">
        <v>319</v>
      </c>
      <c r="H25" s="220">
        <v>4.590163934426239E-2</v>
      </c>
      <c r="I25" s="202">
        <v>1117</v>
      </c>
      <c r="J25" s="221">
        <v>1.9160583941605802E-2</v>
      </c>
      <c r="K25" s="195">
        <v>213</v>
      </c>
      <c r="L25" s="220">
        <v>0.39215686274509798</v>
      </c>
      <c r="M25" s="202">
        <v>2031</v>
      </c>
      <c r="N25" s="221">
        <v>-1.1197663096397248E-2</v>
      </c>
      <c r="O25" s="195">
        <v>4077</v>
      </c>
      <c r="P25" s="220">
        <v>-1.0917030567685559E-2</v>
      </c>
      <c r="Q25" s="202">
        <v>6108</v>
      </c>
      <c r="R25" s="221">
        <v>-1.1010362694300557E-2</v>
      </c>
    </row>
    <row r="26" spans="2:18" outlineLevel="1">
      <c r="B26" s="63" t="s">
        <v>84</v>
      </c>
      <c r="C26" s="195">
        <v>4</v>
      </c>
      <c r="D26" s="220">
        <v>-0.91489361702127658</v>
      </c>
      <c r="E26" s="202">
        <v>394</v>
      </c>
      <c r="F26" s="221">
        <v>-0.19918699186991873</v>
      </c>
      <c r="G26" s="195">
        <v>349</v>
      </c>
      <c r="H26" s="220">
        <v>1.2960526315789473</v>
      </c>
      <c r="I26" s="202">
        <v>1023</v>
      </c>
      <c r="J26" s="221">
        <v>-0.11886304909560719</v>
      </c>
      <c r="K26" s="195">
        <v>126</v>
      </c>
      <c r="L26" s="220">
        <v>4.1322314049586861E-2</v>
      </c>
      <c r="M26" s="202">
        <v>1896</v>
      </c>
      <c r="N26" s="221">
        <v>-3.9026862645717197E-2</v>
      </c>
      <c r="O26" s="195">
        <v>2843</v>
      </c>
      <c r="P26" s="220">
        <v>-5.5481727574750783E-2</v>
      </c>
      <c r="Q26" s="202">
        <v>4739</v>
      </c>
      <c r="R26" s="221">
        <v>-4.8966486052578806E-2</v>
      </c>
    </row>
    <row r="27" spans="2:18" outlineLevel="1">
      <c r="B27" s="63" t="s">
        <v>83</v>
      </c>
      <c r="C27" s="195">
        <v>9</v>
      </c>
      <c r="D27" s="220">
        <v>-0.18181818181818177</v>
      </c>
      <c r="E27" s="202">
        <v>406</v>
      </c>
      <c r="F27" s="221">
        <v>3.30788804071247E-2</v>
      </c>
      <c r="G27" s="195">
        <v>295</v>
      </c>
      <c r="H27" s="220">
        <v>0.57754010695187175</v>
      </c>
      <c r="I27" s="202">
        <v>643</v>
      </c>
      <c r="J27" s="221">
        <v>0.16909090909090918</v>
      </c>
      <c r="K27" s="195">
        <v>160</v>
      </c>
      <c r="L27" s="220">
        <v>-0.40298507462686572</v>
      </c>
      <c r="M27" s="202">
        <v>1513</v>
      </c>
      <c r="N27" s="221">
        <v>7.3811213626685523E-2</v>
      </c>
      <c r="O27" s="195">
        <v>2493</v>
      </c>
      <c r="P27" s="220">
        <v>2.1721311475409788E-2</v>
      </c>
      <c r="Q27" s="202">
        <v>4006</v>
      </c>
      <c r="R27" s="221">
        <v>4.078981553650296E-2</v>
      </c>
    </row>
    <row r="28" spans="2:18" outlineLevel="1">
      <c r="B28" s="63" t="s">
        <v>82</v>
      </c>
      <c r="C28" s="195">
        <v>26</v>
      </c>
      <c r="D28" s="220">
        <v>0.36842105263157898</v>
      </c>
      <c r="E28" s="202">
        <v>549</v>
      </c>
      <c r="F28" s="221">
        <v>-5.4347826086956763E-3</v>
      </c>
      <c r="G28" s="195">
        <v>2008</v>
      </c>
      <c r="H28" s="220">
        <v>-0.34910858995137761</v>
      </c>
      <c r="I28" s="202">
        <v>4837</v>
      </c>
      <c r="J28" s="221">
        <v>-0.16401659177324579</v>
      </c>
      <c r="K28" s="195">
        <v>469</v>
      </c>
      <c r="L28" s="220">
        <v>-0.34861111111111109</v>
      </c>
      <c r="M28" s="202">
        <v>7889</v>
      </c>
      <c r="N28" s="221">
        <v>-0.22367644164534539</v>
      </c>
      <c r="O28" s="195">
        <v>14483</v>
      </c>
      <c r="P28" s="220">
        <v>-0.19925913639630677</v>
      </c>
      <c r="Q28" s="202">
        <v>22372</v>
      </c>
      <c r="R28" s="221">
        <v>-0.20804276257566634</v>
      </c>
    </row>
    <row r="29" spans="2:18" outlineLevel="1">
      <c r="B29" s="63" t="s">
        <v>81</v>
      </c>
      <c r="C29" s="195">
        <v>31</v>
      </c>
      <c r="D29" s="220">
        <v>-0.40384615384615385</v>
      </c>
      <c r="E29" s="202">
        <v>770</v>
      </c>
      <c r="F29" s="221">
        <v>-0.44564434845212386</v>
      </c>
      <c r="G29" s="195">
        <v>5186</v>
      </c>
      <c r="H29" s="220">
        <v>-0.46403472509301369</v>
      </c>
      <c r="I29" s="202">
        <v>12571</v>
      </c>
      <c r="J29" s="221">
        <v>3.9097371466358055E-2</v>
      </c>
      <c r="K29" s="195">
        <v>1273</v>
      </c>
      <c r="L29" s="220">
        <v>-0.18554062699936025</v>
      </c>
      <c r="M29" s="202">
        <v>19831</v>
      </c>
      <c r="N29" s="221">
        <v>-0.19965291791105011</v>
      </c>
      <c r="O29" s="195">
        <v>37593</v>
      </c>
      <c r="P29" s="220">
        <v>-0.33233283012165882</v>
      </c>
      <c r="Q29" s="202">
        <v>57424</v>
      </c>
      <c r="R29" s="221">
        <v>-0.29178742769754451</v>
      </c>
    </row>
    <row r="30" spans="2:18" outlineLevel="1">
      <c r="B30" s="63" t="s">
        <v>80</v>
      </c>
      <c r="C30" s="195">
        <v>70</v>
      </c>
      <c r="D30" s="220">
        <v>0.84210526315789469</v>
      </c>
      <c r="E30" s="202">
        <v>881</v>
      </c>
      <c r="F30" s="221">
        <v>-6.3761955366631207E-2</v>
      </c>
      <c r="G30" s="195">
        <v>5106</v>
      </c>
      <c r="H30" s="220">
        <v>-0.3598294884653962</v>
      </c>
      <c r="I30" s="202">
        <v>10904</v>
      </c>
      <c r="J30" s="221">
        <v>-0.12354312354312358</v>
      </c>
      <c r="K30" s="195">
        <v>1204</v>
      </c>
      <c r="L30" s="220">
        <v>-0.12436363636363634</v>
      </c>
      <c r="M30" s="202">
        <v>18165</v>
      </c>
      <c r="N30" s="221">
        <v>-0.20227482324008605</v>
      </c>
      <c r="O30" s="195">
        <v>37850</v>
      </c>
      <c r="P30" s="220">
        <v>-0.19397772524968593</v>
      </c>
      <c r="Q30" s="202">
        <v>56015</v>
      </c>
      <c r="R30" s="221">
        <v>-0.19668722214254986</v>
      </c>
    </row>
    <row r="31" spans="2:18" outlineLevel="1">
      <c r="B31" s="63" t="s">
        <v>79</v>
      </c>
      <c r="C31" s="195">
        <v>74</v>
      </c>
      <c r="D31" s="220">
        <v>0.1212121212121211</v>
      </c>
      <c r="E31" s="202">
        <v>1011</v>
      </c>
      <c r="F31" s="221">
        <v>0.17694994179278223</v>
      </c>
      <c r="G31" s="195">
        <v>6061</v>
      </c>
      <c r="H31" s="220">
        <v>-0.27447929135743354</v>
      </c>
      <c r="I31" s="202">
        <v>12077</v>
      </c>
      <c r="J31" s="221">
        <v>0.16505884622805334</v>
      </c>
      <c r="K31" s="195">
        <v>1276</v>
      </c>
      <c r="L31" s="220">
        <v>0.24245374878286263</v>
      </c>
      <c r="M31" s="202">
        <v>20499</v>
      </c>
      <c r="N31" s="221">
        <v>-8.3688080495356587E-3</v>
      </c>
      <c r="O31" s="195">
        <v>42676</v>
      </c>
      <c r="P31" s="220">
        <v>-0.12020945430556418</v>
      </c>
      <c r="Q31" s="202">
        <v>63175</v>
      </c>
      <c r="R31" s="221">
        <v>-8.6789343586926693E-2</v>
      </c>
    </row>
    <row r="32" spans="2:18">
      <c r="B32" s="224">
        <v>2010</v>
      </c>
      <c r="C32" s="225">
        <v>385</v>
      </c>
      <c r="D32" s="226">
        <v>-7.0048309178743939E-2</v>
      </c>
      <c r="E32" s="225">
        <v>6018</v>
      </c>
      <c r="F32" s="226">
        <v>-0.26529117323892082</v>
      </c>
      <c r="G32" s="225">
        <v>34157</v>
      </c>
      <c r="H32" s="226">
        <v>-0.21418547403777577</v>
      </c>
      <c r="I32" s="225">
        <v>80931</v>
      </c>
      <c r="J32" s="226">
        <v>6.2477025678727038E-2</v>
      </c>
      <c r="K32" s="225">
        <v>8683</v>
      </c>
      <c r="L32" s="226">
        <v>-1.6759143924810371E-2</v>
      </c>
      <c r="M32" s="225">
        <v>130174</v>
      </c>
      <c r="N32" s="226">
        <v>-5.0344701805580927E-2</v>
      </c>
      <c r="O32" s="225">
        <v>256552</v>
      </c>
      <c r="P32" s="226">
        <v>-9.7416989748172367E-2</v>
      </c>
      <c r="Q32" s="225">
        <v>386726</v>
      </c>
      <c r="R32" s="226">
        <v>-8.210207515955914E-2</v>
      </c>
    </row>
    <row r="33" spans="2:18" ht="15" hidden="1" customHeight="1" outlineLevel="1">
      <c r="B33" s="63" t="s">
        <v>90</v>
      </c>
      <c r="C33" s="195">
        <v>53</v>
      </c>
      <c r="D33" s="220">
        <v>-0.35365853658536583</v>
      </c>
      <c r="E33" s="202">
        <v>921</v>
      </c>
      <c r="F33" s="221">
        <v>-8.2669322709163384E-2</v>
      </c>
      <c r="G33" s="195">
        <v>4769</v>
      </c>
      <c r="H33" s="220">
        <v>-0.44790460754804351</v>
      </c>
      <c r="I33" s="202">
        <v>10977</v>
      </c>
      <c r="J33" s="221">
        <v>-1.2682137075013533E-2</v>
      </c>
      <c r="K33" s="195">
        <v>1094</v>
      </c>
      <c r="L33" s="220">
        <v>-6.4157399486740818E-2</v>
      </c>
      <c r="M33" s="202">
        <v>17814</v>
      </c>
      <c r="N33" s="221">
        <v>-0.19067738857843808</v>
      </c>
      <c r="O33" s="195">
        <v>38863</v>
      </c>
      <c r="P33" s="220">
        <v>-0.20512558291745076</v>
      </c>
      <c r="Q33" s="202">
        <v>56677</v>
      </c>
      <c r="R33" s="221">
        <v>-0.20064031141136485</v>
      </c>
    </row>
    <row r="34" spans="2:18" ht="15" hidden="1" customHeight="1" outlineLevel="1">
      <c r="B34" s="63" t="s">
        <v>89</v>
      </c>
      <c r="C34" s="195">
        <v>49</v>
      </c>
      <c r="D34" s="220">
        <v>-0.36363636363636365</v>
      </c>
      <c r="E34" s="202">
        <v>765</v>
      </c>
      <c r="F34" s="221">
        <v>-0.59351753453772582</v>
      </c>
      <c r="G34" s="195">
        <v>5964</v>
      </c>
      <c r="H34" s="220">
        <v>-0.33071484681853891</v>
      </c>
      <c r="I34" s="202">
        <v>12697</v>
      </c>
      <c r="J34" s="221">
        <v>-5.3522176667909038E-2</v>
      </c>
      <c r="K34" s="195">
        <v>1477</v>
      </c>
      <c r="L34" s="220">
        <v>9.977661950856298E-2</v>
      </c>
      <c r="M34" s="202">
        <v>20952</v>
      </c>
      <c r="N34" s="221">
        <v>-0.1824566879975027</v>
      </c>
      <c r="O34" s="195">
        <v>40111</v>
      </c>
      <c r="P34" s="220">
        <v>-0.28643350174339999</v>
      </c>
      <c r="Q34" s="202">
        <v>61063</v>
      </c>
      <c r="R34" s="221">
        <v>-0.25387341153470189</v>
      </c>
    </row>
    <row r="35" spans="2:18" ht="15" hidden="1" customHeight="1" outlineLevel="1">
      <c r="B35" s="63" t="s">
        <v>88</v>
      </c>
      <c r="C35" s="195">
        <v>43</v>
      </c>
      <c r="D35" s="220">
        <v>-0.48192771084337349</v>
      </c>
      <c r="E35" s="202">
        <v>482</v>
      </c>
      <c r="F35" s="221">
        <v>-0.64714494875549056</v>
      </c>
      <c r="G35" s="195">
        <v>2545</v>
      </c>
      <c r="H35" s="220">
        <v>-0.52571748043235189</v>
      </c>
      <c r="I35" s="202">
        <v>6924</v>
      </c>
      <c r="J35" s="221">
        <v>-0.21886281588447654</v>
      </c>
      <c r="K35" s="195">
        <v>928</v>
      </c>
      <c r="L35" s="220">
        <v>9.8224852071005841E-2</v>
      </c>
      <c r="M35" s="202">
        <v>10922</v>
      </c>
      <c r="N35" s="221">
        <v>-0.33902202856451225</v>
      </c>
      <c r="O35" s="195">
        <v>20180</v>
      </c>
      <c r="P35" s="220">
        <v>-0.21658449473970265</v>
      </c>
      <c r="Q35" s="202">
        <v>31102</v>
      </c>
      <c r="R35" s="221">
        <v>-0.26443251424922543</v>
      </c>
    </row>
    <row r="36" spans="2:18" ht="15" hidden="1" customHeight="1" outlineLevel="1">
      <c r="B36" s="63" t="s">
        <v>87</v>
      </c>
      <c r="C36" s="195">
        <v>11</v>
      </c>
      <c r="D36" s="220">
        <v>-0.75</v>
      </c>
      <c r="E36" s="202">
        <v>540</v>
      </c>
      <c r="F36" s="221">
        <v>-0.50998185117967332</v>
      </c>
      <c r="G36" s="195">
        <v>278</v>
      </c>
      <c r="H36" s="220">
        <v>-0.32195121951219507</v>
      </c>
      <c r="I36" s="202">
        <v>1299</v>
      </c>
      <c r="J36" s="221">
        <v>-0.10413793103448277</v>
      </c>
      <c r="K36" s="195">
        <v>74</v>
      </c>
      <c r="L36" s="220">
        <v>-0.5</v>
      </c>
      <c r="M36" s="202">
        <v>2202</v>
      </c>
      <c r="N36" s="221">
        <v>-0.30183893468611289</v>
      </c>
      <c r="O36" s="195">
        <v>3938</v>
      </c>
      <c r="P36" s="220">
        <v>-6.1039580352885037E-2</v>
      </c>
      <c r="Q36" s="202">
        <v>6140</v>
      </c>
      <c r="R36" s="221">
        <v>-0.16439847577572131</v>
      </c>
    </row>
    <row r="37" spans="2:18" ht="15" hidden="1" customHeight="1" outlineLevel="1">
      <c r="B37" s="63" t="s">
        <v>86</v>
      </c>
      <c r="C37" s="195">
        <v>10</v>
      </c>
      <c r="D37" s="220">
        <v>-0.2857142857142857</v>
      </c>
      <c r="E37" s="202">
        <v>372</v>
      </c>
      <c r="F37" s="221">
        <v>-0.57043879907621253</v>
      </c>
      <c r="G37" s="195">
        <v>176</v>
      </c>
      <c r="H37" s="220">
        <v>0.10000000000000009</v>
      </c>
      <c r="I37" s="202">
        <v>777</v>
      </c>
      <c r="J37" s="221">
        <v>-0.19565217391304346</v>
      </c>
      <c r="K37" s="195">
        <v>31</v>
      </c>
      <c r="L37" s="220">
        <v>-0.515625</v>
      </c>
      <c r="M37" s="202">
        <v>1366</v>
      </c>
      <c r="N37" s="221">
        <v>-0.34009661835748795</v>
      </c>
      <c r="O37" s="195">
        <v>1720</v>
      </c>
      <c r="P37" s="220">
        <v>-0.39201131141746204</v>
      </c>
      <c r="Q37" s="202">
        <v>3086</v>
      </c>
      <c r="R37" s="221">
        <v>-0.37007552561747292</v>
      </c>
    </row>
    <row r="38" spans="2:18" ht="15" hidden="1" customHeight="1" outlineLevel="1">
      <c r="B38" s="63" t="s">
        <v>85</v>
      </c>
      <c r="C38" s="195">
        <v>15</v>
      </c>
      <c r="D38" s="220">
        <v>-0.44444444444444442</v>
      </c>
      <c r="E38" s="202">
        <v>485</v>
      </c>
      <c r="F38" s="221">
        <v>-0.57381370826010547</v>
      </c>
      <c r="G38" s="195">
        <v>305</v>
      </c>
      <c r="H38" s="220">
        <v>7.3943661971830998E-2</v>
      </c>
      <c r="I38" s="202">
        <v>1096</v>
      </c>
      <c r="J38" s="221">
        <v>-0.16717325227963531</v>
      </c>
      <c r="K38" s="195">
        <v>153</v>
      </c>
      <c r="L38" s="220">
        <v>1.0675675675675675</v>
      </c>
      <c r="M38" s="202">
        <v>2054</v>
      </c>
      <c r="N38" s="221">
        <v>-0.27650581190560053</v>
      </c>
      <c r="O38" s="195">
        <v>4122</v>
      </c>
      <c r="P38" s="220">
        <v>-0.2403243641725028</v>
      </c>
      <c r="Q38" s="202">
        <v>6176</v>
      </c>
      <c r="R38" s="221">
        <v>-0.25275257108287963</v>
      </c>
    </row>
    <row r="39" spans="2:18" ht="15" hidden="1" customHeight="1" outlineLevel="1">
      <c r="B39" s="63" t="s">
        <v>84</v>
      </c>
      <c r="C39" s="195">
        <v>47</v>
      </c>
      <c r="D39" s="220">
        <v>5.7142857142857144</v>
      </c>
      <c r="E39" s="202">
        <v>492</v>
      </c>
      <c r="F39" s="221">
        <v>-0.52509652509652516</v>
      </c>
      <c r="G39" s="195">
        <v>152</v>
      </c>
      <c r="H39" s="220">
        <v>-0.33913043478260874</v>
      </c>
      <c r="I39" s="202">
        <v>1161</v>
      </c>
      <c r="J39" s="221">
        <v>0.61250000000000004</v>
      </c>
      <c r="K39" s="195">
        <v>121</v>
      </c>
      <c r="L39" s="220">
        <v>0.10000000000000009</v>
      </c>
      <c r="M39" s="202">
        <v>1973</v>
      </c>
      <c r="N39" s="221">
        <v>-6.1816452686638157E-2</v>
      </c>
      <c r="O39" s="195">
        <v>3010</v>
      </c>
      <c r="P39" s="220">
        <v>-0.10602910602910598</v>
      </c>
      <c r="Q39" s="202">
        <v>4983</v>
      </c>
      <c r="R39" s="221">
        <v>-8.9031078610603331E-2</v>
      </c>
    </row>
    <row r="40" spans="2:18" ht="15" hidden="1" customHeight="1" outlineLevel="1">
      <c r="B40" s="63" t="s">
        <v>83</v>
      </c>
      <c r="C40" s="195">
        <v>11</v>
      </c>
      <c r="D40" s="220">
        <v>-0.56000000000000005</v>
      </c>
      <c r="E40" s="202">
        <v>393</v>
      </c>
      <c r="F40" s="221">
        <v>-0.15483870967741931</v>
      </c>
      <c r="G40" s="195">
        <v>187</v>
      </c>
      <c r="H40" s="220">
        <v>-0.4281345565749235</v>
      </c>
      <c r="I40" s="202">
        <v>550</v>
      </c>
      <c r="J40" s="221">
        <v>0.69230769230769229</v>
      </c>
      <c r="K40" s="195">
        <v>268</v>
      </c>
      <c r="L40" s="220">
        <v>-0.27567567567567564</v>
      </c>
      <c r="M40" s="202">
        <v>1409</v>
      </c>
      <c r="N40" s="221">
        <v>-6.8121693121693139E-2</v>
      </c>
      <c r="O40" s="195">
        <v>2440</v>
      </c>
      <c r="P40" s="220">
        <v>-0.17456021650879572</v>
      </c>
      <c r="Q40" s="202">
        <v>3849</v>
      </c>
      <c r="R40" s="221">
        <v>-0.13854073410922108</v>
      </c>
    </row>
    <row r="41" spans="2:18" ht="15" hidden="1" customHeight="1" outlineLevel="1">
      <c r="B41" s="63" t="s">
        <v>82</v>
      </c>
      <c r="C41" s="195">
        <v>19</v>
      </c>
      <c r="D41" s="220">
        <v>-0.61224489795918369</v>
      </c>
      <c r="E41" s="202">
        <v>552</v>
      </c>
      <c r="F41" s="221">
        <v>-0.16109422492401215</v>
      </c>
      <c r="G41" s="195">
        <v>3085</v>
      </c>
      <c r="H41" s="220">
        <v>-8.8087496305054636E-2</v>
      </c>
      <c r="I41" s="202">
        <v>5786</v>
      </c>
      <c r="J41" s="221">
        <v>0.37467331907816592</v>
      </c>
      <c r="K41" s="195">
        <v>720</v>
      </c>
      <c r="L41" s="220">
        <v>0.31386861313868608</v>
      </c>
      <c r="M41" s="202">
        <v>10162</v>
      </c>
      <c r="N41" s="221">
        <v>0.1486379563693907</v>
      </c>
      <c r="O41" s="195">
        <v>18087</v>
      </c>
      <c r="P41" s="220">
        <v>0.1447468354430379</v>
      </c>
      <c r="Q41" s="202">
        <v>28249</v>
      </c>
      <c r="R41" s="221">
        <v>0.1461435468819734</v>
      </c>
    </row>
    <row r="42" spans="2:18" ht="15" hidden="1" customHeight="1" outlineLevel="1">
      <c r="B42" s="63" t="s">
        <v>81</v>
      </c>
      <c r="C42" s="195">
        <v>52</v>
      </c>
      <c r="D42" s="220">
        <v>1</v>
      </c>
      <c r="E42" s="202">
        <v>1389</v>
      </c>
      <c r="F42" s="221">
        <v>0.21842105263157885</v>
      </c>
      <c r="G42" s="195">
        <v>9676</v>
      </c>
      <c r="H42" s="220">
        <v>-9.8901098901098883E-2</v>
      </c>
      <c r="I42" s="202">
        <v>12098</v>
      </c>
      <c r="J42" s="221">
        <v>-0.11207339449541287</v>
      </c>
      <c r="K42" s="195">
        <v>1563</v>
      </c>
      <c r="L42" s="220">
        <v>-6.7422434367541806E-2</v>
      </c>
      <c r="M42" s="202">
        <v>24778</v>
      </c>
      <c r="N42" s="221">
        <v>-8.92115419959566E-2</v>
      </c>
      <c r="O42" s="195">
        <v>56305</v>
      </c>
      <c r="P42" s="220">
        <v>4.3165724274476514E-3</v>
      </c>
      <c r="Q42" s="202">
        <v>81083</v>
      </c>
      <c r="R42" s="221">
        <v>-2.6240572608925428E-2</v>
      </c>
    </row>
    <row r="43" spans="2:18" ht="15" hidden="1" customHeight="1" outlineLevel="1">
      <c r="B43" s="63" t="s">
        <v>80</v>
      </c>
      <c r="C43" s="195">
        <v>38</v>
      </c>
      <c r="D43" s="220">
        <v>-0.53086419753086422</v>
      </c>
      <c r="E43" s="202">
        <v>941</v>
      </c>
      <c r="F43" s="221">
        <v>-0.16281138790035588</v>
      </c>
      <c r="G43" s="195">
        <v>7976</v>
      </c>
      <c r="H43" s="220">
        <v>-0.15918195235083277</v>
      </c>
      <c r="I43" s="202">
        <v>12441</v>
      </c>
      <c r="J43" s="221">
        <v>2.4372169617126405E-2</v>
      </c>
      <c r="K43" s="195">
        <v>1375</v>
      </c>
      <c r="L43" s="220">
        <v>-0.1800834824090638</v>
      </c>
      <c r="M43" s="202">
        <v>22771</v>
      </c>
      <c r="N43" s="221">
        <v>-7.1064333210949293E-2</v>
      </c>
      <c r="O43" s="195">
        <v>46959</v>
      </c>
      <c r="P43" s="220">
        <v>-7.591947576598379E-2</v>
      </c>
      <c r="Q43" s="202">
        <v>69730</v>
      </c>
      <c r="R43" s="221">
        <v>-7.4339572547457822E-2</v>
      </c>
    </row>
    <row r="44" spans="2:18" ht="15" hidden="1" customHeight="1" outlineLevel="1">
      <c r="B44" s="63" t="s">
        <v>79</v>
      </c>
      <c r="C44" s="195">
        <v>66</v>
      </c>
      <c r="D44" s="220">
        <v>0.5714285714285714</v>
      </c>
      <c r="E44" s="202">
        <v>859</v>
      </c>
      <c r="F44" s="221">
        <v>-2.3863636363636309E-2</v>
      </c>
      <c r="G44" s="195">
        <v>8354</v>
      </c>
      <c r="H44" s="220">
        <v>-0.14203553455889906</v>
      </c>
      <c r="I44" s="202">
        <v>10366</v>
      </c>
      <c r="J44" s="221">
        <v>-8.094689245500486E-2</v>
      </c>
      <c r="K44" s="195">
        <v>1027</v>
      </c>
      <c r="L44" s="220">
        <v>-0.10773240660295391</v>
      </c>
      <c r="M44" s="202">
        <v>20672</v>
      </c>
      <c r="N44" s="221">
        <v>-0.10468188314781934</v>
      </c>
      <c r="O44" s="195">
        <v>48507</v>
      </c>
      <c r="P44" s="220">
        <v>8.6660476632616223E-4</v>
      </c>
      <c r="Q44" s="202">
        <v>69179</v>
      </c>
      <c r="R44" s="221">
        <v>-3.3191715347849149E-2</v>
      </c>
    </row>
    <row r="45" spans="2:18" collapsed="1">
      <c r="B45" s="227">
        <v>2009</v>
      </c>
      <c r="C45" s="228">
        <v>414</v>
      </c>
      <c r="D45" s="229">
        <v>-0.25673249551166966</v>
      </c>
      <c r="E45" s="228">
        <v>8191</v>
      </c>
      <c r="F45" s="229">
        <v>-0.3530526814627597</v>
      </c>
      <c r="G45" s="228">
        <v>43467</v>
      </c>
      <c r="H45" s="229">
        <v>-0.24628056181723601</v>
      </c>
      <c r="I45" s="228">
        <v>76172</v>
      </c>
      <c r="J45" s="229">
        <v>-4.1041393896666278E-2</v>
      </c>
      <c r="K45" s="228">
        <v>8831</v>
      </c>
      <c r="L45" s="229">
        <v>-3.7493188010899181E-2</v>
      </c>
      <c r="M45" s="228">
        <v>137075</v>
      </c>
      <c r="N45" s="229">
        <v>-0.14056866986425909</v>
      </c>
      <c r="O45" s="228">
        <v>284242</v>
      </c>
      <c r="P45" s="229">
        <v>-0.11390360995074511</v>
      </c>
      <c r="Q45" s="228">
        <v>421317</v>
      </c>
      <c r="R45" s="229">
        <v>-0.12275883608349381</v>
      </c>
    </row>
    <row r="46" spans="2:18" ht="15" hidden="1" customHeight="1" outlineLevel="1">
      <c r="B46" s="63" t="s">
        <v>90</v>
      </c>
      <c r="C46" s="195">
        <v>82</v>
      </c>
      <c r="D46" s="220">
        <v>0.46428571428571419</v>
      </c>
      <c r="E46" s="202">
        <v>1004</v>
      </c>
      <c r="F46" s="221">
        <v>-0.15630252100840336</v>
      </c>
      <c r="G46" s="195">
        <v>8638</v>
      </c>
      <c r="H46" s="220">
        <v>-0.16176613294517228</v>
      </c>
      <c r="I46" s="202">
        <v>11118</v>
      </c>
      <c r="J46" s="221">
        <v>1.8691588785046731E-2</v>
      </c>
      <c r="K46" s="195">
        <v>1169</v>
      </c>
      <c r="L46" s="220">
        <v>-0.1910034602076125</v>
      </c>
      <c r="M46" s="202">
        <v>22011</v>
      </c>
      <c r="N46" s="221">
        <v>-7.9422835633626065E-2</v>
      </c>
      <c r="O46" s="195">
        <v>48892</v>
      </c>
      <c r="P46" s="220">
        <v>-0.16408213510232694</v>
      </c>
      <c r="Q46" s="202">
        <v>70903</v>
      </c>
      <c r="R46" s="221">
        <v>-0.13951625626524589</v>
      </c>
    </row>
    <row r="47" spans="2:18" ht="15" hidden="1" customHeight="1" outlineLevel="1">
      <c r="B47" s="63" t="s">
        <v>89</v>
      </c>
      <c r="C47" s="195">
        <v>77</v>
      </c>
      <c r="D47" s="220">
        <v>0.10000000000000009</v>
      </c>
      <c r="E47" s="202">
        <v>1882</v>
      </c>
      <c r="F47" s="221">
        <v>0.98942917547568721</v>
      </c>
      <c r="G47" s="195">
        <v>8911</v>
      </c>
      <c r="H47" s="220">
        <v>5.4431428233345125E-2</v>
      </c>
      <c r="I47" s="202">
        <v>13415</v>
      </c>
      <c r="J47" s="221">
        <v>0.12968421052631585</v>
      </c>
      <c r="K47" s="195">
        <v>1343</v>
      </c>
      <c r="L47" s="220">
        <v>-0.32034412955465585</v>
      </c>
      <c r="M47" s="202">
        <v>25628</v>
      </c>
      <c r="N47" s="221">
        <v>9.9065099922806432E-2</v>
      </c>
      <c r="O47" s="195">
        <v>56212</v>
      </c>
      <c r="P47" s="220">
        <v>0.15009411572141751</v>
      </c>
      <c r="Q47" s="202">
        <v>81840</v>
      </c>
      <c r="R47" s="221">
        <v>0.13361221154112535</v>
      </c>
    </row>
    <row r="48" spans="2:18" ht="15" hidden="1" customHeight="1" outlineLevel="1">
      <c r="B48" s="63" t="s">
        <v>88</v>
      </c>
      <c r="C48" s="195">
        <v>83</v>
      </c>
      <c r="D48" s="220">
        <v>3.3684210526315788</v>
      </c>
      <c r="E48" s="202">
        <v>1366</v>
      </c>
      <c r="F48" s="221">
        <v>0.6885043263288011</v>
      </c>
      <c r="G48" s="195">
        <v>5366</v>
      </c>
      <c r="H48" s="220">
        <v>-7.1626297577854658E-2</v>
      </c>
      <c r="I48" s="202">
        <v>8864</v>
      </c>
      <c r="J48" s="221">
        <v>8.9926010244736343E-3</v>
      </c>
      <c r="K48" s="195">
        <v>845</v>
      </c>
      <c r="L48" s="220">
        <v>-0.32454036770583539</v>
      </c>
      <c r="M48" s="202">
        <v>16524</v>
      </c>
      <c r="N48" s="221">
        <v>-7.2098053352559477E-3</v>
      </c>
      <c r="O48" s="195">
        <v>25759</v>
      </c>
      <c r="P48" s="220">
        <v>-9.0077360556713448E-2</v>
      </c>
      <c r="Q48" s="202">
        <v>42283</v>
      </c>
      <c r="R48" s="221">
        <v>-5.9395368495984702E-2</v>
      </c>
    </row>
    <row r="49" spans="2:18" ht="15" hidden="1" customHeight="1" outlineLevel="1">
      <c r="B49" s="63" t="s">
        <v>87</v>
      </c>
      <c r="C49" s="195">
        <v>44</v>
      </c>
      <c r="D49" s="220">
        <v>2.6666666666666665</v>
      </c>
      <c r="E49" s="202">
        <v>1102</v>
      </c>
      <c r="F49" s="221">
        <v>0.59018759018759015</v>
      </c>
      <c r="G49" s="195">
        <v>410</v>
      </c>
      <c r="H49" s="220">
        <v>-5.7471264367816133E-2</v>
      </c>
      <c r="I49" s="202">
        <v>1450</v>
      </c>
      <c r="J49" s="221">
        <v>0.73652694610778435</v>
      </c>
      <c r="K49" s="195">
        <v>148</v>
      </c>
      <c r="L49" s="220">
        <v>0.55789473684210522</v>
      </c>
      <c r="M49" s="202">
        <v>3154</v>
      </c>
      <c r="N49" s="221">
        <v>0.52367149758454112</v>
      </c>
      <c r="O49" s="195">
        <v>4194</v>
      </c>
      <c r="P49" s="220">
        <v>0.50430416068866579</v>
      </c>
      <c r="Q49" s="202">
        <v>7348</v>
      </c>
      <c r="R49" s="221">
        <v>0.51255660765747213</v>
      </c>
    </row>
    <row r="50" spans="2:18" ht="15" hidden="1" customHeight="1" outlineLevel="1">
      <c r="B50" s="63" t="s">
        <v>86</v>
      </c>
      <c r="C50" s="195">
        <v>14</v>
      </c>
      <c r="D50" s="220">
        <v>0</v>
      </c>
      <c r="E50" s="202">
        <v>866</v>
      </c>
      <c r="F50" s="221">
        <v>33.64</v>
      </c>
      <c r="G50" s="195">
        <v>160</v>
      </c>
      <c r="H50" s="220">
        <v>-0.30735930735930739</v>
      </c>
      <c r="I50" s="202">
        <v>966</v>
      </c>
      <c r="J50" s="221">
        <v>0.19702602230483279</v>
      </c>
      <c r="K50" s="195">
        <v>64</v>
      </c>
      <c r="L50" s="220">
        <v>0.30612244897959173</v>
      </c>
      <c r="M50" s="202">
        <v>2070</v>
      </c>
      <c r="N50" s="221">
        <v>0.83836589698046171</v>
      </c>
      <c r="O50" s="195">
        <v>2829</v>
      </c>
      <c r="P50" s="220">
        <v>7.8536027449485291E-2</v>
      </c>
      <c r="Q50" s="202">
        <v>4899</v>
      </c>
      <c r="R50" s="221">
        <v>0.30674846625766872</v>
      </c>
    </row>
    <row r="51" spans="2:18" ht="15" hidden="1" customHeight="1" outlineLevel="1">
      <c r="B51" s="63" t="s">
        <v>85</v>
      </c>
      <c r="C51" s="195">
        <v>27</v>
      </c>
      <c r="D51" s="220">
        <v>5.75</v>
      </c>
      <c r="E51" s="202">
        <v>1138</v>
      </c>
      <c r="F51" s="221">
        <v>29.756756756756758</v>
      </c>
      <c r="G51" s="195">
        <v>284</v>
      </c>
      <c r="H51" s="220">
        <v>0.109375</v>
      </c>
      <c r="I51" s="202">
        <v>1316</v>
      </c>
      <c r="J51" s="221">
        <v>0.40748663101604277</v>
      </c>
      <c r="K51" s="195">
        <v>74</v>
      </c>
      <c r="L51" s="220">
        <v>-0.29523809523809519</v>
      </c>
      <c r="M51" s="202">
        <v>2839</v>
      </c>
      <c r="N51" s="221">
        <v>1.1234106207928196</v>
      </c>
      <c r="O51" s="195">
        <v>5426</v>
      </c>
      <c r="P51" s="220">
        <v>0.58747805734347569</v>
      </c>
      <c r="Q51" s="202">
        <v>8265</v>
      </c>
      <c r="R51" s="221">
        <v>0.73817034700315465</v>
      </c>
    </row>
    <row r="52" spans="2:18" ht="15" hidden="1" customHeight="1" outlineLevel="1">
      <c r="B52" s="63" t="s">
        <v>84</v>
      </c>
      <c r="C52" s="195">
        <v>7</v>
      </c>
      <c r="D52" s="220">
        <v>-0.58823529411764708</v>
      </c>
      <c r="E52" s="202">
        <v>1036</v>
      </c>
      <c r="F52" s="221">
        <v>33.533333333333331</v>
      </c>
      <c r="G52" s="195">
        <v>230</v>
      </c>
      <c r="H52" s="220">
        <v>0.10576923076923084</v>
      </c>
      <c r="I52" s="202">
        <v>720</v>
      </c>
      <c r="J52" s="221">
        <v>4.2941176470588234</v>
      </c>
      <c r="K52" s="195">
        <v>110</v>
      </c>
      <c r="L52" s="220">
        <v>-0.1472868217054264</v>
      </c>
      <c r="M52" s="202">
        <v>2103</v>
      </c>
      <c r="N52" s="221">
        <v>3.0442307692307695</v>
      </c>
      <c r="O52" s="195">
        <v>3367</v>
      </c>
      <c r="P52" s="220">
        <v>0.58745874587458746</v>
      </c>
      <c r="Q52" s="202">
        <v>5470</v>
      </c>
      <c r="R52" s="221">
        <v>1.0711851571374478</v>
      </c>
    </row>
    <row r="53" spans="2:18" ht="15" hidden="1" customHeight="1" outlineLevel="1">
      <c r="B53" s="63" t="s">
        <v>83</v>
      </c>
      <c r="C53" s="195">
        <v>25</v>
      </c>
      <c r="D53" s="220">
        <v>1.7777777777777777</v>
      </c>
      <c r="E53" s="202">
        <v>465</v>
      </c>
      <c r="F53" s="221">
        <v>9.3333333333333339</v>
      </c>
      <c r="G53" s="195">
        <v>327</v>
      </c>
      <c r="H53" s="220">
        <v>0.26744186046511631</v>
      </c>
      <c r="I53" s="202">
        <v>325</v>
      </c>
      <c r="J53" s="221">
        <v>1.1103896103896105</v>
      </c>
      <c r="K53" s="195">
        <v>370</v>
      </c>
      <c r="L53" s="220">
        <v>2.3035714285714284</v>
      </c>
      <c r="M53" s="202">
        <v>1512</v>
      </c>
      <c r="N53" s="221">
        <v>1.6159169550173011</v>
      </c>
      <c r="O53" s="195">
        <v>2956</v>
      </c>
      <c r="P53" s="220">
        <v>0.22249793217535152</v>
      </c>
      <c r="Q53" s="202">
        <v>4468</v>
      </c>
      <c r="R53" s="221">
        <v>0.49132176234979963</v>
      </c>
    </row>
    <row r="54" spans="2:18" ht="15" hidden="1" customHeight="1" outlineLevel="1">
      <c r="B54" s="63" t="s">
        <v>82</v>
      </c>
      <c r="C54" s="195">
        <v>49</v>
      </c>
      <c r="D54" s="220">
        <v>1.4500000000000002</v>
      </c>
      <c r="E54" s="202">
        <v>658</v>
      </c>
      <c r="F54" s="221">
        <v>5.2075471698113205</v>
      </c>
      <c r="G54" s="195">
        <v>3383</v>
      </c>
      <c r="H54" s="220">
        <v>-0.2283302919708029</v>
      </c>
      <c r="I54" s="202">
        <v>4209</v>
      </c>
      <c r="J54" s="221">
        <v>-0.35464581416743335</v>
      </c>
      <c r="K54" s="195">
        <v>548</v>
      </c>
      <c r="L54" s="220">
        <v>-4.0280210157618179E-2</v>
      </c>
      <c r="M54" s="202">
        <v>8847</v>
      </c>
      <c r="N54" s="221">
        <v>-0.2375247780746359</v>
      </c>
      <c r="O54" s="195">
        <v>15800</v>
      </c>
      <c r="P54" s="220">
        <v>-0.1323448654585393</v>
      </c>
      <c r="Q54" s="202">
        <v>24647</v>
      </c>
      <c r="R54" s="221">
        <v>-0.17328011270251231</v>
      </c>
    </row>
    <row r="55" spans="2:18" ht="15" hidden="1" customHeight="1" outlineLevel="1">
      <c r="B55" s="63" t="s">
        <v>81</v>
      </c>
      <c r="C55" s="195">
        <v>26</v>
      </c>
      <c r="D55" s="220">
        <v>-0.31578947368421051</v>
      </c>
      <c r="E55" s="202">
        <v>1140</v>
      </c>
      <c r="F55" s="221">
        <v>-0.10165484633569744</v>
      </c>
      <c r="G55" s="195">
        <v>10738</v>
      </c>
      <c r="H55" s="220">
        <v>0.2488950918818329</v>
      </c>
      <c r="I55" s="202">
        <v>13625</v>
      </c>
      <c r="J55" s="221">
        <v>0.23102638236357076</v>
      </c>
      <c r="K55" s="195">
        <v>1676</v>
      </c>
      <c r="L55" s="220">
        <v>-0.16408977556109727</v>
      </c>
      <c r="M55" s="202">
        <v>27205</v>
      </c>
      <c r="N55" s="221">
        <v>0.18395856906606323</v>
      </c>
      <c r="O55" s="195">
        <v>56063</v>
      </c>
      <c r="P55" s="220">
        <v>0.34870573518090842</v>
      </c>
      <c r="Q55" s="202">
        <v>83268</v>
      </c>
      <c r="R55" s="221">
        <v>0.29005670374616543</v>
      </c>
    </row>
    <row r="56" spans="2:18" ht="15" hidden="1" customHeight="1" outlineLevel="1">
      <c r="B56" s="63" t="s">
        <v>80</v>
      </c>
      <c r="C56" s="195">
        <v>81</v>
      </c>
      <c r="D56" s="220">
        <v>1.1315789473684212</v>
      </c>
      <c r="E56" s="202">
        <v>1124</v>
      </c>
      <c r="F56" s="221">
        <v>-0.10295291300877896</v>
      </c>
      <c r="G56" s="195">
        <v>9486</v>
      </c>
      <c r="H56" s="220">
        <v>3.3220782049885544E-2</v>
      </c>
      <c r="I56" s="202">
        <v>12145</v>
      </c>
      <c r="J56" s="221">
        <v>9.4834580365996679E-2</v>
      </c>
      <c r="K56" s="195">
        <v>1677</v>
      </c>
      <c r="L56" s="220">
        <v>-2.3296447291788036E-2</v>
      </c>
      <c r="M56" s="202">
        <v>24513</v>
      </c>
      <c r="N56" s="221">
        <v>5.2873464478996546E-2</v>
      </c>
      <c r="O56" s="195">
        <v>50817</v>
      </c>
      <c r="P56" s="220">
        <v>0.21478772231784271</v>
      </c>
      <c r="Q56" s="202">
        <v>75330</v>
      </c>
      <c r="R56" s="221">
        <v>0.15689406272076667</v>
      </c>
    </row>
    <row r="57" spans="2:18" ht="15" hidden="1" customHeight="1" outlineLevel="1">
      <c r="B57" s="63" t="s">
        <v>79</v>
      </c>
      <c r="C57" s="195">
        <v>42</v>
      </c>
      <c r="D57" s="220">
        <v>-0.73417721518987344</v>
      </c>
      <c r="E57" s="202">
        <v>880</v>
      </c>
      <c r="F57" s="221">
        <v>-0.19043238270469176</v>
      </c>
      <c r="G57" s="195">
        <v>9737</v>
      </c>
      <c r="H57" s="220">
        <v>6.4734827774740378E-2</v>
      </c>
      <c r="I57" s="202">
        <v>11279</v>
      </c>
      <c r="J57" s="221">
        <v>0.13072681704260658</v>
      </c>
      <c r="K57" s="195">
        <v>1151</v>
      </c>
      <c r="L57" s="220">
        <v>3.3213644524237029E-2</v>
      </c>
      <c r="M57" s="202">
        <v>23089</v>
      </c>
      <c r="N57" s="221">
        <v>7.4956934680385556E-2</v>
      </c>
      <c r="O57" s="195">
        <v>48465</v>
      </c>
      <c r="P57" s="220">
        <v>8.3210406329623066E-2</v>
      </c>
      <c r="Q57" s="202">
        <v>71554</v>
      </c>
      <c r="R57" s="221">
        <v>8.0533365548693059E-2</v>
      </c>
    </row>
    <row r="58" spans="2:18" collapsed="1">
      <c r="B58" s="227">
        <v>2008</v>
      </c>
      <c r="C58" s="228">
        <v>557</v>
      </c>
      <c r="D58" s="229">
        <v>0.22417582417582427</v>
      </c>
      <c r="E58" s="228">
        <v>12661</v>
      </c>
      <c r="F58" s="229">
        <v>0.69038718291054746</v>
      </c>
      <c r="G58" s="228">
        <v>57670</v>
      </c>
      <c r="H58" s="229">
        <v>7.6530612244898322E-3</v>
      </c>
      <c r="I58" s="228">
        <v>79432</v>
      </c>
      <c r="J58" s="229">
        <v>8.6635932092094192E-2</v>
      </c>
      <c r="K58" s="228">
        <v>9175</v>
      </c>
      <c r="L58" s="229">
        <v>-0.13189516510549726</v>
      </c>
      <c r="M58" s="228">
        <v>159495</v>
      </c>
      <c r="N58" s="229">
        <v>7.1550942255366401E-2</v>
      </c>
      <c r="O58" s="228">
        <v>320780</v>
      </c>
      <c r="P58" s="229">
        <v>8.5939457131830599E-2</v>
      </c>
      <c r="Q58" s="228">
        <v>480275</v>
      </c>
      <c r="R58" s="229">
        <v>8.1118497025249869E-2</v>
      </c>
    </row>
    <row r="59" spans="2:18" ht="15" hidden="1" customHeight="1" outlineLevel="1">
      <c r="B59" s="63" t="s">
        <v>90</v>
      </c>
      <c r="C59" s="195">
        <v>56</v>
      </c>
      <c r="D59" s="220">
        <v>-0.15151515151515149</v>
      </c>
      <c r="E59" s="202">
        <v>1190</v>
      </c>
      <c r="F59" s="221">
        <v>-0.47414935925762258</v>
      </c>
      <c r="G59" s="195">
        <v>10305</v>
      </c>
      <c r="H59" s="220">
        <v>0.30130066927642374</v>
      </c>
      <c r="I59" s="202">
        <v>10914</v>
      </c>
      <c r="J59" s="221">
        <v>0.14366551398931149</v>
      </c>
      <c r="K59" s="195">
        <v>1445</v>
      </c>
      <c r="L59" s="220">
        <v>0.35680751173708924</v>
      </c>
      <c r="M59" s="202">
        <v>23910</v>
      </c>
      <c r="N59" s="221">
        <v>0.14643268124280784</v>
      </c>
      <c r="O59" s="195">
        <v>58489</v>
      </c>
      <c r="P59" s="220">
        <v>0.31403473298735141</v>
      </c>
      <c r="Q59" s="202">
        <v>82399</v>
      </c>
      <c r="R59" s="221">
        <v>0.2605596095889362</v>
      </c>
    </row>
    <row r="60" spans="2:18" ht="15" hidden="1" customHeight="1" outlineLevel="1">
      <c r="B60" s="63" t="s">
        <v>89</v>
      </c>
      <c r="C60" s="195">
        <v>70</v>
      </c>
      <c r="D60" s="220">
        <v>-0.52702702702702697</v>
      </c>
      <c r="E60" s="202">
        <v>946</v>
      </c>
      <c r="F60" s="221">
        <v>-0.47792494481236203</v>
      </c>
      <c r="G60" s="195">
        <v>8451</v>
      </c>
      <c r="H60" s="220">
        <v>0.2384232121922627</v>
      </c>
      <c r="I60" s="202">
        <v>11875</v>
      </c>
      <c r="J60" s="221">
        <v>9.044995408631773E-2</v>
      </c>
      <c r="K60" s="195">
        <v>1976</v>
      </c>
      <c r="L60" s="220">
        <v>-4.0322580645161255E-3</v>
      </c>
      <c r="M60" s="202">
        <v>23318</v>
      </c>
      <c r="N60" s="221">
        <v>7.6646043032597699E-2</v>
      </c>
      <c r="O60" s="195">
        <v>48876</v>
      </c>
      <c r="P60" s="220">
        <v>0.38396194359497104</v>
      </c>
      <c r="Q60" s="202">
        <v>72194</v>
      </c>
      <c r="R60" s="221">
        <v>0.26713939691789235</v>
      </c>
    </row>
    <row r="61" spans="2:18" ht="15" hidden="1" customHeight="1" outlineLevel="1">
      <c r="B61" s="63" t="s">
        <v>88</v>
      </c>
      <c r="C61" s="195">
        <v>19</v>
      </c>
      <c r="D61" s="220">
        <v>-0.5</v>
      </c>
      <c r="E61" s="202">
        <v>809</v>
      </c>
      <c r="F61" s="221">
        <v>-0.55451541850220265</v>
      </c>
      <c r="G61" s="195">
        <v>5780</v>
      </c>
      <c r="H61" s="220">
        <v>0.15831663326653311</v>
      </c>
      <c r="I61" s="202">
        <v>8785</v>
      </c>
      <c r="J61" s="221">
        <v>0.20079278294149816</v>
      </c>
      <c r="K61" s="195">
        <v>1251</v>
      </c>
      <c r="L61" s="220">
        <v>0.25225225225225234</v>
      </c>
      <c r="M61" s="202">
        <v>16644</v>
      </c>
      <c r="N61" s="221">
        <v>9.7961606966158632E-2</v>
      </c>
      <c r="O61" s="195">
        <v>28309</v>
      </c>
      <c r="P61" s="220">
        <v>0.15712241978336405</v>
      </c>
      <c r="Q61" s="202">
        <v>44953</v>
      </c>
      <c r="R61" s="221">
        <v>0.1344891984655765</v>
      </c>
    </row>
    <row r="62" spans="2:18" ht="15" hidden="1" customHeight="1" outlineLevel="1">
      <c r="B62" s="63" t="s">
        <v>87</v>
      </c>
      <c r="C62" s="195">
        <v>12</v>
      </c>
      <c r="D62" s="220">
        <v>1</v>
      </c>
      <c r="E62" s="202">
        <v>693</v>
      </c>
      <c r="F62" s="221">
        <v>-0.14864864864864868</v>
      </c>
      <c r="G62" s="195">
        <v>435</v>
      </c>
      <c r="H62" s="220">
        <v>-3.5476718403547713E-2</v>
      </c>
      <c r="I62" s="202">
        <v>835</v>
      </c>
      <c r="J62" s="221">
        <v>-4.8974943052391806E-2</v>
      </c>
      <c r="K62" s="195">
        <v>95</v>
      </c>
      <c r="L62" s="220">
        <v>-8.6538461538461564E-2</v>
      </c>
      <c r="M62" s="202">
        <v>2070</v>
      </c>
      <c r="N62" s="221">
        <v>-8.1225033288948034E-2</v>
      </c>
      <c r="O62" s="195">
        <v>2788</v>
      </c>
      <c r="P62" s="220">
        <v>0.27597254004576666</v>
      </c>
      <c r="Q62" s="202">
        <v>4858</v>
      </c>
      <c r="R62" s="221">
        <v>9.4637223974763485E-2</v>
      </c>
    </row>
    <row r="63" spans="2:18" ht="15" hidden="1" customHeight="1" outlineLevel="1">
      <c r="B63" s="63" t="s">
        <v>86</v>
      </c>
      <c r="C63" s="195">
        <v>14</v>
      </c>
      <c r="D63" s="220">
        <v>-6.6666666666666652E-2</v>
      </c>
      <c r="E63" s="202">
        <v>25</v>
      </c>
      <c r="F63" s="221">
        <v>-0.97420020639834881</v>
      </c>
      <c r="G63" s="195">
        <v>231</v>
      </c>
      <c r="H63" s="220">
        <v>0.28333333333333344</v>
      </c>
      <c r="I63" s="202">
        <v>807</v>
      </c>
      <c r="J63" s="221">
        <v>1.3819095477386911E-2</v>
      </c>
      <c r="K63" s="195">
        <v>49</v>
      </c>
      <c r="L63" s="220">
        <v>0.36111111111111116</v>
      </c>
      <c r="M63" s="202">
        <v>1126</v>
      </c>
      <c r="N63" s="221">
        <v>-0.43587174348697399</v>
      </c>
      <c r="O63" s="195">
        <v>2623</v>
      </c>
      <c r="P63" s="220">
        <v>0.81648199445983383</v>
      </c>
      <c r="Q63" s="202">
        <v>3749</v>
      </c>
      <c r="R63" s="221">
        <v>8.9825581395348797E-2</v>
      </c>
    </row>
    <row r="64" spans="2:18" ht="15" hidden="1" customHeight="1" outlineLevel="1">
      <c r="B64" s="63" t="s">
        <v>85</v>
      </c>
      <c r="C64" s="195">
        <v>4</v>
      </c>
      <c r="D64" s="220">
        <v>-0.6</v>
      </c>
      <c r="E64" s="202">
        <v>37</v>
      </c>
      <c r="F64" s="221">
        <v>-0.94882434301521434</v>
      </c>
      <c r="G64" s="195">
        <v>256</v>
      </c>
      <c r="H64" s="220">
        <v>0.16894977168949765</v>
      </c>
      <c r="I64" s="202">
        <v>935</v>
      </c>
      <c r="J64" s="221">
        <v>8.9743589743589647E-2</v>
      </c>
      <c r="K64" s="195">
        <v>105</v>
      </c>
      <c r="L64" s="220">
        <v>-6.25E-2</v>
      </c>
      <c r="M64" s="202">
        <v>1337</v>
      </c>
      <c r="N64" s="221">
        <v>-0.30437044745057229</v>
      </c>
      <c r="O64" s="195">
        <v>3418</v>
      </c>
      <c r="P64" s="220">
        <v>0.26218611521418023</v>
      </c>
      <c r="Q64" s="202">
        <v>4755</v>
      </c>
      <c r="R64" s="221">
        <v>2.6997840172786169E-2</v>
      </c>
    </row>
    <row r="65" spans="2:18" ht="15" hidden="1" customHeight="1" outlineLevel="1">
      <c r="B65" s="63" t="s">
        <v>84</v>
      </c>
      <c r="C65" s="195">
        <v>17</v>
      </c>
      <c r="D65" s="220">
        <v>-0.51428571428571423</v>
      </c>
      <c r="E65" s="202">
        <v>30</v>
      </c>
      <c r="F65" s="221">
        <v>-0.95912806539509532</v>
      </c>
      <c r="G65" s="195">
        <v>208</v>
      </c>
      <c r="H65" s="220">
        <v>-8.7719298245614086E-2</v>
      </c>
      <c r="I65" s="202">
        <v>136</v>
      </c>
      <c r="J65" s="221">
        <v>-0.39823008849557517</v>
      </c>
      <c r="K65" s="195">
        <v>129</v>
      </c>
      <c r="L65" s="220">
        <v>0.5</v>
      </c>
      <c r="M65" s="202">
        <v>520</v>
      </c>
      <c r="N65" s="221">
        <v>-0.6027501909854851</v>
      </c>
      <c r="O65" s="195">
        <v>2121</v>
      </c>
      <c r="P65" s="220">
        <v>-0.14613526570048307</v>
      </c>
      <c r="Q65" s="202">
        <v>2641</v>
      </c>
      <c r="R65" s="221">
        <v>-0.30371737411020305</v>
      </c>
    </row>
    <row r="66" spans="2:18" ht="15" hidden="1" customHeight="1" outlineLevel="1">
      <c r="B66" s="63" t="s">
        <v>83</v>
      </c>
      <c r="C66" s="195">
        <v>9</v>
      </c>
      <c r="D66" s="220">
        <v>0.125</v>
      </c>
      <c r="E66" s="202">
        <v>45</v>
      </c>
      <c r="F66" s="221">
        <v>-0.94932432432432434</v>
      </c>
      <c r="G66" s="195">
        <v>258</v>
      </c>
      <c r="H66" s="220">
        <v>-0.20123839009287925</v>
      </c>
      <c r="I66" s="202">
        <v>154</v>
      </c>
      <c r="J66" s="221">
        <v>-0.36625514403292181</v>
      </c>
      <c r="K66" s="195">
        <v>112</v>
      </c>
      <c r="L66" s="220">
        <v>9.8039215686274606E-2</v>
      </c>
      <c r="M66" s="202">
        <v>578</v>
      </c>
      <c r="N66" s="221">
        <v>-0.63043478260869568</v>
      </c>
      <c r="O66" s="195">
        <v>2418</v>
      </c>
      <c r="P66" s="220">
        <v>0.12465116279069766</v>
      </c>
      <c r="Q66" s="202">
        <v>2996</v>
      </c>
      <c r="R66" s="221">
        <v>-0.19332256327409802</v>
      </c>
    </row>
    <row r="67" spans="2:18" ht="15" hidden="1" customHeight="1" outlineLevel="1">
      <c r="B67" s="63" t="s">
        <v>82</v>
      </c>
      <c r="C67" s="195">
        <v>20</v>
      </c>
      <c r="D67" s="220">
        <v>0</v>
      </c>
      <c r="E67" s="202">
        <v>106</v>
      </c>
      <c r="F67" s="221">
        <v>-0.90176088971269697</v>
      </c>
      <c r="G67" s="195">
        <v>4384</v>
      </c>
      <c r="H67" s="220">
        <v>-0.15464712688006166</v>
      </c>
      <c r="I67" s="202">
        <v>6522</v>
      </c>
      <c r="J67" s="221">
        <v>0.17874570757274544</v>
      </c>
      <c r="K67" s="195">
        <v>571</v>
      </c>
      <c r="L67" s="220">
        <v>-0.38930481283422458</v>
      </c>
      <c r="M67" s="202">
        <v>11603</v>
      </c>
      <c r="N67" s="221">
        <v>-9.0174860817062608E-2</v>
      </c>
      <c r="O67" s="195">
        <v>18210</v>
      </c>
      <c r="P67" s="220">
        <v>-0.10313238770685584</v>
      </c>
      <c r="Q67" s="202">
        <v>29813</v>
      </c>
      <c r="R67" s="221">
        <v>-9.8133526938318671E-2</v>
      </c>
    </row>
    <row r="68" spans="2:18" ht="15" hidden="1" customHeight="1" outlineLevel="1">
      <c r="B68" s="63" t="s">
        <v>81</v>
      </c>
      <c r="C68" s="195">
        <v>38</v>
      </c>
      <c r="D68" s="220">
        <v>-0.13636363636363635</v>
      </c>
      <c r="E68" s="202">
        <v>1269</v>
      </c>
      <c r="F68" s="221">
        <v>-9.3676814988290502E-3</v>
      </c>
      <c r="G68" s="195">
        <v>8598</v>
      </c>
      <c r="H68" s="220">
        <v>-1.5345854328905228E-2</v>
      </c>
      <c r="I68" s="202">
        <v>11068</v>
      </c>
      <c r="J68" s="221">
        <v>0.18121664887940225</v>
      </c>
      <c r="K68" s="195">
        <v>2005</v>
      </c>
      <c r="L68" s="220">
        <v>0.62875710804224205</v>
      </c>
      <c r="M68" s="202">
        <v>22978</v>
      </c>
      <c r="N68" s="221">
        <v>0.1123051602284828</v>
      </c>
      <c r="O68" s="195">
        <v>41568</v>
      </c>
      <c r="P68" s="220">
        <v>-0.13953921629510024</v>
      </c>
      <c r="Q68" s="202">
        <v>64546</v>
      </c>
      <c r="R68" s="221">
        <v>-6.4103121782881689E-2</v>
      </c>
    </row>
    <row r="69" spans="2:18" ht="15" hidden="1" customHeight="1" outlineLevel="1">
      <c r="B69" s="63" t="s">
        <v>80</v>
      </c>
      <c r="C69" s="195">
        <v>38</v>
      </c>
      <c r="D69" s="220">
        <v>-7.3170731707317027E-2</v>
      </c>
      <c r="E69" s="202">
        <v>1253</v>
      </c>
      <c r="F69" s="221">
        <v>-8.2723279648609038E-2</v>
      </c>
      <c r="G69" s="195">
        <v>9181</v>
      </c>
      <c r="H69" s="220">
        <v>2.4550831380426352E-2</v>
      </c>
      <c r="I69" s="202">
        <v>11093</v>
      </c>
      <c r="J69" s="221">
        <v>0.28480426221913357</v>
      </c>
      <c r="K69" s="195">
        <v>1717</v>
      </c>
      <c r="L69" s="220">
        <v>0.31671779141104284</v>
      </c>
      <c r="M69" s="202">
        <v>23282</v>
      </c>
      <c r="N69" s="221">
        <v>0.14655766768442824</v>
      </c>
      <c r="O69" s="195">
        <v>41832</v>
      </c>
      <c r="P69" s="220">
        <v>-0.10535095598614141</v>
      </c>
      <c r="Q69" s="202">
        <v>65114</v>
      </c>
      <c r="R69" s="221">
        <v>-2.9076702851007941E-2</v>
      </c>
    </row>
    <row r="70" spans="2:18" ht="15" hidden="1" customHeight="1" outlineLevel="1">
      <c r="B70" s="63" t="s">
        <v>79</v>
      </c>
      <c r="C70" s="195">
        <v>158</v>
      </c>
      <c r="D70" s="220">
        <v>1.7241379310344827</v>
      </c>
      <c r="E70" s="202">
        <v>1087</v>
      </c>
      <c r="F70" s="221">
        <v>-0.28954248366013069</v>
      </c>
      <c r="G70" s="195">
        <v>9145</v>
      </c>
      <c r="H70" s="220">
        <v>-0.11248059006211175</v>
      </c>
      <c r="I70" s="202">
        <v>9975</v>
      </c>
      <c r="J70" s="221">
        <v>0.15934449093444902</v>
      </c>
      <c r="K70" s="195">
        <v>1114</v>
      </c>
      <c r="L70" s="220">
        <v>-4.5415595544130216E-2</v>
      </c>
      <c r="M70" s="202">
        <v>21479</v>
      </c>
      <c r="N70" s="221">
        <v>-8.4937450953238569E-3</v>
      </c>
      <c r="O70" s="195">
        <v>44742</v>
      </c>
      <c r="P70" s="220">
        <v>-0.20042175241703453</v>
      </c>
      <c r="Q70" s="202">
        <v>66221</v>
      </c>
      <c r="R70" s="221">
        <v>-0.14685648028858544</v>
      </c>
    </row>
    <row r="71" spans="2:18" collapsed="1">
      <c r="B71" s="227">
        <v>2007</v>
      </c>
      <c r="C71" s="228">
        <v>455</v>
      </c>
      <c r="D71" s="229">
        <v>-6.9529652351738247E-2</v>
      </c>
      <c r="E71" s="228">
        <v>7490</v>
      </c>
      <c r="F71" s="229">
        <v>-0.50965630114566285</v>
      </c>
      <c r="G71" s="228">
        <v>57232</v>
      </c>
      <c r="H71" s="229">
        <v>5.3666439604543648E-2</v>
      </c>
      <c r="I71" s="228">
        <v>73099</v>
      </c>
      <c r="J71" s="229">
        <v>0.16231257254615117</v>
      </c>
      <c r="K71" s="228">
        <v>10569</v>
      </c>
      <c r="L71" s="229">
        <v>0.15824657534246578</v>
      </c>
      <c r="M71" s="228">
        <v>148845</v>
      </c>
      <c r="N71" s="229">
        <v>4.7488687305150767E-2</v>
      </c>
      <c r="O71" s="228">
        <v>295394</v>
      </c>
      <c r="P71" s="229">
        <v>3.0716247195480717E-2</v>
      </c>
      <c r="Q71" s="228">
        <v>444239</v>
      </c>
      <c r="R71" s="229">
        <v>3.6275799649162055E-2</v>
      </c>
    </row>
    <row r="72" spans="2:18" ht="15" hidden="1" customHeight="1" outlineLevel="1">
      <c r="B72" s="63" t="s">
        <v>90</v>
      </c>
      <c r="C72" s="195">
        <v>66</v>
      </c>
      <c r="D72" s="220">
        <v>0.34693877551020402</v>
      </c>
      <c r="E72" s="202">
        <v>2263</v>
      </c>
      <c r="F72" s="221">
        <v>0.27063447501403703</v>
      </c>
      <c r="G72" s="195">
        <v>7919</v>
      </c>
      <c r="H72" s="220">
        <v>5.1520382419333322E-2</v>
      </c>
      <c r="I72" s="202">
        <v>9543</v>
      </c>
      <c r="J72" s="221">
        <v>0.34068558583871877</v>
      </c>
      <c r="K72" s="195">
        <v>1065</v>
      </c>
      <c r="L72" s="220">
        <v>0.43530997304582209</v>
      </c>
      <c r="M72" s="202">
        <v>20856</v>
      </c>
      <c r="N72" s="221">
        <v>0.2110794959642297</v>
      </c>
      <c r="O72" s="195">
        <v>44511</v>
      </c>
      <c r="P72" s="220">
        <v>5.0580626888217628E-2</v>
      </c>
      <c r="Q72" s="202">
        <v>65367</v>
      </c>
      <c r="R72" s="221">
        <v>9.69642048028998E-2</v>
      </c>
    </row>
    <row r="73" spans="2:18" ht="15" hidden="1" customHeight="1" outlineLevel="1">
      <c r="B73" s="63" t="s">
        <v>89</v>
      </c>
      <c r="C73" s="195">
        <v>148</v>
      </c>
      <c r="D73" s="220">
        <v>3</v>
      </c>
      <c r="E73" s="202">
        <v>1812</v>
      </c>
      <c r="F73" s="221">
        <v>-4.9423393739703725E-3</v>
      </c>
      <c r="G73" s="195">
        <v>6824</v>
      </c>
      <c r="H73" s="220">
        <v>-0.17484885126964933</v>
      </c>
      <c r="I73" s="202">
        <v>10890</v>
      </c>
      <c r="J73" s="221">
        <v>0.14716106604866752</v>
      </c>
      <c r="K73" s="195">
        <v>1984</v>
      </c>
      <c r="L73" s="220">
        <v>0.80036297640653364</v>
      </c>
      <c r="M73" s="202">
        <v>21658</v>
      </c>
      <c r="N73" s="221">
        <v>4.5118949958982801E-2</v>
      </c>
      <c r="O73" s="195">
        <v>35316</v>
      </c>
      <c r="P73" s="220">
        <v>-0.23394286457994407</v>
      </c>
      <c r="Q73" s="202">
        <v>56974</v>
      </c>
      <c r="R73" s="221">
        <v>-0.14740213097090871</v>
      </c>
    </row>
    <row r="74" spans="2:18" ht="15" hidden="1" customHeight="1" outlineLevel="1">
      <c r="B74" s="63" t="s">
        <v>88</v>
      </c>
      <c r="C74" s="195">
        <v>38</v>
      </c>
      <c r="D74" s="220">
        <v>1.5333333333333332</v>
      </c>
      <c r="E74" s="202">
        <v>1816</v>
      </c>
      <c r="F74" s="221">
        <v>6.1988304093567148E-2</v>
      </c>
      <c r="G74" s="195">
        <v>4990</v>
      </c>
      <c r="H74" s="220">
        <v>5.4076890578791614E-2</v>
      </c>
      <c r="I74" s="202">
        <v>7316</v>
      </c>
      <c r="J74" s="221">
        <v>0.14276788503592619</v>
      </c>
      <c r="K74" s="195">
        <v>999</v>
      </c>
      <c r="L74" s="220">
        <v>0.31102362204724399</v>
      </c>
      <c r="M74" s="202">
        <v>15159</v>
      </c>
      <c r="N74" s="221">
        <v>0.11275049548557581</v>
      </c>
      <c r="O74" s="195">
        <v>24465</v>
      </c>
      <c r="P74" s="220">
        <v>-3.6924772664645888E-2</v>
      </c>
      <c r="Q74" s="202">
        <v>39624</v>
      </c>
      <c r="R74" s="221">
        <v>1.5323117921385743E-2</v>
      </c>
    </row>
    <row r="75" spans="2:18" ht="15" hidden="1" customHeight="1" outlineLevel="1">
      <c r="B75" s="63" t="s">
        <v>87</v>
      </c>
      <c r="C75" s="195">
        <v>6</v>
      </c>
      <c r="D75" s="220">
        <v>-0.53846153846153844</v>
      </c>
      <c r="E75" s="202">
        <v>814</v>
      </c>
      <c r="F75" s="221">
        <v>-0.25526075022872829</v>
      </c>
      <c r="G75" s="195">
        <v>451</v>
      </c>
      <c r="H75" s="220">
        <v>2.7272727272727271</v>
      </c>
      <c r="I75" s="202">
        <v>878</v>
      </c>
      <c r="J75" s="221">
        <v>-9.8562628336755664E-2</v>
      </c>
      <c r="K75" s="195">
        <v>104</v>
      </c>
      <c r="L75" s="220">
        <v>0.18181818181818188</v>
      </c>
      <c r="M75" s="202">
        <v>2253</v>
      </c>
      <c r="N75" s="221">
        <v>-1.5727391874180818E-2</v>
      </c>
      <c r="O75" s="195">
        <v>2185</v>
      </c>
      <c r="P75" s="220">
        <v>0.39974375400384377</v>
      </c>
      <c r="Q75" s="202">
        <v>4438</v>
      </c>
      <c r="R75" s="221">
        <v>0.15272727272727282</v>
      </c>
    </row>
    <row r="76" spans="2:18" ht="15" hidden="1" customHeight="1" outlineLevel="1">
      <c r="B76" s="63" t="s">
        <v>86</v>
      </c>
      <c r="C76" s="195">
        <v>15</v>
      </c>
      <c r="D76" s="220">
        <v>-0.31818181818181823</v>
      </c>
      <c r="E76" s="202">
        <v>969</v>
      </c>
      <c r="F76" s="221">
        <v>6.1336254107338339E-2</v>
      </c>
      <c r="G76" s="195">
        <v>180</v>
      </c>
      <c r="H76" s="220">
        <v>0.41732283464566922</v>
      </c>
      <c r="I76" s="202">
        <v>796</v>
      </c>
      <c r="J76" s="221">
        <v>-0.12044198895027625</v>
      </c>
      <c r="K76" s="195">
        <v>36</v>
      </c>
      <c r="L76" s="220">
        <v>-0.5862068965517242</v>
      </c>
      <c r="M76" s="202">
        <v>1996</v>
      </c>
      <c r="N76" s="221">
        <v>-2.8237585199610504E-2</v>
      </c>
      <c r="O76" s="195">
        <v>1444</v>
      </c>
      <c r="P76" s="220">
        <v>0.38579654510556627</v>
      </c>
      <c r="Q76" s="202">
        <v>3440</v>
      </c>
      <c r="R76" s="221">
        <v>0.11111111111111116</v>
      </c>
    </row>
    <row r="77" spans="2:18" ht="15" hidden="1" customHeight="1" outlineLevel="1">
      <c r="B77" s="63" t="s">
        <v>85</v>
      </c>
      <c r="C77" s="195">
        <v>10</v>
      </c>
      <c r="D77" s="220">
        <v>-9.0909090909090939E-2</v>
      </c>
      <c r="E77" s="202">
        <v>723</v>
      </c>
      <c r="F77" s="221">
        <v>-0.43427230046948362</v>
      </c>
      <c r="G77" s="195">
        <v>219</v>
      </c>
      <c r="H77" s="220">
        <v>0.7661290322580645</v>
      </c>
      <c r="I77" s="202">
        <v>858</v>
      </c>
      <c r="J77" s="221">
        <v>5.0183598531211793E-2</v>
      </c>
      <c r="K77" s="195">
        <v>112</v>
      </c>
      <c r="L77" s="220">
        <v>0.41772151898734178</v>
      </c>
      <c r="M77" s="202">
        <v>1922</v>
      </c>
      <c r="N77" s="221">
        <v>-0.16760502381983544</v>
      </c>
      <c r="O77" s="195">
        <v>2708</v>
      </c>
      <c r="P77" s="220">
        <v>0.63625377643504533</v>
      </c>
      <c r="Q77" s="202">
        <v>4630</v>
      </c>
      <c r="R77" s="221">
        <v>0.16801210898082752</v>
      </c>
    </row>
    <row r="78" spans="2:18" ht="15" hidden="1" customHeight="1" outlineLevel="1">
      <c r="B78" s="63" t="s">
        <v>84</v>
      </c>
      <c r="C78" s="195">
        <v>35</v>
      </c>
      <c r="D78" s="220">
        <v>7.75</v>
      </c>
      <c r="E78" s="202">
        <v>734</v>
      </c>
      <c r="F78" s="221">
        <v>-0.34111310592459609</v>
      </c>
      <c r="G78" s="195">
        <v>228</v>
      </c>
      <c r="H78" s="220">
        <v>3.1454545454545455</v>
      </c>
      <c r="I78" s="202">
        <v>226</v>
      </c>
      <c r="J78" s="221">
        <v>-0.74171428571428577</v>
      </c>
      <c r="K78" s="195">
        <v>86</v>
      </c>
      <c r="L78" s="220">
        <v>0.34375</v>
      </c>
      <c r="M78" s="202">
        <v>1309</v>
      </c>
      <c r="N78" s="221">
        <v>-0.38020833333333337</v>
      </c>
      <c r="O78" s="195">
        <v>2484</v>
      </c>
      <c r="P78" s="220">
        <v>0.88753799392097266</v>
      </c>
      <c r="Q78" s="202">
        <v>3793</v>
      </c>
      <c r="R78" s="221">
        <v>0.10647607934655778</v>
      </c>
    </row>
    <row r="79" spans="2:18" ht="15" hidden="1" customHeight="1" outlineLevel="1">
      <c r="B79" s="63" t="s">
        <v>83</v>
      </c>
      <c r="C79" s="195">
        <v>8</v>
      </c>
      <c r="D79" s="220">
        <v>-0.27272727272727271</v>
      </c>
      <c r="E79" s="202">
        <v>888</v>
      </c>
      <c r="F79" s="221">
        <v>-0.35605511240029009</v>
      </c>
      <c r="G79" s="195">
        <v>323</v>
      </c>
      <c r="H79" s="220">
        <v>0.84571428571428564</v>
      </c>
      <c r="I79" s="202">
        <v>243</v>
      </c>
      <c r="J79" s="221">
        <v>-0.74010695187165776</v>
      </c>
      <c r="K79" s="195">
        <v>102</v>
      </c>
      <c r="L79" s="220">
        <v>0.64516129032258074</v>
      </c>
      <c r="M79" s="202">
        <v>1564</v>
      </c>
      <c r="N79" s="221">
        <v>-0.38953942232630756</v>
      </c>
      <c r="O79" s="195">
        <v>2150</v>
      </c>
      <c r="P79" s="220">
        <v>0.47664835164835173</v>
      </c>
      <c r="Q79" s="202">
        <v>3714</v>
      </c>
      <c r="R79" s="221">
        <v>-7.5659532105525118E-2</v>
      </c>
    </row>
    <row r="80" spans="2:18" ht="15" hidden="1" customHeight="1" outlineLevel="1">
      <c r="B80" s="63" t="s">
        <v>82</v>
      </c>
      <c r="C80" s="195">
        <v>20</v>
      </c>
      <c r="D80" s="220">
        <v>5.2631578947368363E-2</v>
      </c>
      <c r="E80" s="202">
        <v>1079</v>
      </c>
      <c r="F80" s="221">
        <v>-1.1904761904761862E-2</v>
      </c>
      <c r="G80" s="195">
        <v>5186</v>
      </c>
      <c r="H80" s="220">
        <v>0.41307901907356959</v>
      </c>
      <c r="I80" s="202">
        <v>5533</v>
      </c>
      <c r="J80" s="221">
        <v>0.66406015037593979</v>
      </c>
      <c r="K80" s="195">
        <v>935</v>
      </c>
      <c r="L80" s="220">
        <v>0.53278688524590168</v>
      </c>
      <c r="M80" s="202">
        <v>12753</v>
      </c>
      <c r="N80" s="221">
        <v>0.4631711794401101</v>
      </c>
      <c r="O80" s="195">
        <v>20304</v>
      </c>
      <c r="P80" s="220">
        <v>9.24939467312349E-2</v>
      </c>
      <c r="Q80" s="202">
        <v>33057</v>
      </c>
      <c r="R80" s="221">
        <v>0.21083476795721778</v>
      </c>
    </row>
    <row r="81" spans="2:18" ht="15" hidden="1" customHeight="1" outlineLevel="1">
      <c r="B81" s="63" t="s">
        <v>81</v>
      </c>
      <c r="C81" s="195">
        <v>44</v>
      </c>
      <c r="D81" s="220">
        <v>0.5714285714285714</v>
      </c>
      <c r="E81" s="202">
        <v>1281</v>
      </c>
      <c r="F81" s="221">
        <v>5.2487804878048783</v>
      </c>
      <c r="G81" s="195">
        <v>8732</v>
      </c>
      <c r="H81" s="220">
        <v>-8.2676751759638623E-2</v>
      </c>
      <c r="I81" s="202">
        <v>9370</v>
      </c>
      <c r="J81" s="221">
        <v>0.1880309369849118</v>
      </c>
      <c r="K81" s="195">
        <v>1231</v>
      </c>
      <c r="L81" s="220">
        <v>-0.160300136425648</v>
      </c>
      <c r="M81" s="202">
        <v>20658</v>
      </c>
      <c r="N81" s="221">
        <v>8.1287621041612246E-2</v>
      </c>
      <c r="O81" s="195">
        <v>48309</v>
      </c>
      <c r="P81" s="220">
        <v>0.19490959459793711</v>
      </c>
      <c r="Q81" s="202">
        <v>68967</v>
      </c>
      <c r="R81" s="221">
        <v>0.15844727382672086</v>
      </c>
    </row>
    <row r="82" spans="2:18" ht="15" hidden="1" customHeight="1" outlineLevel="1">
      <c r="B82" s="63" t="s">
        <v>80</v>
      </c>
      <c r="C82" s="195">
        <v>41</v>
      </c>
      <c r="D82" s="220">
        <v>-0.46052631578947367</v>
      </c>
      <c r="E82" s="202">
        <v>1366</v>
      </c>
      <c r="F82" s="221">
        <v>3.6737692872887973E-3</v>
      </c>
      <c r="G82" s="195">
        <v>8961</v>
      </c>
      <c r="H82" s="220">
        <v>7.3173652694610736E-2</v>
      </c>
      <c r="I82" s="202">
        <v>8634</v>
      </c>
      <c r="J82" s="221">
        <v>5.8477381390217076E-2</v>
      </c>
      <c r="K82" s="195">
        <v>1304</v>
      </c>
      <c r="L82" s="220">
        <v>-8.6834733893557448E-2</v>
      </c>
      <c r="M82" s="202">
        <v>20306</v>
      </c>
      <c r="N82" s="221">
        <v>4.8213916993599115E-2</v>
      </c>
      <c r="O82" s="195">
        <v>46758</v>
      </c>
      <c r="P82" s="220">
        <v>0.21053176616786629</v>
      </c>
      <c r="Q82" s="202">
        <v>67064</v>
      </c>
      <c r="R82" s="221">
        <v>0.15631573502534568</v>
      </c>
    </row>
    <row r="83" spans="2:18" ht="15" hidden="1" customHeight="1" outlineLevel="1">
      <c r="B83" s="63" t="s">
        <v>79</v>
      </c>
      <c r="C83" s="195">
        <v>58</v>
      </c>
      <c r="D83" s="220">
        <v>0.31818181818181812</v>
      </c>
      <c r="E83" s="202">
        <v>1530</v>
      </c>
      <c r="F83" s="221">
        <v>0.17151607963246551</v>
      </c>
      <c r="G83" s="195">
        <v>10304</v>
      </c>
      <c r="H83" s="220">
        <v>5.9552865371472752E-3</v>
      </c>
      <c r="I83" s="202">
        <v>8604</v>
      </c>
      <c r="J83" s="221">
        <v>8.2945248584015197E-2</v>
      </c>
      <c r="K83" s="195">
        <v>1167</v>
      </c>
      <c r="L83" s="220">
        <v>2.9100529100529071E-2</v>
      </c>
      <c r="M83" s="202">
        <v>21663</v>
      </c>
      <c r="N83" s="221">
        <v>4.7939241486068207E-2</v>
      </c>
      <c r="O83" s="195">
        <v>55957</v>
      </c>
      <c r="P83" s="220">
        <v>0.2796606293450421</v>
      </c>
      <c r="Q83" s="202">
        <v>77620</v>
      </c>
      <c r="R83" s="221">
        <v>0.20527950310559007</v>
      </c>
    </row>
    <row r="84" spans="2:18" collapsed="1">
      <c r="B84" s="227">
        <v>2006</v>
      </c>
      <c r="C84" s="228">
        <v>489</v>
      </c>
      <c r="D84" s="229">
        <v>0.48632218844984809</v>
      </c>
      <c r="E84" s="228">
        <v>15275</v>
      </c>
      <c r="F84" s="229">
        <v>1.4747890785889783E-2</v>
      </c>
      <c r="G84" s="228">
        <v>54317</v>
      </c>
      <c r="H84" s="229">
        <v>2.6417732761390145E-2</v>
      </c>
      <c r="I84" s="228">
        <v>62891</v>
      </c>
      <c r="J84" s="229">
        <v>0.14695530064012541</v>
      </c>
      <c r="K84" s="228">
        <v>9125</v>
      </c>
      <c r="L84" s="229">
        <v>0.19687827911857303</v>
      </c>
      <c r="M84" s="228">
        <v>142097</v>
      </c>
      <c r="N84" s="229">
        <v>8.6717447498432243E-2</v>
      </c>
      <c r="O84" s="228">
        <v>286591</v>
      </c>
      <c r="P84" s="229">
        <v>9.2732680062530992E-2</v>
      </c>
      <c r="Q84" s="228">
        <v>428688</v>
      </c>
      <c r="R84" s="229">
        <v>9.0731449158838462E-2</v>
      </c>
    </row>
    <row r="85" spans="2:18" ht="15" hidden="1" customHeight="1" outlineLevel="1">
      <c r="B85" s="63" t="s">
        <v>90</v>
      </c>
      <c r="C85" s="195">
        <v>49</v>
      </c>
      <c r="D85" s="220">
        <v>-0.36363636363636365</v>
      </c>
      <c r="E85" s="202">
        <v>1781</v>
      </c>
      <c r="F85" s="221">
        <v>-7.6723691031622576E-2</v>
      </c>
      <c r="G85" s="195">
        <v>7531</v>
      </c>
      <c r="H85" s="220">
        <v>3.5980810234541583E-3</v>
      </c>
      <c r="I85" s="202">
        <v>7118</v>
      </c>
      <c r="J85" s="221">
        <v>2.772162864568295E-2</v>
      </c>
      <c r="K85" s="195">
        <v>742</v>
      </c>
      <c r="L85" s="220">
        <v>-0.35139860139860135</v>
      </c>
      <c r="M85" s="202">
        <v>17221</v>
      </c>
      <c r="N85" s="221">
        <v>-2.0420932878270737E-2</v>
      </c>
      <c r="O85" s="195">
        <v>42368</v>
      </c>
      <c r="P85" s="220">
        <v>6.6827818905172087E-2</v>
      </c>
      <c r="Q85" s="202">
        <v>59589</v>
      </c>
      <c r="R85" s="221">
        <v>4.0056550424128146E-2</v>
      </c>
    </row>
    <row r="86" spans="2:18" ht="15" hidden="1" customHeight="1" outlineLevel="1">
      <c r="B86" s="63" t="s">
        <v>89</v>
      </c>
      <c r="C86" s="195">
        <v>37</v>
      </c>
      <c r="D86" s="220">
        <v>-0.5</v>
      </c>
      <c r="E86" s="202">
        <v>1821</v>
      </c>
      <c r="F86" s="221">
        <v>-0.16544454628780936</v>
      </c>
      <c r="G86" s="195">
        <v>8270</v>
      </c>
      <c r="H86" s="220">
        <v>2.8223299763769694E-2</v>
      </c>
      <c r="I86" s="202">
        <v>9493</v>
      </c>
      <c r="J86" s="221">
        <v>0.11341778090546573</v>
      </c>
      <c r="K86" s="195">
        <v>1102</v>
      </c>
      <c r="L86" s="220">
        <v>-0.21899362154500357</v>
      </c>
      <c r="M86" s="202">
        <v>20723</v>
      </c>
      <c r="N86" s="221">
        <v>2.406602095275745E-2</v>
      </c>
      <c r="O86" s="195">
        <v>46101</v>
      </c>
      <c r="P86" s="220">
        <v>0.13995697435770627</v>
      </c>
      <c r="Q86" s="202">
        <v>66824</v>
      </c>
      <c r="R86" s="221">
        <v>0.10130692024984755</v>
      </c>
    </row>
    <row r="87" spans="2:18" ht="15" hidden="1" customHeight="1" outlineLevel="1">
      <c r="B87" s="63" t="s">
        <v>88</v>
      </c>
      <c r="C87" s="195">
        <v>15</v>
      </c>
      <c r="D87" s="220">
        <v>-0.375</v>
      </c>
      <c r="E87" s="202">
        <v>1710</v>
      </c>
      <c r="F87" s="221">
        <v>0.58040665434380778</v>
      </c>
      <c r="G87" s="195">
        <v>4734</v>
      </c>
      <c r="H87" s="220">
        <v>0.20981344237158184</v>
      </c>
      <c r="I87" s="202">
        <v>6402</v>
      </c>
      <c r="J87" s="221">
        <v>-0.153957975419585</v>
      </c>
      <c r="K87" s="195">
        <v>762</v>
      </c>
      <c r="L87" s="220">
        <v>-2.4327784891165161E-2</v>
      </c>
      <c r="M87" s="202">
        <v>13623</v>
      </c>
      <c r="N87" s="221">
        <v>1.9151642103688138E-2</v>
      </c>
      <c r="O87" s="195">
        <v>25403</v>
      </c>
      <c r="P87" s="220">
        <v>-5.1879222184899043E-2</v>
      </c>
      <c r="Q87" s="202">
        <v>39026</v>
      </c>
      <c r="R87" s="221">
        <v>-2.8237051792828649E-2</v>
      </c>
    </row>
    <row r="88" spans="2:18" ht="15" hidden="1" customHeight="1" outlineLevel="1">
      <c r="B88" s="63" t="s">
        <v>87</v>
      </c>
      <c r="C88" s="195">
        <v>13</v>
      </c>
      <c r="D88" s="220">
        <v>1.6</v>
      </c>
      <c r="E88" s="202">
        <v>1093</v>
      </c>
      <c r="F88" s="221">
        <v>0.26504629629629628</v>
      </c>
      <c r="G88" s="195">
        <v>121</v>
      </c>
      <c r="H88" s="220">
        <v>-0.12949640287769781</v>
      </c>
      <c r="I88" s="202">
        <v>974</v>
      </c>
      <c r="J88" s="221">
        <v>-0.12488769092542673</v>
      </c>
      <c r="K88" s="195">
        <v>88</v>
      </c>
      <c r="L88" s="220">
        <v>1.3157894736842106</v>
      </c>
      <c r="M88" s="202">
        <v>2289</v>
      </c>
      <c r="N88" s="221">
        <v>6.0213061602593765E-2</v>
      </c>
      <c r="O88" s="195">
        <v>1561</v>
      </c>
      <c r="P88" s="220">
        <v>0.27324632952691674</v>
      </c>
      <c r="Q88" s="202">
        <v>3850</v>
      </c>
      <c r="R88" s="221">
        <v>0.13737075332348603</v>
      </c>
    </row>
    <row r="89" spans="2:18" ht="15" hidden="1" customHeight="1" outlineLevel="1">
      <c r="B89" s="63" t="s">
        <v>86</v>
      </c>
      <c r="C89" s="195">
        <v>22</v>
      </c>
      <c r="D89" s="220">
        <v>0.10000000000000009</v>
      </c>
      <c r="E89" s="202">
        <v>913</v>
      </c>
      <c r="F89" s="221">
        <v>-0.17821782178217827</v>
      </c>
      <c r="G89" s="195">
        <v>127</v>
      </c>
      <c r="H89" s="220">
        <v>0.73972602739726034</v>
      </c>
      <c r="I89" s="202">
        <v>905</v>
      </c>
      <c r="J89" s="221">
        <v>-0.3962641761174116</v>
      </c>
      <c r="K89" s="195">
        <v>87</v>
      </c>
      <c r="L89" s="220">
        <v>3.833333333333333</v>
      </c>
      <c r="M89" s="202">
        <v>2054</v>
      </c>
      <c r="N89" s="221">
        <v>-0.24513046674016903</v>
      </c>
      <c r="O89" s="195">
        <v>1042</v>
      </c>
      <c r="P89" s="220">
        <v>-2.6168224299065401E-2</v>
      </c>
      <c r="Q89" s="202">
        <v>3096</v>
      </c>
      <c r="R89" s="221">
        <v>-0.18332893695594832</v>
      </c>
    </row>
    <row r="90" spans="2:18" ht="15" hidden="1" customHeight="1" outlineLevel="1">
      <c r="B90" s="63" t="s">
        <v>85</v>
      </c>
      <c r="C90" s="195">
        <v>11</v>
      </c>
      <c r="D90" s="220">
        <v>-0.44999999999999996</v>
      </c>
      <c r="E90" s="202">
        <v>1278</v>
      </c>
      <c r="F90" s="221">
        <v>10.94392523364486</v>
      </c>
      <c r="G90" s="195">
        <v>124</v>
      </c>
      <c r="H90" s="220">
        <v>0.49397590361445776</v>
      </c>
      <c r="I90" s="202">
        <v>817</v>
      </c>
      <c r="J90" s="221">
        <v>-0.5075346594333936</v>
      </c>
      <c r="K90" s="195">
        <v>79</v>
      </c>
      <c r="L90" s="220">
        <v>0.43636363636363629</v>
      </c>
      <c r="M90" s="202">
        <v>2309</v>
      </c>
      <c r="N90" s="221">
        <v>0.2001039501039501</v>
      </c>
      <c r="O90" s="195">
        <v>1655</v>
      </c>
      <c r="P90" s="220">
        <v>-0.28478824546240278</v>
      </c>
      <c r="Q90" s="202">
        <v>3964</v>
      </c>
      <c r="R90" s="221">
        <v>-6.4653138272770194E-2</v>
      </c>
    </row>
    <row r="91" spans="2:18" ht="15" hidden="1" customHeight="1" outlineLevel="1">
      <c r="B91" s="63" t="s">
        <v>84</v>
      </c>
      <c r="C91" s="195">
        <v>4</v>
      </c>
      <c r="D91" s="220">
        <v>-0.6</v>
      </c>
      <c r="E91" s="202">
        <v>1114</v>
      </c>
      <c r="F91" s="221">
        <v>78.571428571428569</v>
      </c>
      <c r="G91" s="195">
        <v>55</v>
      </c>
      <c r="H91" s="220">
        <v>-1.7857142857142905E-2</v>
      </c>
      <c r="I91" s="202">
        <v>875</v>
      </c>
      <c r="J91" s="221">
        <v>-0.64241928892521449</v>
      </c>
      <c r="K91" s="195">
        <v>64</v>
      </c>
      <c r="L91" s="220">
        <v>0.64102564102564097</v>
      </c>
      <c r="M91" s="202">
        <v>2112</v>
      </c>
      <c r="N91" s="221">
        <v>-0.17692907248636014</v>
      </c>
      <c r="O91" s="195">
        <v>1316</v>
      </c>
      <c r="P91" s="220">
        <v>-0.52983208288674533</v>
      </c>
      <c r="Q91" s="202">
        <v>3428</v>
      </c>
      <c r="R91" s="221">
        <v>-0.36104380242311274</v>
      </c>
    </row>
    <row r="92" spans="2:18" ht="15" hidden="1" customHeight="1" outlineLevel="1">
      <c r="B92" s="63" t="s">
        <v>83</v>
      </c>
      <c r="C92" s="195">
        <v>11</v>
      </c>
      <c r="D92" s="220">
        <v>0.375</v>
      </c>
      <c r="E92" s="202">
        <v>1379</v>
      </c>
      <c r="F92" s="221">
        <v>21.983333333333334</v>
      </c>
      <c r="G92" s="195">
        <v>175</v>
      </c>
      <c r="H92" s="220">
        <v>0.21527777777777768</v>
      </c>
      <c r="I92" s="202">
        <v>935</v>
      </c>
      <c r="J92" s="221">
        <v>1.75</v>
      </c>
      <c r="K92" s="195">
        <v>62</v>
      </c>
      <c r="L92" s="220">
        <v>0</v>
      </c>
      <c r="M92" s="202">
        <v>2562</v>
      </c>
      <c r="N92" s="221">
        <v>3.1726384364820843</v>
      </c>
      <c r="O92" s="195">
        <v>1456</v>
      </c>
      <c r="P92" s="220">
        <v>-0.24008350730688932</v>
      </c>
      <c r="Q92" s="202">
        <v>4018</v>
      </c>
      <c r="R92" s="221">
        <v>0.58814229249011851</v>
      </c>
    </row>
    <row r="93" spans="2:18" ht="15" hidden="1" customHeight="1" outlineLevel="1">
      <c r="B93" s="63" t="s">
        <v>82</v>
      </c>
      <c r="C93" s="195">
        <v>19</v>
      </c>
      <c r="D93" s="220">
        <v>-0.17391304347826086</v>
      </c>
      <c r="E93" s="202">
        <v>1092</v>
      </c>
      <c r="F93" s="221">
        <v>12.481481481481481</v>
      </c>
      <c r="G93" s="195">
        <v>3670</v>
      </c>
      <c r="H93" s="220">
        <v>-0.1238959178801623</v>
      </c>
      <c r="I93" s="202">
        <v>3325</v>
      </c>
      <c r="J93" s="221">
        <v>0.5093054925102134</v>
      </c>
      <c r="K93" s="195">
        <v>610</v>
      </c>
      <c r="L93" s="220">
        <v>-0.29069767441860461</v>
      </c>
      <c r="M93" s="202">
        <v>8716</v>
      </c>
      <c r="N93" s="221">
        <v>0.18488308863512781</v>
      </c>
      <c r="O93" s="195">
        <v>18585</v>
      </c>
      <c r="P93" s="220">
        <v>-7.4267782426778228E-2</v>
      </c>
      <c r="Q93" s="202">
        <v>27301</v>
      </c>
      <c r="R93" s="221">
        <v>-4.7754447360746077E-3</v>
      </c>
    </row>
    <row r="94" spans="2:18" ht="15" hidden="1" customHeight="1" outlineLevel="1">
      <c r="B94" s="63" t="s">
        <v>81</v>
      </c>
      <c r="C94" s="195">
        <v>28</v>
      </c>
      <c r="D94" s="220">
        <v>-0.58208955223880599</v>
      </c>
      <c r="E94" s="202">
        <v>205</v>
      </c>
      <c r="F94" s="221">
        <v>-4.2056074766355089E-2</v>
      </c>
      <c r="G94" s="195">
        <v>9519</v>
      </c>
      <c r="H94" s="220">
        <v>0.32632018949421759</v>
      </c>
      <c r="I94" s="202">
        <v>7887</v>
      </c>
      <c r="J94" s="221">
        <v>0.77635135135135136</v>
      </c>
      <c r="K94" s="195">
        <v>1466</v>
      </c>
      <c r="L94" s="220">
        <v>0.431640625</v>
      </c>
      <c r="M94" s="202">
        <v>19105</v>
      </c>
      <c r="N94" s="221">
        <v>0.47848630242996437</v>
      </c>
      <c r="O94" s="195">
        <v>40429</v>
      </c>
      <c r="P94" s="220">
        <v>3.9867280537050798E-2</v>
      </c>
      <c r="Q94" s="202">
        <v>59534</v>
      </c>
      <c r="R94" s="221">
        <v>0.14928283237775331</v>
      </c>
    </row>
    <row r="95" spans="2:18" ht="15" hidden="1" customHeight="1" outlineLevel="1">
      <c r="B95" s="63" t="s">
        <v>80</v>
      </c>
      <c r="C95" s="195">
        <v>76</v>
      </c>
      <c r="D95" s="220">
        <v>0.13432835820895517</v>
      </c>
      <c r="E95" s="202">
        <v>1361</v>
      </c>
      <c r="F95" s="221">
        <v>7.5062499999999996</v>
      </c>
      <c r="G95" s="195">
        <v>8350</v>
      </c>
      <c r="H95" s="220">
        <v>0.14477652865368795</v>
      </c>
      <c r="I95" s="202">
        <v>8157</v>
      </c>
      <c r="J95" s="221">
        <v>0.62005958291956298</v>
      </c>
      <c r="K95" s="195">
        <v>1428</v>
      </c>
      <c r="L95" s="220">
        <v>0.18801996672212984</v>
      </c>
      <c r="M95" s="202">
        <v>19372</v>
      </c>
      <c r="N95" s="221">
        <v>0.40805349614769582</v>
      </c>
      <c r="O95" s="195">
        <v>38626</v>
      </c>
      <c r="P95" s="220">
        <v>3.0796327924850653E-2</v>
      </c>
      <c r="Q95" s="202">
        <v>57998</v>
      </c>
      <c r="R95" s="221">
        <v>0.13211009174311927</v>
      </c>
    </row>
    <row r="96" spans="2:18" ht="15" hidden="1" customHeight="1" outlineLevel="1">
      <c r="B96" s="63" t="s">
        <v>79</v>
      </c>
      <c r="C96" s="195">
        <v>44</v>
      </c>
      <c r="D96" s="220">
        <v>-0.40540540540540537</v>
      </c>
      <c r="E96" s="202">
        <v>1306</v>
      </c>
      <c r="F96" s="221">
        <v>2.1095238095238096</v>
      </c>
      <c r="G96" s="195">
        <v>10243</v>
      </c>
      <c r="H96" s="220">
        <v>0.40777899945024743</v>
      </c>
      <c r="I96" s="202">
        <v>7945</v>
      </c>
      <c r="J96" s="221">
        <v>0.9349732099366781</v>
      </c>
      <c r="K96" s="195">
        <v>1134</v>
      </c>
      <c r="L96" s="220">
        <v>1.8867924528301883E-2</v>
      </c>
      <c r="M96" s="202">
        <v>20672</v>
      </c>
      <c r="N96" s="221">
        <v>0.59150050042343527</v>
      </c>
      <c r="O96" s="195">
        <v>43728</v>
      </c>
      <c r="P96" s="220">
        <v>0.19678143302862772</v>
      </c>
      <c r="Q96" s="202">
        <v>64400</v>
      </c>
      <c r="R96" s="221">
        <v>0.30030084600319018</v>
      </c>
    </row>
    <row r="97" spans="2:18" collapsed="1">
      <c r="B97" s="227">
        <v>2005</v>
      </c>
      <c r="C97" s="228">
        <v>329</v>
      </c>
      <c r="D97" s="229">
        <v>-0.29850746268656714</v>
      </c>
      <c r="E97" s="228">
        <v>15053</v>
      </c>
      <c r="F97" s="229">
        <v>0.83037451361867709</v>
      </c>
      <c r="G97" s="228">
        <v>52919</v>
      </c>
      <c r="H97" s="229">
        <v>0.15314549693839741</v>
      </c>
      <c r="I97" s="228">
        <v>54833</v>
      </c>
      <c r="J97" s="229">
        <v>0.1956346350929985</v>
      </c>
      <c r="K97" s="228">
        <v>7624</v>
      </c>
      <c r="L97" s="229">
        <v>-1.5877113721440517E-2</v>
      </c>
      <c r="M97" s="228">
        <v>130758</v>
      </c>
      <c r="N97" s="229">
        <v>0.20857364685004431</v>
      </c>
      <c r="O97" s="228">
        <v>262270</v>
      </c>
      <c r="P97" s="229">
        <v>5.2287371909580438E-2</v>
      </c>
      <c r="Q97" s="228">
        <v>393028</v>
      </c>
      <c r="R97" s="229">
        <v>9.9594326161766E-2</v>
      </c>
    </row>
    <row r="98" spans="2:18" ht="15" hidden="1" customHeight="1" outlineLevel="1">
      <c r="B98" s="63" t="s">
        <v>90</v>
      </c>
      <c r="C98" s="195">
        <v>77</v>
      </c>
      <c r="D98" s="220">
        <v>-0.1348314606741573</v>
      </c>
      <c r="E98" s="202">
        <v>1929</v>
      </c>
      <c r="F98" s="221">
        <v>12.978260869565217</v>
      </c>
      <c r="G98" s="195">
        <v>7504</v>
      </c>
      <c r="H98" s="220">
        <v>-4.1267407691324864E-2</v>
      </c>
      <c r="I98" s="202">
        <v>6926</v>
      </c>
      <c r="J98" s="221">
        <v>0.69838155958803338</v>
      </c>
      <c r="K98" s="195">
        <v>1144</v>
      </c>
      <c r="L98" s="220">
        <v>0.2753623188405796</v>
      </c>
      <c r="M98" s="202">
        <v>17580</v>
      </c>
      <c r="N98" s="221">
        <v>0.34929772046972141</v>
      </c>
      <c r="O98" s="195">
        <v>39714</v>
      </c>
      <c r="P98" s="220">
        <v>4.620653319283452E-2</v>
      </c>
      <c r="Q98" s="202">
        <v>57294</v>
      </c>
      <c r="R98" s="221">
        <v>0.12365412147718136</v>
      </c>
    </row>
    <row r="99" spans="2:18" ht="15" hidden="1" customHeight="1" outlineLevel="1">
      <c r="B99" s="63" t="s">
        <v>89</v>
      </c>
      <c r="C99" s="195">
        <v>74</v>
      </c>
      <c r="D99" s="220">
        <v>1.1764705882352939</v>
      </c>
      <c r="E99" s="202">
        <v>2182</v>
      </c>
      <c r="F99" s="221">
        <v>15.914728682170544</v>
      </c>
      <c r="G99" s="195">
        <v>8043</v>
      </c>
      <c r="H99" s="220">
        <v>5.0274223034734833E-2</v>
      </c>
      <c r="I99" s="202">
        <v>8526</v>
      </c>
      <c r="J99" s="221">
        <v>0.76375672321059174</v>
      </c>
      <c r="K99" s="195">
        <v>1411</v>
      </c>
      <c r="L99" s="220">
        <v>9.210526315789469E-2</v>
      </c>
      <c r="M99" s="202">
        <v>20236</v>
      </c>
      <c r="N99" s="221">
        <v>0.45092134509213455</v>
      </c>
      <c r="O99" s="195">
        <v>40441</v>
      </c>
      <c r="P99" s="220">
        <v>4.2712756711118516E-3</v>
      </c>
      <c r="Q99" s="202">
        <v>60677</v>
      </c>
      <c r="R99" s="221">
        <v>0.11917146229895237</v>
      </c>
    </row>
    <row r="100" spans="2:18" ht="15" hidden="1" customHeight="1" outlineLevel="1">
      <c r="B100" s="63" t="s">
        <v>88</v>
      </c>
      <c r="C100" s="195">
        <v>24</v>
      </c>
      <c r="D100" s="220">
        <v>-0.48936170212765961</v>
      </c>
      <c r="E100" s="202">
        <v>1082</v>
      </c>
      <c r="F100" s="221">
        <v>12.69620253164557</v>
      </c>
      <c r="G100" s="195">
        <v>3913</v>
      </c>
      <c r="H100" s="220">
        <v>4.4859813084112243E-2</v>
      </c>
      <c r="I100" s="202">
        <v>7567</v>
      </c>
      <c r="J100" s="221">
        <v>1.4323368691738989</v>
      </c>
      <c r="K100" s="195">
        <v>781</v>
      </c>
      <c r="L100" s="220">
        <v>-9.7109826589595327E-2</v>
      </c>
      <c r="M100" s="202">
        <v>13367</v>
      </c>
      <c r="N100" s="221">
        <v>0.70345354912705482</v>
      </c>
      <c r="O100" s="195">
        <v>26793</v>
      </c>
      <c r="P100" s="220">
        <v>0.25002332742371935</v>
      </c>
      <c r="Q100" s="202">
        <v>40160</v>
      </c>
      <c r="R100" s="221">
        <v>0.37153785731361633</v>
      </c>
    </row>
    <row r="101" spans="2:18" ht="15" hidden="1" customHeight="1" outlineLevel="1">
      <c r="B101" s="63" t="s">
        <v>87</v>
      </c>
      <c r="C101" s="195">
        <v>5</v>
      </c>
      <c r="D101" s="220">
        <v>-0.75</v>
      </c>
      <c r="E101" s="202">
        <v>864</v>
      </c>
      <c r="F101" s="221">
        <v>14.709090909090909</v>
      </c>
      <c r="G101" s="195">
        <v>139</v>
      </c>
      <c r="H101" s="220">
        <v>-0.36238532110091748</v>
      </c>
      <c r="I101" s="202">
        <v>1113</v>
      </c>
      <c r="J101" s="221">
        <v>0.21109902067464636</v>
      </c>
      <c r="K101" s="195">
        <v>38</v>
      </c>
      <c r="L101" s="220">
        <v>-0.11627906976744184</v>
      </c>
      <c r="M101" s="202">
        <v>2159</v>
      </c>
      <c r="N101" s="221">
        <v>0.72031872509960149</v>
      </c>
      <c r="O101" s="195">
        <v>1226</v>
      </c>
      <c r="P101" s="220">
        <v>-0.62078564800494895</v>
      </c>
      <c r="Q101" s="202">
        <v>3385</v>
      </c>
      <c r="R101" s="221">
        <v>-0.2457664884135472</v>
      </c>
    </row>
    <row r="102" spans="2:18" ht="15" hidden="1" customHeight="1" outlineLevel="1">
      <c r="B102" s="63" t="s">
        <v>86</v>
      </c>
      <c r="C102" s="195">
        <v>20</v>
      </c>
      <c r="D102" s="220">
        <v>-0.41176470588235292</v>
      </c>
      <c r="E102" s="202">
        <v>1111</v>
      </c>
      <c r="F102" s="221">
        <v>15.10144927536232</v>
      </c>
      <c r="G102" s="195">
        <v>73</v>
      </c>
      <c r="H102" s="220">
        <v>-0.58285714285714285</v>
      </c>
      <c r="I102" s="202">
        <v>1499</v>
      </c>
      <c r="J102" s="221">
        <v>1.0202156334231804</v>
      </c>
      <c r="K102" s="195">
        <v>18</v>
      </c>
      <c r="L102" s="220">
        <v>-0.21739130434782605</v>
      </c>
      <c r="M102" s="202">
        <v>2721</v>
      </c>
      <c r="N102" s="221">
        <v>1.6088207094918503</v>
      </c>
      <c r="O102" s="195">
        <v>1070</v>
      </c>
      <c r="P102" s="220">
        <v>-0.48083454633672973</v>
      </c>
      <c r="Q102" s="202">
        <v>3791</v>
      </c>
      <c r="R102" s="221">
        <v>0.22132731958762886</v>
      </c>
    </row>
    <row r="103" spans="2:18" ht="15" hidden="1" customHeight="1" outlineLevel="1">
      <c r="B103" s="63" t="s">
        <v>85</v>
      </c>
      <c r="C103" s="195">
        <v>20</v>
      </c>
      <c r="D103" s="220">
        <v>-0.23076923076923073</v>
      </c>
      <c r="E103" s="202">
        <v>107</v>
      </c>
      <c r="F103" s="221">
        <v>1.1400000000000001</v>
      </c>
      <c r="G103" s="195">
        <v>83</v>
      </c>
      <c r="H103" s="220">
        <v>-0.9098805646036916</v>
      </c>
      <c r="I103" s="202">
        <v>1659</v>
      </c>
      <c r="J103" s="221">
        <v>0.62170087976539579</v>
      </c>
      <c r="K103" s="195">
        <v>55</v>
      </c>
      <c r="L103" s="220">
        <v>5.1111111111111107</v>
      </c>
      <c r="M103" s="202">
        <v>1924</v>
      </c>
      <c r="N103" s="221">
        <v>-5.1749630359783194E-2</v>
      </c>
      <c r="O103" s="195">
        <v>2314</v>
      </c>
      <c r="P103" s="220">
        <v>-0.41639344262295086</v>
      </c>
      <c r="Q103" s="202">
        <v>4238</v>
      </c>
      <c r="R103" s="221">
        <v>-0.29295962629295957</v>
      </c>
    </row>
    <row r="104" spans="2:18" ht="15" hidden="1" customHeight="1" outlineLevel="1">
      <c r="B104" s="63" t="s">
        <v>84</v>
      </c>
      <c r="C104" s="195">
        <v>10</v>
      </c>
      <c r="D104" s="220">
        <v>1.5</v>
      </c>
      <c r="E104" s="202">
        <v>14</v>
      </c>
      <c r="F104" s="221">
        <v>-0.6216216216216216</v>
      </c>
      <c r="G104" s="195">
        <v>56</v>
      </c>
      <c r="H104" s="220">
        <v>-0.92802056555269918</v>
      </c>
      <c r="I104" s="202">
        <v>2447</v>
      </c>
      <c r="J104" s="221">
        <v>1.8289017341040461</v>
      </c>
      <c r="K104" s="195">
        <v>39</v>
      </c>
      <c r="L104" s="220">
        <v>-0.32758620689655171</v>
      </c>
      <c r="M104" s="202">
        <v>2566</v>
      </c>
      <c r="N104" s="221">
        <v>0.47301951779563711</v>
      </c>
      <c r="O104" s="195">
        <v>2799</v>
      </c>
      <c r="P104" s="220">
        <v>-8.5592943482521999E-2</v>
      </c>
      <c r="Q104" s="202">
        <v>5365</v>
      </c>
      <c r="R104" s="221">
        <v>0.1170102019571102</v>
      </c>
    </row>
    <row r="105" spans="2:18" ht="15" hidden="1" customHeight="1" outlineLevel="1">
      <c r="B105" s="63" t="s">
        <v>83</v>
      </c>
      <c r="C105" s="195">
        <v>8</v>
      </c>
      <c r="D105" s="220">
        <v>-0.11111111111111116</v>
      </c>
      <c r="E105" s="202">
        <v>60</v>
      </c>
      <c r="F105" s="221">
        <v>0.36363636363636354</v>
      </c>
      <c r="G105" s="195">
        <v>144</v>
      </c>
      <c r="H105" s="220">
        <v>-0.80219780219780223</v>
      </c>
      <c r="I105" s="202">
        <v>340</v>
      </c>
      <c r="J105" s="221">
        <v>-0.36210131332082551</v>
      </c>
      <c r="K105" s="195">
        <v>62</v>
      </c>
      <c r="L105" s="220">
        <v>-0.12676056338028174</v>
      </c>
      <c r="M105" s="202">
        <v>614</v>
      </c>
      <c r="N105" s="221">
        <v>-0.55667870036101075</v>
      </c>
      <c r="O105" s="195">
        <v>1916</v>
      </c>
      <c r="P105" s="220">
        <v>-0.38431876606683801</v>
      </c>
      <c r="Q105" s="202">
        <v>2530</v>
      </c>
      <c r="R105" s="221">
        <v>-0.43740271291972421</v>
      </c>
    </row>
    <row r="106" spans="2:18" ht="15" hidden="1" customHeight="1" outlineLevel="1">
      <c r="B106" s="63" t="s">
        <v>82</v>
      </c>
      <c r="C106" s="195">
        <v>23</v>
      </c>
      <c r="D106" s="220">
        <v>0.53333333333333344</v>
      </c>
      <c r="E106" s="202">
        <v>81</v>
      </c>
      <c r="F106" s="221">
        <v>-0.2429906542056075</v>
      </c>
      <c r="G106" s="195">
        <v>4189</v>
      </c>
      <c r="H106" s="220">
        <v>0.17602470522178559</v>
      </c>
      <c r="I106" s="202">
        <v>2203</v>
      </c>
      <c r="J106" s="221">
        <v>-0.11597110754414131</v>
      </c>
      <c r="K106" s="195">
        <v>860</v>
      </c>
      <c r="L106" s="220">
        <v>0.4098360655737705</v>
      </c>
      <c r="M106" s="202">
        <v>7356</v>
      </c>
      <c r="N106" s="221">
        <v>8.3996463306808211E-2</v>
      </c>
      <c r="O106" s="195">
        <v>20076</v>
      </c>
      <c r="P106" s="220">
        <v>0.23316953316953315</v>
      </c>
      <c r="Q106" s="202">
        <v>27432</v>
      </c>
      <c r="R106" s="221">
        <v>0.18928292725223272</v>
      </c>
    </row>
    <row r="107" spans="2:18" ht="15" hidden="1" customHeight="1" outlineLevel="1">
      <c r="B107" s="63" t="s">
        <v>81</v>
      </c>
      <c r="C107" s="195">
        <v>67</v>
      </c>
      <c r="D107" s="220">
        <v>1.09375</v>
      </c>
      <c r="E107" s="202">
        <v>214</v>
      </c>
      <c r="F107" s="221">
        <v>-0.39548022598870058</v>
      </c>
      <c r="G107" s="195">
        <v>7177</v>
      </c>
      <c r="H107" s="220">
        <v>-3.5608707336737488E-2</v>
      </c>
      <c r="I107" s="202">
        <v>4440</v>
      </c>
      <c r="J107" s="221">
        <v>-1.7046712419747645E-2</v>
      </c>
      <c r="K107" s="195">
        <v>1024</v>
      </c>
      <c r="L107" s="220">
        <v>0.15575620767494347</v>
      </c>
      <c r="M107" s="202">
        <v>12922</v>
      </c>
      <c r="N107" s="221">
        <v>-2.3354243821328668E-2</v>
      </c>
      <c r="O107" s="195">
        <v>38879</v>
      </c>
      <c r="P107" s="220">
        <v>3.5089587604163919E-2</v>
      </c>
      <c r="Q107" s="202">
        <v>51801</v>
      </c>
      <c r="R107" s="221">
        <v>1.9865333123326501E-2</v>
      </c>
    </row>
    <row r="108" spans="2:18" ht="15" hidden="1" customHeight="1" outlineLevel="1">
      <c r="B108" s="63" t="s">
        <v>80</v>
      </c>
      <c r="C108" s="195">
        <v>67</v>
      </c>
      <c r="D108" s="220">
        <v>0.42553191489361697</v>
      </c>
      <c r="E108" s="202">
        <v>160</v>
      </c>
      <c r="F108" s="221">
        <v>-0.54929577464788726</v>
      </c>
      <c r="G108" s="195">
        <v>7294</v>
      </c>
      <c r="H108" s="220">
        <v>0.15575978450324834</v>
      </c>
      <c r="I108" s="202">
        <v>5035</v>
      </c>
      <c r="J108" s="221">
        <v>0.23862238622386234</v>
      </c>
      <c r="K108" s="195">
        <v>1202</v>
      </c>
      <c r="L108" s="220">
        <v>0.35665914221218964</v>
      </c>
      <c r="M108" s="202">
        <v>13758</v>
      </c>
      <c r="N108" s="221">
        <v>0.17952674897119336</v>
      </c>
      <c r="O108" s="195">
        <v>37472</v>
      </c>
      <c r="P108" s="220">
        <v>0.11650080448125855</v>
      </c>
      <c r="Q108" s="202">
        <v>51230</v>
      </c>
      <c r="R108" s="221">
        <v>0.13275549462698444</v>
      </c>
    </row>
    <row r="109" spans="2:18" ht="15" hidden="1" customHeight="1" outlineLevel="1">
      <c r="B109" s="63" t="s">
        <v>79</v>
      </c>
      <c r="C109" s="195">
        <v>74</v>
      </c>
      <c r="D109" s="220">
        <v>-0.30188679245283023</v>
      </c>
      <c r="E109" s="202">
        <v>420</v>
      </c>
      <c r="F109" s="221">
        <v>0.30841121495327095</v>
      </c>
      <c r="G109" s="195">
        <v>7276</v>
      </c>
      <c r="H109" s="220">
        <v>-2.4795603806460287E-2</v>
      </c>
      <c r="I109" s="202">
        <v>4106</v>
      </c>
      <c r="J109" s="221">
        <v>0.20375256523013774</v>
      </c>
      <c r="K109" s="195">
        <v>1113</v>
      </c>
      <c r="L109" s="220">
        <v>0.53729281767955794</v>
      </c>
      <c r="M109" s="202">
        <v>12989</v>
      </c>
      <c r="N109" s="221">
        <v>8.0346003493304563E-2</v>
      </c>
      <c r="O109" s="195">
        <v>36538</v>
      </c>
      <c r="P109" s="220">
        <v>-6.4303823401367532E-2</v>
      </c>
      <c r="Q109" s="202">
        <v>49527</v>
      </c>
      <c r="R109" s="221">
        <v>-3.0251409774436078E-2</v>
      </c>
    </row>
    <row r="110" spans="2:18" collapsed="1">
      <c r="B110" s="227">
        <v>2004</v>
      </c>
      <c r="C110" s="228">
        <v>469</v>
      </c>
      <c r="D110" s="229">
        <v>1.2958963282937441E-2</v>
      </c>
      <c r="E110" s="228">
        <v>8224</v>
      </c>
      <c r="F110" s="229">
        <v>3.7318757192174914</v>
      </c>
      <c r="G110" s="228">
        <v>45891</v>
      </c>
      <c r="H110" s="229">
        <v>-1.996753940118734E-2</v>
      </c>
      <c r="I110" s="228">
        <v>45861</v>
      </c>
      <c r="J110" s="229">
        <v>0.49921542987904544</v>
      </c>
      <c r="K110" s="228">
        <v>7747</v>
      </c>
      <c r="L110" s="229">
        <v>0.21731615336266508</v>
      </c>
      <c r="M110" s="228">
        <v>108192</v>
      </c>
      <c r="N110" s="229">
        <v>0.25832451355532027</v>
      </c>
      <c r="O110" s="228">
        <v>249238</v>
      </c>
      <c r="P110" s="229">
        <v>3.1840594170078784E-2</v>
      </c>
      <c r="Q110" s="228">
        <v>357430</v>
      </c>
      <c r="R110" s="229">
        <v>9.1296011333382276E-2</v>
      </c>
    </row>
    <row r="111" spans="2:18" ht="15" hidden="1" customHeight="1" outlineLevel="1">
      <c r="B111" s="63" t="s">
        <v>90</v>
      </c>
      <c r="C111" s="195">
        <v>89</v>
      </c>
      <c r="D111" s="220">
        <v>0.36923076923076925</v>
      </c>
      <c r="E111" s="202">
        <v>138</v>
      </c>
      <c r="F111" s="221">
        <v>-0.56050955414012738</v>
      </c>
      <c r="G111" s="195">
        <v>7827</v>
      </c>
      <c r="H111" s="220">
        <v>-3.4657128761716782E-2</v>
      </c>
      <c r="I111" s="202">
        <v>4078</v>
      </c>
      <c r="J111" s="221">
        <v>-0.17699293642785063</v>
      </c>
      <c r="K111" s="195">
        <v>897</v>
      </c>
      <c r="L111" s="220">
        <v>0.17716535433070857</v>
      </c>
      <c r="M111" s="202">
        <v>13029</v>
      </c>
      <c r="N111" s="221">
        <v>-8.2723176569980295E-2</v>
      </c>
      <c r="O111" s="195">
        <v>37960</v>
      </c>
      <c r="P111" s="220">
        <v>-0.19025576484140017</v>
      </c>
      <c r="Q111" s="202">
        <v>50989</v>
      </c>
      <c r="R111" s="221">
        <v>-0.16525056071247324</v>
      </c>
    </row>
    <row r="112" spans="2:18" ht="15" hidden="1" customHeight="1" outlineLevel="1">
      <c r="B112" s="63" t="s">
        <v>89</v>
      </c>
      <c r="C112" s="195">
        <v>34</v>
      </c>
      <c r="D112" s="220">
        <v>0.21428571428571419</v>
      </c>
      <c r="E112" s="202">
        <v>129</v>
      </c>
      <c r="F112" s="221">
        <v>-0.60185185185185186</v>
      </c>
      <c r="G112" s="195">
        <v>7658</v>
      </c>
      <c r="H112" s="220">
        <v>6.6573816155988785E-2</v>
      </c>
      <c r="I112" s="202">
        <v>4834</v>
      </c>
      <c r="J112" s="221">
        <v>8.3856502242152464E-2</v>
      </c>
      <c r="K112" s="195">
        <v>1292</v>
      </c>
      <c r="L112" s="220">
        <v>0.32377049180327866</v>
      </c>
      <c r="M112" s="202">
        <v>13947</v>
      </c>
      <c r="N112" s="221">
        <v>7.5493522516964839E-2</v>
      </c>
      <c r="O112" s="195">
        <v>40269</v>
      </c>
      <c r="P112" s="220">
        <v>2.2055837563451863E-2</v>
      </c>
      <c r="Q112" s="202">
        <v>54216</v>
      </c>
      <c r="R112" s="221">
        <v>3.5288725939504939E-2</v>
      </c>
    </row>
    <row r="113" spans="2:18" ht="15" hidden="1" customHeight="1" outlineLevel="1">
      <c r="B113" s="63" t="s">
        <v>88</v>
      </c>
      <c r="C113" s="195">
        <v>47</v>
      </c>
      <c r="D113" s="220">
        <v>0.56666666666666665</v>
      </c>
      <c r="E113" s="202">
        <v>79</v>
      </c>
      <c r="F113" s="221">
        <v>-0.69498069498069492</v>
      </c>
      <c r="G113" s="195">
        <v>3745</v>
      </c>
      <c r="H113" s="220">
        <v>-0.30904059040590404</v>
      </c>
      <c r="I113" s="202">
        <v>3111</v>
      </c>
      <c r="J113" s="221">
        <v>2.3692003948667217E-2</v>
      </c>
      <c r="K113" s="195">
        <v>865</v>
      </c>
      <c r="L113" s="220">
        <v>1.1149144254278727</v>
      </c>
      <c r="M113" s="202">
        <v>7847</v>
      </c>
      <c r="N113" s="221">
        <v>-0.14305995413344985</v>
      </c>
      <c r="O113" s="195">
        <v>21434</v>
      </c>
      <c r="P113" s="220">
        <v>7.3202483476867641E-2</v>
      </c>
      <c r="Q113" s="202">
        <v>29281</v>
      </c>
      <c r="R113" s="221">
        <v>5.2181674619795615E-3</v>
      </c>
    </row>
    <row r="114" spans="2:18" ht="15" hidden="1" customHeight="1" outlineLevel="1">
      <c r="B114" s="63" t="s">
        <v>87</v>
      </c>
      <c r="C114" s="195">
        <v>20</v>
      </c>
      <c r="D114" s="220">
        <v>1</v>
      </c>
      <c r="E114" s="202">
        <v>55</v>
      </c>
      <c r="F114" s="221">
        <v>0.34146341463414642</v>
      </c>
      <c r="G114" s="195">
        <v>218</v>
      </c>
      <c r="H114" s="220">
        <v>-0.7233502538071066</v>
      </c>
      <c r="I114" s="202">
        <v>919</v>
      </c>
      <c r="J114" s="221">
        <v>0.19195849546044097</v>
      </c>
      <c r="K114" s="195">
        <v>43</v>
      </c>
      <c r="L114" s="220">
        <v>-0.64462809917355379</v>
      </c>
      <c r="M114" s="202">
        <v>1255</v>
      </c>
      <c r="N114" s="221">
        <v>-0.27498555748122477</v>
      </c>
      <c r="O114" s="195">
        <v>3233</v>
      </c>
      <c r="P114" s="220">
        <v>-6.4535955746772844E-3</v>
      </c>
      <c r="Q114" s="202">
        <v>4488</v>
      </c>
      <c r="R114" s="221">
        <v>-9.9699097291875649E-2</v>
      </c>
    </row>
    <row r="115" spans="2:18" ht="15" hidden="1" customHeight="1" outlineLevel="1">
      <c r="B115" s="63" t="s">
        <v>86</v>
      </c>
      <c r="C115" s="195">
        <v>34</v>
      </c>
      <c r="D115" s="220">
        <v>10.333333333333334</v>
      </c>
      <c r="E115" s="202">
        <v>69</v>
      </c>
      <c r="F115" s="221">
        <v>0.30188679245283012</v>
      </c>
      <c r="G115" s="195">
        <v>175</v>
      </c>
      <c r="H115" s="220">
        <v>-0.73723723723723722</v>
      </c>
      <c r="I115" s="202">
        <v>742</v>
      </c>
      <c r="J115" s="221">
        <v>6.91642651296831E-2</v>
      </c>
      <c r="K115" s="195">
        <v>23</v>
      </c>
      <c r="L115" s="220">
        <v>-0.23333333333333328</v>
      </c>
      <c r="M115" s="202">
        <v>1043</v>
      </c>
      <c r="N115" s="221">
        <v>-0.27869986168741356</v>
      </c>
      <c r="O115" s="195">
        <v>2061</v>
      </c>
      <c r="P115" s="220">
        <v>-0.33708587970408488</v>
      </c>
      <c r="Q115" s="202">
        <v>3104</v>
      </c>
      <c r="R115" s="221">
        <v>-0.31855104281009883</v>
      </c>
    </row>
    <row r="116" spans="2:18" ht="15" hidden="1" customHeight="1" outlineLevel="1">
      <c r="B116" s="63" t="s">
        <v>85</v>
      </c>
      <c r="C116" s="195">
        <v>26</v>
      </c>
      <c r="D116" s="220">
        <v>8.3333333333333259E-2</v>
      </c>
      <c r="E116" s="202">
        <v>50</v>
      </c>
      <c r="F116" s="221">
        <v>-0.375</v>
      </c>
      <c r="G116" s="195">
        <v>921</v>
      </c>
      <c r="H116" s="220">
        <v>-0.1195028680688337</v>
      </c>
      <c r="I116" s="202">
        <v>1023</v>
      </c>
      <c r="J116" s="221">
        <v>7.25</v>
      </c>
      <c r="K116" s="195">
        <v>9</v>
      </c>
      <c r="L116" s="220">
        <v>-0.88</v>
      </c>
      <c r="M116" s="202">
        <v>2029</v>
      </c>
      <c r="N116" s="221">
        <v>0.50407709414381019</v>
      </c>
      <c r="O116" s="195">
        <v>3965</v>
      </c>
      <c r="P116" s="220">
        <v>-0.15888841747984728</v>
      </c>
      <c r="Q116" s="202">
        <v>5994</v>
      </c>
      <c r="R116" s="221">
        <v>-1.1380504700643224E-2</v>
      </c>
    </row>
    <row r="117" spans="2:18" ht="15" hidden="1" customHeight="1" outlineLevel="1">
      <c r="B117" s="63" t="s">
        <v>84</v>
      </c>
      <c r="C117" s="195">
        <v>4</v>
      </c>
      <c r="D117" s="220" t="s">
        <v>143</v>
      </c>
      <c r="E117" s="202">
        <v>37</v>
      </c>
      <c r="F117" s="221">
        <v>0.60869565217391308</v>
      </c>
      <c r="G117" s="195">
        <v>778</v>
      </c>
      <c r="H117" s="220">
        <v>-0.14786418400876233</v>
      </c>
      <c r="I117" s="202">
        <v>865</v>
      </c>
      <c r="J117" s="221">
        <v>-0.13152610441767065</v>
      </c>
      <c r="K117" s="195">
        <v>58</v>
      </c>
      <c r="L117" s="220">
        <v>1.3199999999999998</v>
      </c>
      <c r="M117" s="202">
        <v>1742</v>
      </c>
      <c r="N117" s="221">
        <v>-0.1098620337250894</v>
      </c>
      <c r="O117" s="195">
        <v>3061</v>
      </c>
      <c r="P117" s="220">
        <v>0.12495406100698281</v>
      </c>
      <c r="Q117" s="202">
        <v>4803</v>
      </c>
      <c r="R117" s="221">
        <v>2.6720820863616934E-2</v>
      </c>
    </row>
    <row r="118" spans="2:18" ht="15" hidden="1" customHeight="1" outlineLevel="1">
      <c r="B118" s="63" t="s">
        <v>83</v>
      </c>
      <c r="C118" s="195">
        <v>9</v>
      </c>
      <c r="D118" s="220">
        <v>-0.66666666666666674</v>
      </c>
      <c r="E118" s="202">
        <v>44</v>
      </c>
      <c r="F118" s="221">
        <v>0.25714285714285712</v>
      </c>
      <c r="G118" s="195">
        <v>728</v>
      </c>
      <c r="H118" s="220">
        <v>-0.13230035756853398</v>
      </c>
      <c r="I118" s="202">
        <v>533</v>
      </c>
      <c r="J118" s="221">
        <v>3.4049586776859506</v>
      </c>
      <c r="K118" s="195">
        <v>71</v>
      </c>
      <c r="L118" s="220">
        <v>0.20338983050847448</v>
      </c>
      <c r="M118" s="202">
        <v>1385</v>
      </c>
      <c r="N118" s="221">
        <v>0.2812210915818687</v>
      </c>
      <c r="O118" s="195">
        <v>3112</v>
      </c>
      <c r="P118" s="220">
        <v>-0.12731351654514866</v>
      </c>
      <c r="Q118" s="202">
        <v>4497</v>
      </c>
      <c r="R118" s="221">
        <v>-3.2278889606197514E-2</v>
      </c>
    </row>
    <row r="119" spans="2:18" ht="15" hidden="1" customHeight="1" outlineLevel="1">
      <c r="B119" s="63" t="s">
        <v>82</v>
      </c>
      <c r="C119" s="195">
        <v>15</v>
      </c>
      <c r="D119" s="220">
        <v>-0.61538461538461542</v>
      </c>
      <c r="E119" s="202">
        <v>107</v>
      </c>
      <c r="F119" s="221">
        <v>0.52857142857142847</v>
      </c>
      <c r="G119" s="195">
        <v>3562</v>
      </c>
      <c r="H119" s="220">
        <v>-0.29507223431624774</v>
      </c>
      <c r="I119" s="202">
        <v>2492</v>
      </c>
      <c r="J119" s="221">
        <v>1.1955947136563876</v>
      </c>
      <c r="K119" s="195">
        <v>610</v>
      </c>
      <c r="L119" s="220">
        <v>0.11517367458866534</v>
      </c>
      <c r="M119" s="202">
        <v>6786</v>
      </c>
      <c r="N119" s="221">
        <v>-8.4745762711864181E-3</v>
      </c>
      <c r="O119" s="195">
        <v>16280</v>
      </c>
      <c r="P119" s="220">
        <v>-7.5840145322434105E-2</v>
      </c>
      <c r="Q119" s="202">
        <v>23066</v>
      </c>
      <c r="R119" s="221">
        <v>-5.6991005723630472E-2</v>
      </c>
    </row>
    <row r="120" spans="2:18" ht="15" hidden="1" customHeight="1" outlineLevel="1">
      <c r="B120" s="63" t="s">
        <v>81</v>
      </c>
      <c r="C120" s="195">
        <v>32</v>
      </c>
      <c r="D120" s="220">
        <v>-0.27272727272727271</v>
      </c>
      <c r="E120" s="202">
        <v>354</v>
      </c>
      <c r="F120" s="221">
        <v>0.73529411764705888</v>
      </c>
      <c r="G120" s="195">
        <v>7442</v>
      </c>
      <c r="H120" s="220">
        <v>-0.17357023875624655</v>
      </c>
      <c r="I120" s="202">
        <v>4517</v>
      </c>
      <c r="J120" s="221">
        <v>0.43624801271860103</v>
      </c>
      <c r="K120" s="195">
        <v>886</v>
      </c>
      <c r="L120" s="220">
        <v>-0.14230396902226528</v>
      </c>
      <c r="M120" s="202">
        <v>13231</v>
      </c>
      <c r="N120" s="221">
        <v>-1.4890923981833115E-2</v>
      </c>
      <c r="O120" s="195">
        <v>37561</v>
      </c>
      <c r="P120" s="220">
        <v>-0.24591447500501906</v>
      </c>
      <c r="Q120" s="202">
        <v>50792</v>
      </c>
      <c r="R120" s="221">
        <v>-0.19685014468461914</v>
      </c>
    </row>
    <row r="121" spans="2:18" ht="15" hidden="1" customHeight="1" outlineLevel="1">
      <c r="B121" s="63" t="s">
        <v>80</v>
      </c>
      <c r="C121" s="195">
        <v>47</v>
      </c>
      <c r="D121" s="220">
        <v>0.27027027027027017</v>
      </c>
      <c r="E121" s="202">
        <v>355</v>
      </c>
      <c r="F121" s="221">
        <v>0.74019607843137258</v>
      </c>
      <c r="G121" s="195">
        <v>6311</v>
      </c>
      <c r="H121" s="220">
        <v>-0.33287526427061309</v>
      </c>
      <c r="I121" s="202">
        <v>4065</v>
      </c>
      <c r="J121" s="221">
        <v>0.41342141863699577</v>
      </c>
      <c r="K121" s="195">
        <v>886</v>
      </c>
      <c r="L121" s="220">
        <v>0.13735558408215653</v>
      </c>
      <c r="M121" s="202">
        <v>11664</v>
      </c>
      <c r="N121" s="221">
        <v>-0.12668463611859837</v>
      </c>
      <c r="O121" s="195">
        <v>33562</v>
      </c>
      <c r="P121" s="220">
        <v>-0.24328102453102451</v>
      </c>
      <c r="Q121" s="202">
        <v>45226</v>
      </c>
      <c r="R121" s="221">
        <v>-0.21629583419976428</v>
      </c>
    </row>
    <row r="122" spans="2:18" ht="15" hidden="1" customHeight="1" outlineLevel="1">
      <c r="B122" s="63" t="s">
        <v>79</v>
      </c>
      <c r="C122" s="195">
        <v>106</v>
      </c>
      <c r="D122" s="220">
        <v>0.53623188405797095</v>
      </c>
      <c r="E122" s="202">
        <v>321</v>
      </c>
      <c r="F122" s="221">
        <v>-0.12295081967213117</v>
      </c>
      <c r="G122" s="195">
        <v>7461</v>
      </c>
      <c r="H122" s="220">
        <v>-0.25553781680303334</v>
      </c>
      <c r="I122" s="202">
        <v>3411</v>
      </c>
      <c r="J122" s="221">
        <v>0.29548044056209655</v>
      </c>
      <c r="K122" s="195">
        <v>724</v>
      </c>
      <c r="L122" s="220">
        <v>-0.1819209039548022</v>
      </c>
      <c r="M122" s="202">
        <v>12023</v>
      </c>
      <c r="N122" s="221">
        <v>-0.13967799642218248</v>
      </c>
      <c r="O122" s="195">
        <v>39049</v>
      </c>
      <c r="P122" s="220">
        <v>-0.16947061701086841</v>
      </c>
      <c r="Q122" s="202">
        <v>51072</v>
      </c>
      <c r="R122" s="221">
        <v>-0.16264428121720886</v>
      </c>
    </row>
    <row r="123" spans="2:18" collapsed="1">
      <c r="B123" s="227">
        <v>2003</v>
      </c>
      <c r="C123" s="228">
        <v>463</v>
      </c>
      <c r="D123" s="229">
        <v>0.2313829787234043</v>
      </c>
      <c r="E123" s="228">
        <v>1738</v>
      </c>
      <c r="F123" s="229">
        <v>-0.11910795742524072</v>
      </c>
      <c r="G123" s="228">
        <v>46826</v>
      </c>
      <c r="H123" s="229">
        <v>-0.1995555555555556</v>
      </c>
      <c r="I123" s="228">
        <v>30590</v>
      </c>
      <c r="J123" s="229">
        <v>0.22610124654294772</v>
      </c>
      <c r="K123" s="228">
        <v>6364</v>
      </c>
      <c r="L123" s="229">
        <v>0.11629538677425022</v>
      </c>
      <c r="M123" s="228">
        <v>85981</v>
      </c>
      <c r="N123" s="229">
        <v>-6.0306670018251518E-2</v>
      </c>
      <c r="O123" s="228">
        <v>241547</v>
      </c>
      <c r="P123" s="229">
        <v>-0.14469388477745126</v>
      </c>
      <c r="Q123" s="228">
        <v>327528</v>
      </c>
      <c r="R123" s="229">
        <v>-0.12404355070351347</v>
      </c>
    </row>
    <row r="124" spans="2:18" ht="15" hidden="1" customHeight="1" outlineLevel="1">
      <c r="B124" s="63" t="s">
        <v>90</v>
      </c>
      <c r="C124" s="195">
        <v>65</v>
      </c>
      <c r="D124" s="220">
        <v>0.25</v>
      </c>
      <c r="E124" s="202">
        <v>314</v>
      </c>
      <c r="F124" s="221">
        <v>-0.16042780748663099</v>
      </c>
      <c r="G124" s="195">
        <v>8108</v>
      </c>
      <c r="H124" s="220">
        <v>-9.3875726419311523E-2</v>
      </c>
      <c r="I124" s="202">
        <v>4955</v>
      </c>
      <c r="J124" s="221">
        <v>0.87334593572778818</v>
      </c>
      <c r="K124" s="195">
        <v>762</v>
      </c>
      <c r="L124" s="220">
        <v>-0.28248587570621464</v>
      </c>
      <c r="M124" s="202">
        <v>14204</v>
      </c>
      <c r="N124" s="221">
        <v>8.5849705679993837E-2</v>
      </c>
      <c r="O124" s="195">
        <v>46879</v>
      </c>
      <c r="P124" s="220">
        <v>7.4196283311564803E-2</v>
      </c>
      <c r="Q124" s="202">
        <v>61083</v>
      </c>
      <c r="R124" s="221">
        <v>7.6883748809985608E-2</v>
      </c>
    </row>
    <row r="125" spans="2:18" ht="15" hidden="1" customHeight="1" outlineLevel="1">
      <c r="B125" s="63" t="s">
        <v>89</v>
      </c>
      <c r="C125" s="195">
        <v>28</v>
      </c>
      <c r="D125" s="220">
        <v>-0.22222222222222221</v>
      </c>
      <c r="E125" s="202">
        <v>324</v>
      </c>
      <c r="F125" s="221">
        <v>0.19557195571955721</v>
      </c>
      <c r="G125" s="195">
        <v>7180</v>
      </c>
      <c r="H125" s="220">
        <v>-9.1369273601619838E-2</v>
      </c>
      <c r="I125" s="202">
        <v>4460</v>
      </c>
      <c r="J125" s="221">
        <v>0.14652956298200515</v>
      </c>
      <c r="K125" s="195">
        <v>976</v>
      </c>
      <c r="L125" s="220">
        <v>0.25611325611325619</v>
      </c>
      <c r="M125" s="202">
        <v>12968</v>
      </c>
      <c r="N125" s="221">
        <v>7.1450761105933402E-3</v>
      </c>
      <c r="O125" s="195">
        <v>39400</v>
      </c>
      <c r="P125" s="220">
        <v>-7.1302298173246959E-2</v>
      </c>
      <c r="Q125" s="202">
        <v>52368</v>
      </c>
      <c r="R125" s="221">
        <v>-5.3037015605504445E-2</v>
      </c>
    </row>
    <row r="126" spans="2:18" ht="15" hidden="1" customHeight="1" outlineLevel="1">
      <c r="B126" s="63" t="s">
        <v>88</v>
      </c>
      <c r="C126" s="195">
        <v>30</v>
      </c>
      <c r="D126" s="220">
        <v>-0.68421052631578949</v>
      </c>
      <c r="E126" s="202">
        <v>259</v>
      </c>
      <c r="F126" s="221">
        <v>-0.29619565217391308</v>
      </c>
      <c r="G126" s="195">
        <v>5420</v>
      </c>
      <c r="H126" s="220">
        <v>-0.13529036375239312</v>
      </c>
      <c r="I126" s="202">
        <v>3039</v>
      </c>
      <c r="J126" s="221">
        <v>0.24040816326530612</v>
      </c>
      <c r="K126" s="195">
        <v>409</v>
      </c>
      <c r="L126" s="220">
        <v>-0.14075630252100846</v>
      </c>
      <c r="M126" s="202">
        <v>9157</v>
      </c>
      <c r="N126" s="221">
        <v>-5.177591384487934E-2</v>
      </c>
      <c r="O126" s="195">
        <v>19972</v>
      </c>
      <c r="P126" s="220">
        <v>-9.792231255645889E-2</v>
      </c>
      <c r="Q126" s="202">
        <v>29129</v>
      </c>
      <c r="R126" s="221">
        <v>-8.3907286850960827E-2</v>
      </c>
    </row>
    <row r="127" spans="2:18" ht="15" hidden="1" customHeight="1" outlineLevel="1">
      <c r="B127" s="63" t="s">
        <v>87</v>
      </c>
      <c r="C127" s="195">
        <v>10</v>
      </c>
      <c r="D127" s="220">
        <v>-0.58333333333333326</v>
      </c>
      <c r="E127" s="202">
        <v>41</v>
      </c>
      <c r="F127" s="221">
        <v>-0.77717391304347827</v>
      </c>
      <c r="G127" s="195">
        <v>788</v>
      </c>
      <c r="H127" s="220">
        <v>0.10364145658263313</v>
      </c>
      <c r="I127" s="202">
        <v>771</v>
      </c>
      <c r="J127" s="221">
        <v>1.8661710037174721</v>
      </c>
      <c r="K127" s="195">
        <v>121</v>
      </c>
      <c r="L127" s="220">
        <v>3.1724137931034484</v>
      </c>
      <c r="M127" s="202">
        <v>1731</v>
      </c>
      <c r="N127" s="221">
        <v>0.41885245901639334</v>
      </c>
      <c r="O127" s="195">
        <v>3254</v>
      </c>
      <c r="P127" s="220">
        <v>-0.31117696867061817</v>
      </c>
      <c r="Q127" s="202">
        <v>4985</v>
      </c>
      <c r="R127" s="221">
        <v>-0.16133916554508754</v>
      </c>
    </row>
    <row r="128" spans="2:18" ht="15" hidden="1" customHeight="1" outlineLevel="1">
      <c r="B128" s="63" t="s">
        <v>86</v>
      </c>
      <c r="C128" s="195">
        <v>3</v>
      </c>
      <c r="D128" s="220">
        <v>-0.88</v>
      </c>
      <c r="E128" s="202">
        <v>53</v>
      </c>
      <c r="F128" s="221">
        <v>-0.75688073394495414</v>
      </c>
      <c r="G128" s="195">
        <v>666</v>
      </c>
      <c r="H128" s="220">
        <v>-0.46116504854368934</v>
      </c>
      <c r="I128" s="202">
        <v>694</v>
      </c>
      <c r="J128" s="221">
        <v>6.3829787234042552</v>
      </c>
      <c r="K128" s="195">
        <v>30</v>
      </c>
      <c r="L128" s="220">
        <v>-0.23076923076923073</v>
      </c>
      <c r="M128" s="202">
        <v>1446</v>
      </c>
      <c r="N128" s="221">
        <v>-0.10297766749379655</v>
      </c>
      <c r="O128" s="195">
        <v>3109</v>
      </c>
      <c r="P128" s="220">
        <v>-0.36041966673523962</v>
      </c>
      <c r="Q128" s="202">
        <v>4555</v>
      </c>
      <c r="R128" s="221">
        <v>-0.29630773984242242</v>
      </c>
    </row>
    <row r="129" spans="2:18" ht="15" hidden="1" customHeight="1" outlineLevel="1">
      <c r="B129" s="63" t="s">
        <v>85</v>
      </c>
      <c r="C129" s="195">
        <v>24</v>
      </c>
      <c r="D129" s="220">
        <v>-0.44186046511627908</v>
      </c>
      <c r="E129" s="202">
        <v>80</v>
      </c>
      <c r="F129" s="221">
        <v>0.90476190476190466</v>
      </c>
      <c r="G129" s="195">
        <v>1046</v>
      </c>
      <c r="H129" s="220">
        <v>-0.10214592274678114</v>
      </c>
      <c r="I129" s="202">
        <v>124</v>
      </c>
      <c r="J129" s="221">
        <v>0.33333333333333326</v>
      </c>
      <c r="K129" s="195">
        <v>75</v>
      </c>
      <c r="L129" s="220">
        <v>-0.21052631578947367</v>
      </c>
      <c r="M129" s="202">
        <v>1349</v>
      </c>
      <c r="N129" s="221">
        <v>-6.1891515994436763E-2</v>
      </c>
      <c r="O129" s="195">
        <v>4714</v>
      </c>
      <c r="P129" s="220">
        <v>-0.24273092369477911</v>
      </c>
      <c r="Q129" s="202">
        <v>6063</v>
      </c>
      <c r="R129" s="221">
        <v>-0.20879551089651571</v>
      </c>
    </row>
    <row r="130" spans="2:18" ht="15" hidden="1" customHeight="1" outlineLevel="1">
      <c r="B130" s="63" t="s">
        <v>84</v>
      </c>
      <c r="C130" s="195">
        <v>0</v>
      </c>
      <c r="D130" s="220">
        <v>-1</v>
      </c>
      <c r="E130" s="202">
        <v>23</v>
      </c>
      <c r="F130" s="221">
        <v>-0.39473684210526316</v>
      </c>
      <c r="G130" s="195">
        <v>913</v>
      </c>
      <c r="H130" s="220">
        <v>-0.12295869356388089</v>
      </c>
      <c r="I130" s="202">
        <v>996</v>
      </c>
      <c r="J130" s="221">
        <v>10.066666666666666</v>
      </c>
      <c r="K130" s="195">
        <v>25</v>
      </c>
      <c r="L130" s="220">
        <v>-0.34210526315789469</v>
      </c>
      <c r="M130" s="202">
        <v>1957</v>
      </c>
      <c r="N130" s="221">
        <v>0.59494702526487364</v>
      </c>
      <c r="O130" s="195">
        <v>2721</v>
      </c>
      <c r="P130" s="220">
        <v>-0.3236390753169277</v>
      </c>
      <c r="Q130" s="202">
        <v>4678</v>
      </c>
      <c r="R130" s="221">
        <v>-0.10895238095238091</v>
      </c>
    </row>
    <row r="131" spans="2:18" ht="15" hidden="1" customHeight="1" outlineLevel="1">
      <c r="B131" s="63" t="s">
        <v>83</v>
      </c>
      <c r="C131" s="195">
        <v>27</v>
      </c>
      <c r="D131" s="220">
        <v>2</v>
      </c>
      <c r="E131" s="202">
        <v>35</v>
      </c>
      <c r="F131" s="221">
        <v>-0.10256410256410253</v>
      </c>
      <c r="G131" s="195">
        <v>839</v>
      </c>
      <c r="H131" s="220">
        <v>-0.43766756032171583</v>
      </c>
      <c r="I131" s="202">
        <v>121</v>
      </c>
      <c r="J131" s="221">
        <v>1.6806722689075571E-2</v>
      </c>
      <c r="K131" s="195">
        <v>59</v>
      </c>
      <c r="L131" s="220">
        <v>-0.23376623376623373</v>
      </c>
      <c r="M131" s="202">
        <v>1081</v>
      </c>
      <c r="N131" s="221">
        <v>-0.37730414746543783</v>
      </c>
      <c r="O131" s="195">
        <v>3566</v>
      </c>
      <c r="P131" s="220">
        <v>-0.21280353200883007</v>
      </c>
      <c r="Q131" s="202">
        <v>4647</v>
      </c>
      <c r="R131" s="221">
        <v>-0.25837855090967121</v>
      </c>
    </row>
    <row r="132" spans="2:18" ht="15" hidden="1" customHeight="1" outlineLevel="1">
      <c r="B132" s="63" t="s">
        <v>82</v>
      </c>
      <c r="C132" s="195">
        <v>39</v>
      </c>
      <c r="D132" s="220">
        <v>-0.29090909090909089</v>
      </c>
      <c r="E132" s="202">
        <v>70</v>
      </c>
      <c r="F132" s="221">
        <v>-0.17647058823529416</v>
      </c>
      <c r="G132" s="195">
        <v>5053</v>
      </c>
      <c r="H132" s="220">
        <v>-0.18090452261306533</v>
      </c>
      <c r="I132" s="202">
        <v>1135</v>
      </c>
      <c r="J132" s="221">
        <v>-0.34241019698725372</v>
      </c>
      <c r="K132" s="195">
        <v>547</v>
      </c>
      <c r="L132" s="220">
        <v>1.7626262626262625</v>
      </c>
      <c r="M132" s="202">
        <v>6844</v>
      </c>
      <c r="N132" s="221">
        <v>-0.16871128385764611</v>
      </c>
      <c r="O132" s="195">
        <v>17616</v>
      </c>
      <c r="P132" s="220">
        <v>-0.32342435764488997</v>
      </c>
      <c r="Q132" s="202">
        <v>24460</v>
      </c>
      <c r="R132" s="221">
        <v>-0.28625620075868108</v>
      </c>
    </row>
    <row r="133" spans="2:18" ht="15" hidden="1" customHeight="1" outlineLevel="1">
      <c r="B133" s="63" t="s">
        <v>81</v>
      </c>
      <c r="C133" s="195">
        <v>44</v>
      </c>
      <c r="D133" s="220">
        <v>0.25714285714285712</v>
      </c>
      <c r="E133" s="202">
        <v>204</v>
      </c>
      <c r="F133" s="221">
        <v>-0.28421052631578947</v>
      </c>
      <c r="G133" s="195">
        <v>9005</v>
      </c>
      <c r="H133" s="220">
        <v>-7.6883649410558697E-2</v>
      </c>
      <c r="I133" s="202">
        <v>3145</v>
      </c>
      <c r="J133" s="221">
        <v>-0.31808326105810925</v>
      </c>
      <c r="K133" s="195">
        <v>1033</v>
      </c>
      <c r="L133" s="220">
        <v>6.8252326783867723E-2</v>
      </c>
      <c r="M133" s="202">
        <v>13431</v>
      </c>
      <c r="N133" s="221">
        <v>-0.14200843234955918</v>
      </c>
      <c r="O133" s="195">
        <v>49810</v>
      </c>
      <c r="P133" s="220">
        <v>6.879237833662355E-2</v>
      </c>
      <c r="Q133" s="202">
        <v>63241</v>
      </c>
      <c r="R133" s="221">
        <v>1.5789135532782828E-2</v>
      </c>
    </row>
    <row r="134" spans="2:18" ht="15" hidden="1" customHeight="1" outlineLevel="1">
      <c r="B134" s="63" t="s">
        <v>80</v>
      </c>
      <c r="C134" s="195">
        <v>37</v>
      </c>
      <c r="D134" s="220">
        <v>2.7777777777777679E-2</v>
      </c>
      <c r="E134" s="202">
        <v>204</v>
      </c>
      <c r="F134" s="221">
        <v>-0.29655172413793107</v>
      </c>
      <c r="G134" s="195">
        <v>9460</v>
      </c>
      <c r="H134" s="220">
        <v>-4.6851385390428213E-2</v>
      </c>
      <c r="I134" s="202">
        <v>2876</v>
      </c>
      <c r="J134" s="221">
        <v>-0.234902899707369</v>
      </c>
      <c r="K134" s="195">
        <v>779</v>
      </c>
      <c r="L134" s="220">
        <v>-0.35191347753743762</v>
      </c>
      <c r="M134" s="202">
        <v>13356</v>
      </c>
      <c r="N134" s="221">
        <v>-0.12200894031028131</v>
      </c>
      <c r="O134" s="195">
        <v>44352</v>
      </c>
      <c r="P134" s="220">
        <v>6.1249489587587025E-3</v>
      </c>
      <c r="Q134" s="202">
        <v>57708</v>
      </c>
      <c r="R134" s="221">
        <v>-2.674806894458126E-2</v>
      </c>
    </row>
    <row r="135" spans="2:18" ht="15" hidden="1" customHeight="1" outlineLevel="1">
      <c r="B135" s="63" t="s">
        <v>79</v>
      </c>
      <c r="C135" s="195">
        <v>69</v>
      </c>
      <c r="D135" s="220">
        <v>0.16949152542372881</v>
      </c>
      <c r="E135" s="202">
        <v>366</v>
      </c>
      <c r="F135" s="221">
        <v>7.3313782991202281E-2</v>
      </c>
      <c r="G135" s="195">
        <v>10022</v>
      </c>
      <c r="H135" s="220">
        <v>-0.1353636442067121</v>
      </c>
      <c r="I135" s="202">
        <v>2633</v>
      </c>
      <c r="J135" s="221">
        <v>-0.30307040762308102</v>
      </c>
      <c r="K135" s="195">
        <v>885</v>
      </c>
      <c r="L135" s="220">
        <v>-0.27040395713108001</v>
      </c>
      <c r="M135" s="202">
        <v>13975</v>
      </c>
      <c r="N135" s="221">
        <v>-0.1770698386526911</v>
      </c>
      <c r="O135" s="195">
        <v>47017</v>
      </c>
      <c r="P135" s="220">
        <v>-3.0897023662296963E-2</v>
      </c>
      <c r="Q135" s="202">
        <v>60992</v>
      </c>
      <c r="R135" s="221">
        <v>-6.8795993770802144E-2</v>
      </c>
    </row>
    <row r="136" spans="2:18" collapsed="1">
      <c r="B136" s="227">
        <v>2002</v>
      </c>
      <c r="C136" s="228">
        <v>376</v>
      </c>
      <c r="D136" s="229">
        <v>-0.23108384458077713</v>
      </c>
      <c r="E136" s="228">
        <v>1973</v>
      </c>
      <c r="F136" s="229">
        <v>-0.22169625246548319</v>
      </c>
      <c r="G136" s="228">
        <v>58500</v>
      </c>
      <c r="H136" s="229">
        <v>-0.11639428450593603</v>
      </c>
      <c r="I136" s="228">
        <v>24949</v>
      </c>
      <c r="J136" s="229">
        <v>6.0531349628055287E-2</v>
      </c>
      <c r="K136" s="228">
        <v>5701</v>
      </c>
      <c r="L136" s="229">
        <v>-7.6462011987688316E-2</v>
      </c>
      <c r="M136" s="228">
        <v>91499</v>
      </c>
      <c r="N136" s="229">
        <v>-7.5095018599385388E-2</v>
      </c>
      <c r="O136" s="228">
        <v>282410</v>
      </c>
      <c r="P136" s="229">
        <v>-5.1704453876323053E-2</v>
      </c>
      <c r="Q136" s="228">
        <v>373909</v>
      </c>
      <c r="R136" s="229">
        <v>-5.7537001935796139E-2</v>
      </c>
    </row>
    <row r="137" spans="2:18" ht="15" hidden="1" customHeight="1" outlineLevel="1">
      <c r="B137" s="63" t="s">
        <v>90</v>
      </c>
      <c r="C137" s="195">
        <v>52</v>
      </c>
      <c r="D137" s="220">
        <v>-0.26760563380281688</v>
      </c>
      <c r="E137" s="202">
        <v>374</v>
      </c>
      <c r="F137" s="221">
        <v>-0.26810176125244622</v>
      </c>
      <c r="G137" s="195">
        <v>8948</v>
      </c>
      <c r="H137" s="220">
        <v>-0.14910612400152146</v>
      </c>
      <c r="I137" s="202">
        <v>2645</v>
      </c>
      <c r="J137" s="221">
        <v>-8.981417756366139E-2</v>
      </c>
      <c r="K137" s="195">
        <v>1062</v>
      </c>
      <c r="L137" s="220">
        <v>-0.26249999999999996</v>
      </c>
      <c r="M137" s="202">
        <v>13081</v>
      </c>
      <c r="N137" s="221">
        <v>-0.15300440300440299</v>
      </c>
      <c r="O137" s="195">
        <v>43641</v>
      </c>
      <c r="P137" s="220">
        <v>-8.8838316352096158E-2</v>
      </c>
      <c r="Q137" s="202">
        <v>56722</v>
      </c>
      <c r="R137" s="221">
        <v>-0.10448373855383641</v>
      </c>
    </row>
    <row r="138" spans="2:18" ht="15" hidden="1" customHeight="1" outlineLevel="1">
      <c r="B138" s="63" t="s">
        <v>89</v>
      </c>
      <c r="C138" s="195">
        <v>36</v>
      </c>
      <c r="D138" s="220">
        <v>-0.56097560975609762</v>
      </c>
      <c r="E138" s="202">
        <v>271</v>
      </c>
      <c r="F138" s="221">
        <v>-0.31043256997455471</v>
      </c>
      <c r="G138" s="195">
        <v>7902</v>
      </c>
      <c r="H138" s="220">
        <v>-0.15846645367412138</v>
      </c>
      <c r="I138" s="202">
        <v>3890</v>
      </c>
      <c r="J138" s="221">
        <v>-0.24597790269432063</v>
      </c>
      <c r="K138" s="195">
        <v>777</v>
      </c>
      <c r="L138" s="220">
        <v>-0.58515750133475708</v>
      </c>
      <c r="M138" s="202">
        <v>12876</v>
      </c>
      <c r="N138" s="221">
        <v>-0.23797123749778071</v>
      </c>
      <c r="O138" s="195">
        <v>42425</v>
      </c>
      <c r="P138" s="220">
        <v>-7.6291667573863964E-2</v>
      </c>
      <c r="Q138" s="202">
        <v>55301</v>
      </c>
      <c r="R138" s="221">
        <v>-0.11977525228408625</v>
      </c>
    </row>
    <row r="139" spans="2:18" ht="15" hidden="1" customHeight="1" outlineLevel="1">
      <c r="B139" s="63" t="s">
        <v>88</v>
      </c>
      <c r="C139" s="195">
        <v>95</v>
      </c>
      <c r="D139" s="220">
        <v>0.15853658536585358</v>
      </c>
      <c r="E139" s="202">
        <v>368</v>
      </c>
      <c r="F139" s="221">
        <v>8.8757396449704151E-2</v>
      </c>
      <c r="G139" s="195">
        <v>6268</v>
      </c>
      <c r="H139" s="220">
        <v>0.14484018264840182</v>
      </c>
      <c r="I139" s="202">
        <v>2450</v>
      </c>
      <c r="J139" s="221">
        <v>8.3591331269349922E-2</v>
      </c>
      <c r="K139" s="195">
        <v>476</v>
      </c>
      <c r="L139" s="220">
        <v>-0.63014763014763009</v>
      </c>
      <c r="M139" s="202">
        <v>9657</v>
      </c>
      <c r="N139" s="221">
        <v>2.2662289526633517E-2</v>
      </c>
      <c r="O139" s="195">
        <v>22140</v>
      </c>
      <c r="P139" s="220">
        <v>-6.4006087765282826E-2</v>
      </c>
      <c r="Q139" s="202">
        <v>31797</v>
      </c>
      <c r="R139" s="221">
        <v>-3.9278484454784435E-2</v>
      </c>
    </row>
    <row r="140" spans="2:18" ht="15" hidden="1" customHeight="1" outlineLevel="1">
      <c r="B140" s="63" t="s">
        <v>87</v>
      </c>
      <c r="C140" s="195">
        <v>24</v>
      </c>
      <c r="D140" s="220">
        <v>0.14285714285714279</v>
      </c>
      <c r="E140" s="202">
        <v>184</v>
      </c>
      <c r="F140" s="221">
        <v>2.9148936170212765</v>
      </c>
      <c r="G140" s="195">
        <v>714</v>
      </c>
      <c r="H140" s="220">
        <v>-0.5449330783938815</v>
      </c>
      <c r="I140" s="202">
        <v>269</v>
      </c>
      <c r="J140" s="221">
        <v>2.1279069767441858</v>
      </c>
      <c r="K140" s="195">
        <v>29</v>
      </c>
      <c r="L140" s="220">
        <v>-0.59722222222222221</v>
      </c>
      <c r="M140" s="202">
        <v>1220</v>
      </c>
      <c r="N140" s="221">
        <v>-0.32033426183844016</v>
      </c>
      <c r="O140" s="195">
        <v>4724</v>
      </c>
      <c r="P140" s="220">
        <v>-0.31684743311641361</v>
      </c>
      <c r="Q140" s="202">
        <v>5944</v>
      </c>
      <c r="R140" s="221">
        <v>-0.31756601607347879</v>
      </c>
    </row>
    <row r="141" spans="2:18" ht="15" hidden="1" customHeight="1" outlineLevel="1">
      <c r="B141" s="63" t="s">
        <v>86</v>
      </c>
      <c r="C141" s="195">
        <v>25</v>
      </c>
      <c r="D141" s="220">
        <v>0.92307692307692313</v>
      </c>
      <c r="E141" s="202">
        <v>218</v>
      </c>
      <c r="F141" s="221">
        <v>-0.1742424242424242</v>
      </c>
      <c r="G141" s="195">
        <v>1236</v>
      </c>
      <c r="H141" s="220">
        <v>-0.36485097636176778</v>
      </c>
      <c r="I141" s="202">
        <v>94</v>
      </c>
      <c r="J141" s="221">
        <v>-0.4337349397590361</v>
      </c>
      <c r="K141" s="195">
        <v>39</v>
      </c>
      <c r="L141" s="220">
        <v>-0.74172185430463577</v>
      </c>
      <c r="M141" s="202">
        <v>1612</v>
      </c>
      <c r="N141" s="221">
        <v>-0.36535433070866141</v>
      </c>
      <c r="O141" s="195">
        <v>4861</v>
      </c>
      <c r="P141" s="220">
        <v>-0.39554837105197715</v>
      </c>
      <c r="Q141" s="202">
        <v>6473</v>
      </c>
      <c r="R141" s="221">
        <v>-0.38830088830088827</v>
      </c>
    </row>
    <row r="142" spans="2:18" ht="15" hidden="1" customHeight="1" outlineLevel="1">
      <c r="B142" s="63" t="s">
        <v>85</v>
      </c>
      <c r="C142" s="195">
        <v>43</v>
      </c>
      <c r="D142" s="220">
        <v>9.75</v>
      </c>
      <c r="E142" s="202">
        <v>42</v>
      </c>
      <c r="F142" s="221">
        <v>-0.58000000000000007</v>
      </c>
      <c r="G142" s="195">
        <v>1165</v>
      </c>
      <c r="H142" s="220">
        <v>-0.27997527812113721</v>
      </c>
      <c r="I142" s="202">
        <v>93</v>
      </c>
      <c r="J142" s="221">
        <v>-0.39610389610389607</v>
      </c>
      <c r="K142" s="195">
        <v>95</v>
      </c>
      <c r="L142" s="220">
        <v>0.31944444444444442</v>
      </c>
      <c r="M142" s="202">
        <v>1438</v>
      </c>
      <c r="N142" s="221">
        <v>-0.26180698151950721</v>
      </c>
      <c r="O142" s="195">
        <v>6225</v>
      </c>
      <c r="P142" s="220">
        <v>-1.2834910957805201E-3</v>
      </c>
      <c r="Q142" s="202">
        <v>7663</v>
      </c>
      <c r="R142" s="221">
        <v>-6.3317442855396644E-2</v>
      </c>
    </row>
    <row r="143" spans="2:18" ht="15" hidden="1" customHeight="1" outlineLevel="1">
      <c r="B143" s="63" t="s">
        <v>84</v>
      </c>
      <c r="C143" s="195">
        <v>20</v>
      </c>
      <c r="D143" s="220">
        <v>3</v>
      </c>
      <c r="E143" s="202">
        <v>38</v>
      </c>
      <c r="F143" s="221">
        <v>-0.17391304347826086</v>
      </c>
      <c r="G143" s="195">
        <v>1041</v>
      </c>
      <c r="H143" s="220">
        <v>2.5773195876288661</v>
      </c>
      <c r="I143" s="202">
        <v>90</v>
      </c>
      <c r="J143" s="221">
        <v>-0.16666666666666663</v>
      </c>
      <c r="K143" s="195">
        <v>38</v>
      </c>
      <c r="L143" s="220">
        <v>-0.28301886792452835</v>
      </c>
      <c r="M143" s="202">
        <v>1227</v>
      </c>
      <c r="N143" s="221">
        <v>1.4393638170974157</v>
      </c>
      <c r="O143" s="195">
        <v>4023</v>
      </c>
      <c r="P143" s="220">
        <v>-0.5416951469583049</v>
      </c>
      <c r="Q143" s="202">
        <v>5250</v>
      </c>
      <c r="R143" s="221">
        <v>-0.43432819739252237</v>
      </c>
    </row>
    <row r="144" spans="2:18" ht="15" hidden="1" customHeight="1" outlineLevel="1">
      <c r="B144" s="63" t="s">
        <v>83</v>
      </c>
      <c r="C144" s="195">
        <v>9</v>
      </c>
      <c r="D144" s="220">
        <v>-0.18181818181818177</v>
      </c>
      <c r="E144" s="202">
        <v>39</v>
      </c>
      <c r="F144" s="221">
        <v>5.4054054054053946E-2</v>
      </c>
      <c r="G144" s="195">
        <v>1492</v>
      </c>
      <c r="H144" s="220">
        <v>2.2017167381974247</v>
      </c>
      <c r="I144" s="202">
        <v>119</v>
      </c>
      <c r="J144" s="221">
        <v>0.36781609195402298</v>
      </c>
      <c r="K144" s="195">
        <v>77</v>
      </c>
      <c r="L144" s="220">
        <v>-0.18085106382978722</v>
      </c>
      <c r="M144" s="202">
        <v>1736</v>
      </c>
      <c r="N144" s="221">
        <v>1.497841726618705</v>
      </c>
      <c r="O144" s="195">
        <v>4530</v>
      </c>
      <c r="P144" s="220">
        <v>-0.59665212358650166</v>
      </c>
      <c r="Q144" s="202">
        <v>6266</v>
      </c>
      <c r="R144" s="221">
        <v>-0.47459332550729494</v>
      </c>
    </row>
    <row r="145" spans="2:18" ht="15" hidden="1" customHeight="1" outlineLevel="1">
      <c r="B145" s="63" t="s">
        <v>82</v>
      </c>
      <c r="C145" s="195">
        <v>55</v>
      </c>
      <c r="D145" s="220">
        <v>5.1111111111111107</v>
      </c>
      <c r="E145" s="202">
        <v>85</v>
      </c>
      <c r="F145" s="221">
        <v>-0.78960396039603964</v>
      </c>
      <c r="G145" s="195">
        <v>6169</v>
      </c>
      <c r="H145" s="220">
        <v>0.3373076089312812</v>
      </c>
      <c r="I145" s="202">
        <v>1726</v>
      </c>
      <c r="J145" s="221">
        <v>-0.35500747384155451</v>
      </c>
      <c r="K145" s="195">
        <v>198</v>
      </c>
      <c r="L145" s="220">
        <v>-0.79733879222108495</v>
      </c>
      <c r="M145" s="202">
        <v>8233</v>
      </c>
      <c r="N145" s="221">
        <v>-5.1388408802857444E-2</v>
      </c>
      <c r="O145" s="195">
        <v>26037</v>
      </c>
      <c r="P145" s="220">
        <v>-0.14571166087013587</v>
      </c>
      <c r="Q145" s="202">
        <v>34270</v>
      </c>
      <c r="R145" s="221">
        <v>-0.12480527108818351</v>
      </c>
    </row>
    <row r="146" spans="2:18" ht="15" hidden="1" customHeight="1" outlineLevel="1">
      <c r="B146" s="63" t="s">
        <v>81</v>
      </c>
      <c r="C146" s="195">
        <v>35</v>
      </c>
      <c r="D146" s="220">
        <v>0.45833333333333326</v>
      </c>
      <c r="E146" s="202">
        <v>285</v>
      </c>
      <c r="F146" s="221">
        <v>-0.45402298850574707</v>
      </c>
      <c r="G146" s="195">
        <v>9755</v>
      </c>
      <c r="H146" s="220">
        <v>0.15103244837758112</v>
      </c>
      <c r="I146" s="202">
        <v>4612</v>
      </c>
      <c r="J146" s="221">
        <v>0.30062041737168643</v>
      </c>
      <c r="K146" s="195">
        <v>967</v>
      </c>
      <c r="L146" s="220">
        <v>6.2637362637362637E-2</v>
      </c>
      <c r="M146" s="202">
        <v>15654</v>
      </c>
      <c r="N146" s="221">
        <v>0.16153446612747646</v>
      </c>
      <c r="O146" s="195">
        <v>46604</v>
      </c>
      <c r="P146" s="220">
        <v>3.3462689876926577E-2</v>
      </c>
      <c r="Q146" s="202">
        <v>62258</v>
      </c>
      <c r="R146" s="221">
        <v>6.2931093355186762E-2</v>
      </c>
    </row>
    <row r="147" spans="2:18" ht="15" hidden="1" customHeight="1" outlineLevel="1">
      <c r="B147" s="63" t="s">
        <v>80</v>
      </c>
      <c r="C147" s="195">
        <v>36</v>
      </c>
      <c r="D147" s="220">
        <v>1.4</v>
      </c>
      <c r="E147" s="202">
        <v>290</v>
      </c>
      <c r="F147" s="221">
        <v>-0.42345924453280315</v>
      </c>
      <c r="G147" s="195">
        <v>9925</v>
      </c>
      <c r="H147" s="220">
        <v>8.6005033373454332E-2</v>
      </c>
      <c r="I147" s="202">
        <v>3759</v>
      </c>
      <c r="J147" s="221">
        <v>0.12781278127812779</v>
      </c>
      <c r="K147" s="195">
        <v>1202</v>
      </c>
      <c r="L147" s="220">
        <v>7.1301247771835996E-2</v>
      </c>
      <c r="M147" s="202">
        <v>15212</v>
      </c>
      <c r="N147" s="221">
        <v>7.7947845804988702E-2</v>
      </c>
      <c r="O147" s="195">
        <v>44082</v>
      </c>
      <c r="P147" s="220">
        <v>-0.16104598051157126</v>
      </c>
      <c r="Q147" s="202">
        <v>59294</v>
      </c>
      <c r="R147" s="221">
        <v>-0.11044767162746039</v>
      </c>
    </row>
    <row r="148" spans="2:18" ht="15" hidden="1" customHeight="1" outlineLevel="1">
      <c r="B148" s="63" t="s">
        <v>79</v>
      </c>
      <c r="C148" s="195">
        <v>59</v>
      </c>
      <c r="D148" s="220">
        <v>0.84375</v>
      </c>
      <c r="E148" s="202">
        <v>341</v>
      </c>
      <c r="F148" s="221">
        <v>-0.5</v>
      </c>
      <c r="G148" s="195">
        <v>11591</v>
      </c>
      <c r="H148" s="220">
        <v>0.35805506736965431</v>
      </c>
      <c r="I148" s="202">
        <v>3778</v>
      </c>
      <c r="J148" s="221">
        <v>0.10500146241591102</v>
      </c>
      <c r="K148" s="195">
        <v>1213</v>
      </c>
      <c r="L148" s="220">
        <v>0.10473588342440809</v>
      </c>
      <c r="M148" s="202">
        <v>16982</v>
      </c>
      <c r="N148" s="221">
        <v>0.2336190614557605</v>
      </c>
      <c r="O148" s="195">
        <v>48516</v>
      </c>
      <c r="P148" s="220">
        <v>-0.14533347426276289</v>
      </c>
      <c r="Q148" s="202">
        <v>65498</v>
      </c>
      <c r="R148" s="221">
        <v>-7.1371859581466524E-2</v>
      </c>
    </row>
    <row r="149" spans="2:18" collapsed="1">
      <c r="B149" s="227">
        <v>2001</v>
      </c>
      <c r="C149" s="228">
        <v>489</v>
      </c>
      <c r="D149" s="229">
        <v>0.32520325203252032</v>
      </c>
      <c r="E149" s="228">
        <v>2535</v>
      </c>
      <c r="F149" s="229">
        <v>-0.34104497010657653</v>
      </c>
      <c r="G149" s="228">
        <v>66206</v>
      </c>
      <c r="H149" s="229">
        <v>6.727064626892143E-2</v>
      </c>
      <c r="I149" s="228">
        <v>23525</v>
      </c>
      <c r="J149" s="229">
        <v>-1.5731559348981183E-2</v>
      </c>
      <c r="K149" s="228">
        <v>6173</v>
      </c>
      <c r="L149" s="229">
        <v>-0.32528145152475685</v>
      </c>
      <c r="M149" s="228">
        <v>98928</v>
      </c>
      <c r="N149" s="229">
        <v>-3.736190696784436E-3</v>
      </c>
      <c r="O149" s="228">
        <v>297808</v>
      </c>
      <c r="P149" s="229">
        <v>-0.13317285722186167</v>
      </c>
      <c r="Q149" s="228">
        <v>396736</v>
      </c>
      <c r="R149" s="229">
        <v>-0.10415029580454316</v>
      </c>
    </row>
    <row r="150" spans="2:18" ht="15" hidden="1" customHeight="1" outlineLevel="1">
      <c r="B150" s="63" t="s">
        <v>90</v>
      </c>
      <c r="C150" s="195">
        <v>71</v>
      </c>
      <c r="D150" s="220">
        <v>1.3666666666666667</v>
      </c>
      <c r="E150" s="202">
        <v>511</v>
      </c>
      <c r="F150" s="221">
        <v>4.2857142857142927E-2</v>
      </c>
      <c r="G150" s="195">
        <v>10516</v>
      </c>
      <c r="H150" s="220">
        <v>0.43465211459754438</v>
      </c>
      <c r="I150" s="202">
        <v>2906</v>
      </c>
      <c r="J150" s="221">
        <v>4.4947860481840962E-2</v>
      </c>
      <c r="K150" s="195">
        <v>1440</v>
      </c>
      <c r="L150" s="220">
        <v>0.94331983805668007</v>
      </c>
      <c r="M150" s="202">
        <v>15444</v>
      </c>
      <c r="N150" s="221">
        <v>0.35807245867041848</v>
      </c>
      <c r="O150" s="195">
        <v>47896</v>
      </c>
      <c r="P150" s="220">
        <v>5.4211696344067084E-2</v>
      </c>
      <c r="Q150" s="202">
        <v>63340</v>
      </c>
      <c r="R150" s="221">
        <v>0.11504268990405775</v>
      </c>
    </row>
    <row r="151" spans="2:18" ht="15" hidden="1" customHeight="1" outlineLevel="1">
      <c r="B151" s="63" t="s">
        <v>89</v>
      </c>
      <c r="C151" s="195">
        <v>82</v>
      </c>
      <c r="D151" s="220">
        <v>1.9285714285714284</v>
      </c>
      <c r="E151" s="202">
        <v>393</v>
      </c>
      <c r="F151" s="221">
        <v>-4.1463414634146378E-2</v>
      </c>
      <c r="G151" s="195">
        <v>9390</v>
      </c>
      <c r="H151" s="220">
        <v>7.1306332002281758E-2</v>
      </c>
      <c r="I151" s="202">
        <v>5159</v>
      </c>
      <c r="J151" s="221">
        <v>0.16825181159420288</v>
      </c>
      <c r="K151" s="195">
        <v>1873</v>
      </c>
      <c r="L151" s="220">
        <v>0.982010582010582</v>
      </c>
      <c r="M151" s="202">
        <v>16897</v>
      </c>
      <c r="N151" s="221">
        <v>0.16018950837681944</v>
      </c>
      <c r="O151" s="195">
        <v>45929</v>
      </c>
      <c r="P151" s="220">
        <v>-0.15441122321231315</v>
      </c>
      <c r="Q151" s="202">
        <v>62826</v>
      </c>
      <c r="R151" s="221">
        <v>-8.7891986062717753E-2</v>
      </c>
    </row>
    <row r="152" spans="2:18" ht="15" hidden="1" customHeight="1" outlineLevel="1">
      <c r="B152" s="63" t="s">
        <v>88</v>
      </c>
      <c r="C152" s="195">
        <v>82</v>
      </c>
      <c r="D152" s="220">
        <v>6.4545454545454541</v>
      </c>
      <c r="E152" s="202">
        <v>338</v>
      </c>
      <c r="F152" s="221">
        <v>0.51569506726457393</v>
      </c>
      <c r="G152" s="195">
        <v>5475</v>
      </c>
      <c r="H152" s="220">
        <v>0.3787459078317803</v>
      </c>
      <c r="I152" s="202">
        <v>2261</v>
      </c>
      <c r="J152" s="221">
        <v>0.12375745526838977</v>
      </c>
      <c r="K152" s="195">
        <v>1287</v>
      </c>
      <c r="L152" s="220">
        <v>0.33922996878251821</v>
      </c>
      <c r="M152" s="202">
        <v>9443</v>
      </c>
      <c r="N152" s="221">
        <v>0.31554750626915573</v>
      </c>
      <c r="O152" s="195">
        <v>23654</v>
      </c>
      <c r="P152" s="220">
        <v>-0.11487801227361172</v>
      </c>
      <c r="Q152" s="202">
        <v>33097</v>
      </c>
      <c r="R152" s="221">
        <v>-2.3744911804613245E-2</v>
      </c>
    </row>
    <row r="153" spans="2:18" ht="15" hidden="1" customHeight="1" outlineLevel="1">
      <c r="B153" s="63" t="s">
        <v>87</v>
      </c>
      <c r="C153" s="195">
        <v>21</v>
      </c>
      <c r="D153" s="220">
        <v>0.90909090909090917</v>
      </c>
      <c r="E153" s="202">
        <v>47</v>
      </c>
      <c r="F153" s="221">
        <v>-0.57272727272727275</v>
      </c>
      <c r="G153" s="195">
        <v>1569</v>
      </c>
      <c r="H153" s="220">
        <v>3.8575851393188856</v>
      </c>
      <c r="I153" s="202">
        <v>86</v>
      </c>
      <c r="J153" s="221">
        <v>-0.10416666666666663</v>
      </c>
      <c r="K153" s="195">
        <v>72</v>
      </c>
      <c r="L153" s="220">
        <v>0.46938775510204089</v>
      </c>
      <c r="M153" s="202">
        <v>1795</v>
      </c>
      <c r="N153" s="221">
        <v>2.0475382003395586</v>
      </c>
      <c r="O153" s="195">
        <v>6915</v>
      </c>
      <c r="P153" s="220">
        <v>0.2552187329823925</v>
      </c>
      <c r="Q153" s="202">
        <v>8710</v>
      </c>
      <c r="R153" s="221">
        <v>0.42833715972449982</v>
      </c>
    </row>
    <row r="154" spans="2:18" ht="15" hidden="1" customHeight="1" outlineLevel="1">
      <c r="B154" s="63" t="s">
        <v>86</v>
      </c>
      <c r="C154" s="195">
        <v>13</v>
      </c>
      <c r="D154" s="220">
        <v>-0.27777777777777779</v>
      </c>
      <c r="E154" s="202">
        <v>264</v>
      </c>
      <c r="F154" s="221">
        <v>1.75</v>
      </c>
      <c r="G154" s="195">
        <v>1946</v>
      </c>
      <c r="H154" s="220">
        <v>4.4971751412429377</v>
      </c>
      <c r="I154" s="202">
        <v>166</v>
      </c>
      <c r="J154" s="221">
        <v>1.4776119402985075</v>
      </c>
      <c r="K154" s="195">
        <v>151</v>
      </c>
      <c r="L154" s="220">
        <v>1.3968253968253967</v>
      </c>
      <c r="M154" s="202">
        <v>2540</v>
      </c>
      <c r="N154" s="221">
        <v>3.2474916387959869</v>
      </c>
      <c r="O154" s="195">
        <v>8042</v>
      </c>
      <c r="P154" s="220">
        <v>0.22816127061698221</v>
      </c>
      <c r="Q154" s="202">
        <v>10582</v>
      </c>
      <c r="R154" s="221">
        <v>0.48082843548838516</v>
      </c>
    </row>
    <row r="155" spans="2:18" ht="15" hidden="1" customHeight="1" outlineLevel="1">
      <c r="B155" s="63" t="s">
        <v>85</v>
      </c>
      <c r="C155" s="195">
        <v>4</v>
      </c>
      <c r="D155" s="220">
        <v>0.33333333333333326</v>
      </c>
      <c r="E155" s="202">
        <v>100</v>
      </c>
      <c r="F155" s="221">
        <v>1.6315789473684212</v>
      </c>
      <c r="G155" s="195">
        <v>1618</v>
      </c>
      <c r="H155" s="220">
        <v>3.7869822485207099</v>
      </c>
      <c r="I155" s="202">
        <v>154</v>
      </c>
      <c r="J155" s="221">
        <v>1.3157894736842035E-2</v>
      </c>
      <c r="K155" s="195">
        <v>72</v>
      </c>
      <c r="L155" s="220">
        <v>-6.4935064935064957E-2</v>
      </c>
      <c r="M155" s="202">
        <v>1948</v>
      </c>
      <c r="N155" s="221">
        <v>2.2039473684210527</v>
      </c>
      <c r="O155" s="195">
        <v>6233</v>
      </c>
      <c r="P155" s="220">
        <v>0.37351256059938298</v>
      </c>
      <c r="Q155" s="202">
        <v>8181</v>
      </c>
      <c r="R155" s="221">
        <v>0.58977846871356387</v>
      </c>
    </row>
    <row r="156" spans="2:18" ht="15" hidden="1" customHeight="1" outlineLevel="1">
      <c r="B156" s="63" t="s">
        <v>84</v>
      </c>
      <c r="C156" s="195">
        <v>5</v>
      </c>
      <c r="D156" s="220">
        <v>-0.16666666666666663</v>
      </c>
      <c r="E156" s="202">
        <v>46</v>
      </c>
      <c r="F156" s="221">
        <v>0.4838709677419355</v>
      </c>
      <c r="G156" s="195">
        <v>291</v>
      </c>
      <c r="H156" s="220">
        <v>-0.25765306122448983</v>
      </c>
      <c r="I156" s="202">
        <v>108</v>
      </c>
      <c r="J156" s="221">
        <v>5</v>
      </c>
      <c r="K156" s="195">
        <v>53</v>
      </c>
      <c r="L156" s="220">
        <v>-0.61313868613138678</v>
      </c>
      <c r="M156" s="202">
        <v>503</v>
      </c>
      <c r="N156" s="221">
        <v>-0.13869863013698636</v>
      </c>
      <c r="O156" s="195">
        <v>8778</v>
      </c>
      <c r="P156" s="220">
        <v>0.26593596769541383</v>
      </c>
      <c r="Q156" s="202">
        <v>9281</v>
      </c>
      <c r="R156" s="221">
        <v>0.23450385740888535</v>
      </c>
    </row>
    <row r="157" spans="2:18" ht="15" hidden="1" customHeight="1" outlineLevel="1">
      <c r="B157" s="63" t="s">
        <v>83</v>
      </c>
      <c r="C157" s="195">
        <v>11</v>
      </c>
      <c r="D157" s="220">
        <v>-0.26666666666666672</v>
      </c>
      <c r="E157" s="202">
        <v>37</v>
      </c>
      <c r="F157" s="221">
        <v>-7.4999999999999956E-2</v>
      </c>
      <c r="G157" s="195">
        <v>466</v>
      </c>
      <c r="H157" s="220">
        <v>0.42507645259938842</v>
      </c>
      <c r="I157" s="202">
        <v>87</v>
      </c>
      <c r="J157" s="221">
        <v>-0.45283018867924529</v>
      </c>
      <c r="K157" s="195">
        <v>94</v>
      </c>
      <c r="L157" s="220">
        <v>0.30555555555555558</v>
      </c>
      <c r="M157" s="202">
        <v>695</v>
      </c>
      <c r="N157" s="221">
        <v>0.13376835236541607</v>
      </c>
      <c r="O157" s="195">
        <v>11231</v>
      </c>
      <c r="P157" s="220">
        <v>1.0630051432770022</v>
      </c>
      <c r="Q157" s="202">
        <v>11926</v>
      </c>
      <c r="R157" s="221">
        <v>0.96896153211160652</v>
      </c>
    </row>
    <row r="158" spans="2:18" ht="15" hidden="1" customHeight="1" outlineLevel="1">
      <c r="B158" s="63" t="s">
        <v>82</v>
      </c>
      <c r="C158" s="195">
        <v>9</v>
      </c>
      <c r="D158" s="220">
        <v>-0.78048780487804881</v>
      </c>
      <c r="E158" s="202">
        <v>404</v>
      </c>
      <c r="F158" s="221">
        <v>2.3114754098360657</v>
      </c>
      <c r="G158" s="195">
        <v>4613</v>
      </c>
      <c r="H158" s="220">
        <v>0.59398756046993784</v>
      </c>
      <c r="I158" s="202">
        <v>2676</v>
      </c>
      <c r="J158" s="221">
        <v>0.71099744245524299</v>
      </c>
      <c r="K158" s="195">
        <v>977</v>
      </c>
      <c r="L158" s="220">
        <v>0.15076560659599525</v>
      </c>
      <c r="M158" s="202">
        <v>8679</v>
      </c>
      <c r="N158" s="221">
        <v>0.58665447897623402</v>
      </c>
      <c r="O158" s="195">
        <v>30478</v>
      </c>
      <c r="P158" s="220">
        <v>0.23713265140444872</v>
      </c>
      <c r="Q158" s="202">
        <v>39157</v>
      </c>
      <c r="R158" s="221">
        <v>0.30063774662857901</v>
      </c>
    </row>
    <row r="159" spans="2:18" ht="15" hidden="1" customHeight="1" outlineLevel="1">
      <c r="B159" s="63" t="s">
        <v>81</v>
      </c>
      <c r="C159" s="195">
        <v>24</v>
      </c>
      <c r="D159" s="220">
        <v>-0.1428571428571429</v>
      </c>
      <c r="E159" s="202">
        <v>522</v>
      </c>
      <c r="F159" s="221">
        <v>0.24285714285714288</v>
      </c>
      <c r="G159" s="195">
        <v>8475</v>
      </c>
      <c r="H159" s="220">
        <v>5.0316024290494532E-2</v>
      </c>
      <c r="I159" s="202">
        <v>3546</v>
      </c>
      <c r="J159" s="221">
        <v>-2.7693995064436483E-2</v>
      </c>
      <c r="K159" s="195">
        <v>910</v>
      </c>
      <c r="L159" s="220">
        <v>-0.19326241134751776</v>
      </c>
      <c r="M159" s="202">
        <v>13477</v>
      </c>
      <c r="N159" s="221">
        <v>1.3918146253385499E-2</v>
      </c>
      <c r="O159" s="195">
        <v>45095</v>
      </c>
      <c r="P159" s="220">
        <v>-0.1626900867111053</v>
      </c>
      <c r="Q159" s="202">
        <v>58572</v>
      </c>
      <c r="R159" s="221">
        <v>-0.12773086717598181</v>
      </c>
    </row>
    <row r="160" spans="2:18" ht="15" hidden="1" customHeight="1" outlineLevel="1">
      <c r="B160" s="63" t="s">
        <v>80</v>
      </c>
      <c r="C160" s="195">
        <v>15</v>
      </c>
      <c r="D160" s="220">
        <v>-0.4642857142857143</v>
      </c>
      <c r="E160" s="202">
        <v>503</v>
      </c>
      <c r="F160" s="221">
        <v>0.25124378109452739</v>
      </c>
      <c r="G160" s="195">
        <v>9139</v>
      </c>
      <c r="H160" s="220">
        <v>0.1587422340560416</v>
      </c>
      <c r="I160" s="202">
        <v>3333</v>
      </c>
      <c r="J160" s="221">
        <v>1.7088800732377285E-2</v>
      </c>
      <c r="K160" s="195">
        <v>1122</v>
      </c>
      <c r="L160" s="220">
        <v>-0.2262068965517241</v>
      </c>
      <c r="M160" s="202">
        <v>14112</v>
      </c>
      <c r="N160" s="221">
        <v>8.1876724931002842E-2</v>
      </c>
      <c r="O160" s="195">
        <v>52544</v>
      </c>
      <c r="P160" s="220">
        <v>8.3716613385583116E-2</v>
      </c>
      <c r="Q160" s="202">
        <v>66656</v>
      </c>
      <c r="R160" s="221">
        <v>8.3326561458824333E-2</v>
      </c>
    </row>
    <row r="161" spans="2:18" ht="15" hidden="1" customHeight="1" outlineLevel="1">
      <c r="B161" s="63" t="s">
        <v>79</v>
      </c>
      <c r="C161" s="195">
        <v>32</v>
      </c>
      <c r="D161" s="220">
        <v>-0.31914893617021278</v>
      </c>
      <c r="E161" s="202">
        <v>682</v>
      </c>
      <c r="F161" s="221">
        <v>0.81866666666666665</v>
      </c>
      <c r="G161" s="195">
        <v>8535</v>
      </c>
      <c r="H161" s="220">
        <v>-9.2021276595744661E-2</v>
      </c>
      <c r="I161" s="202">
        <v>3419</v>
      </c>
      <c r="J161" s="221">
        <v>-0.38240606936416188</v>
      </c>
      <c r="K161" s="195">
        <v>1098</v>
      </c>
      <c r="L161" s="220">
        <v>-0.35106382978723405</v>
      </c>
      <c r="M161" s="202">
        <v>13766</v>
      </c>
      <c r="N161" s="221">
        <v>-0.19260997067448682</v>
      </c>
      <c r="O161" s="195">
        <v>56766</v>
      </c>
      <c r="P161" s="220">
        <v>-2.37501504806783E-2</v>
      </c>
      <c r="Q161" s="202">
        <v>70532</v>
      </c>
      <c r="R161" s="221">
        <v>-6.2037049350373019E-2</v>
      </c>
    </row>
    <row r="162" spans="2:18" collapsed="1">
      <c r="B162" s="227">
        <v>2000</v>
      </c>
      <c r="C162" s="228">
        <v>369</v>
      </c>
      <c r="D162" s="229">
        <v>0.38721804511278202</v>
      </c>
      <c r="E162" s="228">
        <v>3847</v>
      </c>
      <c r="F162" s="229">
        <v>0.3953572723975336</v>
      </c>
      <c r="G162" s="228">
        <v>62033</v>
      </c>
      <c r="H162" s="229">
        <v>0.23942057942057948</v>
      </c>
      <c r="I162" s="228">
        <v>23901</v>
      </c>
      <c r="J162" s="229">
        <v>7.4183350895680178E-3</v>
      </c>
      <c r="K162" s="228">
        <v>9149</v>
      </c>
      <c r="L162" s="229">
        <v>0.12065164135227824</v>
      </c>
      <c r="M162" s="228">
        <v>99299</v>
      </c>
      <c r="N162" s="229">
        <v>0.16874602763588431</v>
      </c>
      <c r="O162" s="228">
        <v>343561</v>
      </c>
      <c r="P162" s="229">
        <v>8.7793734639767251E-3</v>
      </c>
      <c r="Q162" s="228">
        <v>442860</v>
      </c>
      <c r="R162" s="229">
        <v>4.0718346168217234E-2</v>
      </c>
    </row>
    <row r="163" spans="2:18" ht="15" hidden="1" customHeight="1" outlineLevel="1">
      <c r="B163" s="63" t="s">
        <v>90</v>
      </c>
      <c r="C163" s="195">
        <v>30</v>
      </c>
      <c r="D163" s="220">
        <v>-0.42307692307692313</v>
      </c>
      <c r="E163" s="202">
        <v>490</v>
      </c>
      <c r="F163" s="221">
        <v>-0.39205955334987597</v>
      </c>
      <c r="G163" s="195">
        <v>7330</v>
      </c>
      <c r="H163" s="220">
        <v>-8.3864516935383104E-2</v>
      </c>
      <c r="I163" s="202">
        <v>2781</v>
      </c>
      <c r="J163" s="221">
        <v>-0.37477517985611508</v>
      </c>
      <c r="K163" s="195">
        <v>741</v>
      </c>
      <c r="L163" s="220">
        <v>-0.25452716297786715</v>
      </c>
      <c r="M163" s="202">
        <v>11372</v>
      </c>
      <c r="N163" s="221">
        <v>-0.20481085238794494</v>
      </c>
      <c r="O163" s="195">
        <v>45433</v>
      </c>
      <c r="P163" s="220">
        <v>-0.16828982535788817</v>
      </c>
      <c r="Q163" s="202">
        <v>56805</v>
      </c>
      <c r="R163" s="221">
        <v>-0.17586722184339953</v>
      </c>
    </row>
    <row r="164" spans="2:18" ht="15" hidden="1" customHeight="1" outlineLevel="1">
      <c r="B164" s="63" t="s">
        <v>89</v>
      </c>
      <c r="C164" s="195">
        <v>28</v>
      </c>
      <c r="D164" s="220">
        <v>1.1538461538461537</v>
      </c>
      <c r="E164" s="202">
        <v>410</v>
      </c>
      <c r="F164" s="221">
        <v>-0.43134535367545079</v>
      </c>
      <c r="G164" s="195">
        <v>8765</v>
      </c>
      <c r="H164" s="220">
        <v>-9.0295796574986986E-2</v>
      </c>
      <c r="I164" s="202">
        <v>4416</v>
      </c>
      <c r="J164" s="221">
        <v>-0.25656565656565655</v>
      </c>
      <c r="K164" s="195">
        <v>945</v>
      </c>
      <c r="L164" s="220">
        <v>-0.36619718309859151</v>
      </c>
      <c r="M164" s="202">
        <v>14564</v>
      </c>
      <c r="N164" s="221">
        <v>-0.1817977528089888</v>
      </c>
      <c r="O164" s="195">
        <v>54316</v>
      </c>
      <c r="P164" s="220">
        <v>1.0229513075177721E-2</v>
      </c>
      <c r="Q164" s="202">
        <v>68880</v>
      </c>
      <c r="R164" s="221">
        <v>-3.7531788838275126E-2</v>
      </c>
    </row>
    <row r="165" spans="2:18" ht="15" hidden="1" customHeight="1" outlineLevel="1">
      <c r="B165" s="63" t="s">
        <v>88</v>
      </c>
      <c r="C165" s="195">
        <v>11</v>
      </c>
      <c r="D165" s="220">
        <v>0.375</v>
      </c>
      <c r="E165" s="202">
        <v>223</v>
      </c>
      <c r="F165" s="221">
        <v>-0.18909090909090909</v>
      </c>
      <c r="G165" s="195">
        <v>3971</v>
      </c>
      <c r="H165" s="220">
        <v>1.1156100159829516</v>
      </c>
      <c r="I165" s="202">
        <v>2012</v>
      </c>
      <c r="J165" s="221">
        <v>-0.12369337979094075</v>
      </c>
      <c r="K165" s="195">
        <v>961</v>
      </c>
      <c r="L165" s="220">
        <v>-2.634245187436679E-2</v>
      </c>
      <c r="M165" s="202">
        <v>7178</v>
      </c>
      <c r="N165" s="221">
        <v>0.31875803784677559</v>
      </c>
      <c r="O165" s="195">
        <v>26724</v>
      </c>
      <c r="P165" s="220">
        <v>0.14961713843241853</v>
      </c>
      <c r="Q165" s="202">
        <v>33902</v>
      </c>
      <c r="R165" s="221">
        <v>0.18170727456516444</v>
      </c>
    </row>
    <row r="166" spans="2:18" ht="15" hidden="1" customHeight="1" outlineLevel="1">
      <c r="B166" s="63" t="s">
        <v>87</v>
      </c>
      <c r="C166" s="195">
        <v>11</v>
      </c>
      <c r="D166" s="220">
        <v>4.5</v>
      </c>
      <c r="E166" s="202">
        <v>110</v>
      </c>
      <c r="F166" s="221">
        <v>0.64179104477611948</v>
      </c>
      <c r="G166" s="195">
        <v>323</v>
      </c>
      <c r="H166" s="220">
        <v>3.1948051948051948</v>
      </c>
      <c r="I166" s="202">
        <v>96</v>
      </c>
      <c r="J166" s="221">
        <v>-9.4339622641509413E-2</v>
      </c>
      <c r="K166" s="195">
        <v>49</v>
      </c>
      <c r="L166" s="220">
        <v>-0.14035087719298245</v>
      </c>
      <c r="M166" s="202">
        <v>589</v>
      </c>
      <c r="N166" s="221">
        <v>0.90614886731391575</v>
      </c>
      <c r="O166" s="195">
        <v>5509</v>
      </c>
      <c r="P166" s="220">
        <v>-3.3847772711329327E-2</v>
      </c>
      <c r="Q166" s="202">
        <v>6098</v>
      </c>
      <c r="R166" s="221">
        <v>1.4473465313591838E-2</v>
      </c>
    </row>
    <row r="167" spans="2:18" ht="15" hidden="1" customHeight="1" outlineLevel="1">
      <c r="B167" s="63" t="s">
        <v>86</v>
      </c>
      <c r="C167" s="195">
        <v>18</v>
      </c>
      <c r="D167" s="220">
        <v>2.6</v>
      </c>
      <c r="E167" s="202">
        <v>96</v>
      </c>
      <c r="F167" s="221">
        <v>-0.22580645161290325</v>
      </c>
      <c r="G167" s="195">
        <v>354</v>
      </c>
      <c r="H167" s="220">
        <v>3.7837837837837842</v>
      </c>
      <c r="I167" s="202">
        <v>67</v>
      </c>
      <c r="J167" s="221">
        <v>0.26415094339622636</v>
      </c>
      <c r="K167" s="195">
        <v>63</v>
      </c>
      <c r="L167" s="220">
        <v>0.8</v>
      </c>
      <c r="M167" s="202">
        <v>598</v>
      </c>
      <c r="N167" s="221">
        <v>1.0549828178694156</v>
      </c>
      <c r="O167" s="195">
        <v>6548</v>
      </c>
      <c r="P167" s="220">
        <v>0.89412785652299687</v>
      </c>
      <c r="Q167" s="202">
        <v>7146</v>
      </c>
      <c r="R167" s="221">
        <v>0.90661686232657424</v>
      </c>
    </row>
    <row r="168" spans="2:18" ht="15" hidden="1" customHeight="1" outlineLevel="1">
      <c r="B168" s="63" t="s">
        <v>85</v>
      </c>
      <c r="C168" s="195">
        <v>3</v>
      </c>
      <c r="D168" s="220">
        <v>-0.25</v>
      </c>
      <c r="E168" s="202">
        <v>38</v>
      </c>
      <c r="F168" s="221">
        <v>0.65217391304347827</v>
      </c>
      <c r="G168" s="195">
        <v>338</v>
      </c>
      <c r="H168" s="220">
        <v>6.6818181818181817</v>
      </c>
      <c r="I168" s="202">
        <v>152</v>
      </c>
      <c r="J168" s="221">
        <v>0.67032967032967039</v>
      </c>
      <c r="K168" s="195">
        <v>77</v>
      </c>
      <c r="L168" s="220">
        <v>3.2777777777777777</v>
      </c>
      <c r="M168" s="202">
        <v>608</v>
      </c>
      <c r="N168" s="221">
        <v>2.3777777777777778</v>
      </c>
      <c r="O168" s="195">
        <v>4538</v>
      </c>
      <c r="P168" s="220">
        <v>4.3698252069917176E-2</v>
      </c>
      <c r="Q168" s="202">
        <v>5146</v>
      </c>
      <c r="R168" s="221">
        <v>0.13648409893992941</v>
      </c>
    </row>
    <row r="169" spans="2:18" ht="15" hidden="1" customHeight="1" outlineLevel="1">
      <c r="B169" s="63" t="s">
        <v>84</v>
      </c>
      <c r="C169" s="195">
        <v>6</v>
      </c>
      <c r="D169" s="220">
        <v>-0.53846153846153844</v>
      </c>
      <c r="E169" s="202">
        <v>31</v>
      </c>
      <c r="F169" s="221">
        <v>1.2142857142857144</v>
      </c>
      <c r="G169" s="195">
        <v>392</v>
      </c>
      <c r="H169" s="220">
        <v>13.518518518518519</v>
      </c>
      <c r="I169" s="202">
        <v>18</v>
      </c>
      <c r="J169" s="221">
        <v>-0.7931034482758621</v>
      </c>
      <c r="K169" s="195">
        <v>137</v>
      </c>
      <c r="L169" s="220">
        <v>2.1860465116279069</v>
      </c>
      <c r="M169" s="202">
        <v>584</v>
      </c>
      <c r="N169" s="221">
        <v>2.1739130434782608</v>
      </c>
      <c r="O169" s="195">
        <v>6934</v>
      </c>
      <c r="P169" s="220">
        <v>0.31176693151721535</v>
      </c>
      <c r="Q169" s="202">
        <v>7518</v>
      </c>
      <c r="R169" s="221">
        <v>0.37440585009140759</v>
      </c>
    </row>
    <row r="170" spans="2:18" ht="15" hidden="1" customHeight="1" outlineLevel="1">
      <c r="B170" s="63" t="s">
        <v>83</v>
      </c>
      <c r="C170" s="195">
        <v>15</v>
      </c>
      <c r="D170" s="220">
        <v>2</v>
      </c>
      <c r="E170" s="202">
        <v>40</v>
      </c>
      <c r="F170" s="221">
        <v>2.6363636363636362</v>
      </c>
      <c r="G170" s="195">
        <v>327</v>
      </c>
      <c r="H170" s="220">
        <v>13.863636363636363</v>
      </c>
      <c r="I170" s="202">
        <v>159</v>
      </c>
      <c r="J170" s="221">
        <v>0.38260869565217392</v>
      </c>
      <c r="K170" s="195">
        <v>72</v>
      </c>
      <c r="L170" s="220">
        <v>2.857142857142847E-2</v>
      </c>
      <c r="M170" s="202">
        <v>613</v>
      </c>
      <c r="N170" s="221">
        <v>1.7488789237668163</v>
      </c>
      <c r="O170" s="195">
        <v>5444</v>
      </c>
      <c r="P170" s="220">
        <v>0.64769975786924938</v>
      </c>
      <c r="Q170" s="202">
        <v>6057</v>
      </c>
      <c r="R170" s="221">
        <v>0.71732350439466974</v>
      </c>
    </row>
    <row r="171" spans="2:18" ht="15" hidden="1" customHeight="1" outlineLevel="1">
      <c r="B171" s="63" t="s">
        <v>82</v>
      </c>
      <c r="C171" s="195">
        <v>41</v>
      </c>
      <c r="D171" s="220">
        <v>1.5625</v>
      </c>
      <c r="E171" s="202">
        <v>122</v>
      </c>
      <c r="F171" s="221">
        <v>-0.52895752895752901</v>
      </c>
      <c r="G171" s="195">
        <v>2894</v>
      </c>
      <c r="H171" s="220">
        <v>0.24152724152724159</v>
      </c>
      <c r="I171" s="202">
        <v>1564</v>
      </c>
      <c r="J171" s="221">
        <v>3.302509907529716E-2</v>
      </c>
      <c r="K171" s="195">
        <v>849</v>
      </c>
      <c r="L171" s="220">
        <v>2.1797752808988764</v>
      </c>
      <c r="M171" s="202">
        <v>5470</v>
      </c>
      <c r="N171" s="221">
        <v>0.24686573968543413</v>
      </c>
      <c r="O171" s="195">
        <v>24636</v>
      </c>
      <c r="P171" s="220">
        <v>0.25221103995120453</v>
      </c>
      <c r="Q171" s="202">
        <v>30106</v>
      </c>
      <c r="R171" s="221">
        <v>0.25123644071318729</v>
      </c>
    </row>
    <row r="172" spans="2:18" ht="15" hidden="1" customHeight="1" outlineLevel="1">
      <c r="B172" s="63" t="s">
        <v>81</v>
      </c>
      <c r="C172" s="195">
        <v>28</v>
      </c>
      <c r="D172" s="220">
        <v>1.1538461538461537</v>
      </c>
      <c r="E172" s="202">
        <v>420</v>
      </c>
      <c r="F172" s="221">
        <v>-0.52</v>
      </c>
      <c r="G172" s="195">
        <v>8069</v>
      </c>
      <c r="H172" s="220">
        <v>-3.827160493827142E-3</v>
      </c>
      <c r="I172" s="202">
        <v>3647</v>
      </c>
      <c r="J172" s="221">
        <v>-0.23607038123167157</v>
      </c>
      <c r="K172" s="195">
        <v>1128</v>
      </c>
      <c r="L172" s="220">
        <v>0.4480102695763799</v>
      </c>
      <c r="M172" s="202">
        <v>13292</v>
      </c>
      <c r="N172" s="221">
        <v>-8.5895055360704187E-2</v>
      </c>
      <c r="O172" s="195">
        <v>53857</v>
      </c>
      <c r="P172" s="220">
        <v>-4.5173300239340519E-2</v>
      </c>
      <c r="Q172" s="202">
        <v>67149</v>
      </c>
      <c r="R172" s="221">
        <v>-5.3519578270797563E-2</v>
      </c>
    </row>
    <row r="173" spans="2:18" ht="15" hidden="1" customHeight="1" outlineLevel="1">
      <c r="B173" s="63" t="s">
        <v>80</v>
      </c>
      <c r="C173" s="195">
        <v>28</v>
      </c>
      <c r="D173" s="220">
        <v>-0.41666666666666663</v>
      </c>
      <c r="E173" s="202">
        <v>402</v>
      </c>
      <c r="F173" s="221">
        <v>-0.40707964601769908</v>
      </c>
      <c r="G173" s="195">
        <v>7887</v>
      </c>
      <c r="H173" s="220">
        <v>0.10632627296956088</v>
      </c>
      <c r="I173" s="202">
        <v>3277</v>
      </c>
      <c r="J173" s="221">
        <v>-0.13966920451562093</v>
      </c>
      <c r="K173" s="195">
        <v>1450</v>
      </c>
      <c r="L173" s="220">
        <v>0.74278846153846145</v>
      </c>
      <c r="M173" s="202">
        <v>13044</v>
      </c>
      <c r="N173" s="221">
        <v>4.3854033290652961E-2</v>
      </c>
      <c r="O173" s="195">
        <v>48485</v>
      </c>
      <c r="P173" s="220">
        <v>0.11659988024503698</v>
      </c>
      <c r="Q173" s="202">
        <v>61529</v>
      </c>
      <c r="R173" s="221">
        <v>0.10034335991988264</v>
      </c>
    </row>
    <row r="174" spans="2:18" ht="15" hidden="1" customHeight="1" outlineLevel="1">
      <c r="B174" s="63" t="s">
        <v>79</v>
      </c>
      <c r="C174" s="195">
        <v>47</v>
      </c>
      <c r="D174" s="220">
        <v>-9.6153846153846145E-2</v>
      </c>
      <c r="E174" s="202">
        <v>375</v>
      </c>
      <c r="F174" s="221">
        <v>-0.50396825396825395</v>
      </c>
      <c r="G174" s="195">
        <v>9400</v>
      </c>
      <c r="H174" s="220">
        <v>0.14662112710417174</v>
      </c>
      <c r="I174" s="202">
        <v>5536</v>
      </c>
      <c r="J174" s="221">
        <v>0.17587085811384884</v>
      </c>
      <c r="K174" s="195">
        <v>1692</v>
      </c>
      <c r="L174" s="220">
        <v>0.99528301886792447</v>
      </c>
      <c r="M174" s="202">
        <v>17050</v>
      </c>
      <c r="N174" s="221">
        <v>0.17085565169619565</v>
      </c>
      <c r="O174" s="195">
        <v>58147</v>
      </c>
      <c r="P174" s="220">
        <v>0.23483191403512493</v>
      </c>
      <c r="Q174" s="202">
        <v>75197</v>
      </c>
      <c r="R174" s="221">
        <v>0.21972068579585091</v>
      </c>
    </row>
    <row r="175" spans="2:18" collapsed="1">
      <c r="B175" s="227">
        <v>1999</v>
      </c>
      <c r="C175" s="228">
        <v>266</v>
      </c>
      <c r="D175" s="229">
        <v>0.1515151515151516</v>
      </c>
      <c r="E175" s="228">
        <v>2757</v>
      </c>
      <c r="F175" s="229">
        <v>-0.40182252115426342</v>
      </c>
      <c r="G175" s="228">
        <v>50050</v>
      </c>
      <c r="H175" s="229">
        <v>9.963748214874224E-2</v>
      </c>
      <c r="I175" s="228">
        <v>23725</v>
      </c>
      <c r="J175" s="229">
        <v>-0.15088937403815184</v>
      </c>
      <c r="K175" s="228">
        <v>8164</v>
      </c>
      <c r="L175" s="229">
        <v>0.27145304469708775</v>
      </c>
      <c r="M175" s="228">
        <v>84962</v>
      </c>
      <c r="N175" s="229">
        <v>2.8919815385342051E-3</v>
      </c>
      <c r="O175" s="228">
        <v>340571</v>
      </c>
      <c r="P175" s="229">
        <v>6.3204557870912392E-2</v>
      </c>
      <c r="Q175" s="228">
        <v>425533</v>
      </c>
      <c r="R175" s="229">
        <v>5.0589815377170666E-2</v>
      </c>
    </row>
    <row r="176" spans="2:18" ht="15" hidden="1" customHeight="1" outlineLevel="1">
      <c r="B176" s="63" t="s">
        <v>90</v>
      </c>
      <c r="C176" s="195">
        <v>52</v>
      </c>
      <c r="D176" s="220">
        <v>8.3333333333333259E-2</v>
      </c>
      <c r="E176" s="202">
        <v>806</v>
      </c>
      <c r="F176" s="221">
        <v>0.22121212121212119</v>
      </c>
      <c r="G176" s="195">
        <v>8001</v>
      </c>
      <c r="H176" s="220">
        <v>0.3060724779627817</v>
      </c>
      <c r="I176" s="202">
        <v>4448</v>
      </c>
      <c r="J176" s="221">
        <v>7.6997578692493907E-2</v>
      </c>
      <c r="K176" s="195">
        <v>994</v>
      </c>
      <c r="L176" s="220">
        <v>0.2256473489519113</v>
      </c>
      <c r="M176" s="202">
        <v>14301</v>
      </c>
      <c r="N176" s="221">
        <v>0.21452229299363057</v>
      </c>
      <c r="O176" s="195">
        <v>54626</v>
      </c>
      <c r="P176" s="220">
        <v>0.10397930518784992</v>
      </c>
      <c r="Q176" s="202">
        <v>68927</v>
      </c>
      <c r="R176" s="221">
        <v>0.12522854904009395</v>
      </c>
    </row>
    <row r="177" spans="2:18" ht="15" hidden="1" customHeight="1" outlineLevel="1">
      <c r="B177" s="63" t="s">
        <v>89</v>
      </c>
      <c r="C177" s="195">
        <v>13</v>
      </c>
      <c r="D177" s="220">
        <v>-0.1333333333333333</v>
      </c>
      <c r="E177" s="202">
        <v>721</v>
      </c>
      <c r="F177" s="221">
        <v>0.23670668953687812</v>
      </c>
      <c r="G177" s="195">
        <v>9635</v>
      </c>
      <c r="H177" s="220">
        <v>0.20997111641341193</v>
      </c>
      <c r="I177" s="202">
        <v>5940</v>
      </c>
      <c r="J177" s="221">
        <v>-7.3529411764705621E-3</v>
      </c>
      <c r="K177" s="195">
        <v>1491</v>
      </c>
      <c r="L177" s="220">
        <v>7.9652425778421465E-2</v>
      </c>
      <c r="M177" s="202">
        <v>17800</v>
      </c>
      <c r="N177" s="221">
        <v>0.11766922014316217</v>
      </c>
      <c r="O177" s="195">
        <v>53766</v>
      </c>
      <c r="P177" s="220">
        <v>0.13074933226776597</v>
      </c>
      <c r="Q177" s="202">
        <v>71566</v>
      </c>
      <c r="R177" s="221">
        <v>0.12746750689247732</v>
      </c>
    </row>
    <row r="178" spans="2:18" ht="15" hidden="1" customHeight="1" outlineLevel="1">
      <c r="B178" s="63" t="s">
        <v>88</v>
      </c>
      <c r="C178" s="195">
        <v>8</v>
      </c>
      <c r="D178" s="220">
        <v>-0.52941176470588236</v>
      </c>
      <c r="E178" s="202">
        <v>275</v>
      </c>
      <c r="F178" s="221">
        <v>-0.16413373860182368</v>
      </c>
      <c r="G178" s="195">
        <v>1877</v>
      </c>
      <c r="H178" s="220">
        <v>-0.22438016528925619</v>
      </c>
      <c r="I178" s="202">
        <v>2296</v>
      </c>
      <c r="J178" s="221">
        <v>-0.17676586590175691</v>
      </c>
      <c r="K178" s="195">
        <v>987</v>
      </c>
      <c r="L178" s="220">
        <v>1.5703125</v>
      </c>
      <c r="M178" s="202">
        <v>5443</v>
      </c>
      <c r="N178" s="221">
        <v>-8.3515743391143316E-2</v>
      </c>
      <c r="O178" s="195">
        <v>23246</v>
      </c>
      <c r="P178" s="220">
        <v>0.1226155406384315</v>
      </c>
      <c r="Q178" s="202">
        <v>28689</v>
      </c>
      <c r="R178" s="221">
        <v>7.667192073857243E-2</v>
      </c>
    </row>
    <row r="179" spans="2:18" ht="15" hidden="1" customHeight="1" outlineLevel="1">
      <c r="B179" s="63" t="s">
        <v>87</v>
      </c>
      <c r="C179" s="195">
        <v>2</v>
      </c>
      <c r="D179" s="220">
        <v>-0.88235294117647056</v>
      </c>
      <c r="E179" s="202">
        <v>67</v>
      </c>
      <c r="F179" s="221">
        <v>0.36734693877551017</v>
      </c>
      <c r="G179" s="195">
        <v>77</v>
      </c>
      <c r="H179" s="220">
        <v>0.26229508196721318</v>
      </c>
      <c r="I179" s="202">
        <v>106</v>
      </c>
      <c r="J179" s="221">
        <v>-0.50234741784037551</v>
      </c>
      <c r="K179" s="195">
        <v>57</v>
      </c>
      <c r="L179" s="220">
        <v>-0.109375</v>
      </c>
      <c r="M179" s="202">
        <v>309</v>
      </c>
      <c r="N179" s="221">
        <v>-0.23514851485148514</v>
      </c>
      <c r="O179" s="195">
        <v>5702</v>
      </c>
      <c r="P179" s="220">
        <v>0.84232633279483027</v>
      </c>
      <c r="Q179" s="202">
        <v>6011</v>
      </c>
      <c r="R179" s="221">
        <v>0.71791940554444134</v>
      </c>
    </row>
    <row r="180" spans="2:18" ht="15" hidden="1" customHeight="1" outlineLevel="1">
      <c r="B180" s="63" t="s">
        <v>86</v>
      </c>
      <c r="C180" s="195">
        <v>5</v>
      </c>
      <c r="D180" s="220">
        <v>0.25</v>
      </c>
      <c r="E180" s="202">
        <v>124</v>
      </c>
      <c r="F180" s="221">
        <v>0.44186046511627897</v>
      </c>
      <c r="G180" s="195">
        <v>74</v>
      </c>
      <c r="H180" s="220">
        <v>0.76190476190476186</v>
      </c>
      <c r="I180" s="202">
        <v>53</v>
      </c>
      <c r="J180" s="221">
        <v>-0.78099173553719003</v>
      </c>
      <c r="K180" s="195">
        <v>35</v>
      </c>
      <c r="L180" s="220">
        <v>-0.125</v>
      </c>
      <c r="M180" s="202">
        <v>291</v>
      </c>
      <c r="N180" s="221">
        <v>-0.29710144927536231</v>
      </c>
      <c r="O180" s="195">
        <v>3457</v>
      </c>
      <c r="P180" s="220">
        <v>0.40528455284552845</v>
      </c>
      <c r="Q180" s="202">
        <v>3748</v>
      </c>
      <c r="R180" s="221">
        <v>0.30410577592205978</v>
      </c>
    </row>
    <row r="181" spans="2:18" ht="15" hidden="1" customHeight="1" outlineLevel="1">
      <c r="B181" s="63" t="s">
        <v>85</v>
      </c>
      <c r="C181" s="195">
        <v>4</v>
      </c>
      <c r="D181" s="220">
        <v>-0.84615384615384615</v>
      </c>
      <c r="E181" s="202">
        <v>23</v>
      </c>
      <c r="F181" s="221">
        <v>0</v>
      </c>
      <c r="G181" s="195">
        <v>44</v>
      </c>
      <c r="H181" s="220">
        <v>-0.24137931034482762</v>
      </c>
      <c r="I181" s="202">
        <v>91</v>
      </c>
      <c r="J181" s="221">
        <v>-0.57870370370370372</v>
      </c>
      <c r="K181" s="195">
        <v>18</v>
      </c>
      <c r="L181" s="220">
        <v>-0.60869565217391308</v>
      </c>
      <c r="M181" s="202">
        <v>180</v>
      </c>
      <c r="N181" s="221">
        <v>-0.51219512195121952</v>
      </c>
      <c r="O181" s="195">
        <v>4348</v>
      </c>
      <c r="P181" s="220">
        <v>0.17354925775978414</v>
      </c>
      <c r="Q181" s="202">
        <v>4528</v>
      </c>
      <c r="R181" s="221">
        <v>0.1114383897889053</v>
      </c>
    </row>
    <row r="182" spans="2:18" ht="15" hidden="1" customHeight="1" outlineLevel="1">
      <c r="B182" s="63" t="s">
        <v>84</v>
      </c>
      <c r="C182" s="195">
        <v>13</v>
      </c>
      <c r="D182" s="220">
        <v>12</v>
      </c>
      <c r="E182" s="202">
        <v>14</v>
      </c>
      <c r="F182" s="221">
        <v>0.27272727272727271</v>
      </c>
      <c r="G182" s="195">
        <v>27</v>
      </c>
      <c r="H182" s="220">
        <v>0.58823529411764697</v>
      </c>
      <c r="I182" s="202">
        <v>87</v>
      </c>
      <c r="J182" s="221">
        <v>-0.38297872340425532</v>
      </c>
      <c r="K182" s="195">
        <v>43</v>
      </c>
      <c r="L182" s="220">
        <v>0.72</v>
      </c>
      <c r="M182" s="202">
        <v>184</v>
      </c>
      <c r="N182" s="221">
        <v>-5.6410256410256432E-2</v>
      </c>
      <c r="O182" s="195">
        <v>5286</v>
      </c>
      <c r="P182" s="220">
        <v>0.99924357034795763</v>
      </c>
      <c r="Q182" s="202">
        <v>5470</v>
      </c>
      <c r="R182" s="221">
        <v>0.92673476576259239</v>
      </c>
    </row>
    <row r="183" spans="2:18" ht="15" hidden="1" customHeight="1" outlineLevel="1">
      <c r="B183" s="63" t="s">
        <v>83</v>
      </c>
      <c r="C183" s="195">
        <v>5</v>
      </c>
      <c r="D183" s="220">
        <v>4</v>
      </c>
      <c r="E183" s="202">
        <v>11</v>
      </c>
      <c r="F183" s="221">
        <v>-0.5</v>
      </c>
      <c r="G183" s="195">
        <v>22</v>
      </c>
      <c r="H183" s="220">
        <v>-0.33333333333333337</v>
      </c>
      <c r="I183" s="202">
        <v>115</v>
      </c>
      <c r="J183" s="221">
        <v>0.21052631578947367</v>
      </c>
      <c r="K183" s="195">
        <v>70</v>
      </c>
      <c r="L183" s="220">
        <v>0.89189189189189189</v>
      </c>
      <c r="M183" s="202">
        <v>223</v>
      </c>
      <c r="N183" s="221">
        <v>0.18617021276595747</v>
      </c>
      <c r="O183" s="195">
        <v>3304</v>
      </c>
      <c r="P183" s="220">
        <v>1.8982456140350878</v>
      </c>
      <c r="Q183" s="202">
        <v>3527</v>
      </c>
      <c r="R183" s="221">
        <v>1.6558734939759034</v>
      </c>
    </row>
    <row r="184" spans="2:18" ht="15" hidden="1" customHeight="1" outlineLevel="1">
      <c r="B184" s="63" t="s">
        <v>82</v>
      </c>
      <c r="C184" s="195">
        <v>16</v>
      </c>
      <c r="D184" s="220">
        <v>1.6666666666666665</v>
      </c>
      <c r="E184" s="202">
        <v>259</v>
      </c>
      <c r="F184" s="221">
        <v>0.19354838709677424</v>
      </c>
      <c r="G184" s="195">
        <v>2331</v>
      </c>
      <c r="H184" s="220">
        <v>-2.346041055718473E-2</v>
      </c>
      <c r="I184" s="202">
        <v>1514</v>
      </c>
      <c r="J184" s="221">
        <v>-2.133160956690372E-2</v>
      </c>
      <c r="K184" s="195">
        <v>267</v>
      </c>
      <c r="L184" s="220">
        <v>-0.14968152866242035</v>
      </c>
      <c r="M184" s="202">
        <v>4387</v>
      </c>
      <c r="N184" s="221">
        <v>-1.8787743234175758E-2</v>
      </c>
      <c r="O184" s="195">
        <v>19674</v>
      </c>
      <c r="P184" s="220">
        <v>0.43480163360560087</v>
      </c>
      <c r="Q184" s="202">
        <v>24061</v>
      </c>
      <c r="R184" s="221">
        <v>0.32326898751581146</v>
      </c>
    </row>
    <row r="185" spans="2:18" ht="15" hidden="1" customHeight="1" outlineLevel="1">
      <c r="B185" s="63" t="s">
        <v>81</v>
      </c>
      <c r="C185" s="195">
        <v>13</v>
      </c>
      <c r="D185" s="220">
        <v>0.18181818181818188</v>
      </c>
      <c r="E185" s="202">
        <v>875</v>
      </c>
      <c r="F185" s="221">
        <v>0.66349809885931554</v>
      </c>
      <c r="G185" s="195">
        <v>8100</v>
      </c>
      <c r="H185" s="220">
        <v>9.3457943925232545E-3</v>
      </c>
      <c r="I185" s="202">
        <v>4774</v>
      </c>
      <c r="J185" s="221">
        <v>-0.29721772412777858</v>
      </c>
      <c r="K185" s="195">
        <v>779</v>
      </c>
      <c r="L185" s="220">
        <v>-0.16236559139784945</v>
      </c>
      <c r="M185" s="202">
        <v>14541</v>
      </c>
      <c r="N185" s="221">
        <v>-0.10709241633404976</v>
      </c>
      <c r="O185" s="195">
        <v>56405</v>
      </c>
      <c r="P185" s="220">
        <v>0.20996632129909698</v>
      </c>
      <c r="Q185" s="202">
        <v>70946</v>
      </c>
      <c r="R185" s="221">
        <v>0.12788146640806342</v>
      </c>
    </row>
    <row r="186" spans="2:18" ht="15" hidden="1" customHeight="1" outlineLevel="1">
      <c r="B186" s="63" t="s">
        <v>80</v>
      </c>
      <c r="C186" s="195">
        <v>48</v>
      </c>
      <c r="D186" s="220">
        <v>4.333333333333333</v>
      </c>
      <c r="E186" s="202">
        <v>678</v>
      </c>
      <c r="F186" s="221">
        <v>0.22162162162162158</v>
      </c>
      <c r="G186" s="195">
        <v>7129</v>
      </c>
      <c r="H186" s="220">
        <v>0.11495151704723172</v>
      </c>
      <c r="I186" s="202">
        <v>3809</v>
      </c>
      <c r="J186" s="221">
        <v>-0.27114427860696522</v>
      </c>
      <c r="K186" s="195">
        <v>832</v>
      </c>
      <c r="L186" s="220">
        <v>7.0785070785070792E-2</v>
      </c>
      <c r="M186" s="202">
        <v>12496</v>
      </c>
      <c r="N186" s="221">
        <v>-3.5876861353290601E-2</v>
      </c>
      <c r="O186" s="195">
        <v>43422</v>
      </c>
      <c r="P186" s="220">
        <v>2.4828888364408774E-2</v>
      </c>
      <c r="Q186" s="202">
        <v>55918</v>
      </c>
      <c r="R186" s="221">
        <v>1.0608881097395662E-2</v>
      </c>
    </row>
    <row r="187" spans="2:18" ht="15" hidden="1" customHeight="1" outlineLevel="1">
      <c r="B187" s="63" t="s">
        <v>79</v>
      </c>
      <c r="C187" s="195">
        <v>52</v>
      </c>
      <c r="D187" s="220">
        <v>5.5</v>
      </c>
      <c r="E187" s="202">
        <v>756</v>
      </c>
      <c r="F187" s="221">
        <v>0.44274809160305351</v>
      </c>
      <c r="G187" s="195">
        <v>8198</v>
      </c>
      <c r="H187" s="220">
        <v>0.15124280297711001</v>
      </c>
      <c r="I187" s="202">
        <v>4708</v>
      </c>
      <c r="J187" s="221">
        <v>-7.7405447775818148E-2</v>
      </c>
      <c r="K187" s="195">
        <v>848</v>
      </c>
      <c r="L187" s="220">
        <v>0.28484848484848491</v>
      </c>
      <c r="M187" s="202">
        <v>14562</v>
      </c>
      <c r="N187" s="221">
        <v>8.5420393559928476E-2</v>
      </c>
      <c r="O187" s="195">
        <v>47089</v>
      </c>
      <c r="P187" s="220">
        <v>4.5446472181519537E-2</v>
      </c>
      <c r="Q187" s="202">
        <v>61651</v>
      </c>
      <c r="R187" s="221">
        <v>5.4620411235416944E-2</v>
      </c>
    </row>
    <row r="188" spans="2:18" collapsed="1">
      <c r="B188" s="227">
        <v>1998</v>
      </c>
      <c r="C188" s="228">
        <v>231</v>
      </c>
      <c r="D188" s="229">
        <v>0.41717791411042948</v>
      </c>
      <c r="E188" s="228">
        <v>4609</v>
      </c>
      <c r="F188" s="229">
        <v>0.2856345885634588</v>
      </c>
      <c r="G188" s="228">
        <v>45515</v>
      </c>
      <c r="H188" s="229">
        <v>0.11976283612566729</v>
      </c>
      <c r="I188" s="228">
        <v>27941</v>
      </c>
      <c r="J188" s="229">
        <v>-0.13972105052495454</v>
      </c>
      <c r="K188" s="228">
        <v>6421</v>
      </c>
      <c r="L188" s="229">
        <v>0.17407204242091789</v>
      </c>
      <c r="M188" s="228">
        <v>84717</v>
      </c>
      <c r="N188" s="229">
        <v>2.8830623125220223E-2</v>
      </c>
      <c r="O188" s="228">
        <v>320325</v>
      </c>
      <c r="P188" s="229">
        <v>0.15008868240210838</v>
      </c>
      <c r="Q188" s="228">
        <v>405042</v>
      </c>
      <c r="R188" s="229">
        <v>0.12241974145456047</v>
      </c>
    </row>
    <row r="189" spans="2:18" ht="15" hidden="1" customHeight="1" outlineLevel="1">
      <c r="B189" s="63" t="s">
        <v>90</v>
      </c>
      <c r="C189" s="195">
        <v>48</v>
      </c>
      <c r="D189" s="220">
        <v>9.0909090909090828E-2</v>
      </c>
      <c r="E189" s="202">
        <v>660</v>
      </c>
      <c r="F189" s="221">
        <v>8.7314662273476173E-2</v>
      </c>
      <c r="G189" s="195">
        <v>6126</v>
      </c>
      <c r="H189" s="220">
        <v>-0.10647607934655778</v>
      </c>
      <c r="I189" s="202">
        <v>4130</v>
      </c>
      <c r="J189" s="221">
        <v>-0.15038058012754574</v>
      </c>
      <c r="K189" s="195">
        <v>811</v>
      </c>
      <c r="L189" s="220">
        <v>0.47992700729927007</v>
      </c>
      <c r="M189" s="202">
        <v>11775</v>
      </c>
      <c r="N189" s="221">
        <v>-8.8340043357076459E-2</v>
      </c>
      <c r="O189" s="195">
        <v>49481</v>
      </c>
      <c r="P189" s="220">
        <v>8.2114185582133903E-3</v>
      </c>
      <c r="Q189" s="202">
        <v>61256</v>
      </c>
      <c r="R189" s="221">
        <v>-1.1904377843017011E-2</v>
      </c>
    </row>
    <row r="190" spans="2:18" ht="15" hidden="1" customHeight="1" outlineLevel="1">
      <c r="B190" s="63" t="s">
        <v>89</v>
      </c>
      <c r="C190" s="195">
        <v>15</v>
      </c>
      <c r="D190" s="220">
        <v>2</v>
      </c>
      <c r="E190" s="202">
        <v>583</v>
      </c>
      <c r="F190" s="221">
        <v>-0.20572207084468663</v>
      </c>
      <c r="G190" s="195">
        <v>7963</v>
      </c>
      <c r="H190" s="220">
        <v>0.29101815823605715</v>
      </c>
      <c r="I190" s="202">
        <v>5984</v>
      </c>
      <c r="J190" s="221">
        <v>0.20233072131806318</v>
      </c>
      <c r="K190" s="195">
        <v>1381</v>
      </c>
      <c r="L190" s="220">
        <v>1.7292490118577075</v>
      </c>
      <c r="M190" s="202">
        <v>15926</v>
      </c>
      <c r="N190" s="221">
        <v>0.28539144471347866</v>
      </c>
      <c r="O190" s="195">
        <v>47549</v>
      </c>
      <c r="P190" s="220">
        <v>-1.658704059895344E-2</v>
      </c>
      <c r="Q190" s="202">
        <v>63475</v>
      </c>
      <c r="R190" s="221">
        <v>4.5010783490558204E-2</v>
      </c>
    </row>
    <row r="191" spans="2:18" ht="15" hidden="1" customHeight="1" outlineLevel="1">
      <c r="B191" s="63" t="s">
        <v>88</v>
      </c>
      <c r="C191" s="195">
        <v>17</v>
      </c>
      <c r="D191" s="220">
        <v>-0.6964285714285714</v>
      </c>
      <c r="E191" s="202">
        <v>329</v>
      </c>
      <c r="F191" s="221">
        <v>0.83798882681564235</v>
      </c>
      <c r="G191" s="195">
        <v>2420</v>
      </c>
      <c r="H191" s="220">
        <v>2.1528070915998399E-2</v>
      </c>
      <c r="I191" s="202">
        <v>2789</v>
      </c>
      <c r="J191" s="221">
        <v>2.8766630708378926E-3</v>
      </c>
      <c r="K191" s="195">
        <v>384</v>
      </c>
      <c r="L191" s="220">
        <v>0.18153846153846165</v>
      </c>
      <c r="M191" s="202">
        <v>5939</v>
      </c>
      <c r="N191" s="221">
        <v>4.0105078809106853E-2</v>
      </c>
      <c r="O191" s="195">
        <v>20707</v>
      </c>
      <c r="P191" s="220">
        <v>-5.2614722972045613E-2</v>
      </c>
      <c r="Q191" s="202">
        <v>26646</v>
      </c>
      <c r="R191" s="221">
        <v>-3.3409511372292977E-2</v>
      </c>
    </row>
    <row r="192" spans="2:18" ht="15" hidden="1" customHeight="1" outlineLevel="1">
      <c r="B192" s="63" t="s">
        <v>87</v>
      </c>
      <c r="C192" s="195">
        <v>17</v>
      </c>
      <c r="D192" s="220">
        <v>16</v>
      </c>
      <c r="E192" s="202">
        <v>49</v>
      </c>
      <c r="F192" s="221">
        <v>0.44117647058823528</v>
      </c>
      <c r="G192" s="195">
        <v>61</v>
      </c>
      <c r="H192" s="220">
        <v>-0.64534883720930236</v>
      </c>
      <c r="I192" s="202">
        <v>213</v>
      </c>
      <c r="J192" s="221">
        <v>2.4038461538461453E-2</v>
      </c>
      <c r="K192" s="195">
        <v>64</v>
      </c>
      <c r="L192" s="220">
        <v>0.60000000000000009</v>
      </c>
      <c r="M192" s="202">
        <v>404</v>
      </c>
      <c r="N192" s="221">
        <v>-0.11208791208791213</v>
      </c>
      <c r="O192" s="195">
        <v>3095</v>
      </c>
      <c r="P192" s="220">
        <v>0.79316338354577054</v>
      </c>
      <c r="Q192" s="202">
        <v>3499</v>
      </c>
      <c r="R192" s="221">
        <v>0.60430994956441997</v>
      </c>
    </row>
    <row r="193" spans="2:18" ht="15" hidden="1" customHeight="1" outlineLevel="1">
      <c r="B193" s="63" t="s">
        <v>86</v>
      </c>
      <c r="C193" s="195">
        <v>4</v>
      </c>
      <c r="D193" s="220">
        <v>3</v>
      </c>
      <c r="E193" s="202">
        <v>86</v>
      </c>
      <c r="F193" s="221">
        <v>3.5263157894736841</v>
      </c>
      <c r="G193" s="195">
        <v>42</v>
      </c>
      <c r="H193" s="220">
        <v>-0.23636363636363633</v>
      </c>
      <c r="I193" s="202">
        <v>242</v>
      </c>
      <c r="J193" s="221">
        <v>0.5714285714285714</v>
      </c>
      <c r="K193" s="195">
        <v>40</v>
      </c>
      <c r="L193" s="220">
        <v>1.5</v>
      </c>
      <c r="M193" s="202">
        <v>414</v>
      </c>
      <c r="N193" s="221">
        <v>0.68979591836734699</v>
      </c>
      <c r="O193" s="195">
        <v>2460</v>
      </c>
      <c r="P193" s="220">
        <v>0.30712008501594057</v>
      </c>
      <c r="Q193" s="202">
        <v>2874</v>
      </c>
      <c r="R193" s="221">
        <v>0.35119887165021146</v>
      </c>
    </row>
    <row r="194" spans="2:18" ht="15" hidden="1" customHeight="1" outlineLevel="1">
      <c r="B194" s="63" t="s">
        <v>85</v>
      </c>
      <c r="C194" s="195">
        <v>26</v>
      </c>
      <c r="D194" s="220">
        <v>0.18181818181818188</v>
      </c>
      <c r="E194" s="202">
        <v>23</v>
      </c>
      <c r="F194" s="221">
        <v>0.53333333333333344</v>
      </c>
      <c r="G194" s="195">
        <v>58</v>
      </c>
      <c r="H194" s="220">
        <v>0.28888888888888897</v>
      </c>
      <c r="I194" s="202">
        <v>216</v>
      </c>
      <c r="J194" s="221">
        <v>0.15508021390374327</v>
      </c>
      <c r="K194" s="195">
        <v>46</v>
      </c>
      <c r="L194" s="220">
        <v>0.17948717948717952</v>
      </c>
      <c r="M194" s="202">
        <v>369</v>
      </c>
      <c r="N194" s="221">
        <v>0.19805194805194803</v>
      </c>
      <c r="O194" s="195">
        <v>3705</v>
      </c>
      <c r="P194" s="220">
        <v>0.38712092849120183</v>
      </c>
      <c r="Q194" s="202">
        <v>4074</v>
      </c>
      <c r="R194" s="221">
        <v>0.36757301107754281</v>
      </c>
    </row>
    <row r="195" spans="2:18" ht="15" hidden="1" customHeight="1" outlineLevel="1">
      <c r="B195" s="63" t="s">
        <v>84</v>
      </c>
      <c r="C195" s="195">
        <v>1</v>
      </c>
      <c r="D195" s="220">
        <v>-0.88888888888888884</v>
      </c>
      <c r="E195" s="202">
        <v>11</v>
      </c>
      <c r="F195" s="221">
        <v>0.10000000000000009</v>
      </c>
      <c r="G195" s="195">
        <v>17</v>
      </c>
      <c r="H195" s="220">
        <v>-0.41379310344827591</v>
      </c>
      <c r="I195" s="202">
        <v>141</v>
      </c>
      <c r="J195" s="221">
        <v>-0.51041666666666674</v>
      </c>
      <c r="K195" s="195">
        <v>25</v>
      </c>
      <c r="L195" s="220">
        <v>-0.3902439024390244</v>
      </c>
      <c r="M195" s="202">
        <v>195</v>
      </c>
      <c r="N195" s="221">
        <v>-0.48275862068965514</v>
      </c>
      <c r="O195" s="195">
        <v>2644</v>
      </c>
      <c r="P195" s="220">
        <v>2.1327014218009479</v>
      </c>
      <c r="Q195" s="202">
        <v>2839</v>
      </c>
      <c r="R195" s="221">
        <v>1.3251433251433253</v>
      </c>
    </row>
    <row r="196" spans="2:18" ht="15" hidden="1" customHeight="1" outlineLevel="1">
      <c r="B196" s="63" t="s">
        <v>83</v>
      </c>
      <c r="C196" s="195">
        <v>1</v>
      </c>
      <c r="D196" s="220">
        <v>-0.9</v>
      </c>
      <c r="E196" s="202">
        <v>22</v>
      </c>
      <c r="F196" s="221">
        <v>2.1428571428571428</v>
      </c>
      <c r="G196" s="195">
        <v>33</v>
      </c>
      <c r="H196" s="220">
        <v>-0.17500000000000004</v>
      </c>
      <c r="I196" s="202">
        <v>95</v>
      </c>
      <c r="J196" s="221">
        <v>-0.73537604456824512</v>
      </c>
      <c r="K196" s="195">
        <v>37</v>
      </c>
      <c r="L196" s="220">
        <v>-0.3392857142857143</v>
      </c>
      <c r="M196" s="202">
        <v>188</v>
      </c>
      <c r="N196" s="221">
        <v>-0.60169491525423724</v>
      </c>
      <c r="O196" s="195">
        <v>1140</v>
      </c>
      <c r="P196" s="220">
        <v>5.2631578947368363E-2</v>
      </c>
      <c r="Q196" s="202">
        <v>1328</v>
      </c>
      <c r="R196" s="221">
        <v>-0.1459807073954984</v>
      </c>
    </row>
    <row r="197" spans="2:18" ht="15" hidden="1" customHeight="1" outlineLevel="1">
      <c r="B197" s="63" t="s">
        <v>82</v>
      </c>
      <c r="C197" s="195">
        <v>6</v>
      </c>
      <c r="D197" s="220">
        <v>0</v>
      </c>
      <c r="E197" s="202">
        <v>217</v>
      </c>
      <c r="F197" s="221">
        <v>0.31515151515151518</v>
      </c>
      <c r="G197" s="195">
        <v>2387</v>
      </c>
      <c r="H197" s="220">
        <v>-0.15023139907440375</v>
      </c>
      <c r="I197" s="202">
        <v>1547</v>
      </c>
      <c r="J197" s="221">
        <v>-0.14530386740331491</v>
      </c>
      <c r="K197" s="195">
        <v>314</v>
      </c>
      <c r="L197" s="220">
        <v>0.61025641025641031</v>
      </c>
      <c r="M197" s="202">
        <v>4471</v>
      </c>
      <c r="N197" s="221">
        <v>-0.10310932798395189</v>
      </c>
      <c r="O197" s="195">
        <v>13712</v>
      </c>
      <c r="P197" s="220">
        <v>-0.32346556147621863</v>
      </c>
      <c r="Q197" s="202">
        <v>18183</v>
      </c>
      <c r="R197" s="221">
        <v>-0.27996673662535143</v>
      </c>
    </row>
    <row r="198" spans="2:18" ht="15" hidden="1" customHeight="1" outlineLevel="1">
      <c r="B198" s="63" t="s">
        <v>81</v>
      </c>
      <c r="C198" s="195">
        <v>11</v>
      </c>
      <c r="D198" s="220">
        <v>-0.59259259259259256</v>
      </c>
      <c r="E198" s="202">
        <v>526</v>
      </c>
      <c r="F198" s="221">
        <v>-5.6710775047259521E-3</v>
      </c>
      <c r="G198" s="195">
        <v>8025</v>
      </c>
      <c r="H198" s="220">
        <v>0.20694841329523239</v>
      </c>
      <c r="I198" s="202">
        <v>6793</v>
      </c>
      <c r="J198" s="221">
        <v>0.41021382603280054</v>
      </c>
      <c r="K198" s="195">
        <v>930</v>
      </c>
      <c r="L198" s="220">
        <v>0.23015873015873023</v>
      </c>
      <c r="M198" s="202">
        <v>16285</v>
      </c>
      <c r="N198" s="221">
        <v>0.27445609641571456</v>
      </c>
      <c r="O198" s="195">
        <v>46617</v>
      </c>
      <c r="P198" s="220">
        <v>0.18020709385047717</v>
      </c>
      <c r="Q198" s="202">
        <v>62902</v>
      </c>
      <c r="R198" s="221">
        <v>0.20324425655642053</v>
      </c>
    </row>
    <row r="199" spans="2:18" ht="15" hidden="1" customHeight="1" outlineLevel="1">
      <c r="B199" s="63" t="s">
        <v>80</v>
      </c>
      <c r="C199" s="195">
        <v>9</v>
      </c>
      <c r="D199" s="220">
        <v>-0.25</v>
      </c>
      <c r="E199" s="202">
        <v>555</v>
      </c>
      <c r="F199" s="221">
        <v>6.321839080459779E-2</v>
      </c>
      <c r="G199" s="195">
        <v>6394</v>
      </c>
      <c r="H199" s="220">
        <v>-3.4576475917257987E-2</v>
      </c>
      <c r="I199" s="202">
        <v>5226</v>
      </c>
      <c r="J199" s="221">
        <v>0.21421933085501865</v>
      </c>
      <c r="K199" s="195">
        <v>777</v>
      </c>
      <c r="L199" s="220">
        <v>-5.5893074119076513E-2</v>
      </c>
      <c r="M199" s="202">
        <v>12961</v>
      </c>
      <c r="N199" s="221">
        <v>5.5112341256919661E-2</v>
      </c>
      <c r="O199" s="195">
        <v>42370</v>
      </c>
      <c r="P199" s="220">
        <v>0.1717691307834841</v>
      </c>
      <c r="Q199" s="202">
        <v>55331</v>
      </c>
      <c r="R199" s="221">
        <v>0.14218772578081462</v>
      </c>
    </row>
    <row r="200" spans="2:18" ht="15" hidden="1" customHeight="1" outlineLevel="1">
      <c r="B200" s="63" t="s">
        <v>79</v>
      </c>
      <c r="C200" s="195">
        <v>8</v>
      </c>
      <c r="D200" s="220">
        <v>0</v>
      </c>
      <c r="E200" s="202">
        <v>524</v>
      </c>
      <c r="F200" s="221">
        <v>0.14410480349344978</v>
      </c>
      <c r="G200" s="195">
        <v>7121</v>
      </c>
      <c r="H200" s="220">
        <v>-7.2786458333333304E-2</v>
      </c>
      <c r="I200" s="202">
        <v>5103</v>
      </c>
      <c r="J200" s="221">
        <v>3.9095907147220554E-2</v>
      </c>
      <c r="K200" s="195">
        <v>660</v>
      </c>
      <c r="L200" s="220">
        <v>-0.35230618253189405</v>
      </c>
      <c r="M200" s="202">
        <v>13416</v>
      </c>
      <c r="N200" s="221">
        <v>-4.6888320545609541E-2</v>
      </c>
      <c r="O200" s="195">
        <v>45042</v>
      </c>
      <c r="P200" s="220">
        <v>0.16009890279709471</v>
      </c>
      <c r="Q200" s="202">
        <v>58458</v>
      </c>
      <c r="R200" s="221">
        <v>0.105024384711353</v>
      </c>
    </row>
    <row r="201" spans="2:18" collapsed="1">
      <c r="B201" s="227">
        <v>1997</v>
      </c>
      <c r="C201" s="228">
        <v>163</v>
      </c>
      <c r="D201" s="229">
        <v>-0.18905472636815923</v>
      </c>
      <c r="E201" s="228">
        <v>3585</v>
      </c>
      <c r="F201" s="229">
        <v>9.3321134492223345E-2</v>
      </c>
      <c r="G201" s="228">
        <v>40647</v>
      </c>
      <c r="H201" s="229">
        <v>2.9168249145461456E-2</v>
      </c>
      <c r="I201" s="228">
        <v>32479</v>
      </c>
      <c r="J201" s="229">
        <v>9.5154600937384037E-2</v>
      </c>
      <c r="K201" s="228">
        <v>5469</v>
      </c>
      <c r="L201" s="229">
        <v>0.25320806599450041</v>
      </c>
      <c r="M201" s="228">
        <v>82343</v>
      </c>
      <c r="N201" s="229">
        <v>6.9445165982648493E-2</v>
      </c>
      <c r="O201" s="228">
        <v>278522</v>
      </c>
      <c r="P201" s="229">
        <v>6.2071963514894524E-2</v>
      </c>
      <c r="Q201" s="228">
        <v>360865</v>
      </c>
      <c r="R201" s="229">
        <v>6.3745430963329852E-2</v>
      </c>
    </row>
    <row r="202" spans="2:18" ht="15" hidden="1" customHeight="1" outlineLevel="1">
      <c r="B202" s="63" t="s">
        <v>90</v>
      </c>
      <c r="C202" s="195">
        <v>44</v>
      </c>
      <c r="D202" s="220">
        <v>1.9333333333333331</v>
      </c>
      <c r="E202" s="202">
        <v>607</v>
      </c>
      <c r="F202" s="221">
        <v>7.0546737213403876E-2</v>
      </c>
      <c r="G202" s="195">
        <v>6856</v>
      </c>
      <c r="H202" s="220">
        <v>-6.8857802526144263E-2</v>
      </c>
      <c r="I202" s="202">
        <v>4861</v>
      </c>
      <c r="J202" s="221">
        <v>5.421817393190187E-2</v>
      </c>
      <c r="K202" s="195">
        <v>548</v>
      </c>
      <c r="L202" s="220">
        <v>0.13692946058091282</v>
      </c>
      <c r="M202" s="202">
        <v>12916</v>
      </c>
      <c r="N202" s="221">
        <v>-8.2162328188589706E-3</v>
      </c>
      <c r="O202" s="195">
        <v>49078</v>
      </c>
      <c r="P202" s="220">
        <v>0.25346069367114477</v>
      </c>
      <c r="Q202" s="202">
        <v>61994</v>
      </c>
      <c r="R202" s="221">
        <v>0.18814803457462093</v>
      </c>
    </row>
    <row r="203" spans="2:18" ht="15" hidden="1" customHeight="1" outlineLevel="1">
      <c r="B203" s="63" t="s">
        <v>89</v>
      </c>
      <c r="C203" s="195">
        <v>5</v>
      </c>
      <c r="D203" s="220">
        <v>-0.86111111111111116</v>
      </c>
      <c r="E203" s="202">
        <v>734</v>
      </c>
      <c r="F203" s="221">
        <v>2.0330578512396693</v>
      </c>
      <c r="G203" s="195">
        <v>6168</v>
      </c>
      <c r="H203" s="220">
        <v>3.4031852472757862E-2</v>
      </c>
      <c r="I203" s="202">
        <v>4977</v>
      </c>
      <c r="J203" s="221">
        <v>-5.8099924299772954E-2</v>
      </c>
      <c r="K203" s="195">
        <v>506</v>
      </c>
      <c r="L203" s="220">
        <v>0.16321839080459766</v>
      </c>
      <c r="M203" s="202">
        <v>12390</v>
      </c>
      <c r="N203" s="221">
        <v>3.5779969904698117E-2</v>
      </c>
      <c r="O203" s="195">
        <v>48351</v>
      </c>
      <c r="P203" s="220">
        <v>0.37960453105829317</v>
      </c>
      <c r="Q203" s="202">
        <v>60741</v>
      </c>
      <c r="R203" s="221">
        <v>0.29211427598970419</v>
      </c>
    </row>
    <row r="204" spans="2:18" ht="15" hidden="1" customHeight="1" outlineLevel="1">
      <c r="B204" s="63" t="s">
        <v>88</v>
      </c>
      <c r="C204" s="195">
        <v>56</v>
      </c>
      <c r="D204" s="220">
        <v>13</v>
      </c>
      <c r="E204" s="202">
        <v>179</v>
      </c>
      <c r="F204" s="221">
        <v>-0.40133779264214042</v>
      </c>
      <c r="G204" s="195">
        <v>2369</v>
      </c>
      <c r="H204" s="220">
        <v>-0.1859106529209622</v>
      </c>
      <c r="I204" s="202">
        <v>2781</v>
      </c>
      <c r="J204" s="221">
        <v>-2.35252808988764E-2</v>
      </c>
      <c r="K204" s="195">
        <v>325</v>
      </c>
      <c r="L204" s="220">
        <v>0.93452380952380953</v>
      </c>
      <c r="M204" s="202">
        <v>5710</v>
      </c>
      <c r="N204" s="221">
        <v>-8.33199550489645E-2</v>
      </c>
      <c r="O204" s="195">
        <v>21857</v>
      </c>
      <c r="P204" s="220">
        <v>0.15939953320602585</v>
      </c>
      <c r="Q204" s="202">
        <v>27567</v>
      </c>
      <c r="R204" s="221">
        <v>9.9118854910091203E-2</v>
      </c>
    </row>
    <row r="205" spans="2:18" ht="15" hidden="1" customHeight="1" outlineLevel="1">
      <c r="B205" s="63" t="s">
        <v>87</v>
      </c>
      <c r="C205" s="195">
        <v>1</v>
      </c>
      <c r="D205" s="220">
        <v>-0.8</v>
      </c>
      <c r="E205" s="202">
        <v>34</v>
      </c>
      <c r="F205" s="221">
        <v>0.7</v>
      </c>
      <c r="G205" s="195">
        <v>172</v>
      </c>
      <c r="H205" s="220">
        <v>-0.42087542087542085</v>
      </c>
      <c r="I205" s="202">
        <v>208</v>
      </c>
      <c r="J205" s="221">
        <v>1.6666666666666665</v>
      </c>
      <c r="K205" s="195">
        <v>40</v>
      </c>
      <c r="L205" s="220">
        <v>5.666666666666667</v>
      </c>
      <c r="M205" s="202">
        <v>455</v>
      </c>
      <c r="N205" s="221">
        <v>0.1206896551724137</v>
      </c>
      <c r="O205" s="195">
        <v>1726</v>
      </c>
      <c r="P205" s="220">
        <v>0.31856378915202455</v>
      </c>
      <c r="Q205" s="202">
        <v>2181</v>
      </c>
      <c r="R205" s="221">
        <v>0.27172011661807582</v>
      </c>
    </row>
    <row r="206" spans="2:18" ht="15" hidden="1" customHeight="1" outlineLevel="1">
      <c r="B206" s="63" t="s">
        <v>86</v>
      </c>
      <c r="C206" s="195">
        <v>1</v>
      </c>
      <c r="D206" s="220">
        <v>-0.75</v>
      </c>
      <c r="E206" s="202">
        <v>19</v>
      </c>
      <c r="F206" s="221">
        <v>0.46153846153846145</v>
      </c>
      <c r="G206" s="195">
        <v>55</v>
      </c>
      <c r="H206" s="220">
        <v>0.34146341463414642</v>
      </c>
      <c r="I206" s="202">
        <v>154</v>
      </c>
      <c r="J206" s="221">
        <v>2.08</v>
      </c>
      <c r="K206" s="195">
        <v>16</v>
      </c>
      <c r="L206" s="220">
        <v>3</v>
      </c>
      <c r="M206" s="202">
        <v>245</v>
      </c>
      <c r="N206" s="221">
        <v>1.1875</v>
      </c>
      <c r="O206" s="195">
        <v>1882</v>
      </c>
      <c r="P206" s="220">
        <v>0.80268199233716464</v>
      </c>
      <c r="Q206" s="202">
        <v>2127</v>
      </c>
      <c r="R206" s="221">
        <v>0.83996539792387548</v>
      </c>
    </row>
    <row r="207" spans="2:18" ht="15" hidden="1" customHeight="1" outlineLevel="1">
      <c r="B207" s="63" t="s">
        <v>85</v>
      </c>
      <c r="C207" s="195">
        <v>22</v>
      </c>
      <c r="D207" s="220">
        <v>6.333333333333333</v>
      </c>
      <c r="E207" s="202">
        <v>15</v>
      </c>
      <c r="F207" s="221">
        <v>-0.2857142857142857</v>
      </c>
      <c r="G207" s="195">
        <v>45</v>
      </c>
      <c r="H207" s="220">
        <v>-0.41558441558441561</v>
      </c>
      <c r="I207" s="202">
        <v>187</v>
      </c>
      <c r="J207" s="221">
        <v>3.4523809523809526</v>
      </c>
      <c r="K207" s="195">
        <v>39</v>
      </c>
      <c r="L207" s="220">
        <v>1.6</v>
      </c>
      <c r="M207" s="202">
        <v>308</v>
      </c>
      <c r="N207" s="221">
        <v>0.94936708860759489</v>
      </c>
      <c r="O207" s="195">
        <v>2671</v>
      </c>
      <c r="P207" s="220">
        <v>1.2966466036113498</v>
      </c>
      <c r="Q207" s="202">
        <v>2979</v>
      </c>
      <c r="R207" s="221">
        <v>1.255109765329296</v>
      </c>
    </row>
    <row r="208" spans="2:18" ht="15" hidden="1" customHeight="1" outlineLevel="1">
      <c r="B208" s="63" t="s">
        <v>84</v>
      </c>
      <c r="C208" s="195">
        <v>9</v>
      </c>
      <c r="D208" s="220">
        <v>-0.5</v>
      </c>
      <c r="E208" s="202">
        <v>10</v>
      </c>
      <c r="F208" s="221">
        <v>-0.6</v>
      </c>
      <c r="G208" s="195">
        <v>29</v>
      </c>
      <c r="H208" s="220">
        <v>-0.546875</v>
      </c>
      <c r="I208" s="202">
        <v>288</v>
      </c>
      <c r="J208" s="221">
        <v>3.9655172413793105</v>
      </c>
      <c r="K208" s="195">
        <v>41</v>
      </c>
      <c r="L208" s="220">
        <v>0.5185185185185186</v>
      </c>
      <c r="M208" s="202">
        <v>377</v>
      </c>
      <c r="N208" s="221">
        <v>0.96354166666666674</v>
      </c>
      <c r="O208" s="195">
        <v>844</v>
      </c>
      <c r="P208" s="220">
        <v>0.72950819672131151</v>
      </c>
      <c r="Q208" s="202">
        <v>1221</v>
      </c>
      <c r="R208" s="221">
        <v>0.79558823529411771</v>
      </c>
    </row>
    <row r="209" spans="2:18" ht="15" hidden="1" customHeight="1" outlineLevel="1">
      <c r="B209" s="63" t="s">
        <v>83</v>
      </c>
      <c r="C209" s="195">
        <v>10</v>
      </c>
      <c r="D209" s="220">
        <v>1</v>
      </c>
      <c r="E209" s="202">
        <v>7</v>
      </c>
      <c r="F209" s="221">
        <v>-0.65</v>
      </c>
      <c r="G209" s="195">
        <v>40</v>
      </c>
      <c r="H209" s="220">
        <v>-0.40298507462686572</v>
      </c>
      <c r="I209" s="202">
        <v>359</v>
      </c>
      <c r="J209" s="221">
        <v>0.79499999999999993</v>
      </c>
      <c r="K209" s="195">
        <v>56</v>
      </c>
      <c r="L209" s="220">
        <v>3.666666666666667</v>
      </c>
      <c r="M209" s="202">
        <v>472</v>
      </c>
      <c r="N209" s="221">
        <v>0.55263157894736836</v>
      </c>
      <c r="O209" s="195">
        <v>1083</v>
      </c>
      <c r="P209" s="220">
        <v>4.8540540540540542</v>
      </c>
      <c r="Q209" s="202">
        <v>1555</v>
      </c>
      <c r="R209" s="221">
        <v>2.1799591002044991</v>
      </c>
    </row>
    <row r="210" spans="2:18" ht="15" hidden="1" customHeight="1" outlineLevel="1">
      <c r="B210" s="63" t="s">
        <v>82</v>
      </c>
      <c r="C210" s="195">
        <v>6</v>
      </c>
      <c r="D210" s="220">
        <v>2</v>
      </c>
      <c r="E210" s="202">
        <v>165</v>
      </c>
      <c r="F210" s="221">
        <v>-0.55525606469002697</v>
      </c>
      <c r="G210" s="195">
        <v>2809</v>
      </c>
      <c r="H210" s="220">
        <v>0.1409423233143785</v>
      </c>
      <c r="I210" s="202">
        <v>1810</v>
      </c>
      <c r="J210" s="221">
        <v>3.8824181919023815E-3</v>
      </c>
      <c r="K210" s="195">
        <v>195</v>
      </c>
      <c r="L210" s="220">
        <v>-0.44285714285714284</v>
      </c>
      <c r="M210" s="202">
        <v>4985</v>
      </c>
      <c r="N210" s="221">
        <v>-6.0144346431434403E-4</v>
      </c>
      <c r="O210" s="195">
        <v>20268</v>
      </c>
      <c r="P210" s="220">
        <v>0.44328135013885928</v>
      </c>
      <c r="Q210" s="202">
        <v>25253</v>
      </c>
      <c r="R210" s="221">
        <v>0.32694025537281268</v>
      </c>
    </row>
    <row r="211" spans="2:18" ht="15" hidden="1" customHeight="1" outlineLevel="1">
      <c r="B211" s="63" t="s">
        <v>81</v>
      </c>
      <c r="C211" s="195">
        <v>27</v>
      </c>
      <c r="D211" s="220">
        <v>1.25</v>
      </c>
      <c r="E211" s="202">
        <v>529</v>
      </c>
      <c r="F211" s="221">
        <v>-9.5726495726495719E-2</v>
      </c>
      <c r="G211" s="195">
        <v>6649</v>
      </c>
      <c r="H211" s="220">
        <v>0.2315243563622893</v>
      </c>
      <c r="I211" s="202">
        <v>4817</v>
      </c>
      <c r="J211" s="221">
        <v>0.28934689507494649</v>
      </c>
      <c r="K211" s="195">
        <v>756</v>
      </c>
      <c r="L211" s="220">
        <v>0.40259740259740262</v>
      </c>
      <c r="M211" s="202">
        <v>12778</v>
      </c>
      <c r="N211" s="221">
        <v>0.24408528867685719</v>
      </c>
      <c r="O211" s="195">
        <v>39499</v>
      </c>
      <c r="P211" s="220">
        <v>0.34190589434346874</v>
      </c>
      <c r="Q211" s="202">
        <v>52277</v>
      </c>
      <c r="R211" s="221">
        <v>0.31660202488288913</v>
      </c>
    </row>
    <row r="212" spans="2:18" ht="15" hidden="1" customHeight="1" outlineLevel="1">
      <c r="B212" s="63" t="s">
        <v>80</v>
      </c>
      <c r="C212" s="195">
        <v>12</v>
      </c>
      <c r="D212" s="220">
        <v>-0.33333333333333337</v>
      </c>
      <c r="E212" s="202">
        <v>522</v>
      </c>
      <c r="F212" s="221">
        <v>-0.21028744326777604</v>
      </c>
      <c r="G212" s="195">
        <v>6623</v>
      </c>
      <c r="H212" s="220">
        <v>0.37207375181272018</v>
      </c>
      <c r="I212" s="202">
        <v>4304</v>
      </c>
      <c r="J212" s="221">
        <v>0.11560393986521511</v>
      </c>
      <c r="K212" s="195">
        <v>823</v>
      </c>
      <c r="L212" s="220">
        <v>0.7217573221757323</v>
      </c>
      <c r="M212" s="202">
        <v>12284</v>
      </c>
      <c r="N212" s="221">
        <v>0.24812030075187974</v>
      </c>
      <c r="O212" s="195">
        <v>36159</v>
      </c>
      <c r="P212" s="220">
        <v>0.27025223073139881</v>
      </c>
      <c r="Q212" s="202">
        <v>48443</v>
      </c>
      <c r="R212" s="221">
        <v>0.26456614806306766</v>
      </c>
    </row>
    <row r="213" spans="2:18" ht="15" hidden="1" customHeight="1" outlineLevel="1">
      <c r="B213" s="63" t="s">
        <v>79</v>
      </c>
      <c r="C213" s="195">
        <v>8</v>
      </c>
      <c r="D213" s="220">
        <v>0.14285714285714279</v>
      </c>
      <c r="E213" s="202">
        <v>458</v>
      </c>
      <c r="F213" s="221">
        <v>-0.47052023121387287</v>
      </c>
      <c r="G213" s="195">
        <v>7680</v>
      </c>
      <c r="H213" s="220">
        <v>0.21634463097877732</v>
      </c>
      <c r="I213" s="202">
        <v>4911</v>
      </c>
      <c r="J213" s="221">
        <v>0.39477421187162731</v>
      </c>
      <c r="K213" s="195">
        <v>1019</v>
      </c>
      <c r="L213" s="220">
        <v>0.80035335689045928</v>
      </c>
      <c r="M213" s="202">
        <v>14076</v>
      </c>
      <c r="N213" s="221">
        <v>0.24864721014814162</v>
      </c>
      <c r="O213" s="195">
        <v>38826</v>
      </c>
      <c r="P213" s="220">
        <v>7.7781479013990573E-2</v>
      </c>
      <c r="Q213" s="202">
        <v>52902</v>
      </c>
      <c r="R213" s="221">
        <v>0.1185064591834577</v>
      </c>
    </row>
    <row r="214" spans="2:18" collapsed="1">
      <c r="B214" s="227">
        <v>1996</v>
      </c>
      <c r="C214" s="228">
        <v>201</v>
      </c>
      <c r="D214" s="229">
        <v>0.55813953488372103</v>
      </c>
      <c r="E214" s="228">
        <v>3279</v>
      </c>
      <c r="F214" s="229">
        <v>-0.11114123068582271</v>
      </c>
      <c r="G214" s="228">
        <v>39495</v>
      </c>
      <c r="H214" s="229">
        <v>0.10364388308276973</v>
      </c>
      <c r="I214" s="228">
        <v>29657</v>
      </c>
      <c r="J214" s="229">
        <v>0.13676262026141295</v>
      </c>
      <c r="K214" s="228">
        <v>4364</v>
      </c>
      <c r="L214" s="229">
        <v>0.41596365996106432</v>
      </c>
      <c r="M214" s="228">
        <v>76996</v>
      </c>
      <c r="N214" s="229">
        <v>0.11977894124490973</v>
      </c>
      <c r="O214" s="228">
        <v>262244</v>
      </c>
      <c r="P214" s="229">
        <v>0.27792992544222983</v>
      </c>
      <c r="Q214" s="228">
        <v>339240</v>
      </c>
      <c r="R214" s="229">
        <v>0.2382377632587509</v>
      </c>
    </row>
    <row r="215" spans="2:18" ht="15" hidden="1" customHeight="1" outlineLevel="1">
      <c r="B215" s="63" t="s">
        <v>90</v>
      </c>
      <c r="C215" s="195">
        <v>15</v>
      </c>
      <c r="D215" s="220">
        <v>-0.42307692307692313</v>
      </c>
      <c r="E215" s="202">
        <v>567</v>
      </c>
      <c r="F215" s="221">
        <v>2.1621621621621623E-2</v>
      </c>
      <c r="G215" s="195">
        <v>7363</v>
      </c>
      <c r="H215" s="220">
        <v>0.64646690518783534</v>
      </c>
      <c r="I215" s="202">
        <v>4611</v>
      </c>
      <c r="J215" s="221">
        <v>0.45503313348059327</v>
      </c>
      <c r="K215" s="195">
        <v>482</v>
      </c>
      <c r="L215" s="220">
        <v>-0.19262981574539362</v>
      </c>
      <c r="M215" s="202">
        <v>13023</v>
      </c>
      <c r="N215" s="221">
        <v>0.47669803832634083</v>
      </c>
      <c r="O215" s="195">
        <v>39154</v>
      </c>
      <c r="P215" s="220">
        <v>0.35079003656937835</v>
      </c>
      <c r="Q215" s="202">
        <v>52177</v>
      </c>
      <c r="R215" s="221">
        <v>0.38016135431821185</v>
      </c>
    </row>
    <row r="216" spans="2:18" ht="15" hidden="1" customHeight="1" outlineLevel="1">
      <c r="B216" s="63" t="s">
        <v>89</v>
      </c>
      <c r="C216" s="195">
        <v>36</v>
      </c>
      <c r="D216" s="220">
        <v>0.8</v>
      </c>
      <c r="E216" s="202">
        <v>242</v>
      </c>
      <c r="F216" s="221">
        <v>-0.78392857142857142</v>
      </c>
      <c r="G216" s="195">
        <v>5965</v>
      </c>
      <c r="H216" s="220">
        <v>0.30553731669949658</v>
      </c>
      <c r="I216" s="202">
        <v>5284</v>
      </c>
      <c r="J216" s="221">
        <v>0.11736096426305775</v>
      </c>
      <c r="K216" s="195">
        <v>435</v>
      </c>
      <c r="L216" s="220">
        <v>-0.15533980582524276</v>
      </c>
      <c r="M216" s="202">
        <v>11962</v>
      </c>
      <c r="N216" s="221">
        <v>9.212088012416686E-2</v>
      </c>
      <c r="O216" s="195">
        <v>35047</v>
      </c>
      <c r="P216" s="220">
        <v>0.10838077166350413</v>
      </c>
      <c r="Q216" s="202">
        <v>47009</v>
      </c>
      <c r="R216" s="221">
        <v>0.10419749606558137</v>
      </c>
    </row>
    <row r="217" spans="2:18" ht="15" hidden="1" customHeight="1" outlineLevel="1">
      <c r="B217" s="63" t="s">
        <v>88</v>
      </c>
      <c r="C217" s="195">
        <v>4</v>
      </c>
      <c r="D217" s="220">
        <v>-0.33333333333333337</v>
      </c>
      <c r="E217" s="202">
        <v>299</v>
      </c>
      <c r="F217" s="221">
        <v>-8.5626911314984677E-2</v>
      </c>
      <c r="G217" s="195">
        <v>2910</v>
      </c>
      <c r="H217" s="220">
        <v>5.7028695968034837E-2</v>
      </c>
      <c r="I217" s="202">
        <v>2848</v>
      </c>
      <c r="J217" s="221">
        <v>5.7949479940564652E-2</v>
      </c>
      <c r="K217" s="195">
        <v>168</v>
      </c>
      <c r="L217" s="220">
        <v>-0.42268041237113407</v>
      </c>
      <c r="M217" s="202">
        <v>6229</v>
      </c>
      <c r="N217" s="221">
        <v>2.6363486571099104E-2</v>
      </c>
      <c r="O217" s="195">
        <v>18852</v>
      </c>
      <c r="P217" s="220">
        <v>0.27326759421856006</v>
      </c>
      <c r="Q217" s="202">
        <v>25081</v>
      </c>
      <c r="R217" s="221">
        <v>0.20148502994011985</v>
      </c>
    </row>
    <row r="218" spans="2:18" ht="15" hidden="1" customHeight="1" outlineLevel="1">
      <c r="B218" s="63" t="s">
        <v>87</v>
      </c>
      <c r="C218" s="195">
        <v>5</v>
      </c>
      <c r="D218" s="220" t="s">
        <v>143</v>
      </c>
      <c r="E218" s="202">
        <v>20</v>
      </c>
      <c r="F218" s="221">
        <v>-0.48717948717948723</v>
      </c>
      <c r="G218" s="195">
        <v>297</v>
      </c>
      <c r="H218" s="220">
        <v>1.6517857142857144</v>
      </c>
      <c r="I218" s="202">
        <v>78</v>
      </c>
      <c r="J218" s="221">
        <v>-0.29729729729729726</v>
      </c>
      <c r="K218" s="195">
        <v>6</v>
      </c>
      <c r="L218" s="220">
        <v>-0.84615384615384615</v>
      </c>
      <c r="M218" s="202">
        <v>406</v>
      </c>
      <c r="N218" s="221">
        <v>0.34883720930232553</v>
      </c>
      <c r="O218" s="195">
        <v>1309</v>
      </c>
      <c r="P218" s="220">
        <v>0.52032520325203246</v>
      </c>
      <c r="Q218" s="202">
        <v>1715</v>
      </c>
      <c r="R218" s="221">
        <v>0.47590361445783125</v>
      </c>
    </row>
    <row r="219" spans="2:18" ht="15" hidden="1" customHeight="1" outlineLevel="1">
      <c r="B219" s="63" t="s">
        <v>86</v>
      </c>
      <c r="C219" s="195">
        <v>4</v>
      </c>
      <c r="D219" s="220">
        <v>3</v>
      </c>
      <c r="E219" s="202">
        <v>13</v>
      </c>
      <c r="F219" s="221">
        <v>-0.94514767932489452</v>
      </c>
      <c r="G219" s="195">
        <v>41</v>
      </c>
      <c r="H219" s="220">
        <v>-6.8181818181818232E-2</v>
      </c>
      <c r="I219" s="202">
        <v>50</v>
      </c>
      <c r="J219" s="221">
        <v>0.35135135135135132</v>
      </c>
      <c r="K219" s="195">
        <v>4</v>
      </c>
      <c r="L219" s="220">
        <v>-0.5</v>
      </c>
      <c r="M219" s="202">
        <v>112</v>
      </c>
      <c r="N219" s="221">
        <v>-0.65749235474006118</v>
      </c>
      <c r="O219" s="195">
        <v>1044</v>
      </c>
      <c r="P219" s="220">
        <v>-0.20668693009118544</v>
      </c>
      <c r="Q219" s="202">
        <v>1156</v>
      </c>
      <c r="R219" s="221">
        <v>-0.29640900791235547</v>
      </c>
    </row>
    <row r="220" spans="2:18" ht="15" hidden="1" customHeight="1" outlineLevel="1">
      <c r="B220" s="63" t="s">
        <v>85</v>
      </c>
      <c r="C220" s="195">
        <v>3</v>
      </c>
      <c r="D220" s="220" t="s">
        <v>143</v>
      </c>
      <c r="E220" s="202">
        <v>21</v>
      </c>
      <c r="F220" s="221">
        <v>0.16666666666666674</v>
      </c>
      <c r="G220" s="195">
        <v>77</v>
      </c>
      <c r="H220" s="220">
        <v>3.5294117647058822</v>
      </c>
      <c r="I220" s="202">
        <v>42</v>
      </c>
      <c r="J220" s="221">
        <v>-0.1063829787234043</v>
      </c>
      <c r="K220" s="195">
        <v>15</v>
      </c>
      <c r="L220" s="220">
        <v>1.1428571428571428</v>
      </c>
      <c r="M220" s="202">
        <v>158</v>
      </c>
      <c r="N220" s="221">
        <v>0.77528089887640439</v>
      </c>
      <c r="O220" s="195">
        <v>1163</v>
      </c>
      <c r="P220" s="220">
        <v>-0.36998916576381369</v>
      </c>
      <c r="Q220" s="202">
        <v>1321</v>
      </c>
      <c r="R220" s="221">
        <v>-0.31731266149870796</v>
      </c>
    </row>
    <row r="221" spans="2:18" ht="15" hidden="1" customHeight="1" outlineLevel="1">
      <c r="B221" s="63" t="s">
        <v>84</v>
      </c>
      <c r="C221" s="195">
        <v>18</v>
      </c>
      <c r="D221" s="220" t="s">
        <v>143</v>
      </c>
      <c r="E221" s="202">
        <v>25</v>
      </c>
      <c r="F221" s="221">
        <v>1.5</v>
      </c>
      <c r="G221" s="195">
        <v>64</v>
      </c>
      <c r="H221" s="220">
        <v>3.9230769230769234</v>
      </c>
      <c r="I221" s="202">
        <v>58</v>
      </c>
      <c r="J221" s="221">
        <v>1.4166666666666665</v>
      </c>
      <c r="K221" s="195">
        <v>27</v>
      </c>
      <c r="L221" s="220">
        <v>0.8</v>
      </c>
      <c r="M221" s="202">
        <v>192</v>
      </c>
      <c r="N221" s="221">
        <v>2.096774193548387</v>
      </c>
      <c r="O221" s="195">
        <v>488</v>
      </c>
      <c r="P221" s="220">
        <v>-0.61177406523468569</v>
      </c>
      <c r="Q221" s="202">
        <v>680</v>
      </c>
      <c r="R221" s="221">
        <v>-0.48445792266868837</v>
      </c>
    </row>
    <row r="222" spans="2:18" ht="15" hidden="1" customHeight="1" outlineLevel="1">
      <c r="B222" s="63" t="s">
        <v>83</v>
      </c>
      <c r="C222" s="195">
        <v>5</v>
      </c>
      <c r="D222" s="220">
        <v>0.66666666666666674</v>
      </c>
      <c r="E222" s="202">
        <v>20</v>
      </c>
      <c r="F222" s="221">
        <v>-0.2592592592592593</v>
      </c>
      <c r="G222" s="195">
        <v>67</v>
      </c>
      <c r="H222" s="220">
        <v>-0.94790046656298599</v>
      </c>
      <c r="I222" s="202">
        <v>200</v>
      </c>
      <c r="J222" s="221">
        <v>1.7777777777777777</v>
      </c>
      <c r="K222" s="195">
        <v>12</v>
      </c>
      <c r="L222" s="220">
        <v>-0.19999999999999996</v>
      </c>
      <c r="M222" s="202">
        <v>304</v>
      </c>
      <c r="N222" s="221">
        <v>-0.78332145402708475</v>
      </c>
      <c r="O222" s="195">
        <v>185</v>
      </c>
      <c r="P222" s="220">
        <v>-0.43768996960486317</v>
      </c>
      <c r="Q222" s="202">
        <v>489</v>
      </c>
      <c r="R222" s="221">
        <v>-0.7176674364896074</v>
      </c>
    </row>
    <row r="223" spans="2:18" ht="15" hidden="1" customHeight="1" outlineLevel="1">
      <c r="B223" s="63" t="s">
        <v>82</v>
      </c>
      <c r="C223" s="195">
        <v>2</v>
      </c>
      <c r="D223" s="220" t="s">
        <v>143</v>
      </c>
      <c r="E223" s="202">
        <v>371</v>
      </c>
      <c r="F223" s="221">
        <v>0.90256410256410247</v>
      </c>
      <c r="G223" s="195">
        <v>2462</v>
      </c>
      <c r="H223" s="220">
        <v>0.45422327229769643</v>
      </c>
      <c r="I223" s="202">
        <v>1803</v>
      </c>
      <c r="J223" s="221">
        <v>0.33357988165680474</v>
      </c>
      <c r="K223" s="195">
        <v>350</v>
      </c>
      <c r="L223" s="220">
        <v>0.19047619047619047</v>
      </c>
      <c r="M223" s="202">
        <v>4988</v>
      </c>
      <c r="N223" s="221">
        <v>0.41143180531975099</v>
      </c>
      <c r="O223" s="195">
        <v>14043</v>
      </c>
      <c r="P223" s="220">
        <v>0.43868456100809339</v>
      </c>
      <c r="Q223" s="202">
        <v>19031</v>
      </c>
      <c r="R223" s="221">
        <v>0.43144039112448285</v>
      </c>
    </row>
    <row r="224" spans="2:18" ht="15" hidden="1" customHeight="1" outlineLevel="1">
      <c r="B224" s="63" t="s">
        <v>81</v>
      </c>
      <c r="C224" s="195">
        <v>12</v>
      </c>
      <c r="D224" s="220">
        <v>-0.1428571428571429</v>
      </c>
      <c r="E224" s="202">
        <v>585</v>
      </c>
      <c r="F224" s="221">
        <v>-8.59375E-2</v>
      </c>
      <c r="G224" s="195">
        <v>5399</v>
      </c>
      <c r="H224" s="220">
        <v>0.31522533495736904</v>
      </c>
      <c r="I224" s="202">
        <v>3736</v>
      </c>
      <c r="J224" s="221">
        <v>-0.14410080183276064</v>
      </c>
      <c r="K224" s="195">
        <v>539</v>
      </c>
      <c r="L224" s="220">
        <v>0.18201754385964919</v>
      </c>
      <c r="M224" s="202">
        <v>10271</v>
      </c>
      <c r="N224" s="221">
        <v>7.2129436325678586E-2</v>
      </c>
      <c r="O224" s="195">
        <v>29435</v>
      </c>
      <c r="P224" s="220">
        <v>-1.353932772545996E-2</v>
      </c>
      <c r="Q224" s="202">
        <v>39706</v>
      </c>
      <c r="R224" s="221">
        <v>7.2807529364011803E-3</v>
      </c>
    </row>
    <row r="225" spans="2:18" ht="15" hidden="1" customHeight="1" outlineLevel="1">
      <c r="B225" s="63" t="s">
        <v>80</v>
      </c>
      <c r="C225" s="195">
        <v>18</v>
      </c>
      <c r="D225" s="220">
        <v>-0.96234309623430958</v>
      </c>
      <c r="E225" s="202">
        <v>661</v>
      </c>
      <c r="F225" s="221">
        <v>0.62407862407862402</v>
      </c>
      <c r="G225" s="195">
        <v>4827</v>
      </c>
      <c r="H225" s="220">
        <v>6.1579063118539779E-2</v>
      </c>
      <c r="I225" s="202">
        <v>3858</v>
      </c>
      <c r="J225" s="221">
        <v>-0.20437203547123117</v>
      </c>
      <c r="K225" s="195">
        <v>478</v>
      </c>
      <c r="L225" s="220">
        <v>-8.7786259541984712E-2</v>
      </c>
      <c r="M225" s="202">
        <v>9842</v>
      </c>
      <c r="N225" s="221">
        <v>-8.912540490513654E-2</v>
      </c>
      <c r="O225" s="195">
        <v>28466</v>
      </c>
      <c r="P225" s="220">
        <v>-2.653717256001642E-2</v>
      </c>
      <c r="Q225" s="202">
        <v>38308</v>
      </c>
      <c r="R225" s="221">
        <v>-4.3423976827227984E-2</v>
      </c>
    </row>
    <row r="226" spans="2:18" ht="15" hidden="1" customHeight="1" outlineLevel="1">
      <c r="B226" s="63" t="s">
        <v>79</v>
      </c>
      <c r="C226" s="195">
        <v>7</v>
      </c>
      <c r="D226" s="220">
        <v>-0.98982558139534882</v>
      </c>
      <c r="E226" s="202">
        <v>865</v>
      </c>
      <c r="F226" s="221">
        <v>0.98394495412844041</v>
      </c>
      <c r="G226" s="195">
        <v>6314</v>
      </c>
      <c r="H226" s="220">
        <v>0.34598166702195687</v>
      </c>
      <c r="I226" s="202">
        <v>3521</v>
      </c>
      <c r="J226" s="221">
        <v>-0.21212799283956141</v>
      </c>
      <c r="K226" s="195">
        <v>566</v>
      </c>
      <c r="L226" s="220">
        <v>0.3162790697674418</v>
      </c>
      <c r="M226" s="202">
        <v>11273</v>
      </c>
      <c r="N226" s="221">
        <v>5.2174724659324268E-2</v>
      </c>
      <c r="O226" s="195">
        <v>36024</v>
      </c>
      <c r="P226" s="220">
        <v>1.4531936465022044E-2</v>
      </c>
      <c r="Q226" s="202">
        <v>47297</v>
      </c>
      <c r="R226" s="221">
        <v>2.3257323352516179E-2</v>
      </c>
    </row>
    <row r="227" spans="2:18" collapsed="1">
      <c r="B227" s="227">
        <v>1995</v>
      </c>
      <c r="C227" s="228">
        <v>129</v>
      </c>
      <c r="D227" s="229">
        <v>-0.89563106796116509</v>
      </c>
      <c r="E227" s="228">
        <v>3689</v>
      </c>
      <c r="F227" s="229">
        <v>-8.0279232111692855E-2</v>
      </c>
      <c r="G227" s="228">
        <v>35786</v>
      </c>
      <c r="H227" s="229">
        <v>0.264433608932231</v>
      </c>
      <c r="I227" s="228">
        <v>26089</v>
      </c>
      <c r="J227" s="229">
        <v>6.6754128723569561E-3</v>
      </c>
      <c r="K227" s="228">
        <v>3082</v>
      </c>
      <c r="L227" s="229">
        <v>-3.4158570980883707E-2</v>
      </c>
      <c r="M227" s="228">
        <v>68760</v>
      </c>
      <c r="N227" s="229">
        <v>9.7420837589376807E-2</v>
      </c>
      <c r="O227" s="228">
        <v>205210</v>
      </c>
      <c r="P227" s="229">
        <v>0.10702321290816785</v>
      </c>
      <c r="Q227" s="228">
        <v>273970</v>
      </c>
      <c r="R227" s="229">
        <v>0.10459748333850749</v>
      </c>
    </row>
    <row r="228" spans="2:18" ht="15" hidden="1" customHeight="1" outlineLevel="1">
      <c r="B228" s="63" t="s">
        <v>90</v>
      </c>
      <c r="C228" s="195">
        <v>26</v>
      </c>
      <c r="D228" s="220">
        <v>-0.96408839779005528</v>
      </c>
      <c r="E228" s="202">
        <v>555</v>
      </c>
      <c r="F228" s="221">
        <v>-0.64262717321313589</v>
      </c>
      <c r="G228" s="195">
        <v>4472</v>
      </c>
      <c r="H228" s="220">
        <v>0.18557794273594919</v>
      </c>
      <c r="I228" s="202">
        <v>3169</v>
      </c>
      <c r="J228" s="221">
        <v>0.16721915285451194</v>
      </c>
      <c r="K228" s="195">
        <v>597</v>
      </c>
      <c r="L228" s="220">
        <v>1.0515463917525771</v>
      </c>
      <c r="M228" s="202">
        <v>8819</v>
      </c>
      <c r="N228" s="221">
        <v>-2.6062948647156303E-2</v>
      </c>
      <c r="O228" s="195">
        <v>28986</v>
      </c>
      <c r="P228" s="220">
        <v>8.7349921698276489E-3</v>
      </c>
      <c r="Q228" s="202">
        <v>37805</v>
      </c>
      <c r="R228" s="221">
        <v>3.9693040486898923E-4</v>
      </c>
    </row>
    <row r="229" spans="2:18" ht="15" hidden="1" customHeight="1" outlineLevel="1">
      <c r="B229" s="63" t="s">
        <v>89</v>
      </c>
      <c r="C229" s="195">
        <v>20</v>
      </c>
      <c r="D229" s="220">
        <v>-9.0909090909090939E-2</v>
      </c>
      <c r="E229" s="202">
        <v>1120</v>
      </c>
      <c r="F229" s="221">
        <v>-0.32285368802902059</v>
      </c>
      <c r="G229" s="195">
        <v>4569</v>
      </c>
      <c r="H229" s="220">
        <v>0.20873015873015865</v>
      </c>
      <c r="I229" s="202">
        <v>4729</v>
      </c>
      <c r="J229" s="221">
        <v>5.3933585914865079E-2</v>
      </c>
      <c r="K229" s="195">
        <v>515</v>
      </c>
      <c r="L229" s="220">
        <v>0.69407894736842102</v>
      </c>
      <c r="M229" s="202">
        <v>10953</v>
      </c>
      <c r="N229" s="221">
        <v>6.8898214111447142E-2</v>
      </c>
      <c r="O229" s="195">
        <v>31620</v>
      </c>
      <c r="P229" s="220">
        <v>8.7120951660592638E-2</v>
      </c>
      <c r="Q229" s="202">
        <v>42573</v>
      </c>
      <c r="R229" s="221">
        <v>8.2373579437113875E-2</v>
      </c>
    </row>
    <row r="230" spans="2:18" ht="15" hidden="1" customHeight="1" outlineLevel="1">
      <c r="B230" s="63" t="s">
        <v>88</v>
      </c>
      <c r="C230" s="195">
        <v>6</v>
      </c>
      <c r="D230" s="220">
        <v>-0.94444444444444442</v>
      </c>
      <c r="E230" s="202">
        <v>327</v>
      </c>
      <c r="F230" s="221">
        <v>-0.33939393939393936</v>
      </c>
      <c r="G230" s="195">
        <v>2753</v>
      </c>
      <c r="H230" s="220">
        <v>0.51764057331863289</v>
      </c>
      <c r="I230" s="202">
        <v>2692</v>
      </c>
      <c r="J230" s="221">
        <v>0.15387912558936989</v>
      </c>
      <c r="K230" s="195">
        <v>291</v>
      </c>
      <c r="L230" s="220">
        <v>0.26521739130434785</v>
      </c>
      <c r="M230" s="202">
        <v>6069</v>
      </c>
      <c r="N230" s="221">
        <v>0.21867469879518064</v>
      </c>
      <c r="O230" s="195">
        <v>14806</v>
      </c>
      <c r="P230" s="220">
        <v>0.16748146979971623</v>
      </c>
      <c r="Q230" s="202">
        <v>20875</v>
      </c>
      <c r="R230" s="221">
        <v>0.18191597780545798</v>
      </c>
    </row>
    <row r="231" spans="2:18" ht="15" hidden="1" customHeight="1" outlineLevel="1">
      <c r="B231" s="63" t="s">
        <v>87</v>
      </c>
      <c r="C231" s="195">
        <v>0</v>
      </c>
      <c r="D231" s="220" t="s">
        <v>143</v>
      </c>
      <c r="E231" s="202">
        <v>39</v>
      </c>
      <c r="F231" s="221">
        <v>2</v>
      </c>
      <c r="G231" s="195">
        <v>112</v>
      </c>
      <c r="H231" s="220">
        <v>0.8666666666666667</v>
      </c>
      <c r="I231" s="202">
        <v>111</v>
      </c>
      <c r="J231" s="221">
        <v>0.734375</v>
      </c>
      <c r="K231" s="195">
        <v>39</v>
      </c>
      <c r="L231" s="220">
        <v>1.7857142857142856</v>
      </c>
      <c r="M231" s="202">
        <v>301</v>
      </c>
      <c r="N231" s="221">
        <v>0.99337748344370858</v>
      </c>
      <c r="O231" s="195">
        <v>861</v>
      </c>
      <c r="P231" s="220">
        <v>-0.32151300236406621</v>
      </c>
      <c r="Q231" s="202">
        <v>1162</v>
      </c>
      <c r="R231" s="221">
        <v>-0.1816901408450704</v>
      </c>
    </row>
    <row r="232" spans="2:18" ht="15" hidden="1" customHeight="1" outlineLevel="1">
      <c r="B232" s="63" t="s">
        <v>86</v>
      </c>
      <c r="C232" s="195">
        <v>1</v>
      </c>
      <c r="D232" s="220">
        <v>-0.91666666666666663</v>
      </c>
      <c r="E232" s="202">
        <v>237</v>
      </c>
      <c r="F232" s="221">
        <v>38.5</v>
      </c>
      <c r="G232" s="195">
        <v>44</v>
      </c>
      <c r="H232" s="220">
        <v>4.7619047619047672E-2</v>
      </c>
      <c r="I232" s="202">
        <v>37</v>
      </c>
      <c r="J232" s="221">
        <v>-0.3392857142857143</v>
      </c>
      <c r="K232" s="195">
        <v>8</v>
      </c>
      <c r="L232" s="220">
        <v>0.33333333333333326</v>
      </c>
      <c r="M232" s="202">
        <v>327</v>
      </c>
      <c r="N232" s="221">
        <v>1.680327868852459</v>
      </c>
      <c r="O232" s="195">
        <v>1316</v>
      </c>
      <c r="P232" s="220">
        <v>-0.12674187126741876</v>
      </c>
      <c r="Q232" s="202">
        <v>1643</v>
      </c>
      <c r="R232" s="221">
        <v>8.5942295887047049E-3</v>
      </c>
    </row>
    <row r="233" spans="2:18" ht="15" hidden="1" customHeight="1" outlineLevel="1">
      <c r="B233" s="63" t="s">
        <v>85</v>
      </c>
      <c r="C233" s="195">
        <v>0</v>
      </c>
      <c r="D233" s="220" t="s">
        <v>143</v>
      </c>
      <c r="E233" s="202">
        <v>18</v>
      </c>
      <c r="F233" s="221">
        <v>0.38461538461538458</v>
      </c>
      <c r="G233" s="195">
        <v>17</v>
      </c>
      <c r="H233" s="220">
        <v>-0.87313432835820892</v>
      </c>
      <c r="I233" s="202">
        <v>47</v>
      </c>
      <c r="J233" s="221">
        <v>-0.60169491525423724</v>
      </c>
      <c r="K233" s="195">
        <v>7</v>
      </c>
      <c r="L233" s="220">
        <v>-0.30000000000000004</v>
      </c>
      <c r="M233" s="202">
        <v>89</v>
      </c>
      <c r="N233" s="221">
        <v>-0.67636363636363639</v>
      </c>
      <c r="O233" s="195">
        <v>1846</v>
      </c>
      <c r="P233" s="220">
        <v>0.39848484848484844</v>
      </c>
      <c r="Q233" s="202">
        <v>1935</v>
      </c>
      <c r="R233" s="221">
        <v>0.21316614420062696</v>
      </c>
    </row>
    <row r="234" spans="2:18" ht="15" hidden="1" customHeight="1" outlineLevel="1">
      <c r="B234" s="63" t="s">
        <v>84</v>
      </c>
      <c r="C234" s="195">
        <v>0</v>
      </c>
      <c r="D234" s="220" t="s">
        <v>143</v>
      </c>
      <c r="E234" s="202">
        <v>10</v>
      </c>
      <c r="F234" s="221">
        <v>-0.2857142857142857</v>
      </c>
      <c r="G234" s="195">
        <v>13</v>
      </c>
      <c r="H234" s="220">
        <v>-0.88495575221238942</v>
      </c>
      <c r="I234" s="202">
        <v>24</v>
      </c>
      <c r="J234" s="221">
        <v>-0.78181818181818186</v>
      </c>
      <c r="K234" s="195">
        <v>15</v>
      </c>
      <c r="L234" s="220">
        <v>0.66666666666666674</v>
      </c>
      <c r="M234" s="202">
        <v>62</v>
      </c>
      <c r="N234" s="221">
        <v>-0.74796747967479682</v>
      </c>
      <c r="O234" s="195">
        <v>1257</v>
      </c>
      <c r="P234" s="220">
        <v>6.8877551020408267E-2</v>
      </c>
      <c r="Q234" s="202">
        <v>1319</v>
      </c>
      <c r="R234" s="221">
        <v>-7.2433192686357284E-2</v>
      </c>
    </row>
    <row r="235" spans="2:18" ht="15" hidden="1" customHeight="1" outlineLevel="1">
      <c r="B235" s="63" t="s">
        <v>83</v>
      </c>
      <c r="C235" s="195">
        <v>3</v>
      </c>
      <c r="D235" s="220">
        <v>-0.85714285714285721</v>
      </c>
      <c r="E235" s="202">
        <v>27</v>
      </c>
      <c r="F235" s="221">
        <v>0.9285714285714286</v>
      </c>
      <c r="G235" s="195">
        <v>1286</v>
      </c>
      <c r="H235" s="220">
        <v>30.365853658536587</v>
      </c>
      <c r="I235" s="202">
        <v>72</v>
      </c>
      <c r="J235" s="221">
        <v>-0.43307086614173229</v>
      </c>
      <c r="K235" s="195">
        <v>15</v>
      </c>
      <c r="L235" s="220">
        <v>2.75</v>
      </c>
      <c r="M235" s="202">
        <v>1403</v>
      </c>
      <c r="N235" s="221">
        <v>5.7777777777777777</v>
      </c>
      <c r="O235" s="195">
        <v>329</v>
      </c>
      <c r="P235" s="220">
        <v>-0.55838926174496639</v>
      </c>
      <c r="Q235" s="202">
        <v>1732</v>
      </c>
      <c r="R235" s="221">
        <v>0.81932773109243695</v>
      </c>
    </row>
    <row r="236" spans="2:18" ht="15" hidden="1" customHeight="1" outlineLevel="1">
      <c r="B236" s="63" t="s">
        <v>82</v>
      </c>
      <c r="C236" s="195">
        <v>0</v>
      </c>
      <c r="D236" s="220">
        <v>-1</v>
      </c>
      <c r="E236" s="202">
        <v>195</v>
      </c>
      <c r="F236" s="221">
        <v>0.2420382165605095</v>
      </c>
      <c r="G236" s="195">
        <v>1693</v>
      </c>
      <c r="H236" s="220">
        <v>0.1556313993174061</v>
      </c>
      <c r="I236" s="202">
        <v>1352</v>
      </c>
      <c r="J236" s="221">
        <v>0.42016806722689082</v>
      </c>
      <c r="K236" s="195">
        <v>294</v>
      </c>
      <c r="L236" s="220">
        <v>0.28384279475982543</v>
      </c>
      <c r="M236" s="202">
        <v>3534</v>
      </c>
      <c r="N236" s="221">
        <v>0.19674906874365061</v>
      </c>
      <c r="O236" s="195">
        <v>9761</v>
      </c>
      <c r="P236" s="220">
        <v>-2.0864680509579681E-2</v>
      </c>
      <c r="Q236" s="202">
        <v>13295</v>
      </c>
      <c r="R236" s="221">
        <v>2.8865500696486635E-2</v>
      </c>
    </row>
    <row r="237" spans="2:18" ht="15" hidden="1" customHeight="1" outlineLevel="1">
      <c r="B237" s="63" t="s">
        <v>81</v>
      </c>
      <c r="C237" s="195">
        <v>14</v>
      </c>
      <c r="D237" s="220">
        <v>-0.97416974169741699</v>
      </c>
      <c r="E237" s="202">
        <v>640</v>
      </c>
      <c r="F237" s="221">
        <v>-0.57867017774851881</v>
      </c>
      <c r="G237" s="195">
        <v>4105</v>
      </c>
      <c r="H237" s="220">
        <v>0.1505044843049328</v>
      </c>
      <c r="I237" s="202">
        <v>4365</v>
      </c>
      <c r="J237" s="221">
        <v>0.17024128686327078</v>
      </c>
      <c r="K237" s="195">
        <v>456</v>
      </c>
      <c r="L237" s="220">
        <v>-5.1975051975051922E-2</v>
      </c>
      <c r="M237" s="202">
        <v>9580</v>
      </c>
      <c r="N237" s="221">
        <v>-2.6422764227642226E-2</v>
      </c>
      <c r="O237" s="195">
        <v>29839</v>
      </c>
      <c r="P237" s="220">
        <v>0.21672647202740181</v>
      </c>
      <c r="Q237" s="202">
        <v>39419</v>
      </c>
      <c r="R237" s="221">
        <v>0.14710161797229659</v>
      </c>
    </row>
    <row r="238" spans="2:18" ht="15" hidden="1" customHeight="1" outlineLevel="1">
      <c r="B238" s="63" t="s">
        <v>80</v>
      </c>
      <c r="C238" s="195">
        <v>478</v>
      </c>
      <c r="D238" s="220">
        <v>-0.27022900763358781</v>
      </c>
      <c r="E238" s="202">
        <v>407</v>
      </c>
      <c r="F238" s="221">
        <v>-0.74938423645320196</v>
      </c>
      <c r="G238" s="195">
        <v>4547</v>
      </c>
      <c r="H238" s="220">
        <v>0.12133168927250315</v>
      </c>
      <c r="I238" s="202">
        <v>4849</v>
      </c>
      <c r="J238" s="221">
        <v>0.29341157642037885</v>
      </c>
      <c r="K238" s="195">
        <v>524</v>
      </c>
      <c r="L238" s="220">
        <v>0.16186252771618626</v>
      </c>
      <c r="M238" s="202">
        <v>10805</v>
      </c>
      <c r="N238" s="221">
        <v>2.5726219859502519E-2</v>
      </c>
      <c r="O238" s="195">
        <v>29242</v>
      </c>
      <c r="P238" s="220">
        <v>3.2520038134246754E-2</v>
      </c>
      <c r="Q238" s="202">
        <v>40047</v>
      </c>
      <c r="R238" s="221">
        <v>3.0678162398661613E-2</v>
      </c>
    </row>
    <row r="239" spans="2:18" ht="15" hidden="1" customHeight="1" outlineLevel="1">
      <c r="B239" s="63" t="s">
        <v>79</v>
      </c>
      <c r="C239" s="195">
        <v>688</v>
      </c>
      <c r="D239" s="220">
        <v>-0.19719953325554263</v>
      </c>
      <c r="E239" s="202">
        <v>436</v>
      </c>
      <c r="F239" s="221">
        <v>-0.76771443793287164</v>
      </c>
      <c r="G239" s="195">
        <v>4691</v>
      </c>
      <c r="H239" s="220">
        <v>0.21875811899194586</v>
      </c>
      <c r="I239" s="202">
        <v>4469</v>
      </c>
      <c r="J239" s="221">
        <v>-8.3093967993434603E-2</v>
      </c>
      <c r="K239" s="195">
        <v>430</v>
      </c>
      <c r="L239" s="220">
        <v>-0.38218390804597702</v>
      </c>
      <c r="M239" s="202">
        <v>10714</v>
      </c>
      <c r="N239" s="221">
        <v>-0.11840697770097919</v>
      </c>
      <c r="O239" s="195">
        <v>35508</v>
      </c>
      <c r="P239" s="220">
        <v>-0.13807165744247019</v>
      </c>
      <c r="Q239" s="202">
        <v>46222</v>
      </c>
      <c r="R239" s="221">
        <v>-0.1335920073478416</v>
      </c>
    </row>
    <row r="240" spans="2:18" collapsed="1">
      <c r="B240" s="227">
        <v>1994</v>
      </c>
      <c r="C240" s="228">
        <v>1236</v>
      </c>
      <c r="D240" s="229">
        <v>-0.60012940795858949</v>
      </c>
      <c r="E240" s="228">
        <v>4011</v>
      </c>
      <c r="F240" s="229">
        <v>-0.55129209083790132</v>
      </c>
      <c r="G240" s="228">
        <v>28302</v>
      </c>
      <c r="H240" s="229">
        <v>0.24716873044551191</v>
      </c>
      <c r="I240" s="228">
        <v>25916</v>
      </c>
      <c r="J240" s="229">
        <v>0.11155908213596399</v>
      </c>
      <c r="K240" s="228">
        <v>3191</v>
      </c>
      <c r="L240" s="229">
        <v>0.17100917431192664</v>
      </c>
      <c r="M240" s="228">
        <v>62656</v>
      </c>
      <c r="N240" s="229">
        <v>3.115382716455728E-2</v>
      </c>
      <c r="O240" s="228">
        <v>185371</v>
      </c>
      <c r="P240" s="229">
        <v>2.6815487730571075E-2</v>
      </c>
      <c r="Q240" s="228">
        <v>248027</v>
      </c>
      <c r="R240" s="229">
        <v>2.7907979095953772E-2</v>
      </c>
    </row>
    <row r="241" spans="2:18" ht="15" hidden="1" customHeight="1" outlineLevel="1">
      <c r="B241" s="63" t="s">
        <v>90</v>
      </c>
      <c r="C241" s="195">
        <v>724</v>
      </c>
      <c r="D241" s="220">
        <v>-2.5572005383580065E-2</v>
      </c>
      <c r="E241" s="202">
        <v>1553</v>
      </c>
      <c r="F241" s="221">
        <v>-7.1727435744172174E-2</v>
      </c>
      <c r="G241" s="195">
        <v>3772</v>
      </c>
      <c r="H241" s="220">
        <v>-0.16622458001768348</v>
      </c>
      <c r="I241" s="202">
        <v>2715</v>
      </c>
      <c r="J241" s="221">
        <v>-0.11100196463654222</v>
      </c>
      <c r="K241" s="195">
        <v>291</v>
      </c>
      <c r="L241" s="220">
        <v>-0.30215827338129497</v>
      </c>
      <c r="M241" s="202">
        <v>9055</v>
      </c>
      <c r="N241" s="221">
        <v>-0.13024685428873306</v>
      </c>
      <c r="O241" s="195">
        <v>28735</v>
      </c>
      <c r="P241" s="220">
        <v>-4.6995224197399876E-2</v>
      </c>
      <c r="Q241" s="202">
        <v>37790</v>
      </c>
      <c r="R241" s="221">
        <v>-6.836279367896847E-2</v>
      </c>
    </row>
    <row r="242" spans="2:18" ht="15" hidden="1" customHeight="1" outlineLevel="1">
      <c r="B242" s="63" t="s">
        <v>89</v>
      </c>
      <c r="C242" s="195">
        <v>22</v>
      </c>
      <c r="D242" s="220">
        <v>-0.97062750333778369</v>
      </c>
      <c r="E242" s="202">
        <v>1654</v>
      </c>
      <c r="F242" s="221">
        <v>-0.18159327065809006</v>
      </c>
      <c r="G242" s="195">
        <v>3780</v>
      </c>
      <c r="H242" s="220">
        <v>-0.28327645051194539</v>
      </c>
      <c r="I242" s="202">
        <v>4487</v>
      </c>
      <c r="J242" s="221">
        <v>-3.567590801633358E-2</v>
      </c>
      <c r="K242" s="195">
        <v>304</v>
      </c>
      <c r="L242" s="220">
        <v>-0.49585406301824209</v>
      </c>
      <c r="M242" s="202">
        <v>10247</v>
      </c>
      <c r="N242" s="221">
        <v>-0.22954887218045117</v>
      </c>
      <c r="O242" s="195">
        <v>29086</v>
      </c>
      <c r="P242" s="220">
        <v>2.3290177314945204E-2</v>
      </c>
      <c r="Q242" s="202">
        <v>39333</v>
      </c>
      <c r="R242" s="221">
        <v>-5.7305148116192139E-2</v>
      </c>
    </row>
    <row r="243" spans="2:18" ht="15" hidden="1" customHeight="1" outlineLevel="1">
      <c r="B243" s="63" t="s">
        <v>88</v>
      </c>
      <c r="C243" s="195">
        <v>108</v>
      </c>
      <c r="D243" s="220">
        <v>-0.685131195335277</v>
      </c>
      <c r="E243" s="202">
        <v>495</v>
      </c>
      <c r="F243" s="221">
        <v>0.49546827794561943</v>
      </c>
      <c r="G243" s="195">
        <v>1814</v>
      </c>
      <c r="H243" s="220">
        <v>-0.11209006363191387</v>
      </c>
      <c r="I243" s="202">
        <v>2333</v>
      </c>
      <c r="J243" s="221">
        <v>0.26724606192286804</v>
      </c>
      <c r="K243" s="195">
        <v>230</v>
      </c>
      <c r="L243" s="220">
        <v>0.10576923076923084</v>
      </c>
      <c r="M243" s="202">
        <v>4980</v>
      </c>
      <c r="N243" s="221">
        <v>4.4901384809064249E-2</v>
      </c>
      <c r="O243" s="195">
        <v>12682</v>
      </c>
      <c r="P243" s="220">
        <v>-0.12009990980364948</v>
      </c>
      <c r="Q243" s="202">
        <v>17662</v>
      </c>
      <c r="R243" s="221">
        <v>-7.9096928932686827E-2</v>
      </c>
    </row>
    <row r="244" spans="2:18" ht="15" hidden="1" customHeight="1" outlineLevel="1">
      <c r="B244" s="63" t="s">
        <v>87</v>
      </c>
      <c r="C244" s="195">
        <v>0</v>
      </c>
      <c r="D244" s="220">
        <v>-1</v>
      </c>
      <c r="E244" s="202">
        <v>13</v>
      </c>
      <c r="F244" s="221">
        <v>2.25</v>
      </c>
      <c r="G244" s="195">
        <v>60</v>
      </c>
      <c r="H244" s="220">
        <v>1</v>
      </c>
      <c r="I244" s="202">
        <v>64</v>
      </c>
      <c r="J244" s="221">
        <v>0.25490196078431371</v>
      </c>
      <c r="K244" s="195">
        <v>14</v>
      </c>
      <c r="L244" s="220">
        <v>0.39999999999999991</v>
      </c>
      <c r="M244" s="202">
        <v>151</v>
      </c>
      <c r="N244" s="221">
        <v>0.54081632653061229</v>
      </c>
      <c r="O244" s="195">
        <v>1269</v>
      </c>
      <c r="P244" s="220">
        <v>-0.12543073742246724</v>
      </c>
      <c r="Q244" s="202">
        <v>1420</v>
      </c>
      <c r="R244" s="221">
        <v>-8.3279535183989672E-2</v>
      </c>
    </row>
    <row r="245" spans="2:18" ht="15" hidden="1" customHeight="1" outlineLevel="1">
      <c r="B245" s="63" t="s">
        <v>86</v>
      </c>
      <c r="C245" s="195">
        <v>12</v>
      </c>
      <c r="D245" s="220">
        <v>5</v>
      </c>
      <c r="E245" s="202">
        <v>6</v>
      </c>
      <c r="F245" s="221">
        <v>-0.33333333333333337</v>
      </c>
      <c r="G245" s="195">
        <v>42</v>
      </c>
      <c r="H245" s="220">
        <v>-0.16000000000000003</v>
      </c>
      <c r="I245" s="202">
        <v>56</v>
      </c>
      <c r="J245" s="221">
        <v>-0.56589147286821706</v>
      </c>
      <c r="K245" s="195">
        <v>6</v>
      </c>
      <c r="L245" s="220">
        <v>5</v>
      </c>
      <c r="M245" s="202">
        <v>122</v>
      </c>
      <c r="N245" s="221">
        <v>-0.36125654450261779</v>
      </c>
      <c r="O245" s="195">
        <v>1507</v>
      </c>
      <c r="P245" s="220">
        <v>-8.666666666666667E-2</v>
      </c>
      <c r="Q245" s="202">
        <v>1629</v>
      </c>
      <c r="R245" s="221">
        <v>-0.11515480717001625</v>
      </c>
    </row>
    <row r="246" spans="2:18" ht="15" hidden="1" customHeight="1" outlineLevel="1">
      <c r="B246" s="63" t="s">
        <v>85</v>
      </c>
      <c r="C246" s="195">
        <v>0</v>
      </c>
      <c r="D246" s="220">
        <v>-1</v>
      </c>
      <c r="E246" s="202">
        <v>13</v>
      </c>
      <c r="F246" s="221">
        <v>0.44444444444444442</v>
      </c>
      <c r="G246" s="195">
        <v>134</v>
      </c>
      <c r="H246" s="220">
        <v>2.7222222222222223</v>
      </c>
      <c r="I246" s="202">
        <v>118</v>
      </c>
      <c r="J246" s="221">
        <v>0.78787878787878785</v>
      </c>
      <c r="K246" s="195">
        <v>10</v>
      </c>
      <c r="L246" s="220">
        <v>-0.2857142857142857</v>
      </c>
      <c r="M246" s="202">
        <v>275</v>
      </c>
      <c r="N246" s="221">
        <v>0.5625</v>
      </c>
      <c r="O246" s="195">
        <v>1320</v>
      </c>
      <c r="P246" s="220">
        <v>-1.0494752623688153E-2</v>
      </c>
      <c r="Q246" s="202">
        <v>1595</v>
      </c>
      <c r="R246" s="221">
        <v>5.6291390728476776E-2</v>
      </c>
    </row>
    <row r="247" spans="2:18" ht="15" hidden="1" customHeight="1" outlineLevel="1">
      <c r="B247" s="63" t="s">
        <v>84</v>
      </c>
      <c r="C247" s="195">
        <v>0</v>
      </c>
      <c r="D247" s="220" t="s">
        <v>143</v>
      </c>
      <c r="E247" s="202">
        <v>14</v>
      </c>
      <c r="F247" s="221" t="s">
        <v>143</v>
      </c>
      <c r="G247" s="195">
        <v>113</v>
      </c>
      <c r="H247" s="220">
        <v>0.21505376344086025</v>
      </c>
      <c r="I247" s="202">
        <v>110</v>
      </c>
      <c r="J247" s="221">
        <v>5.7692307692307709E-2</v>
      </c>
      <c r="K247" s="195">
        <v>9</v>
      </c>
      <c r="L247" s="220">
        <v>-0.18181818181818177</v>
      </c>
      <c r="M247" s="202">
        <v>246</v>
      </c>
      <c r="N247" s="221">
        <v>0.18269230769230771</v>
      </c>
      <c r="O247" s="195">
        <v>1176</v>
      </c>
      <c r="P247" s="220">
        <v>-0.33257661748013623</v>
      </c>
      <c r="Q247" s="202">
        <v>1422</v>
      </c>
      <c r="R247" s="221">
        <v>-0.2781725888324873</v>
      </c>
    </row>
    <row r="248" spans="2:18" ht="15" hidden="1" customHeight="1" outlineLevel="1">
      <c r="B248" s="63" t="s">
        <v>83</v>
      </c>
      <c r="C248" s="195">
        <v>21</v>
      </c>
      <c r="D248" s="220">
        <v>1.1000000000000001</v>
      </c>
      <c r="E248" s="202">
        <v>14</v>
      </c>
      <c r="F248" s="221">
        <v>-0.76666666666666661</v>
      </c>
      <c r="G248" s="195">
        <v>41</v>
      </c>
      <c r="H248" s="220">
        <v>-0.44594594594594594</v>
      </c>
      <c r="I248" s="202">
        <v>127</v>
      </c>
      <c r="J248" s="221">
        <v>-0.25294117647058822</v>
      </c>
      <c r="K248" s="195">
        <v>4</v>
      </c>
      <c r="L248" s="220">
        <v>-0.55555555555555558</v>
      </c>
      <c r="M248" s="202">
        <v>207</v>
      </c>
      <c r="N248" s="221">
        <v>-0.35913312693498456</v>
      </c>
      <c r="O248" s="195">
        <v>745</v>
      </c>
      <c r="P248" s="220">
        <v>-0.53869969040247678</v>
      </c>
      <c r="Q248" s="202">
        <v>952</v>
      </c>
      <c r="R248" s="221">
        <v>-0.50877192982456143</v>
      </c>
    </row>
    <row r="249" spans="2:18" ht="15" hidden="1" customHeight="1" outlineLevel="1">
      <c r="B249" s="63" t="s">
        <v>82</v>
      </c>
      <c r="C249" s="195">
        <v>150</v>
      </c>
      <c r="D249" s="220">
        <v>-0.55621301775147924</v>
      </c>
      <c r="E249" s="202">
        <v>157</v>
      </c>
      <c r="F249" s="221">
        <v>-0.63231850117096022</v>
      </c>
      <c r="G249" s="195">
        <v>1465</v>
      </c>
      <c r="H249" s="220">
        <v>-0.37739056523586911</v>
      </c>
      <c r="I249" s="202">
        <v>952</v>
      </c>
      <c r="J249" s="221">
        <v>-0.3510565780504431</v>
      </c>
      <c r="K249" s="195">
        <v>229</v>
      </c>
      <c r="L249" s="220">
        <v>-0.40052356020942403</v>
      </c>
      <c r="M249" s="202">
        <v>2953</v>
      </c>
      <c r="N249" s="221">
        <v>-0.40547614254076902</v>
      </c>
      <c r="O249" s="195">
        <v>9969</v>
      </c>
      <c r="P249" s="220">
        <v>-0.27912358088075784</v>
      </c>
      <c r="Q249" s="202">
        <v>12922</v>
      </c>
      <c r="R249" s="221">
        <v>-0.31251330070227712</v>
      </c>
    </row>
    <row r="250" spans="2:18" ht="15" hidden="1" customHeight="1" outlineLevel="1">
      <c r="B250" s="63" t="s">
        <v>81</v>
      </c>
      <c r="C250" s="195">
        <v>542</v>
      </c>
      <c r="D250" s="220">
        <v>-0.39643652561247211</v>
      </c>
      <c r="E250" s="202">
        <v>1519</v>
      </c>
      <c r="F250" s="221">
        <v>-0.11993047508690613</v>
      </c>
      <c r="G250" s="195">
        <v>3568</v>
      </c>
      <c r="H250" s="220">
        <v>-0.57508634035965223</v>
      </c>
      <c r="I250" s="202">
        <v>3730</v>
      </c>
      <c r="J250" s="221">
        <v>-0.16833890746934221</v>
      </c>
      <c r="K250" s="195">
        <v>481</v>
      </c>
      <c r="L250" s="220">
        <v>-0.14412811387900359</v>
      </c>
      <c r="M250" s="202">
        <v>9840</v>
      </c>
      <c r="N250" s="221">
        <v>-0.38760268857356239</v>
      </c>
      <c r="O250" s="195">
        <v>24524</v>
      </c>
      <c r="P250" s="220">
        <v>-0.27674884982894887</v>
      </c>
      <c r="Q250" s="202">
        <v>34364</v>
      </c>
      <c r="R250" s="221">
        <v>-0.31238994717464386</v>
      </c>
    </row>
    <row r="251" spans="2:18" ht="15" hidden="1" customHeight="1" outlineLevel="1">
      <c r="B251" s="63" t="s">
        <v>80</v>
      </c>
      <c r="C251" s="195">
        <v>655</v>
      </c>
      <c r="D251" s="220">
        <v>-0.14602346805736632</v>
      </c>
      <c r="E251" s="202">
        <v>1624</v>
      </c>
      <c r="F251" s="221">
        <v>-0.17185109637939822</v>
      </c>
      <c r="G251" s="195">
        <v>4055</v>
      </c>
      <c r="H251" s="220">
        <v>-0.4407667907874776</v>
      </c>
      <c r="I251" s="202">
        <v>3749</v>
      </c>
      <c r="J251" s="221">
        <v>0.22077499185932914</v>
      </c>
      <c r="K251" s="195">
        <v>451</v>
      </c>
      <c r="L251" s="220">
        <v>-0.16481481481481486</v>
      </c>
      <c r="M251" s="202">
        <v>10534</v>
      </c>
      <c r="N251" s="221">
        <v>-0.22487122884473876</v>
      </c>
      <c r="O251" s="195">
        <v>28321</v>
      </c>
      <c r="P251" s="220">
        <v>-0.16239796521944871</v>
      </c>
      <c r="Q251" s="202">
        <v>38855</v>
      </c>
      <c r="R251" s="221">
        <v>-0.18030884772794398</v>
      </c>
    </row>
    <row r="252" spans="2:18" ht="15" hidden="1" customHeight="1" outlineLevel="1">
      <c r="B252" s="63" t="s">
        <v>79</v>
      </c>
      <c r="C252" s="195">
        <v>857</v>
      </c>
      <c r="D252" s="220">
        <v>3.5024154589371914E-2</v>
      </c>
      <c r="E252" s="202">
        <v>1877</v>
      </c>
      <c r="F252" s="221">
        <v>-0.17530755711775048</v>
      </c>
      <c r="G252" s="195">
        <v>3849</v>
      </c>
      <c r="H252" s="220">
        <v>-0.52563470544737489</v>
      </c>
      <c r="I252" s="202">
        <v>4874</v>
      </c>
      <c r="J252" s="221">
        <v>0.20823004462072392</v>
      </c>
      <c r="K252" s="195">
        <v>696</v>
      </c>
      <c r="L252" s="220">
        <v>0.41751527494908358</v>
      </c>
      <c r="M252" s="202">
        <v>12153</v>
      </c>
      <c r="N252" s="221">
        <v>-0.22803785809566157</v>
      </c>
      <c r="O252" s="195">
        <v>41196</v>
      </c>
      <c r="P252" s="220">
        <v>0.17223913723927953</v>
      </c>
      <c r="Q252" s="202">
        <v>53349</v>
      </c>
      <c r="R252" s="221">
        <v>4.8402311048225455E-2</v>
      </c>
    </row>
    <row r="253" spans="2:18" collapsed="1">
      <c r="B253" s="227">
        <v>1993</v>
      </c>
      <c r="C253" s="228">
        <v>3091</v>
      </c>
      <c r="D253" s="229">
        <v>-0.34678782755705828</v>
      </c>
      <c r="E253" s="228">
        <v>8939</v>
      </c>
      <c r="F253" s="229">
        <v>-0.14842335905496806</v>
      </c>
      <c r="G253" s="228">
        <v>22693</v>
      </c>
      <c r="H253" s="229">
        <v>-0.40654828839666313</v>
      </c>
      <c r="I253" s="228">
        <v>23315</v>
      </c>
      <c r="J253" s="229">
        <v>8.2162162162162655E-3</v>
      </c>
      <c r="K253" s="228">
        <v>2725</v>
      </c>
      <c r="L253" s="229">
        <v>-0.16102216748768472</v>
      </c>
      <c r="M253" s="228">
        <v>60763</v>
      </c>
      <c r="N253" s="229">
        <v>-0.23894991295199208</v>
      </c>
      <c r="O253" s="228">
        <v>180530</v>
      </c>
      <c r="P253" s="229">
        <v>-8.5891651856015105E-2</v>
      </c>
      <c r="Q253" s="228">
        <v>241293</v>
      </c>
      <c r="R253" s="229">
        <v>-0.12995521645380659</v>
      </c>
    </row>
    <row r="254" spans="2:18" ht="15" hidden="1" customHeight="1" outlineLevel="1">
      <c r="B254" s="63" t="s">
        <v>90</v>
      </c>
      <c r="C254" s="195">
        <v>743</v>
      </c>
      <c r="D254" s="220">
        <v>-0.12895662368112548</v>
      </c>
      <c r="E254" s="202">
        <v>1673</v>
      </c>
      <c r="F254" s="221">
        <v>-0.22760849492151436</v>
      </c>
      <c r="G254" s="195">
        <v>4524</v>
      </c>
      <c r="H254" s="220">
        <v>-0.43379224030037544</v>
      </c>
      <c r="I254" s="202">
        <v>3054</v>
      </c>
      <c r="J254" s="221">
        <v>-0.47208297320656867</v>
      </c>
      <c r="K254" s="195">
        <v>417</v>
      </c>
      <c r="L254" s="220">
        <v>-0.40172166427546629</v>
      </c>
      <c r="M254" s="202">
        <v>10411</v>
      </c>
      <c r="N254" s="221">
        <v>-0.40477960093762511</v>
      </c>
      <c r="O254" s="195">
        <v>30152</v>
      </c>
      <c r="P254" s="220">
        <v>-0.1423614074010866</v>
      </c>
      <c r="Q254" s="202">
        <v>40563</v>
      </c>
      <c r="R254" s="221">
        <v>-0.22954338246467099</v>
      </c>
    </row>
    <row r="255" spans="2:18" ht="15" hidden="1" customHeight="1" outlineLevel="1">
      <c r="B255" s="63" t="s">
        <v>89</v>
      </c>
      <c r="C255" s="195">
        <v>749</v>
      </c>
      <c r="D255" s="220">
        <v>-0.1989304812834225</v>
      </c>
      <c r="E255" s="202">
        <v>2021</v>
      </c>
      <c r="F255" s="221">
        <v>-0.18012170385395543</v>
      </c>
      <c r="G255" s="195">
        <v>5274</v>
      </c>
      <c r="H255" s="220">
        <v>-0.34671125975473804</v>
      </c>
      <c r="I255" s="202">
        <v>4653</v>
      </c>
      <c r="J255" s="221">
        <v>-7.4582338902147938E-2</v>
      </c>
      <c r="K255" s="195">
        <v>603</v>
      </c>
      <c r="L255" s="220">
        <v>0.1640926640926641</v>
      </c>
      <c r="M255" s="202">
        <v>13300</v>
      </c>
      <c r="N255" s="221">
        <v>-0.21852047711381395</v>
      </c>
      <c r="O255" s="195">
        <v>28424</v>
      </c>
      <c r="P255" s="220">
        <v>-0.18062842317670802</v>
      </c>
      <c r="Q255" s="202">
        <v>41724</v>
      </c>
      <c r="R255" s="221">
        <v>-0.19309984722195361</v>
      </c>
    </row>
    <row r="256" spans="2:18" ht="15" hidden="1" customHeight="1" outlineLevel="1">
      <c r="B256" s="63" t="s">
        <v>88</v>
      </c>
      <c r="C256" s="195">
        <v>343</v>
      </c>
      <c r="D256" s="220">
        <v>-0.23777777777777775</v>
      </c>
      <c r="E256" s="202">
        <v>331</v>
      </c>
      <c r="F256" s="221">
        <v>-0.61012956419316844</v>
      </c>
      <c r="G256" s="195">
        <v>2043</v>
      </c>
      <c r="H256" s="220">
        <v>5.1466803911477177E-2</v>
      </c>
      <c r="I256" s="202">
        <v>1841</v>
      </c>
      <c r="J256" s="221">
        <v>2.9642058165548102E-2</v>
      </c>
      <c r="K256" s="195">
        <v>208</v>
      </c>
      <c r="L256" s="220">
        <v>-1.4218009478673022E-2</v>
      </c>
      <c r="M256" s="202">
        <v>4766</v>
      </c>
      <c r="N256" s="221">
        <v>-9.0631558862812489E-2</v>
      </c>
      <c r="O256" s="195">
        <v>14413</v>
      </c>
      <c r="P256" s="220">
        <v>0.19739137658885109</v>
      </c>
      <c r="Q256" s="202">
        <v>19179</v>
      </c>
      <c r="R256" s="221">
        <v>0.11002430836902422</v>
      </c>
    </row>
    <row r="257" spans="2:18" ht="15" hidden="1" customHeight="1" outlineLevel="1">
      <c r="B257" s="63" t="s">
        <v>87</v>
      </c>
      <c r="C257" s="195">
        <v>3</v>
      </c>
      <c r="D257" s="220">
        <v>-0.8</v>
      </c>
      <c r="E257" s="202">
        <v>4</v>
      </c>
      <c r="F257" s="221">
        <v>-0.8666666666666667</v>
      </c>
      <c r="G257" s="195">
        <v>30</v>
      </c>
      <c r="H257" s="220">
        <v>-0.66292134831460681</v>
      </c>
      <c r="I257" s="202">
        <v>51</v>
      </c>
      <c r="J257" s="221">
        <v>-0.10526315789473684</v>
      </c>
      <c r="K257" s="195">
        <v>10</v>
      </c>
      <c r="L257" s="220">
        <v>-0.61538461538461542</v>
      </c>
      <c r="M257" s="202">
        <v>98</v>
      </c>
      <c r="N257" s="221">
        <v>-0.54838709677419351</v>
      </c>
      <c r="O257" s="195">
        <v>1451</v>
      </c>
      <c r="P257" s="220">
        <v>-0.17603634298693926</v>
      </c>
      <c r="Q257" s="202">
        <v>1549</v>
      </c>
      <c r="R257" s="221">
        <v>-0.21688574317492415</v>
      </c>
    </row>
    <row r="258" spans="2:18" ht="15" hidden="1" customHeight="1" outlineLevel="1">
      <c r="B258" s="63" t="s">
        <v>86</v>
      </c>
      <c r="C258" s="195">
        <v>2</v>
      </c>
      <c r="D258" s="220" t="s">
        <v>143</v>
      </c>
      <c r="E258" s="202">
        <v>9</v>
      </c>
      <c r="F258" s="221">
        <v>8</v>
      </c>
      <c r="G258" s="195">
        <v>50</v>
      </c>
      <c r="H258" s="220">
        <v>-0.43181818181818177</v>
      </c>
      <c r="I258" s="202">
        <v>129</v>
      </c>
      <c r="J258" s="221">
        <v>3.161290322580645</v>
      </c>
      <c r="K258" s="195">
        <v>1</v>
      </c>
      <c r="L258" s="220">
        <v>-0.9</v>
      </c>
      <c r="M258" s="202">
        <v>191</v>
      </c>
      <c r="N258" s="221">
        <v>0.46923076923076934</v>
      </c>
      <c r="O258" s="195">
        <v>1650</v>
      </c>
      <c r="P258" s="220">
        <v>-6.4095292115711855E-2</v>
      </c>
      <c r="Q258" s="202">
        <v>1841</v>
      </c>
      <c r="R258" s="221">
        <v>-2.7469624933967207E-2</v>
      </c>
    </row>
    <row r="259" spans="2:18" ht="15" hidden="1" customHeight="1" outlineLevel="1">
      <c r="B259" s="63" t="s">
        <v>85</v>
      </c>
      <c r="C259" s="195">
        <v>51</v>
      </c>
      <c r="D259" s="220">
        <v>7.5</v>
      </c>
      <c r="E259" s="202">
        <v>9</v>
      </c>
      <c r="F259" s="221">
        <v>0.5</v>
      </c>
      <c r="G259" s="195">
        <v>36</v>
      </c>
      <c r="H259" s="220">
        <v>1</v>
      </c>
      <c r="I259" s="202">
        <v>66</v>
      </c>
      <c r="J259" s="221">
        <v>0.94117647058823528</v>
      </c>
      <c r="K259" s="195">
        <v>14</v>
      </c>
      <c r="L259" s="220">
        <v>7.6923076923076872E-2</v>
      </c>
      <c r="M259" s="202">
        <v>176</v>
      </c>
      <c r="N259" s="221">
        <v>1.2857142857142856</v>
      </c>
      <c r="O259" s="195">
        <v>1334</v>
      </c>
      <c r="P259" s="220">
        <v>-0.25056179775280896</v>
      </c>
      <c r="Q259" s="202">
        <v>1510</v>
      </c>
      <c r="R259" s="221">
        <v>-0.18686052773290251</v>
      </c>
    </row>
    <row r="260" spans="2:18" ht="15" hidden="1" customHeight="1" outlineLevel="1">
      <c r="B260" s="63" t="s">
        <v>84</v>
      </c>
      <c r="C260" s="195">
        <v>0</v>
      </c>
      <c r="D260" s="220" t="s">
        <v>143</v>
      </c>
      <c r="E260" s="202">
        <v>0</v>
      </c>
      <c r="F260" s="221">
        <v>-1</v>
      </c>
      <c r="G260" s="195">
        <v>93</v>
      </c>
      <c r="H260" s="220">
        <v>-0.10576923076923073</v>
      </c>
      <c r="I260" s="202">
        <v>104</v>
      </c>
      <c r="J260" s="221">
        <v>2.4666666666666668</v>
      </c>
      <c r="K260" s="195">
        <v>11</v>
      </c>
      <c r="L260" s="220">
        <v>0.83333333333333326</v>
      </c>
      <c r="M260" s="202">
        <v>208</v>
      </c>
      <c r="N260" s="221">
        <v>0.34193548387096784</v>
      </c>
      <c r="O260" s="195">
        <v>1762</v>
      </c>
      <c r="P260" s="220">
        <v>-0.18501387604070307</v>
      </c>
      <c r="Q260" s="202">
        <v>1970</v>
      </c>
      <c r="R260" s="221">
        <v>-0.14976262408286578</v>
      </c>
    </row>
    <row r="261" spans="2:18" ht="15" hidden="1" customHeight="1" outlineLevel="1">
      <c r="B261" s="63" t="s">
        <v>83</v>
      </c>
      <c r="C261" s="195">
        <v>10</v>
      </c>
      <c r="D261" s="220">
        <v>1</v>
      </c>
      <c r="E261" s="202">
        <v>60</v>
      </c>
      <c r="F261" s="221">
        <v>4.4545454545454541</v>
      </c>
      <c r="G261" s="195">
        <v>74</v>
      </c>
      <c r="H261" s="220">
        <v>1.3870967741935485</v>
      </c>
      <c r="I261" s="202">
        <v>170</v>
      </c>
      <c r="J261" s="221">
        <v>5.0714285714285712</v>
      </c>
      <c r="K261" s="195">
        <v>9</v>
      </c>
      <c r="L261" s="220">
        <v>1.25</v>
      </c>
      <c r="M261" s="202">
        <v>323</v>
      </c>
      <c r="N261" s="221">
        <v>3.0886075949367084</v>
      </c>
      <c r="O261" s="195">
        <v>1615</v>
      </c>
      <c r="P261" s="220">
        <v>3.057788944723618</v>
      </c>
      <c r="Q261" s="202">
        <v>1938</v>
      </c>
      <c r="R261" s="221">
        <v>3.0628930817610067</v>
      </c>
    </row>
    <row r="262" spans="2:18" ht="15" hidden="1" customHeight="1" outlineLevel="1">
      <c r="B262" s="63" t="s">
        <v>82</v>
      </c>
      <c r="C262" s="195">
        <v>338</v>
      </c>
      <c r="D262" s="220">
        <v>27.166666666666668</v>
      </c>
      <c r="E262" s="202">
        <v>427</v>
      </c>
      <c r="F262" s="221">
        <v>0.28228228228228236</v>
      </c>
      <c r="G262" s="195">
        <v>2353</v>
      </c>
      <c r="H262" s="220">
        <v>0.81979891724671305</v>
      </c>
      <c r="I262" s="202">
        <v>1467</v>
      </c>
      <c r="J262" s="221">
        <v>0.31924460431654667</v>
      </c>
      <c r="K262" s="195">
        <v>382</v>
      </c>
      <c r="L262" s="220">
        <v>9.7701149425287293E-2</v>
      </c>
      <c r="M262" s="202">
        <v>4967</v>
      </c>
      <c r="N262" s="221">
        <v>0.60329244673983218</v>
      </c>
      <c r="O262" s="195">
        <v>13829</v>
      </c>
      <c r="P262" s="220">
        <v>0.447911213485499</v>
      </c>
      <c r="Q262" s="202">
        <v>18796</v>
      </c>
      <c r="R262" s="221">
        <v>0.48596727013993202</v>
      </c>
    </row>
    <row r="263" spans="2:18" ht="15" hidden="1" customHeight="1" outlineLevel="1">
      <c r="B263" s="63" t="s">
        <v>81</v>
      </c>
      <c r="C263" s="195">
        <v>898</v>
      </c>
      <c r="D263" s="220">
        <v>0.40312499999999996</v>
      </c>
      <c r="E263" s="202">
        <v>1726</v>
      </c>
      <c r="F263" s="221">
        <v>-0.39246744104188669</v>
      </c>
      <c r="G263" s="195">
        <v>8397</v>
      </c>
      <c r="H263" s="220">
        <v>0.24087483375203189</v>
      </c>
      <c r="I263" s="202">
        <v>4485</v>
      </c>
      <c r="J263" s="221">
        <v>-0.17691319508166636</v>
      </c>
      <c r="K263" s="195">
        <v>562</v>
      </c>
      <c r="L263" s="220">
        <v>-0.32289156626506021</v>
      </c>
      <c r="M263" s="202">
        <v>16068</v>
      </c>
      <c r="N263" s="221">
        <v>-2.777273552368853E-2</v>
      </c>
      <c r="O263" s="195">
        <v>33908</v>
      </c>
      <c r="P263" s="220">
        <v>2.3267042882578304E-2</v>
      </c>
      <c r="Q263" s="202">
        <v>49976</v>
      </c>
      <c r="R263" s="221">
        <v>6.282216494845283E-3</v>
      </c>
    </row>
    <row r="264" spans="2:18" ht="15" hidden="1" customHeight="1" outlineLevel="1">
      <c r="B264" s="63" t="s">
        <v>80</v>
      </c>
      <c r="C264" s="195">
        <v>767</v>
      </c>
      <c r="D264" s="220">
        <v>0.27833333333333332</v>
      </c>
      <c r="E264" s="202">
        <v>1961</v>
      </c>
      <c r="F264" s="221">
        <v>-0.36904761904761907</v>
      </c>
      <c r="G264" s="195">
        <v>7251</v>
      </c>
      <c r="H264" s="220">
        <v>8.0303933253873749E-2</v>
      </c>
      <c r="I264" s="202">
        <v>3071</v>
      </c>
      <c r="J264" s="221">
        <v>-0.3187666370896185</v>
      </c>
      <c r="K264" s="195">
        <v>540</v>
      </c>
      <c r="L264" s="220">
        <v>-0.38566552901023887</v>
      </c>
      <c r="M264" s="202">
        <v>13590</v>
      </c>
      <c r="N264" s="221">
        <v>-0.14025431770734487</v>
      </c>
      <c r="O264" s="195">
        <v>33812</v>
      </c>
      <c r="P264" s="220">
        <v>4.1875943672387672E-2</v>
      </c>
      <c r="Q264" s="202">
        <v>47402</v>
      </c>
      <c r="R264" s="221">
        <v>-1.7778698715292141E-2</v>
      </c>
    </row>
    <row r="265" spans="2:18" ht="15" hidden="1" customHeight="1" outlineLevel="1">
      <c r="B265" s="63" t="s">
        <v>79</v>
      </c>
      <c r="C265" s="195">
        <v>828</v>
      </c>
      <c r="D265" s="220">
        <v>0.47857142857142865</v>
      </c>
      <c r="E265" s="202">
        <v>2276</v>
      </c>
      <c r="F265" s="221">
        <v>-0.3406720741599073</v>
      </c>
      <c r="G265" s="195">
        <v>8114</v>
      </c>
      <c r="H265" s="220">
        <v>0.30011216151257814</v>
      </c>
      <c r="I265" s="202">
        <v>4034</v>
      </c>
      <c r="J265" s="221">
        <v>0.36237757514353253</v>
      </c>
      <c r="K265" s="195">
        <v>491</v>
      </c>
      <c r="L265" s="220">
        <v>-0.26716417910447765</v>
      </c>
      <c r="M265" s="202">
        <v>15743</v>
      </c>
      <c r="N265" s="221">
        <v>0.13389513108614226</v>
      </c>
      <c r="O265" s="195">
        <v>35143</v>
      </c>
      <c r="P265" s="220">
        <v>1.619292716074372E-2</v>
      </c>
      <c r="Q265" s="202">
        <v>50886</v>
      </c>
      <c r="R265" s="221">
        <v>4.9910248210122354E-2</v>
      </c>
    </row>
    <row r="266" spans="2:18" collapsed="1">
      <c r="B266" s="227">
        <v>1992</v>
      </c>
      <c r="C266" s="228">
        <v>4732</v>
      </c>
      <c r="D266" s="229">
        <v>0.16094210009813548</v>
      </c>
      <c r="E266" s="228">
        <v>10497</v>
      </c>
      <c r="F266" s="229">
        <v>-0.31288865614976757</v>
      </c>
      <c r="G266" s="228">
        <v>38239</v>
      </c>
      <c r="H266" s="229">
        <v>-2.8209103153828519E-2</v>
      </c>
      <c r="I266" s="228">
        <v>23125</v>
      </c>
      <c r="J266" s="229">
        <v>-0.137480884711499</v>
      </c>
      <c r="K266" s="228">
        <v>3248</v>
      </c>
      <c r="L266" s="229">
        <v>-0.22886989553656223</v>
      </c>
      <c r="M266" s="228">
        <v>79841</v>
      </c>
      <c r="N266" s="229">
        <v>-0.11015881861242682</v>
      </c>
      <c r="O266" s="228">
        <v>197493</v>
      </c>
      <c r="P266" s="229">
        <v>-9.9211919467393495E-3</v>
      </c>
      <c r="Q266" s="228">
        <v>277334</v>
      </c>
      <c r="R266" s="229">
        <v>-4.1020480848694807E-2</v>
      </c>
    </row>
    <row r="267" spans="2:18" ht="15" hidden="1" customHeight="1" outlineLevel="1">
      <c r="B267" s="63" t="s">
        <v>90</v>
      </c>
      <c r="C267" s="195">
        <v>853</v>
      </c>
      <c r="D267" s="220">
        <v>0.23088023088023091</v>
      </c>
      <c r="E267" s="202">
        <v>2166</v>
      </c>
      <c r="F267" s="221">
        <v>-0.45795795795795791</v>
      </c>
      <c r="G267" s="195">
        <v>7990</v>
      </c>
      <c r="H267" s="220">
        <v>-5.5108798486281918E-2</v>
      </c>
      <c r="I267" s="202">
        <v>5785</v>
      </c>
      <c r="J267" s="221">
        <v>6.0106285504856194E-2</v>
      </c>
      <c r="K267" s="195">
        <v>697</v>
      </c>
      <c r="L267" s="220">
        <v>-4.3895747599451251E-2</v>
      </c>
      <c r="M267" s="202">
        <v>17491</v>
      </c>
      <c r="N267" s="221">
        <v>-9.5183901505354052E-2</v>
      </c>
      <c r="O267" s="195">
        <v>35157</v>
      </c>
      <c r="P267" s="220">
        <v>4.8367377366929976E-2</v>
      </c>
      <c r="Q267" s="202">
        <v>52648</v>
      </c>
      <c r="R267" s="221">
        <v>-4.1236333371165168E-3</v>
      </c>
    </row>
    <row r="268" spans="2:18" ht="15" hidden="1" customHeight="1" outlineLevel="1">
      <c r="B268" s="63" t="s">
        <v>89</v>
      </c>
      <c r="C268" s="195">
        <v>935</v>
      </c>
      <c r="D268" s="220">
        <v>0.21586475942782846</v>
      </c>
      <c r="E268" s="202">
        <v>2465</v>
      </c>
      <c r="F268" s="221">
        <v>7.5949367088607556E-2</v>
      </c>
      <c r="G268" s="195">
        <v>8073</v>
      </c>
      <c r="H268" s="220">
        <v>0.21270842721946814</v>
      </c>
      <c r="I268" s="202">
        <v>5028</v>
      </c>
      <c r="J268" s="221">
        <v>0.10214818062253395</v>
      </c>
      <c r="K268" s="195">
        <v>518</v>
      </c>
      <c r="L268" s="220">
        <v>-0.52780309936189607</v>
      </c>
      <c r="M268" s="202">
        <v>17019</v>
      </c>
      <c r="N268" s="221">
        <v>0.10685483870967749</v>
      </c>
      <c r="O268" s="195">
        <v>34690</v>
      </c>
      <c r="P268" s="220">
        <v>0.25847995646653366</v>
      </c>
      <c r="Q268" s="202">
        <v>51709</v>
      </c>
      <c r="R268" s="221">
        <v>0.2041871404950979</v>
      </c>
    </row>
    <row r="269" spans="2:18" ht="15" hidden="1" customHeight="1" outlineLevel="1">
      <c r="B269" s="63" t="s">
        <v>88</v>
      </c>
      <c r="C269" s="195">
        <v>450</v>
      </c>
      <c r="D269" s="220" t="s">
        <v>143</v>
      </c>
      <c r="E269" s="202">
        <v>849</v>
      </c>
      <c r="F269" s="221">
        <v>0.17427385892116187</v>
      </c>
      <c r="G269" s="195">
        <v>1943</v>
      </c>
      <c r="H269" s="220">
        <v>-0.28905964141968532</v>
      </c>
      <c r="I269" s="202">
        <v>1788</v>
      </c>
      <c r="J269" s="221">
        <v>-0.46177001806140883</v>
      </c>
      <c r="K269" s="195">
        <v>211</v>
      </c>
      <c r="L269" s="220">
        <v>-0.46717171717171713</v>
      </c>
      <c r="M269" s="202">
        <v>5241</v>
      </c>
      <c r="N269" s="221">
        <v>-0.26944521884583217</v>
      </c>
      <c r="O269" s="195">
        <v>12037</v>
      </c>
      <c r="P269" s="220">
        <v>0.30609809027777768</v>
      </c>
      <c r="Q269" s="202">
        <v>17278</v>
      </c>
      <c r="R269" s="221">
        <v>5.4179377669310469E-2</v>
      </c>
    </row>
    <row r="270" spans="2:18" ht="15" hidden="1" customHeight="1" outlineLevel="1">
      <c r="B270" s="63" t="s">
        <v>87</v>
      </c>
      <c r="C270" s="195">
        <v>15</v>
      </c>
      <c r="D270" s="220">
        <v>1.5</v>
      </c>
      <c r="E270" s="202">
        <v>30</v>
      </c>
      <c r="F270" s="221">
        <v>1</v>
      </c>
      <c r="G270" s="195">
        <v>89</v>
      </c>
      <c r="H270" s="220">
        <v>0</v>
      </c>
      <c r="I270" s="202">
        <v>57</v>
      </c>
      <c r="J270" s="221">
        <v>-0.45192307692307687</v>
      </c>
      <c r="K270" s="195">
        <v>26</v>
      </c>
      <c r="L270" s="220">
        <v>1.1666666666666665</v>
      </c>
      <c r="M270" s="202">
        <v>217</v>
      </c>
      <c r="N270" s="221">
        <v>-3.9823008849557473E-2</v>
      </c>
      <c r="O270" s="195">
        <v>1761</v>
      </c>
      <c r="P270" s="220">
        <v>0.52599653379549394</v>
      </c>
      <c r="Q270" s="202">
        <v>1978</v>
      </c>
      <c r="R270" s="221">
        <v>0.43333333333333335</v>
      </c>
    </row>
    <row r="271" spans="2:18" ht="15" hidden="1" customHeight="1" outlineLevel="1">
      <c r="B271" s="63" t="s">
        <v>86</v>
      </c>
      <c r="C271" s="195">
        <v>0</v>
      </c>
      <c r="D271" s="220" t="s">
        <v>143</v>
      </c>
      <c r="E271" s="202">
        <v>1</v>
      </c>
      <c r="F271" s="221">
        <v>-0.75</v>
      </c>
      <c r="G271" s="195">
        <v>88</v>
      </c>
      <c r="H271" s="220">
        <v>2.6666666666666665</v>
      </c>
      <c r="I271" s="202">
        <v>31</v>
      </c>
      <c r="J271" s="221">
        <v>3.3333333333333437E-2</v>
      </c>
      <c r="K271" s="195">
        <v>10</v>
      </c>
      <c r="L271" s="220">
        <v>0</v>
      </c>
      <c r="M271" s="202">
        <v>130</v>
      </c>
      <c r="N271" s="221">
        <v>0.91176470588235303</v>
      </c>
      <c r="O271" s="195">
        <v>1763</v>
      </c>
      <c r="P271" s="220">
        <v>0.29062957540263534</v>
      </c>
      <c r="Q271" s="202">
        <v>1893</v>
      </c>
      <c r="R271" s="221">
        <v>0.32008368200836812</v>
      </c>
    </row>
    <row r="272" spans="2:18" ht="15" hidden="1" customHeight="1" outlineLevel="1">
      <c r="B272" s="63" t="s">
        <v>85</v>
      </c>
      <c r="C272" s="195">
        <v>6</v>
      </c>
      <c r="D272" s="220">
        <v>-0.33333333333333337</v>
      </c>
      <c r="E272" s="202">
        <v>6</v>
      </c>
      <c r="F272" s="221" t="s">
        <v>143</v>
      </c>
      <c r="G272" s="195">
        <v>18</v>
      </c>
      <c r="H272" s="220">
        <v>-0.21739130434782605</v>
      </c>
      <c r="I272" s="202">
        <v>34</v>
      </c>
      <c r="J272" s="221">
        <v>0.21428571428571419</v>
      </c>
      <c r="K272" s="195">
        <v>13</v>
      </c>
      <c r="L272" s="220">
        <v>5.5</v>
      </c>
      <c r="M272" s="202">
        <v>77</v>
      </c>
      <c r="N272" s="221">
        <v>0.24193548387096775</v>
      </c>
      <c r="O272" s="195">
        <v>1780</v>
      </c>
      <c r="P272" s="220">
        <v>-0.21861281826163304</v>
      </c>
      <c r="Q272" s="202">
        <v>1857</v>
      </c>
      <c r="R272" s="221">
        <v>-0.20641025641025645</v>
      </c>
    </row>
    <row r="273" spans="2:18" ht="15" hidden="1" customHeight="1" outlineLevel="1">
      <c r="B273" s="63" t="s">
        <v>84</v>
      </c>
      <c r="C273" s="195">
        <v>0</v>
      </c>
      <c r="D273" s="220" t="s">
        <v>143</v>
      </c>
      <c r="E273" s="202">
        <v>15</v>
      </c>
      <c r="F273" s="221">
        <v>14</v>
      </c>
      <c r="G273" s="195">
        <v>104</v>
      </c>
      <c r="H273" s="220">
        <v>4.7777777777777777</v>
      </c>
      <c r="I273" s="202">
        <v>30</v>
      </c>
      <c r="J273" s="221">
        <v>-9.0909090909090939E-2</v>
      </c>
      <c r="K273" s="195">
        <v>6</v>
      </c>
      <c r="L273" s="220">
        <v>-0.5</v>
      </c>
      <c r="M273" s="202">
        <v>155</v>
      </c>
      <c r="N273" s="221">
        <v>1.421875</v>
      </c>
      <c r="O273" s="195">
        <v>2162</v>
      </c>
      <c r="P273" s="220">
        <v>0.51719298245614032</v>
      </c>
      <c r="Q273" s="202">
        <v>2317</v>
      </c>
      <c r="R273" s="221">
        <v>0.55607790463398254</v>
      </c>
    </row>
    <row r="274" spans="2:18" ht="15" hidden="1" customHeight="1" outlineLevel="1">
      <c r="B274" s="63" t="s">
        <v>83</v>
      </c>
      <c r="C274" s="195">
        <v>5</v>
      </c>
      <c r="D274" s="220" t="s">
        <v>143</v>
      </c>
      <c r="E274" s="202">
        <v>11</v>
      </c>
      <c r="F274" s="221">
        <v>-0.15384615384615385</v>
      </c>
      <c r="G274" s="195">
        <v>31</v>
      </c>
      <c r="H274" s="220">
        <v>0.82352941176470584</v>
      </c>
      <c r="I274" s="202">
        <v>28</v>
      </c>
      <c r="J274" s="221">
        <v>-0.69892473118279574</v>
      </c>
      <c r="K274" s="195">
        <v>4</v>
      </c>
      <c r="L274" s="220">
        <v>-0.78947368421052633</v>
      </c>
      <c r="M274" s="202">
        <v>79</v>
      </c>
      <c r="N274" s="221">
        <v>-0.44366197183098588</v>
      </c>
      <c r="O274" s="195">
        <v>398</v>
      </c>
      <c r="P274" s="220">
        <v>-0.74730158730158736</v>
      </c>
      <c r="Q274" s="202">
        <v>477</v>
      </c>
      <c r="R274" s="221">
        <v>-0.72218986604542801</v>
      </c>
    </row>
    <row r="275" spans="2:18" ht="15" hidden="1" customHeight="1" outlineLevel="1">
      <c r="B275" s="63" t="s">
        <v>82</v>
      </c>
      <c r="C275" s="195">
        <v>12</v>
      </c>
      <c r="D275" s="220" t="s">
        <v>143</v>
      </c>
      <c r="E275" s="202">
        <v>333</v>
      </c>
      <c r="F275" s="221">
        <v>-0.63646288209606983</v>
      </c>
      <c r="G275" s="195">
        <v>1293</v>
      </c>
      <c r="H275" s="220">
        <v>-0.53505933117583604</v>
      </c>
      <c r="I275" s="202">
        <v>1112</v>
      </c>
      <c r="J275" s="221">
        <v>-0.39135194307608101</v>
      </c>
      <c r="K275" s="195">
        <v>348</v>
      </c>
      <c r="L275" s="220">
        <v>-0.23851203501094087</v>
      </c>
      <c r="M275" s="202">
        <v>3098</v>
      </c>
      <c r="N275" s="221">
        <v>-0.48202641698712589</v>
      </c>
      <c r="O275" s="195">
        <v>9551</v>
      </c>
      <c r="P275" s="220">
        <v>-0.27824378447819842</v>
      </c>
      <c r="Q275" s="202">
        <v>12649</v>
      </c>
      <c r="R275" s="221">
        <v>-0.34167794316644118</v>
      </c>
    </row>
    <row r="276" spans="2:18" ht="15" hidden="1" customHeight="1" outlineLevel="1">
      <c r="B276" s="63" t="s">
        <v>81</v>
      </c>
      <c r="C276" s="195">
        <v>640</v>
      </c>
      <c r="D276" s="220">
        <v>-0.20496894409937894</v>
      </c>
      <c r="E276" s="202">
        <v>2841</v>
      </c>
      <c r="F276" s="221">
        <v>-0.22057613168724277</v>
      </c>
      <c r="G276" s="195">
        <v>6767</v>
      </c>
      <c r="H276" s="220">
        <v>-4.4344019206326801E-2</v>
      </c>
      <c r="I276" s="202">
        <v>5449</v>
      </c>
      <c r="J276" s="221">
        <v>0.30203106332138585</v>
      </c>
      <c r="K276" s="195">
        <v>830</v>
      </c>
      <c r="L276" s="220">
        <v>-1.0727056019070313E-2</v>
      </c>
      <c r="M276" s="202">
        <v>16527</v>
      </c>
      <c r="N276" s="221">
        <v>-1.6913319238900382E-3</v>
      </c>
      <c r="O276" s="195">
        <v>33137</v>
      </c>
      <c r="P276" s="220">
        <v>-2.2449702047318443E-2</v>
      </c>
      <c r="Q276" s="202">
        <v>49664</v>
      </c>
      <c r="R276" s="221">
        <v>-1.5638316849344913E-2</v>
      </c>
    </row>
    <row r="277" spans="2:18" ht="15" hidden="1" customHeight="1" outlineLevel="1">
      <c r="B277" s="63" t="s">
        <v>80</v>
      </c>
      <c r="C277" s="195">
        <v>600</v>
      </c>
      <c r="D277" s="220">
        <v>-0.19999999999999996</v>
      </c>
      <c r="E277" s="202">
        <v>3108</v>
      </c>
      <c r="F277" s="221">
        <v>-7.8565075600355749E-2</v>
      </c>
      <c r="G277" s="195">
        <v>6712</v>
      </c>
      <c r="H277" s="220">
        <v>-3.590922148807818E-2</v>
      </c>
      <c r="I277" s="202">
        <v>4508</v>
      </c>
      <c r="J277" s="221">
        <v>8.3914402500601115E-2</v>
      </c>
      <c r="K277" s="195">
        <v>879</v>
      </c>
      <c r="L277" s="220">
        <v>0.68068833652007643</v>
      </c>
      <c r="M277" s="202">
        <v>15807</v>
      </c>
      <c r="N277" s="221">
        <v>2.5369442506499862E-3</v>
      </c>
      <c r="O277" s="195">
        <v>32453</v>
      </c>
      <c r="P277" s="220">
        <v>-0.15390030242986752</v>
      </c>
      <c r="Q277" s="202">
        <v>48260</v>
      </c>
      <c r="R277" s="221">
        <v>-0.10832732849250781</v>
      </c>
    </row>
    <row r="278" spans="2:18" ht="15" hidden="1" customHeight="1" outlineLevel="1">
      <c r="B278" s="63" t="s">
        <v>79</v>
      </c>
      <c r="C278" s="195">
        <v>560</v>
      </c>
      <c r="D278" s="220">
        <v>-0.32692307692307687</v>
      </c>
      <c r="E278" s="202">
        <v>3452</v>
      </c>
      <c r="F278" s="221">
        <v>-0.10174342961228211</v>
      </c>
      <c r="G278" s="195">
        <v>6241</v>
      </c>
      <c r="H278" s="220">
        <v>-7.6775147928994092E-2</v>
      </c>
      <c r="I278" s="202">
        <v>2961</v>
      </c>
      <c r="J278" s="221">
        <v>-0.30016544552115343</v>
      </c>
      <c r="K278" s="195">
        <v>670</v>
      </c>
      <c r="L278" s="220">
        <v>-0.216374269005848</v>
      </c>
      <c r="M278" s="202">
        <v>13884</v>
      </c>
      <c r="N278" s="221">
        <v>-0.15961503540947886</v>
      </c>
      <c r="O278" s="195">
        <v>34583</v>
      </c>
      <c r="P278" s="220">
        <v>-0.11143371017471737</v>
      </c>
      <c r="Q278" s="202">
        <v>48467</v>
      </c>
      <c r="R278" s="221">
        <v>-0.12579138182933203</v>
      </c>
    </row>
    <row r="279" spans="2:18" collapsed="1">
      <c r="B279" s="227">
        <v>1991</v>
      </c>
      <c r="C279" s="228">
        <v>4076</v>
      </c>
      <c r="D279" s="229">
        <v>5.4865424430641907E-2</v>
      </c>
      <c r="E279" s="228">
        <v>15277</v>
      </c>
      <c r="F279" s="229">
        <v>-0.1882571732199787</v>
      </c>
      <c r="G279" s="228">
        <v>39349</v>
      </c>
      <c r="H279" s="229">
        <v>-5.4133314103026353E-2</v>
      </c>
      <c r="I279" s="228">
        <v>26811</v>
      </c>
      <c r="J279" s="229">
        <v>-4.3523242124790418E-2</v>
      </c>
      <c r="K279" s="228">
        <v>4212</v>
      </c>
      <c r="L279" s="229">
        <v>-0.14926277519692988</v>
      </c>
      <c r="M279" s="228">
        <v>89725</v>
      </c>
      <c r="N279" s="229">
        <v>-7.7539144828153383E-2</v>
      </c>
      <c r="O279" s="228">
        <v>199472</v>
      </c>
      <c r="P279" s="229">
        <v>-1.5055228840465951E-2</v>
      </c>
      <c r="Q279" s="228">
        <v>289197</v>
      </c>
      <c r="R279" s="229">
        <v>-3.5328298664389468E-2</v>
      </c>
    </row>
    <row r="280" spans="2:18" ht="15" hidden="1" customHeight="1" outlineLevel="1">
      <c r="B280" s="63" t="s">
        <v>90</v>
      </c>
      <c r="C280" s="195">
        <v>693</v>
      </c>
      <c r="D280" s="220">
        <v>-0.1283018867924528</v>
      </c>
      <c r="E280" s="202">
        <v>3996</v>
      </c>
      <c r="F280" s="221">
        <v>4.3614520762601305E-2</v>
      </c>
      <c r="G280" s="195">
        <v>8456</v>
      </c>
      <c r="H280" s="220">
        <v>0.27138776123891151</v>
      </c>
      <c r="I280" s="202">
        <v>5457</v>
      </c>
      <c r="J280" s="221">
        <v>0.43794466403162047</v>
      </c>
      <c r="K280" s="195">
        <v>729</v>
      </c>
      <c r="L280" s="220">
        <v>4.8920863309352525E-2</v>
      </c>
      <c r="M280" s="202">
        <v>19331</v>
      </c>
      <c r="N280" s="221">
        <v>0.22619727243894694</v>
      </c>
      <c r="O280" s="195">
        <v>33535</v>
      </c>
      <c r="P280" s="220">
        <v>-2.6418928726956059E-2</v>
      </c>
      <c r="Q280" s="202">
        <v>52866</v>
      </c>
      <c r="R280" s="221">
        <v>5.2897829117705575E-2</v>
      </c>
    </row>
    <row r="281" spans="2:18" ht="15" hidden="1" customHeight="1" outlineLevel="1">
      <c r="B281" s="63" t="s">
        <v>89</v>
      </c>
      <c r="C281" s="195">
        <v>769</v>
      </c>
      <c r="D281" s="220">
        <v>44.235294117647058</v>
      </c>
      <c r="E281" s="202">
        <v>2291</v>
      </c>
      <c r="F281" s="221">
        <v>-0.28828828828828834</v>
      </c>
      <c r="G281" s="195">
        <v>6657</v>
      </c>
      <c r="H281" s="220">
        <v>0.16544117647058831</v>
      </c>
      <c r="I281" s="202">
        <v>4562</v>
      </c>
      <c r="J281" s="221">
        <v>-0.17890568754499636</v>
      </c>
      <c r="K281" s="195">
        <v>1097</v>
      </c>
      <c r="L281" s="220">
        <v>0.51728907330567075</v>
      </c>
      <c r="M281" s="202">
        <v>15376</v>
      </c>
      <c r="N281" s="221">
        <v>9.7852498850725667E-3</v>
      </c>
      <c r="O281" s="195">
        <v>27565</v>
      </c>
      <c r="P281" s="220">
        <v>-3.6727704780542325E-2</v>
      </c>
      <c r="Q281" s="202">
        <v>42941</v>
      </c>
      <c r="R281" s="221">
        <v>-2.0573409666309384E-2</v>
      </c>
    </row>
    <row r="282" spans="2:18" ht="15" hidden="1" customHeight="1" outlineLevel="1">
      <c r="B282" s="63" t="s">
        <v>88</v>
      </c>
      <c r="C282" s="195">
        <v>0</v>
      </c>
      <c r="D282" s="220" t="s">
        <v>143</v>
      </c>
      <c r="E282" s="202">
        <v>723</v>
      </c>
      <c r="F282" s="221">
        <v>-7.6628352490421436E-2</v>
      </c>
      <c r="G282" s="195">
        <v>2733</v>
      </c>
      <c r="H282" s="220">
        <v>-8.2269979852249819E-2</v>
      </c>
      <c r="I282" s="202">
        <v>3322</v>
      </c>
      <c r="J282" s="221">
        <v>0.73744769874476979</v>
      </c>
      <c r="K282" s="195">
        <v>396</v>
      </c>
      <c r="L282" s="220">
        <v>4.2105263157894646E-2</v>
      </c>
      <c r="M282" s="202">
        <v>7174</v>
      </c>
      <c r="N282" s="221">
        <v>0.18519742276557083</v>
      </c>
      <c r="O282" s="195">
        <v>9216</v>
      </c>
      <c r="P282" s="220">
        <v>-0.31095327102803738</v>
      </c>
      <c r="Q282" s="202">
        <v>16390</v>
      </c>
      <c r="R282" s="221">
        <v>-0.15637224624253654</v>
      </c>
    </row>
    <row r="283" spans="2:18" ht="15" hidden="1" customHeight="1" outlineLevel="1">
      <c r="B283" s="63" t="s">
        <v>87</v>
      </c>
      <c r="C283" s="195">
        <v>6</v>
      </c>
      <c r="D283" s="220">
        <v>-0.33333333333333337</v>
      </c>
      <c r="E283" s="202">
        <v>15</v>
      </c>
      <c r="F283" s="221">
        <v>-0.65116279069767447</v>
      </c>
      <c r="G283" s="195">
        <v>89</v>
      </c>
      <c r="H283" s="220">
        <v>3.2380952380952381</v>
      </c>
      <c r="I283" s="202">
        <v>104</v>
      </c>
      <c r="J283" s="221">
        <v>0.25301204819277112</v>
      </c>
      <c r="K283" s="195">
        <v>12</v>
      </c>
      <c r="L283" s="220">
        <v>0</v>
      </c>
      <c r="M283" s="202">
        <v>226</v>
      </c>
      <c r="N283" s="221">
        <v>0.34523809523809534</v>
      </c>
      <c r="O283" s="195">
        <v>1154</v>
      </c>
      <c r="P283" s="220">
        <v>-0.55819295558958659</v>
      </c>
      <c r="Q283" s="202">
        <v>1380</v>
      </c>
      <c r="R283" s="221">
        <v>-0.50359712230215825</v>
      </c>
    </row>
    <row r="284" spans="2:18" ht="15" hidden="1" customHeight="1" outlineLevel="1">
      <c r="B284" s="63" t="s">
        <v>86</v>
      </c>
      <c r="C284" s="195">
        <v>0</v>
      </c>
      <c r="D284" s="220">
        <v>-1</v>
      </c>
      <c r="E284" s="202">
        <v>4</v>
      </c>
      <c r="F284" s="221">
        <v>-0.76470588235294112</v>
      </c>
      <c r="G284" s="195">
        <v>24</v>
      </c>
      <c r="H284" s="220">
        <v>2</v>
      </c>
      <c r="I284" s="202">
        <v>30</v>
      </c>
      <c r="J284" s="221">
        <v>-0.11764705882352944</v>
      </c>
      <c r="K284" s="195">
        <v>10</v>
      </c>
      <c r="L284" s="220">
        <v>-0.16666666666666663</v>
      </c>
      <c r="M284" s="202">
        <v>68</v>
      </c>
      <c r="N284" s="221">
        <v>-0.13924050632911389</v>
      </c>
      <c r="O284" s="195">
        <v>1366</v>
      </c>
      <c r="P284" s="220">
        <v>-0.57774343122102012</v>
      </c>
      <c r="Q284" s="202">
        <v>1434</v>
      </c>
      <c r="R284" s="221">
        <v>-0.56729028364514189</v>
      </c>
    </row>
    <row r="285" spans="2:18" ht="15" hidden="1" customHeight="1" outlineLevel="1">
      <c r="B285" s="63" t="s">
        <v>85</v>
      </c>
      <c r="C285" s="195">
        <v>9</v>
      </c>
      <c r="D285" s="220" t="s">
        <v>143</v>
      </c>
      <c r="E285" s="202">
        <v>0</v>
      </c>
      <c r="F285" s="221">
        <v>-1</v>
      </c>
      <c r="G285" s="195">
        <v>23</v>
      </c>
      <c r="H285" s="220">
        <v>1.2999999999999998</v>
      </c>
      <c r="I285" s="202">
        <v>28</v>
      </c>
      <c r="J285" s="221">
        <v>0.12000000000000011</v>
      </c>
      <c r="K285" s="195">
        <v>2</v>
      </c>
      <c r="L285" s="220">
        <v>-0.94444444444444442</v>
      </c>
      <c r="M285" s="202">
        <v>62</v>
      </c>
      <c r="N285" s="221">
        <v>-0.16216216216216217</v>
      </c>
      <c r="O285" s="195">
        <v>2278</v>
      </c>
      <c r="P285" s="220">
        <v>-0.40907911802853436</v>
      </c>
      <c r="Q285" s="202">
        <v>2340</v>
      </c>
      <c r="R285" s="221">
        <v>-0.4044286077882413</v>
      </c>
    </row>
    <row r="286" spans="2:18" ht="15" hidden="1" customHeight="1" outlineLevel="1">
      <c r="B286" s="63" t="s">
        <v>84</v>
      </c>
      <c r="C286" s="195">
        <v>0</v>
      </c>
      <c r="D286" s="220">
        <v>-1</v>
      </c>
      <c r="E286" s="202">
        <v>1</v>
      </c>
      <c r="F286" s="221">
        <v>-0.5</v>
      </c>
      <c r="G286" s="195">
        <v>18</v>
      </c>
      <c r="H286" s="220">
        <v>5.8823529411764719E-2</v>
      </c>
      <c r="I286" s="202">
        <v>33</v>
      </c>
      <c r="J286" s="221">
        <v>0.13793103448275867</v>
      </c>
      <c r="K286" s="195">
        <v>12</v>
      </c>
      <c r="L286" s="220">
        <v>-0.91176470588235292</v>
      </c>
      <c r="M286" s="202">
        <v>64</v>
      </c>
      <c r="N286" s="221">
        <v>-0.65405405405405403</v>
      </c>
      <c r="O286" s="195">
        <v>1425</v>
      </c>
      <c r="P286" s="220">
        <v>-0.52547452547452544</v>
      </c>
      <c r="Q286" s="202">
        <v>1489</v>
      </c>
      <c r="R286" s="221">
        <v>-0.53293601003764113</v>
      </c>
    </row>
    <row r="287" spans="2:18" ht="15" hidden="1" customHeight="1" outlineLevel="1">
      <c r="B287" s="63" t="s">
        <v>83</v>
      </c>
      <c r="C287" s="195">
        <v>0</v>
      </c>
      <c r="D287" s="220">
        <v>-1</v>
      </c>
      <c r="E287" s="202">
        <v>13</v>
      </c>
      <c r="F287" s="221">
        <v>1.1666666666666665</v>
      </c>
      <c r="G287" s="195">
        <v>17</v>
      </c>
      <c r="H287" s="220">
        <v>0.1333333333333333</v>
      </c>
      <c r="I287" s="202">
        <v>93</v>
      </c>
      <c r="J287" s="221">
        <v>0.69090909090909092</v>
      </c>
      <c r="K287" s="195">
        <v>19</v>
      </c>
      <c r="L287" s="220">
        <v>-0.40625</v>
      </c>
      <c r="M287" s="202">
        <v>142</v>
      </c>
      <c r="N287" s="221">
        <v>0.25663716814159288</v>
      </c>
      <c r="O287" s="195">
        <v>1575</v>
      </c>
      <c r="P287" s="220">
        <v>-0.59615384615384615</v>
      </c>
      <c r="Q287" s="202">
        <v>1717</v>
      </c>
      <c r="R287" s="221">
        <v>-0.57214054323448793</v>
      </c>
    </row>
    <row r="288" spans="2:18" ht="15" hidden="1" customHeight="1" outlineLevel="1">
      <c r="B288" s="63" t="s">
        <v>82</v>
      </c>
      <c r="C288" s="195">
        <v>0</v>
      </c>
      <c r="D288" s="220">
        <v>-1</v>
      </c>
      <c r="E288" s="202">
        <v>916</v>
      </c>
      <c r="F288" s="221">
        <v>-5.3719008264462853E-2</v>
      </c>
      <c r="G288" s="195">
        <v>2781</v>
      </c>
      <c r="H288" s="220">
        <v>-1.102418207681366E-2</v>
      </c>
      <c r="I288" s="202">
        <v>1827</v>
      </c>
      <c r="J288" s="221">
        <v>-0.17180417044424301</v>
      </c>
      <c r="K288" s="195">
        <v>457</v>
      </c>
      <c r="L288" s="220">
        <v>-4.9896049896049899E-2</v>
      </c>
      <c r="M288" s="202">
        <v>5981</v>
      </c>
      <c r="N288" s="221">
        <v>-0.13028937036498478</v>
      </c>
      <c r="O288" s="195">
        <v>13233</v>
      </c>
      <c r="P288" s="220">
        <v>-0.18505973642074147</v>
      </c>
      <c r="Q288" s="202">
        <v>19214</v>
      </c>
      <c r="R288" s="221">
        <v>-0.1687648712956954</v>
      </c>
    </row>
    <row r="289" spans="2:18" ht="15" hidden="1" customHeight="1" outlineLevel="1">
      <c r="B289" s="63" t="s">
        <v>81</v>
      </c>
      <c r="C289" s="195">
        <v>805</v>
      </c>
      <c r="D289" s="220">
        <v>0.18035190615835783</v>
      </c>
      <c r="E289" s="202">
        <v>3645</v>
      </c>
      <c r="F289" s="221">
        <v>-6.75364543361473E-2</v>
      </c>
      <c r="G289" s="195">
        <v>7081</v>
      </c>
      <c r="H289" s="220">
        <v>-5.6118368435083998E-2</v>
      </c>
      <c r="I289" s="202">
        <v>4185</v>
      </c>
      <c r="J289" s="221">
        <v>-0.31818181818181823</v>
      </c>
      <c r="K289" s="195">
        <v>839</v>
      </c>
      <c r="L289" s="220">
        <v>0.11420982735723761</v>
      </c>
      <c r="M289" s="202">
        <v>16555</v>
      </c>
      <c r="N289" s="221">
        <v>-0.12794985250737467</v>
      </c>
      <c r="O289" s="195">
        <v>33898</v>
      </c>
      <c r="P289" s="220">
        <v>-7.0115762330608455E-2</v>
      </c>
      <c r="Q289" s="202">
        <v>50453</v>
      </c>
      <c r="R289" s="221">
        <v>-8.9920271294058218E-2</v>
      </c>
    </row>
    <row r="290" spans="2:18" ht="15" hidden="1" customHeight="1" outlineLevel="1">
      <c r="B290" s="63" t="s">
        <v>80</v>
      </c>
      <c r="C290" s="195">
        <v>750</v>
      </c>
      <c r="D290" s="220">
        <v>3.8781163434903121E-2</v>
      </c>
      <c r="E290" s="202">
        <v>3373</v>
      </c>
      <c r="F290" s="221">
        <v>-0.23756781193490051</v>
      </c>
      <c r="G290" s="195">
        <v>6962</v>
      </c>
      <c r="H290" s="220">
        <v>-8.5631731021801993E-2</v>
      </c>
      <c r="I290" s="202">
        <v>4159</v>
      </c>
      <c r="J290" s="221">
        <v>-0.32680479119456129</v>
      </c>
      <c r="K290" s="195">
        <v>523</v>
      </c>
      <c r="L290" s="220">
        <v>8.0578512396694224E-2</v>
      </c>
      <c r="M290" s="202">
        <v>15767</v>
      </c>
      <c r="N290" s="221">
        <v>-0.18818865204407376</v>
      </c>
      <c r="O290" s="195">
        <v>38356</v>
      </c>
      <c r="P290" s="220">
        <v>8.09074256728195E-2</v>
      </c>
      <c r="Q290" s="202">
        <v>54123</v>
      </c>
      <c r="R290" s="221">
        <v>-1.4278689420292534E-2</v>
      </c>
    </row>
    <row r="291" spans="2:18" ht="15" hidden="1" customHeight="1" outlineLevel="1">
      <c r="B291" s="63" t="s">
        <v>79</v>
      </c>
      <c r="C291" s="195">
        <v>832</v>
      </c>
      <c r="D291" s="220">
        <v>0.18181818181818188</v>
      </c>
      <c r="E291" s="202">
        <v>3843</v>
      </c>
      <c r="F291" s="221">
        <v>-0.29187396351575456</v>
      </c>
      <c r="G291" s="195">
        <v>6760</v>
      </c>
      <c r="H291" s="220">
        <v>-0.16973716531564731</v>
      </c>
      <c r="I291" s="202">
        <v>4231</v>
      </c>
      <c r="J291" s="221">
        <v>-0.36308896582869188</v>
      </c>
      <c r="K291" s="195">
        <v>855</v>
      </c>
      <c r="L291" s="220">
        <v>0.49475524475524479</v>
      </c>
      <c r="M291" s="202">
        <v>16521</v>
      </c>
      <c r="N291" s="221">
        <v>-0.23115227103499625</v>
      </c>
      <c r="O291" s="195">
        <v>38920</v>
      </c>
      <c r="P291" s="220">
        <v>-5.4858058719250091E-2</v>
      </c>
      <c r="Q291" s="202">
        <v>55441</v>
      </c>
      <c r="R291" s="221">
        <v>-0.11530789729841862</v>
      </c>
    </row>
    <row r="292" spans="2:18" collapsed="1">
      <c r="B292" s="227">
        <v>1990</v>
      </c>
      <c r="C292" s="228">
        <v>3864</v>
      </c>
      <c r="D292" s="229">
        <v>0.15240083507306879</v>
      </c>
      <c r="E292" s="228">
        <v>18820</v>
      </c>
      <c r="F292" s="229">
        <v>-0.16836058329650905</v>
      </c>
      <c r="G292" s="228">
        <v>41601</v>
      </c>
      <c r="H292" s="229">
        <v>2.8687141410732586E-3</v>
      </c>
      <c r="I292" s="228">
        <v>28031</v>
      </c>
      <c r="J292" s="229">
        <v>-0.14157530470998958</v>
      </c>
      <c r="K292" s="228">
        <v>4951</v>
      </c>
      <c r="L292" s="229">
        <v>0.14712696941612613</v>
      </c>
      <c r="M292" s="228">
        <v>97267</v>
      </c>
      <c r="N292" s="229">
        <v>-6.8635993680279617E-2</v>
      </c>
      <c r="O292" s="228">
        <v>202521</v>
      </c>
      <c r="P292" s="229">
        <v>-8.9371709150752987E-2</v>
      </c>
      <c r="Q292" s="228">
        <v>299788</v>
      </c>
      <c r="R292" s="229">
        <v>-8.2745875556860971E-2</v>
      </c>
    </row>
    <row r="293" spans="2:18" ht="15" hidden="1" customHeight="1" outlineLevel="1">
      <c r="B293" s="63" t="s">
        <v>90</v>
      </c>
      <c r="C293" s="195">
        <v>795</v>
      </c>
      <c r="D293" s="220">
        <v>396.5</v>
      </c>
      <c r="E293" s="202">
        <v>3829</v>
      </c>
      <c r="F293" s="221">
        <v>-0.19151182432432434</v>
      </c>
      <c r="G293" s="195">
        <v>6651</v>
      </c>
      <c r="H293" s="220">
        <v>-0.22967338429464901</v>
      </c>
      <c r="I293" s="202">
        <v>3795</v>
      </c>
      <c r="J293" s="221">
        <v>-0.22834485563237084</v>
      </c>
      <c r="K293" s="195">
        <v>695</v>
      </c>
      <c r="L293" s="220">
        <v>0.27522935779816504</v>
      </c>
      <c r="M293" s="202">
        <v>15765</v>
      </c>
      <c r="N293" s="221">
        <v>-0.16299442527209984</v>
      </c>
      <c r="O293" s="195">
        <v>34445</v>
      </c>
      <c r="P293" s="220">
        <v>-9.7282281101763735E-2</v>
      </c>
      <c r="Q293" s="202">
        <v>50210</v>
      </c>
      <c r="R293" s="221">
        <v>-0.11899915777653003</v>
      </c>
    </row>
    <row r="294" spans="2:18" ht="15" hidden="1" customHeight="1" outlineLevel="1">
      <c r="B294" s="63" t="s">
        <v>89</v>
      </c>
      <c r="C294" s="195">
        <v>17</v>
      </c>
      <c r="D294" s="220">
        <v>3.25</v>
      </c>
      <c r="E294" s="202">
        <v>3219</v>
      </c>
      <c r="F294" s="221">
        <v>-0.23684210526315785</v>
      </c>
      <c r="G294" s="195">
        <v>5712</v>
      </c>
      <c r="H294" s="220">
        <v>-0.23870451819272287</v>
      </c>
      <c r="I294" s="202">
        <v>5556</v>
      </c>
      <c r="J294" s="221">
        <v>1.3313879263177064E-2</v>
      </c>
      <c r="K294" s="195">
        <v>723</v>
      </c>
      <c r="L294" s="220">
        <v>0.74637681159420288</v>
      </c>
      <c r="M294" s="202">
        <v>15227</v>
      </c>
      <c r="N294" s="221">
        <v>-0.13590965838156854</v>
      </c>
      <c r="O294" s="195">
        <v>28616</v>
      </c>
      <c r="P294" s="220">
        <v>-0.11463135422790138</v>
      </c>
      <c r="Q294" s="202">
        <v>43843</v>
      </c>
      <c r="R294" s="221">
        <v>-0.12213923873215471</v>
      </c>
    </row>
    <row r="295" spans="2:18" ht="15" hidden="1" customHeight="1" outlineLevel="1">
      <c r="B295" s="63" t="s">
        <v>88</v>
      </c>
      <c r="C295" s="195">
        <v>0</v>
      </c>
      <c r="D295" s="220" t="s">
        <v>143</v>
      </c>
      <c r="E295" s="202">
        <v>783</v>
      </c>
      <c r="F295" s="221">
        <v>-0.37807783955520258</v>
      </c>
      <c r="G295" s="195">
        <v>2978</v>
      </c>
      <c r="H295" s="220">
        <v>-0.18767048554282595</v>
      </c>
      <c r="I295" s="202">
        <v>1912</v>
      </c>
      <c r="J295" s="221">
        <v>-9.5553453169347158E-2</v>
      </c>
      <c r="K295" s="195">
        <v>380</v>
      </c>
      <c r="L295" s="220">
        <v>6.1452513966480549E-2</v>
      </c>
      <c r="M295" s="202">
        <v>6053</v>
      </c>
      <c r="N295" s="221">
        <v>-0.18169528187102879</v>
      </c>
      <c r="O295" s="195">
        <v>13375</v>
      </c>
      <c r="P295" s="220">
        <v>-0.14509427932246721</v>
      </c>
      <c r="Q295" s="202">
        <v>19428</v>
      </c>
      <c r="R295" s="221">
        <v>-0.15684402395625374</v>
      </c>
    </row>
    <row r="296" spans="2:18" ht="15" hidden="1" customHeight="1" outlineLevel="1">
      <c r="B296" s="63" t="s">
        <v>87</v>
      </c>
      <c r="C296" s="195">
        <v>9</v>
      </c>
      <c r="D296" s="220">
        <v>3.5</v>
      </c>
      <c r="E296" s="202">
        <v>43</v>
      </c>
      <c r="F296" s="221">
        <v>1.6875</v>
      </c>
      <c r="G296" s="195">
        <v>21</v>
      </c>
      <c r="H296" s="220">
        <v>0.61538461538461542</v>
      </c>
      <c r="I296" s="202">
        <v>83</v>
      </c>
      <c r="J296" s="221">
        <v>0.36065573770491799</v>
      </c>
      <c r="K296" s="195">
        <v>12</v>
      </c>
      <c r="L296" s="220">
        <v>-0.4</v>
      </c>
      <c r="M296" s="202">
        <v>168</v>
      </c>
      <c r="N296" s="221">
        <v>0.5</v>
      </c>
      <c r="O296" s="195">
        <v>2612</v>
      </c>
      <c r="P296" s="220">
        <v>-0.41955555555555557</v>
      </c>
      <c r="Q296" s="202">
        <v>2780</v>
      </c>
      <c r="R296" s="221">
        <v>-0.39722463139635733</v>
      </c>
    </row>
    <row r="297" spans="2:18" ht="15" hidden="1" customHeight="1" outlineLevel="1">
      <c r="B297" s="63" t="s">
        <v>86</v>
      </c>
      <c r="C297" s="195">
        <v>8</v>
      </c>
      <c r="D297" s="220">
        <v>0.60000000000000009</v>
      </c>
      <c r="E297" s="202">
        <v>17</v>
      </c>
      <c r="F297" s="221">
        <v>1.4285714285714284</v>
      </c>
      <c r="G297" s="195">
        <v>8</v>
      </c>
      <c r="H297" s="220">
        <v>-0.70370370370370372</v>
      </c>
      <c r="I297" s="202">
        <v>34</v>
      </c>
      <c r="J297" s="221">
        <v>-0.24444444444444446</v>
      </c>
      <c r="K297" s="195">
        <v>12</v>
      </c>
      <c r="L297" s="220">
        <v>-0.5</v>
      </c>
      <c r="M297" s="202">
        <v>79</v>
      </c>
      <c r="N297" s="221">
        <v>-0.26851851851851849</v>
      </c>
      <c r="O297" s="195">
        <v>3235</v>
      </c>
      <c r="P297" s="220">
        <v>-0.32981147710793457</v>
      </c>
      <c r="Q297" s="202">
        <v>3314</v>
      </c>
      <c r="R297" s="221">
        <v>-0.32847011144883487</v>
      </c>
    </row>
    <row r="298" spans="2:18" ht="15" hidden="1" customHeight="1" outlineLevel="1">
      <c r="B298" s="63" t="s">
        <v>85</v>
      </c>
      <c r="C298" s="195">
        <v>0</v>
      </c>
      <c r="D298" s="220">
        <v>-1</v>
      </c>
      <c r="E298" s="202">
        <v>3</v>
      </c>
      <c r="F298" s="221">
        <v>-0.89655172413793105</v>
      </c>
      <c r="G298" s="195">
        <v>10</v>
      </c>
      <c r="H298" s="220">
        <v>-0.6875</v>
      </c>
      <c r="I298" s="202">
        <v>25</v>
      </c>
      <c r="J298" s="221">
        <v>0.19047619047619047</v>
      </c>
      <c r="K298" s="195">
        <v>36</v>
      </c>
      <c r="L298" s="220">
        <v>1.5714285714285716</v>
      </c>
      <c r="M298" s="202">
        <v>74</v>
      </c>
      <c r="N298" s="221">
        <v>-0.31481481481481477</v>
      </c>
      <c r="O298" s="195">
        <v>3855</v>
      </c>
      <c r="P298" s="220">
        <v>-0.23161251744070166</v>
      </c>
      <c r="Q298" s="202">
        <v>3929</v>
      </c>
      <c r="R298" s="221">
        <v>-0.23336585365853657</v>
      </c>
    </row>
    <row r="299" spans="2:18" ht="15" hidden="1" customHeight="1" outlineLevel="1">
      <c r="B299" s="63" t="s">
        <v>84</v>
      </c>
      <c r="C299" s="195">
        <v>1</v>
      </c>
      <c r="D299" s="220" t="s">
        <v>143</v>
      </c>
      <c r="E299" s="202">
        <v>2</v>
      </c>
      <c r="F299" s="221">
        <v>-0.66666666666666674</v>
      </c>
      <c r="G299" s="195">
        <v>17</v>
      </c>
      <c r="H299" s="220">
        <v>-0.46875</v>
      </c>
      <c r="I299" s="202">
        <v>29</v>
      </c>
      <c r="J299" s="221">
        <v>-0.47272727272727277</v>
      </c>
      <c r="K299" s="195">
        <v>136</v>
      </c>
      <c r="L299" s="220">
        <v>10.333333333333334</v>
      </c>
      <c r="M299" s="202">
        <v>185</v>
      </c>
      <c r="N299" s="221">
        <v>0.76190476190476186</v>
      </c>
      <c r="O299" s="195">
        <v>3003</v>
      </c>
      <c r="P299" s="220">
        <v>-0.30598567136584243</v>
      </c>
      <c r="Q299" s="202">
        <v>3188</v>
      </c>
      <c r="R299" s="221">
        <v>-0.28068592057761732</v>
      </c>
    </row>
    <row r="300" spans="2:18" ht="15" hidden="1" customHeight="1" outlineLevel="1">
      <c r="B300" s="63" t="s">
        <v>83</v>
      </c>
      <c r="C300" s="195">
        <v>5</v>
      </c>
      <c r="D300" s="220" t="s">
        <v>143</v>
      </c>
      <c r="E300" s="202">
        <v>6</v>
      </c>
      <c r="F300" s="221">
        <v>-0.5714285714285714</v>
      </c>
      <c r="G300" s="195">
        <v>15</v>
      </c>
      <c r="H300" s="220">
        <v>-0.375</v>
      </c>
      <c r="I300" s="202">
        <v>55</v>
      </c>
      <c r="J300" s="221">
        <v>0.22222222222222232</v>
      </c>
      <c r="K300" s="195">
        <v>32</v>
      </c>
      <c r="L300" s="220">
        <v>0.88235294117647056</v>
      </c>
      <c r="M300" s="202">
        <v>113</v>
      </c>
      <c r="N300" s="221">
        <v>0.12999999999999989</v>
      </c>
      <c r="O300" s="195">
        <v>3900</v>
      </c>
      <c r="P300" s="220">
        <v>-5.7971014492753659E-2</v>
      </c>
      <c r="Q300" s="202">
        <v>4013</v>
      </c>
      <c r="R300" s="221">
        <v>-5.3537735849056634E-2</v>
      </c>
    </row>
    <row r="301" spans="2:18" ht="15" hidden="1" customHeight="1" outlineLevel="1">
      <c r="B301" s="63" t="s">
        <v>82</v>
      </c>
      <c r="C301" s="195">
        <v>410</v>
      </c>
      <c r="D301" s="220">
        <v>81</v>
      </c>
      <c r="E301" s="202">
        <v>968</v>
      </c>
      <c r="F301" s="221">
        <v>-0.21236777868185519</v>
      </c>
      <c r="G301" s="195">
        <v>2812</v>
      </c>
      <c r="H301" s="220">
        <v>-6.5159574468085069E-2</v>
      </c>
      <c r="I301" s="202">
        <v>2206</v>
      </c>
      <c r="J301" s="221">
        <v>-0.31913580246913575</v>
      </c>
      <c r="K301" s="195">
        <v>481</v>
      </c>
      <c r="L301" s="220">
        <v>0.5667752442996743</v>
      </c>
      <c r="M301" s="202">
        <v>6877</v>
      </c>
      <c r="N301" s="221">
        <v>-0.11708820130953912</v>
      </c>
      <c r="O301" s="195">
        <v>16238</v>
      </c>
      <c r="P301" s="220">
        <v>-2.2749157438613388E-2</v>
      </c>
      <c r="Q301" s="202">
        <v>23115</v>
      </c>
      <c r="R301" s="221">
        <v>-5.2858020897357139E-2</v>
      </c>
    </row>
    <row r="302" spans="2:18" ht="15" hidden="1" customHeight="1" outlineLevel="1">
      <c r="B302" s="63" t="s">
        <v>81</v>
      </c>
      <c r="C302" s="195">
        <v>682</v>
      </c>
      <c r="D302" s="220" t="s">
        <v>143</v>
      </c>
      <c r="E302" s="202">
        <v>3909</v>
      </c>
      <c r="F302" s="221">
        <v>-0.15150857390926853</v>
      </c>
      <c r="G302" s="195">
        <v>7502</v>
      </c>
      <c r="H302" s="220">
        <v>0.15379883112888337</v>
      </c>
      <c r="I302" s="202">
        <v>6138</v>
      </c>
      <c r="J302" s="221">
        <v>-0.2603928184118568</v>
      </c>
      <c r="K302" s="195">
        <v>753</v>
      </c>
      <c r="L302" s="220">
        <v>1.0738255033557076E-2</v>
      </c>
      <c r="M302" s="202">
        <v>18984</v>
      </c>
      <c r="N302" s="221">
        <v>-5.8006252170892725E-2</v>
      </c>
      <c r="O302" s="195">
        <v>36454</v>
      </c>
      <c r="P302" s="220">
        <v>-6.5641419966679493E-2</v>
      </c>
      <c r="Q302" s="202">
        <v>55438</v>
      </c>
      <c r="R302" s="221">
        <v>-6.3040832882639286E-2</v>
      </c>
    </row>
    <row r="303" spans="2:18" ht="15" hidden="1" customHeight="1" outlineLevel="1">
      <c r="B303" s="63" t="s">
        <v>80</v>
      </c>
      <c r="C303" s="195">
        <v>722</v>
      </c>
      <c r="D303" s="220" t="s">
        <v>143</v>
      </c>
      <c r="E303" s="202">
        <v>4424</v>
      </c>
      <c r="F303" s="221">
        <v>-0.15394912985274434</v>
      </c>
      <c r="G303" s="195">
        <v>7614</v>
      </c>
      <c r="H303" s="220">
        <v>0.20303365460578293</v>
      </c>
      <c r="I303" s="202">
        <v>6178</v>
      </c>
      <c r="J303" s="221">
        <v>-0.22053999495331822</v>
      </c>
      <c r="K303" s="195">
        <v>484</v>
      </c>
      <c r="L303" s="220">
        <v>7.795100222717144E-2</v>
      </c>
      <c r="M303" s="202">
        <v>19422</v>
      </c>
      <c r="N303" s="221">
        <v>-2.5635880198665584E-2</v>
      </c>
      <c r="O303" s="195">
        <v>35485</v>
      </c>
      <c r="P303" s="220">
        <v>-5.031446540880502E-2</v>
      </c>
      <c r="Q303" s="202">
        <v>54907</v>
      </c>
      <c r="R303" s="221">
        <v>-4.1729205207860609E-2</v>
      </c>
    </row>
    <row r="304" spans="2:18" ht="15" hidden="1" customHeight="1" outlineLevel="1">
      <c r="B304" s="63" t="s">
        <v>79</v>
      </c>
      <c r="C304" s="195">
        <v>704</v>
      </c>
      <c r="D304" s="220">
        <v>175</v>
      </c>
      <c r="E304" s="202">
        <v>5427</v>
      </c>
      <c r="F304" s="221">
        <v>-3.3057851239669533E-3</v>
      </c>
      <c r="G304" s="195">
        <v>8142</v>
      </c>
      <c r="H304" s="220">
        <v>2.145276627775683E-2</v>
      </c>
      <c r="I304" s="202">
        <v>6643</v>
      </c>
      <c r="J304" s="221">
        <v>-0.3108206245461147</v>
      </c>
      <c r="K304" s="195">
        <v>572</v>
      </c>
      <c r="L304" s="220">
        <v>-0.16618075801749266</v>
      </c>
      <c r="M304" s="202">
        <v>21488</v>
      </c>
      <c r="N304" s="221">
        <v>-9.5051589808380688E-2</v>
      </c>
      <c r="O304" s="195">
        <v>41179</v>
      </c>
      <c r="P304" s="220">
        <v>2.5220335607230027E-2</v>
      </c>
      <c r="Q304" s="202">
        <v>62667</v>
      </c>
      <c r="R304" s="221">
        <v>-1.9464567914756481E-2</v>
      </c>
    </row>
    <row r="305" spans="2:18" collapsed="1">
      <c r="B305" s="227">
        <v>1989</v>
      </c>
      <c r="C305" s="228">
        <v>3353</v>
      </c>
      <c r="D305" s="229">
        <v>97.617647058823536</v>
      </c>
      <c r="E305" s="228">
        <v>22630</v>
      </c>
      <c r="F305" s="229">
        <v>-0.15543944765814521</v>
      </c>
      <c r="G305" s="228">
        <v>41482</v>
      </c>
      <c r="H305" s="229">
        <v>-5.1644909810018014E-2</v>
      </c>
      <c r="I305" s="228">
        <v>32654</v>
      </c>
      <c r="J305" s="229">
        <v>-0.21966257228886876</v>
      </c>
      <c r="K305" s="228">
        <v>4316</v>
      </c>
      <c r="L305" s="229">
        <v>0.20189362294625446</v>
      </c>
      <c r="M305" s="228">
        <v>104435</v>
      </c>
      <c r="N305" s="229">
        <v>-9.9752601136138375E-2</v>
      </c>
      <c r="O305" s="228">
        <v>222397</v>
      </c>
      <c r="P305" s="229">
        <v>-8.1368548014010944E-2</v>
      </c>
      <c r="Q305" s="228">
        <v>326832</v>
      </c>
      <c r="R305" s="229">
        <v>-8.7324038056090014E-2</v>
      </c>
    </row>
    <row r="306" spans="2:18" ht="15" hidden="1" customHeight="1" outlineLevel="1">
      <c r="B306" s="63" t="s">
        <v>90</v>
      </c>
      <c r="C306" s="195">
        <v>2</v>
      </c>
      <c r="D306" s="220">
        <v>1</v>
      </c>
      <c r="E306" s="202">
        <v>4736</v>
      </c>
      <c r="F306" s="221">
        <v>-0.11691217602088388</v>
      </c>
      <c r="G306" s="195">
        <v>8634</v>
      </c>
      <c r="H306" s="220">
        <v>1.0875241779497098</v>
      </c>
      <c r="I306" s="202">
        <v>4918</v>
      </c>
      <c r="J306" s="221">
        <v>-0.33951114692452322</v>
      </c>
      <c r="K306" s="195">
        <v>545</v>
      </c>
      <c r="L306" s="220">
        <v>-0.26351351351351349</v>
      </c>
      <c r="M306" s="202">
        <v>18835</v>
      </c>
      <c r="N306" s="221">
        <v>6.5689713703745545E-2</v>
      </c>
      <c r="O306" s="195">
        <v>38157</v>
      </c>
      <c r="P306" s="220">
        <v>0.27841994170268358</v>
      </c>
      <c r="Q306" s="202">
        <v>56992</v>
      </c>
      <c r="R306" s="221">
        <v>0.19930136150333544</v>
      </c>
    </row>
    <row r="307" spans="2:18" ht="15" hidden="1" customHeight="1" outlineLevel="1">
      <c r="B307" s="63" t="s">
        <v>89</v>
      </c>
      <c r="C307" s="195">
        <v>4</v>
      </c>
      <c r="D307" s="220">
        <v>0.33333333333333326</v>
      </c>
      <c r="E307" s="202">
        <v>4218</v>
      </c>
      <c r="F307" s="221">
        <v>-0.22761399011170114</v>
      </c>
      <c r="G307" s="195">
        <v>7503</v>
      </c>
      <c r="H307" s="220">
        <v>0.16271501627150164</v>
      </c>
      <c r="I307" s="202">
        <v>5483</v>
      </c>
      <c r="J307" s="221">
        <v>-0.4590568271507498</v>
      </c>
      <c r="K307" s="195">
        <v>414</v>
      </c>
      <c r="L307" s="220">
        <v>-0.47594936708860758</v>
      </c>
      <c r="M307" s="202">
        <v>17622</v>
      </c>
      <c r="N307" s="221">
        <v>-0.22856017160618136</v>
      </c>
      <c r="O307" s="195">
        <v>32321</v>
      </c>
      <c r="P307" s="220">
        <v>-2.5947803025736849E-2</v>
      </c>
      <c r="Q307" s="202">
        <v>49943</v>
      </c>
      <c r="R307" s="221">
        <v>-0.10855867916108874</v>
      </c>
    </row>
    <row r="308" spans="2:18" ht="15" hidden="1" customHeight="1" outlineLevel="1">
      <c r="B308" s="63" t="s">
        <v>88</v>
      </c>
      <c r="C308" s="195">
        <v>0</v>
      </c>
      <c r="D308" s="220" t="s">
        <v>143</v>
      </c>
      <c r="E308" s="202">
        <v>1259</v>
      </c>
      <c r="F308" s="221">
        <v>-0.52544289483603468</v>
      </c>
      <c r="G308" s="195">
        <v>3666</v>
      </c>
      <c r="H308" s="220">
        <v>0.35176991150442483</v>
      </c>
      <c r="I308" s="202">
        <v>2114</v>
      </c>
      <c r="J308" s="221">
        <v>-0.28773584905660377</v>
      </c>
      <c r="K308" s="195">
        <v>358</v>
      </c>
      <c r="L308" s="220">
        <v>-8.4398976982097196E-2</v>
      </c>
      <c r="M308" s="202">
        <v>7397</v>
      </c>
      <c r="N308" s="221">
        <v>-0.15210912425492895</v>
      </c>
      <c r="O308" s="195">
        <v>15645</v>
      </c>
      <c r="P308" s="220">
        <v>0.2746455923089457</v>
      </c>
      <c r="Q308" s="202">
        <v>23042</v>
      </c>
      <c r="R308" s="221">
        <v>9.7342604057529369E-2</v>
      </c>
    </row>
    <row r="309" spans="2:18" ht="15" hidden="1" customHeight="1" outlineLevel="1">
      <c r="B309" s="63" t="s">
        <v>87</v>
      </c>
      <c r="C309" s="195">
        <v>2</v>
      </c>
      <c r="D309" s="220">
        <v>-0.33333333333333337</v>
      </c>
      <c r="E309" s="202">
        <v>16</v>
      </c>
      <c r="F309" s="221">
        <v>-0.97724039829302989</v>
      </c>
      <c r="G309" s="195">
        <v>13</v>
      </c>
      <c r="H309" s="220">
        <v>0.18181818181818188</v>
      </c>
      <c r="I309" s="202">
        <v>61</v>
      </c>
      <c r="J309" s="221">
        <v>-0.74583333333333335</v>
      </c>
      <c r="K309" s="195">
        <v>20</v>
      </c>
      <c r="L309" s="220">
        <v>-0.6875</v>
      </c>
      <c r="M309" s="202">
        <v>112</v>
      </c>
      <c r="N309" s="221">
        <v>-0.89030362389813911</v>
      </c>
      <c r="O309" s="195">
        <v>4500</v>
      </c>
      <c r="P309" s="220">
        <v>0.81965224423776784</v>
      </c>
      <c r="Q309" s="202">
        <v>4612</v>
      </c>
      <c r="R309" s="221">
        <v>0.31997710360618203</v>
      </c>
    </row>
    <row r="310" spans="2:18" ht="15" hidden="1" customHeight="1" outlineLevel="1">
      <c r="B310" s="63" t="s">
        <v>86</v>
      </c>
      <c r="C310" s="195">
        <v>5</v>
      </c>
      <c r="D310" s="220">
        <v>-0.16666666666666663</v>
      </c>
      <c r="E310" s="202">
        <v>7</v>
      </c>
      <c r="F310" s="221">
        <v>-0.98729582577132491</v>
      </c>
      <c r="G310" s="195">
        <v>27</v>
      </c>
      <c r="H310" s="220">
        <v>-0.37209302325581395</v>
      </c>
      <c r="I310" s="202">
        <v>45</v>
      </c>
      <c r="J310" s="221">
        <v>-0.74431818181818188</v>
      </c>
      <c r="K310" s="195">
        <v>24</v>
      </c>
      <c r="L310" s="220">
        <v>1</v>
      </c>
      <c r="M310" s="202">
        <v>108</v>
      </c>
      <c r="N310" s="221">
        <v>-0.86294416243654826</v>
      </c>
      <c r="O310" s="195">
        <v>4827</v>
      </c>
      <c r="P310" s="220">
        <v>1.2587739822180626</v>
      </c>
      <c r="Q310" s="202">
        <v>4935</v>
      </c>
      <c r="R310" s="221">
        <v>0.68717948717948718</v>
      </c>
    </row>
    <row r="311" spans="2:18" ht="15" hidden="1" customHeight="1" outlineLevel="1">
      <c r="B311" s="63" t="s">
        <v>85</v>
      </c>
      <c r="C311" s="195">
        <v>12</v>
      </c>
      <c r="D311" s="220">
        <v>-0.25</v>
      </c>
      <c r="E311" s="202">
        <v>29</v>
      </c>
      <c r="F311" s="221">
        <v>-0.96908315565031988</v>
      </c>
      <c r="G311" s="195">
        <v>32</v>
      </c>
      <c r="H311" s="220">
        <v>0.28000000000000003</v>
      </c>
      <c r="I311" s="202">
        <v>21</v>
      </c>
      <c r="J311" s="221">
        <v>-0.905829596412556</v>
      </c>
      <c r="K311" s="195">
        <v>14</v>
      </c>
      <c r="L311" s="220">
        <v>1</v>
      </c>
      <c r="M311" s="202">
        <v>108</v>
      </c>
      <c r="N311" s="221">
        <v>-0.91066997518610426</v>
      </c>
      <c r="O311" s="195">
        <v>5017</v>
      </c>
      <c r="P311" s="220">
        <v>0.54989187519307992</v>
      </c>
      <c r="Q311" s="202">
        <v>5125</v>
      </c>
      <c r="R311" s="221">
        <v>0.15272154745838962</v>
      </c>
    </row>
    <row r="312" spans="2:18" ht="15" hidden="1" customHeight="1" outlineLevel="1">
      <c r="B312" s="63" t="s">
        <v>84</v>
      </c>
      <c r="C312" s="195">
        <v>0</v>
      </c>
      <c r="D312" s="220" t="s">
        <v>143</v>
      </c>
      <c r="E312" s="202">
        <v>6</v>
      </c>
      <c r="F312" s="221">
        <v>-0.98926654740608233</v>
      </c>
      <c r="G312" s="195">
        <v>32</v>
      </c>
      <c r="H312" s="220">
        <v>-5.8823529411764719E-2</v>
      </c>
      <c r="I312" s="202">
        <v>55</v>
      </c>
      <c r="J312" s="221">
        <v>-0.58333333333333326</v>
      </c>
      <c r="K312" s="195">
        <v>12</v>
      </c>
      <c r="L312" s="220" t="s">
        <v>143</v>
      </c>
      <c r="M312" s="202">
        <v>105</v>
      </c>
      <c r="N312" s="221">
        <v>-0.85517241379310338</v>
      </c>
      <c r="O312" s="195">
        <v>4327</v>
      </c>
      <c r="P312" s="220">
        <v>0.50452016689847001</v>
      </c>
      <c r="Q312" s="202">
        <v>4432</v>
      </c>
      <c r="R312" s="221">
        <v>0.23076923076923084</v>
      </c>
    </row>
    <row r="313" spans="2:18" ht="15" hidden="1" customHeight="1" outlineLevel="1">
      <c r="B313" s="63" t="s">
        <v>83</v>
      </c>
      <c r="C313" s="195">
        <v>0</v>
      </c>
      <c r="D313" s="220">
        <v>-1</v>
      </c>
      <c r="E313" s="202">
        <v>14</v>
      </c>
      <c r="F313" s="221">
        <v>-0.97363465160075324</v>
      </c>
      <c r="G313" s="195">
        <v>24</v>
      </c>
      <c r="H313" s="220">
        <v>4.3478260869565188E-2</v>
      </c>
      <c r="I313" s="202">
        <v>45</v>
      </c>
      <c r="J313" s="221">
        <v>-0.66666666666666674</v>
      </c>
      <c r="K313" s="195">
        <v>17</v>
      </c>
      <c r="L313" s="220">
        <v>0.41666666666666674</v>
      </c>
      <c r="M313" s="202">
        <v>100</v>
      </c>
      <c r="N313" s="221">
        <v>-0.85754985754985757</v>
      </c>
      <c r="O313" s="195">
        <v>4140</v>
      </c>
      <c r="P313" s="220">
        <v>0.78141135972461284</v>
      </c>
      <c r="Q313" s="202">
        <v>4240</v>
      </c>
      <c r="R313" s="221">
        <v>0.40118968935888955</v>
      </c>
    </row>
    <row r="314" spans="2:18" ht="15" hidden="1" customHeight="1" outlineLevel="1">
      <c r="B314" s="63" t="s">
        <v>82</v>
      </c>
      <c r="C314" s="195">
        <v>5</v>
      </c>
      <c r="D314" s="220">
        <v>0</v>
      </c>
      <c r="E314" s="202">
        <v>1229</v>
      </c>
      <c r="F314" s="221">
        <v>-0.49172870140612079</v>
      </c>
      <c r="G314" s="195">
        <v>3008</v>
      </c>
      <c r="H314" s="220">
        <v>1.9664694280078896</v>
      </c>
      <c r="I314" s="202">
        <v>3240</v>
      </c>
      <c r="J314" s="221">
        <v>-0.26330150068212821</v>
      </c>
      <c r="K314" s="195">
        <v>307</v>
      </c>
      <c r="L314" s="220">
        <v>0.44811320754716988</v>
      </c>
      <c r="M314" s="202">
        <v>7789</v>
      </c>
      <c r="N314" s="221">
        <v>-3.2061637877469851E-2</v>
      </c>
      <c r="O314" s="195">
        <v>16616</v>
      </c>
      <c r="P314" s="220">
        <v>0.10633197949264273</v>
      </c>
      <c r="Q314" s="202">
        <v>24405</v>
      </c>
      <c r="R314" s="221">
        <v>5.8050810717072743E-2</v>
      </c>
    </row>
    <row r="315" spans="2:18" ht="15" hidden="1" customHeight="1" outlineLevel="1">
      <c r="B315" s="63" t="s">
        <v>81</v>
      </c>
      <c r="C315" s="195">
        <v>0</v>
      </c>
      <c r="D315" s="220">
        <v>-1</v>
      </c>
      <c r="E315" s="202">
        <v>4607</v>
      </c>
      <c r="F315" s="221">
        <v>3.0481166993250319E-3</v>
      </c>
      <c r="G315" s="195">
        <v>6502</v>
      </c>
      <c r="H315" s="220">
        <v>0.81925013989927242</v>
      </c>
      <c r="I315" s="202">
        <v>8299</v>
      </c>
      <c r="J315" s="221">
        <v>-8.6415675913694368E-2</v>
      </c>
      <c r="K315" s="195">
        <v>745</v>
      </c>
      <c r="L315" s="220">
        <v>1.0810055865921786</v>
      </c>
      <c r="M315" s="202">
        <v>20153</v>
      </c>
      <c r="N315" s="221">
        <v>0.1443416046788939</v>
      </c>
      <c r="O315" s="195">
        <v>39015</v>
      </c>
      <c r="P315" s="220">
        <v>0.2272341228649617</v>
      </c>
      <c r="Q315" s="202">
        <v>59168</v>
      </c>
      <c r="R315" s="221">
        <v>0.19768430427917894</v>
      </c>
    </row>
    <row r="316" spans="2:18" ht="15" hidden="1" customHeight="1" outlineLevel="1">
      <c r="B316" s="63" t="s">
        <v>80</v>
      </c>
      <c r="C316" s="195">
        <v>0</v>
      </c>
      <c r="D316" s="220">
        <v>-1</v>
      </c>
      <c r="E316" s="202">
        <v>5229</v>
      </c>
      <c r="F316" s="221">
        <v>0.2171787709497206</v>
      </c>
      <c r="G316" s="195">
        <v>6329</v>
      </c>
      <c r="H316" s="220">
        <v>1.0226909555768615</v>
      </c>
      <c r="I316" s="202">
        <v>7926</v>
      </c>
      <c r="J316" s="221">
        <v>-0.11322443499664359</v>
      </c>
      <c r="K316" s="195">
        <v>449</v>
      </c>
      <c r="L316" s="220">
        <v>0.3606060606060606</v>
      </c>
      <c r="M316" s="202">
        <v>19933</v>
      </c>
      <c r="N316" s="221">
        <v>0.19273575873623749</v>
      </c>
      <c r="O316" s="195">
        <v>37365</v>
      </c>
      <c r="P316" s="220">
        <v>0.31696743268010708</v>
      </c>
      <c r="Q316" s="202">
        <v>57298</v>
      </c>
      <c r="R316" s="221">
        <v>0.27091651140094042</v>
      </c>
    </row>
    <row r="317" spans="2:18" ht="15" hidden="1" customHeight="1" outlineLevel="1">
      <c r="B317" s="63" t="s">
        <v>79</v>
      </c>
      <c r="C317" s="195">
        <v>4</v>
      </c>
      <c r="D317" s="220">
        <v>-0.73333333333333339</v>
      </c>
      <c r="E317" s="202">
        <v>5445</v>
      </c>
      <c r="F317" s="221">
        <v>7.6725331224045901E-2</v>
      </c>
      <c r="G317" s="195">
        <v>7971</v>
      </c>
      <c r="H317" s="220">
        <v>1.0844665271966529</v>
      </c>
      <c r="I317" s="202">
        <v>9639</v>
      </c>
      <c r="J317" s="221">
        <v>0.11549589167920371</v>
      </c>
      <c r="K317" s="195">
        <v>686</v>
      </c>
      <c r="L317" s="220">
        <v>0.31417624521072796</v>
      </c>
      <c r="M317" s="202">
        <v>23745</v>
      </c>
      <c r="N317" s="221">
        <v>0.31485685807630537</v>
      </c>
      <c r="O317" s="195">
        <v>40166</v>
      </c>
      <c r="P317" s="220">
        <v>0.34460364220674888</v>
      </c>
      <c r="Q317" s="202">
        <v>63911</v>
      </c>
      <c r="R317" s="221">
        <v>0.33339592330641965</v>
      </c>
    </row>
    <row r="318" spans="2:18" collapsed="1">
      <c r="B318" s="227">
        <v>1988</v>
      </c>
      <c r="C318" s="228">
        <v>34</v>
      </c>
      <c r="D318" s="229">
        <v>-0.52112676056338025</v>
      </c>
      <c r="E318" s="228">
        <v>26795</v>
      </c>
      <c r="F318" s="229">
        <v>-0.19104549708661656</v>
      </c>
      <c r="G318" s="228">
        <v>43741</v>
      </c>
      <c r="H318" s="229">
        <v>0.75118103931459679</v>
      </c>
      <c r="I318" s="228">
        <v>41846</v>
      </c>
      <c r="J318" s="229">
        <v>-0.2031913475636461</v>
      </c>
      <c r="K318" s="228">
        <v>3591</v>
      </c>
      <c r="L318" s="229">
        <v>4.4502617801047029E-2</v>
      </c>
      <c r="M318" s="228">
        <v>116007</v>
      </c>
      <c r="N318" s="229">
        <v>1.6579766025500486E-2</v>
      </c>
      <c r="O318" s="228">
        <v>242096</v>
      </c>
      <c r="P318" s="229">
        <v>0.25176314864222049</v>
      </c>
      <c r="Q318" s="228">
        <v>358103</v>
      </c>
      <c r="R318" s="229">
        <v>0.16449064935825097</v>
      </c>
    </row>
    <row r="319" spans="2:18" ht="15" hidden="1" customHeight="1" outlineLevel="1">
      <c r="B319" s="63" t="s">
        <v>90</v>
      </c>
      <c r="C319" s="195">
        <v>1</v>
      </c>
      <c r="D319" s="220">
        <v>-0.66666666666666674</v>
      </c>
      <c r="E319" s="202">
        <v>5363</v>
      </c>
      <c r="F319" s="221">
        <v>0.36532586558044811</v>
      </c>
      <c r="G319" s="195">
        <v>4136</v>
      </c>
      <c r="H319" s="220">
        <v>0.50127041742286749</v>
      </c>
      <c r="I319" s="202">
        <v>7446</v>
      </c>
      <c r="J319" s="221">
        <v>-5.3033193437619253E-2</v>
      </c>
      <c r="K319" s="195">
        <v>740</v>
      </c>
      <c r="L319" s="220">
        <v>1.4342105263157894</v>
      </c>
      <c r="M319" s="202">
        <v>17674</v>
      </c>
      <c r="N319" s="221">
        <v>0.18992796068134377</v>
      </c>
      <c r="O319" s="195">
        <v>29847</v>
      </c>
      <c r="P319" s="220">
        <v>0.23395898792789804</v>
      </c>
      <c r="Q319" s="202">
        <v>47521</v>
      </c>
      <c r="R319" s="221">
        <v>0.21720755103609024</v>
      </c>
    </row>
    <row r="320" spans="2:18" ht="15" hidden="1" customHeight="1" outlineLevel="1">
      <c r="B320" s="63" t="s">
        <v>89</v>
      </c>
      <c r="C320" s="195">
        <v>3</v>
      </c>
      <c r="D320" s="220">
        <v>-0.72727272727272729</v>
      </c>
      <c r="E320" s="202">
        <v>5461</v>
      </c>
      <c r="F320" s="221">
        <v>0.20605123674911652</v>
      </c>
      <c r="G320" s="195">
        <v>6453</v>
      </c>
      <c r="H320" s="220">
        <v>1.4069377098097724</v>
      </c>
      <c r="I320" s="202">
        <v>10136</v>
      </c>
      <c r="J320" s="221">
        <v>6.4705882352941169E-2</v>
      </c>
      <c r="K320" s="195">
        <v>790</v>
      </c>
      <c r="L320" s="220">
        <v>0.41071428571428581</v>
      </c>
      <c r="M320" s="202">
        <v>22843</v>
      </c>
      <c r="N320" s="221">
        <v>0.32040462427745675</v>
      </c>
      <c r="O320" s="195">
        <v>33182</v>
      </c>
      <c r="P320" s="220">
        <v>0.3569150241269321</v>
      </c>
      <c r="Q320" s="202">
        <v>56025</v>
      </c>
      <c r="R320" s="221">
        <v>0.34178761316281081</v>
      </c>
    </row>
    <row r="321" spans="2:18" ht="15" hidden="1" customHeight="1" outlineLevel="1">
      <c r="B321" s="63" t="s">
        <v>88</v>
      </c>
      <c r="C321" s="195">
        <v>0</v>
      </c>
      <c r="D321" s="220">
        <v>-1</v>
      </c>
      <c r="E321" s="202">
        <v>2653</v>
      </c>
      <c r="F321" s="221">
        <v>0.46412803532008828</v>
      </c>
      <c r="G321" s="195">
        <v>2712</v>
      </c>
      <c r="H321" s="220">
        <v>1.6484375</v>
      </c>
      <c r="I321" s="202">
        <v>2968</v>
      </c>
      <c r="J321" s="221">
        <v>2.8769497400346511E-2</v>
      </c>
      <c r="K321" s="195">
        <v>391</v>
      </c>
      <c r="L321" s="220">
        <v>2.6542056074766354</v>
      </c>
      <c r="M321" s="202">
        <v>8724</v>
      </c>
      <c r="N321" s="221">
        <v>0.49281314168377821</v>
      </c>
      <c r="O321" s="195">
        <v>12274</v>
      </c>
      <c r="P321" s="220">
        <v>0.37739872068230285</v>
      </c>
      <c r="Q321" s="202">
        <v>20998</v>
      </c>
      <c r="R321" s="221">
        <v>0.42311080989495076</v>
      </c>
    </row>
    <row r="322" spans="2:18" ht="15" hidden="1" customHeight="1" outlineLevel="1">
      <c r="B322" s="63" t="s">
        <v>87</v>
      </c>
      <c r="C322" s="195">
        <v>3</v>
      </c>
      <c r="D322" s="220" t="s">
        <v>143</v>
      </c>
      <c r="E322" s="202">
        <v>703</v>
      </c>
      <c r="F322" s="221">
        <v>1.2460063897763578</v>
      </c>
      <c r="G322" s="195">
        <v>11</v>
      </c>
      <c r="H322" s="220">
        <v>-0.57692307692307687</v>
      </c>
      <c r="I322" s="202">
        <v>240</v>
      </c>
      <c r="J322" s="221">
        <v>7.8888888888888893</v>
      </c>
      <c r="K322" s="195">
        <v>64</v>
      </c>
      <c r="L322" s="220">
        <v>5.4</v>
      </c>
      <c r="M322" s="202">
        <v>1021</v>
      </c>
      <c r="N322" s="221">
        <v>1.7154255319148937</v>
      </c>
      <c r="O322" s="195">
        <v>2473</v>
      </c>
      <c r="P322" s="220">
        <v>0.34475258292550293</v>
      </c>
      <c r="Q322" s="202">
        <v>3494</v>
      </c>
      <c r="R322" s="221">
        <v>0.57742663656884874</v>
      </c>
    </row>
    <row r="323" spans="2:18" ht="15" hidden="1" customHeight="1" outlineLevel="1">
      <c r="B323" s="63" t="s">
        <v>86</v>
      </c>
      <c r="C323" s="195">
        <v>6</v>
      </c>
      <c r="D323" s="220" t="s">
        <v>143</v>
      </c>
      <c r="E323" s="202">
        <v>551</v>
      </c>
      <c r="F323" s="221">
        <v>1.7688442211055277</v>
      </c>
      <c r="G323" s="195">
        <v>43</v>
      </c>
      <c r="H323" s="220">
        <v>0.65384615384615374</v>
      </c>
      <c r="I323" s="202">
        <v>176</v>
      </c>
      <c r="J323" s="221">
        <v>1.6666666666666665</v>
      </c>
      <c r="K323" s="195">
        <v>12</v>
      </c>
      <c r="L323" s="220">
        <v>-0.1428571428571429</v>
      </c>
      <c r="M323" s="202">
        <v>788</v>
      </c>
      <c r="N323" s="221">
        <v>1.583606557377049</v>
      </c>
      <c r="O323" s="195">
        <v>2137</v>
      </c>
      <c r="P323" s="220">
        <v>0.49231843575418988</v>
      </c>
      <c r="Q323" s="202">
        <v>2925</v>
      </c>
      <c r="R323" s="221">
        <v>0.68393782383419688</v>
      </c>
    </row>
    <row r="324" spans="2:18" ht="15" hidden="1" customHeight="1" outlineLevel="1">
      <c r="B324" s="63" t="s">
        <v>85</v>
      </c>
      <c r="C324" s="195">
        <v>16</v>
      </c>
      <c r="D324" s="220" t="s">
        <v>143</v>
      </c>
      <c r="E324" s="202">
        <v>938</v>
      </c>
      <c r="F324" s="221">
        <v>1.7833827893175074</v>
      </c>
      <c r="G324" s="195">
        <v>25</v>
      </c>
      <c r="H324" s="220">
        <v>-0.44444444444444442</v>
      </c>
      <c r="I324" s="202">
        <v>223</v>
      </c>
      <c r="J324" s="221">
        <v>3.2884615384615383</v>
      </c>
      <c r="K324" s="195">
        <v>7</v>
      </c>
      <c r="L324" s="220">
        <v>0.75</v>
      </c>
      <c r="M324" s="202">
        <v>1209</v>
      </c>
      <c r="N324" s="221">
        <v>1.7602739726027399</v>
      </c>
      <c r="O324" s="195">
        <v>3237</v>
      </c>
      <c r="P324" s="220">
        <v>0.76403269754768388</v>
      </c>
      <c r="Q324" s="202">
        <v>4446</v>
      </c>
      <c r="R324" s="221">
        <v>0.95600527936647595</v>
      </c>
    </row>
    <row r="325" spans="2:18" ht="15" hidden="1" customHeight="1" outlineLevel="1">
      <c r="B325" s="63" t="s">
        <v>84</v>
      </c>
      <c r="C325" s="195">
        <v>0</v>
      </c>
      <c r="D325" s="220" t="s">
        <v>143</v>
      </c>
      <c r="E325" s="202">
        <v>559</v>
      </c>
      <c r="F325" s="221">
        <v>1.0936329588014981</v>
      </c>
      <c r="G325" s="195">
        <v>34</v>
      </c>
      <c r="H325" s="220">
        <v>1</v>
      </c>
      <c r="I325" s="202">
        <v>132</v>
      </c>
      <c r="J325" s="221">
        <v>5.2857142857142856</v>
      </c>
      <c r="K325" s="195">
        <v>0</v>
      </c>
      <c r="L325" s="220">
        <v>-1</v>
      </c>
      <c r="M325" s="202">
        <v>725</v>
      </c>
      <c r="N325" s="221">
        <v>1.190332326283988</v>
      </c>
      <c r="O325" s="195">
        <v>2876</v>
      </c>
      <c r="P325" s="220">
        <v>1.0440653873489696</v>
      </c>
      <c r="Q325" s="202">
        <v>3601</v>
      </c>
      <c r="R325" s="221">
        <v>1.0719217491369388</v>
      </c>
    </row>
    <row r="326" spans="2:18" ht="15" hidden="1" customHeight="1" outlineLevel="1">
      <c r="B326" s="63" t="s">
        <v>83</v>
      </c>
      <c r="C326" s="195">
        <v>1</v>
      </c>
      <c r="D326" s="220">
        <v>-0.66666666666666674</v>
      </c>
      <c r="E326" s="202">
        <v>531</v>
      </c>
      <c r="F326" s="221">
        <v>1.07421875</v>
      </c>
      <c r="G326" s="195">
        <v>23</v>
      </c>
      <c r="H326" s="220">
        <v>1.2999999999999998</v>
      </c>
      <c r="I326" s="202">
        <v>135</v>
      </c>
      <c r="J326" s="221">
        <v>8</v>
      </c>
      <c r="K326" s="195">
        <v>12</v>
      </c>
      <c r="L326" s="220">
        <v>-0.7</v>
      </c>
      <c r="M326" s="202">
        <v>702</v>
      </c>
      <c r="N326" s="221">
        <v>1.1666666666666665</v>
      </c>
      <c r="O326" s="195">
        <v>2324</v>
      </c>
      <c r="P326" s="220">
        <v>0.83136327817178879</v>
      </c>
      <c r="Q326" s="202">
        <v>3026</v>
      </c>
      <c r="R326" s="221">
        <v>0.89956057752667928</v>
      </c>
    </row>
    <row r="327" spans="2:18" ht="15" hidden="1" customHeight="1" outlineLevel="1">
      <c r="B327" s="63" t="s">
        <v>82</v>
      </c>
      <c r="C327" s="195">
        <v>5</v>
      </c>
      <c r="D327" s="220">
        <v>0</v>
      </c>
      <c r="E327" s="202">
        <v>2418</v>
      </c>
      <c r="F327" s="221">
        <v>0.91146245059288544</v>
      </c>
      <c r="G327" s="195">
        <v>1014</v>
      </c>
      <c r="H327" s="220">
        <v>0.14060742407199101</v>
      </c>
      <c r="I327" s="202">
        <v>4398</v>
      </c>
      <c r="J327" s="221">
        <v>0.18993506493506485</v>
      </c>
      <c r="K327" s="195">
        <v>212</v>
      </c>
      <c r="L327" s="220">
        <v>-0.48792270531400961</v>
      </c>
      <c r="M327" s="202">
        <v>8047</v>
      </c>
      <c r="N327" s="221">
        <v>0.28361780188227792</v>
      </c>
      <c r="O327" s="195">
        <v>15019</v>
      </c>
      <c r="P327" s="220">
        <v>0.32676678445229679</v>
      </c>
      <c r="Q327" s="202">
        <v>23066</v>
      </c>
      <c r="R327" s="221">
        <v>0.31138779919267723</v>
      </c>
    </row>
    <row r="328" spans="2:18" ht="15" hidden="1" customHeight="1" outlineLevel="1">
      <c r="B328" s="63" t="s">
        <v>81</v>
      </c>
      <c r="C328" s="195">
        <v>2</v>
      </c>
      <c r="D328" s="220">
        <v>-0.99712230215827335</v>
      </c>
      <c r="E328" s="202">
        <v>4593</v>
      </c>
      <c r="F328" s="221">
        <v>0.1939173381855992</v>
      </c>
      <c r="G328" s="195">
        <v>3574</v>
      </c>
      <c r="H328" s="220">
        <v>3.2947976878612728E-2</v>
      </c>
      <c r="I328" s="202">
        <v>9084</v>
      </c>
      <c r="J328" s="221">
        <v>0.10189228529839878</v>
      </c>
      <c r="K328" s="195">
        <v>358</v>
      </c>
      <c r="L328" s="220">
        <v>0.13650793650793647</v>
      </c>
      <c r="M328" s="202">
        <v>17611</v>
      </c>
      <c r="N328" s="221">
        <v>6.3401968480164328E-2</v>
      </c>
      <c r="O328" s="195">
        <v>31791</v>
      </c>
      <c r="P328" s="220">
        <v>0.37201674506926752</v>
      </c>
      <c r="Q328" s="202">
        <v>49402</v>
      </c>
      <c r="R328" s="221">
        <v>0.24338065035739453</v>
      </c>
    </row>
    <row r="329" spans="2:18" ht="15" hidden="1" customHeight="1" outlineLevel="1">
      <c r="B329" s="63" t="s">
        <v>80</v>
      </c>
      <c r="C329" s="195">
        <v>19</v>
      </c>
      <c r="D329" s="220">
        <v>-0.97323943661971835</v>
      </c>
      <c r="E329" s="202">
        <v>4296</v>
      </c>
      <c r="F329" s="221">
        <v>7.346326836581718E-2</v>
      </c>
      <c r="G329" s="195">
        <v>3129</v>
      </c>
      <c r="H329" s="220">
        <v>0.19154607768469156</v>
      </c>
      <c r="I329" s="202">
        <v>8938</v>
      </c>
      <c r="J329" s="221">
        <v>0.1610808002078461</v>
      </c>
      <c r="K329" s="195">
        <v>330</v>
      </c>
      <c r="L329" s="220">
        <v>-8.5872576177285276E-2</v>
      </c>
      <c r="M329" s="202">
        <v>16712</v>
      </c>
      <c r="N329" s="221">
        <v>8.5406247970383875E-2</v>
      </c>
      <c r="O329" s="195">
        <v>28372</v>
      </c>
      <c r="P329" s="220">
        <v>0.40261024322720984</v>
      </c>
      <c r="Q329" s="202">
        <v>45084</v>
      </c>
      <c r="R329" s="221">
        <v>0.26551578947368415</v>
      </c>
    </row>
    <row r="330" spans="2:18" ht="15" hidden="1" customHeight="1" outlineLevel="1">
      <c r="B330" s="63" t="s">
        <v>79</v>
      </c>
      <c r="C330" s="195">
        <v>15</v>
      </c>
      <c r="D330" s="220">
        <v>-0.98474059003051884</v>
      </c>
      <c r="E330" s="202">
        <v>5057</v>
      </c>
      <c r="F330" s="221">
        <v>0.17961278283181703</v>
      </c>
      <c r="G330" s="195">
        <v>3824</v>
      </c>
      <c r="H330" s="220">
        <v>6.1337774077157903E-2</v>
      </c>
      <c r="I330" s="202">
        <v>8641</v>
      </c>
      <c r="J330" s="221">
        <v>0.12895218186569113</v>
      </c>
      <c r="K330" s="195">
        <v>522</v>
      </c>
      <c r="L330" s="220">
        <v>0.39946380697050943</v>
      </c>
      <c r="M330" s="202">
        <v>18059</v>
      </c>
      <c r="N330" s="221">
        <v>6.8579881656804842E-2</v>
      </c>
      <c r="O330" s="195">
        <v>29872</v>
      </c>
      <c r="P330" s="220">
        <v>0.35302110698432831</v>
      </c>
      <c r="Q330" s="202">
        <v>47931</v>
      </c>
      <c r="R330" s="221">
        <v>0.22969367335419988</v>
      </c>
    </row>
    <row r="331" spans="2:18" collapsed="1">
      <c r="B331" s="227">
        <v>1987</v>
      </c>
      <c r="C331" s="228">
        <v>71</v>
      </c>
      <c r="D331" s="229">
        <v>-0.97073371805441055</v>
      </c>
      <c r="E331" s="228">
        <v>33123</v>
      </c>
      <c r="F331" s="229">
        <v>0.32275068887025271</v>
      </c>
      <c r="G331" s="228">
        <v>24978</v>
      </c>
      <c r="H331" s="229">
        <v>0.45542477566717166</v>
      </c>
      <c r="I331" s="228">
        <v>52517</v>
      </c>
      <c r="J331" s="229">
        <v>0.10003979807712438</v>
      </c>
      <c r="K331" s="228">
        <v>3438</v>
      </c>
      <c r="L331" s="229">
        <v>0.35996835443037978</v>
      </c>
      <c r="M331" s="228">
        <v>114115</v>
      </c>
      <c r="N331" s="229">
        <v>0.20250163333263083</v>
      </c>
      <c r="O331" s="228">
        <v>193404</v>
      </c>
      <c r="P331" s="229">
        <v>0.3607350913235583</v>
      </c>
      <c r="Q331" s="228">
        <v>307519</v>
      </c>
      <c r="R331" s="229">
        <v>0.29738429734632743</v>
      </c>
    </row>
    <row r="332" spans="2:18" ht="15" hidden="1" customHeight="1" outlineLevel="1">
      <c r="B332" s="63" t="s">
        <v>90</v>
      </c>
      <c r="C332" s="195">
        <v>3</v>
      </c>
      <c r="D332" s="220">
        <v>-0.95161290322580649</v>
      </c>
      <c r="E332" s="202">
        <v>3928</v>
      </c>
      <c r="F332" s="221">
        <v>-6.0961032751613686E-2</v>
      </c>
      <c r="G332" s="195">
        <v>2755</v>
      </c>
      <c r="H332" s="220">
        <v>-0.32541625857002943</v>
      </c>
      <c r="I332" s="202">
        <v>7863</v>
      </c>
      <c r="J332" s="221">
        <v>-6.7038443284290428E-2</v>
      </c>
      <c r="K332" s="195">
        <v>304</v>
      </c>
      <c r="L332" s="220">
        <v>2.7027027027026973E-2</v>
      </c>
      <c r="M332" s="202">
        <v>14853</v>
      </c>
      <c r="N332" s="221">
        <v>-0.12900955843546591</v>
      </c>
      <c r="O332" s="195">
        <v>24188</v>
      </c>
      <c r="P332" s="220">
        <v>-3.3330669011270131E-2</v>
      </c>
      <c r="Q332" s="202">
        <v>39041</v>
      </c>
      <c r="R332" s="221">
        <v>-7.2109328579916809E-2</v>
      </c>
    </row>
    <row r="333" spans="2:18" ht="15" hidden="1" customHeight="1" outlineLevel="1">
      <c r="B333" s="63" t="s">
        <v>89</v>
      </c>
      <c r="C333" s="195">
        <v>11</v>
      </c>
      <c r="D333" s="220">
        <v>0.10000000000000009</v>
      </c>
      <c r="E333" s="202">
        <v>4528</v>
      </c>
      <c r="F333" s="221">
        <v>0.26233621410649577</v>
      </c>
      <c r="G333" s="195">
        <v>2681</v>
      </c>
      <c r="H333" s="220">
        <v>-0.38734003656307125</v>
      </c>
      <c r="I333" s="202">
        <v>9520</v>
      </c>
      <c r="J333" s="221">
        <v>0.33933595948227357</v>
      </c>
      <c r="K333" s="195">
        <v>560</v>
      </c>
      <c r="L333" s="220">
        <v>0.30232558139534893</v>
      </c>
      <c r="M333" s="202">
        <v>17300</v>
      </c>
      <c r="N333" s="221">
        <v>0.11533750241763907</v>
      </c>
      <c r="O333" s="195">
        <v>24454</v>
      </c>
      <c r="P333" s="220">
        <v>0.36614525139664811</v>
      </c>
      <c r="Q333" s="202">
        <v>41754</v>
      </c>
      <c r="R333" s="221">
        <v>0.24970817994073813</v>
      </c>
    </row>
    <row r="334" spans="2:18" ht="15" hidden="1" customHeight="1" outlineLevel="1">
      <c r="B334" s="63" t="s">
        <v>88</v>
      </c>
      <c r="C334" s="195">
        <v>16</v>
      </c>
      <c r="D334" s="220">
        <v>-0.11111111111111116</v>
      </c>
      <c r="E334" s="202">
        <v>1812</v>
      </c>
      <c r="F334" s="221">
        <v>-0.10694923607688511</v>
      </c>
      <c r="G334" s="195">
        <v>1024</v>
      </c>
      <c r="H334" s="220">
        <v>-0.47675012774655079</v>
      </c>
      <c r="I334" s="202">
        <v>2885</v>
      </c>
      <c r="J334" s="221">
        <v>8.9913109180203898E-2</v>
      </c>
      <c r="K334" s="195">
        <v>107</v>
      </c>
      <c r="L334" s="220">
        <v>-0.50691244239631339</v>
      </c>
      <c r="M334" s="202">
        <v>5844</v>
      </c>
      <c r="N334" s="221">
        <v>-0.14909726266744316</v>
      </c>
      <c r="O334" s="195">
        <v>8911</v>
      </c>
      <c r="P334" s="220">
        <v>-9.3304843304843343E-2</v>
      </c>
      <c r="Q334" s="202">
        <v>14755</v>
      </c>
      <c r="R334" s="221">
        <v>-0.11625539051269762</v>
      </c>
    </row>
    <row r="335" spans="2:18" ht="15" hidden="1" customHeight="1" outlineLevel="1">
      <c r="B335" s="63" t="s">
        <v>87</v>
      </c>
      <c r="C335" s="195">
        <v>0</v>
      </c>
      <c r="D335" s="220">
        <v>-1</v>
      </c>
      <c r="E335" s="202">
        <v>313</v>
      </c>
      <c r="F335" s="221">
        <v>0.38495575221238942</v>
      </c>
      <c r="G335" s="195">
        <v>26</v>
      </c>
      <c r="H335" s="220">
        <v>-0.96338028169014089</v>
      </c>
      <c r="I335" s="202">
        <v>27</v>
      </c>
      <c r="J335" s="221">
        <v>1.0769230769230771</v>
      </c>
      <c r="K335" s="195">
        <v>10</v>
      </c>
      <c r="L335" s="220">
        <v>1.5</v>
      </c>
      <c r="M335" s="202">
        <v>376</v>
      </c>
      <c r="N335" s="221">
        <v>-0.60955347871235721</v>
      </c>
      <c r="O335" s="195">
        <v>1839</v>
      </c>
      <c r="P335" s="220">
        <v>2.0804020100502512</v>
      </c>
      <c r="Q335" s="202">
        <v>2215</v>
      </c>
      <c r="R335" s="221">
        <v>0.41987179487179493</v>
      </c>
    </row>
    <row r="336" spans="2:18" ht="15" hidden="1" customHeight="1" outlineLevel="1">
      <c r="B336" s="63" t="s">
        <v>86</v>
      </c>
      <c r="C336" s="195">
        <v>0</v>
      </c>
      <c r="D336" s="220" t="s">
        <v>143</v>
      </c>
      <c r="E336" s="202">
        <v>199</v>
      </c>
      <c r="F336" s="221">
        <v>-0.1385281385281385</v>
      </c>
      <c r="G336" s="195">
        <v>26</v>
      </c>
      <c r="H336" s="220">
        <v>-0.95272727272727276</v>
      </c>
      <c r="I336" s="202">
        <v>66</v>
      </c>
      <c r="J336" s="221">
        <v>-0.83582089552238803</v>
      </c>
      <c r="K336" s="195">
        <v>14</v>
      </c>
      <c r="L336" s="220">
        <v>1.3333333333333335</v>
      </c>
      <c r="M336" s="202">
        <v>305</v>
      </c>
      <c r="N336" s="221">
        <v>-0.74348191757779647</v>
      </c>
      <c r="O336" s="195">
        <v>1432</v>
      </c>
      <c r="P336" s="220">
        <v>2.4841849148418493</v>
      </c>
      <c r="Q336" s="202">
        <v>1737</v>
      </c>
      <c r="R336" s="221">
        <v>8.5625000000000062E-2</v>
      </c>
    </row>
    <row r="337" spans="2:18" ht="15" hidden="1" customHeight="1" outlineLevel="1">
      <c r="B337" s="63" t="s">
        <v>85</v>
      </c>
      <c r="C337" s="195">
        <v>0</v>
      </c>
      <c r="D337" s="220" t="s">
        <v>143</v>
      </c>
      <c r="E337" s="202">
        <v>337</v>
      </c>
      <c r="F337" s="221">
        <v>0.28136882129277563</v>
      </c>
      <c r="G337" s="195">
        <v>45</v>
      </c>
      <c r="H337" s="220">
        <v>1.25</v>
      </c>
      <c r="I337" s="202">
        <v>52</v>
      </c>
      <c r="J337" s="221">
        <v>0.73333333333333339</v>
      </c>
      <c r="K337" s="195">
        <v>4</v>
      </c>
      <c r="L337" s="220">
        <v>-0.66666666666666674</v>
      </c>
      <c r="M337" s="202">
        <v>438</v>
      </c>
      <c r="N337" s="221">
        <v>0.34769230769230774</v>
      </c>
      <c r="O337" s="195">
        <v>1835</v>
      </c>
      <c r="P337" s="220">
        <v>2.2651245551601424</v>
      </c>
      <c r="Q337" s="202">
        <v>2273</v>
      </c>
      <c r="R337" s="221">
        <v>1.5625704622322436</v>
      </c>
    </row>
    <row r="338" spans="2:18" ht="15" hidden="1" customHeight="1" outlineLevel="1">
      <c r="B338" s="63" t="s">
        <v>84</v>
      </c>
      <c r="C338" s="195">
        <v>0</v>
      </c>
      <c r="D338" s="220" t="s">
        <v>143</v>
      </c>
      <c r="E338" s="202">
        <v>267</v>
      </c>
      <c r="F338" s="221">
        <v>0.28985507246376807</v>
      </c>
      <c r="G338" s="195">
        <v>17</v>
      </c>
      <c r="H338" s="220">
        <v>-0.98129812981298126</v>
      </c>
      <c r="I338" s="202">
        <v>21</v>
      </c>
      <c r="J338" s="221">
        <v>-0.22222222222222221</v>
      </c>
      <c r="K338" s="195">
        <v>26</v>
      </c>
      <c r="L338" s="220">
        <v>-0.36585365853658536</v>
      </c>
      <c r="M338" s="202">
        <v>331</v>
      </c>
      <c r="N338" s="221">
        <v>-0.72043918918918926</v>
      </c>
      <c r="O338" s="195">
        <v>1407</v>
      </c>
      <c r="P338" s="220">
        <v>3.0431034482758621</v>
      </c>
      <c r="Q338" s="202">
        <v>1738</v>
      </c>
      <c r="R338" s="221">
        <v>0.13446475195822449</v>
      </c>
    </row>
    <row r="339" spans="2:18" ht="15" hidden="1" customHeight="1" outlineLevel="1">
      <c r="B339" s="63" t="s">
        <v>83</v>
      </c>
      <c r="C339" s="195">
        <v>3</v>
      </c>
      <c r="D339" s="220">
        <v>-0.7</v>
      </c>
      <c r="E339" s="202">
        <v>256</v>
      </c>
      <c r="F339" s="221">
        <v>-0.68079800498753118</v>
      </c>
      <c r="G339" s="195">
        <v>10</v>
      </c>
      <c r="H339" s="220">
        <v>-0.99042145593869735</v>
      </c>
      <c r="I339" s="202">
        <v>15</v>
      </c>
      <c r="J339" s="221">
        <v>-0.98184019370460052</v>
      </c>
      <c r="K339" s="195">
        <v>40</v>
      </c>
      <c r="L339" s="220">
        <v>-0.550561797752809</v>
      </c>
      <c r="M339" s="202">
        <v>324</v>
      </c>
      <c r="N339" s="221">
        <v>-0.88307470227354745</v>
      </c>
      <c r="O339" s="195">
        <v>1269</v>
      </c>
      <c r="P339" s="220">
        <v>-0.48098159509202454</v>
      </c>
      <c r="Q339" s="202">
        <v>1593</v>
      </c>
      <c r="R339" s="221">
        <v>-0.69459355828220859</v>
      </c>
    </row>
    <row r="340" spans="2:18" ht="15" hidden="1" customHeight="1" outlineLevel="1">
      <c r="B340" s="63" t="s">
        <v>82</v>
      </c>
      <c r="C340" s="195">
        <v>5</v>
      </c>
      <c r="D340" s="220" t="s">
        <v>143</v>
      </c>
      <c r="E340" s="202">
        <v>1265</v>
      </c>
      <c r="F340" s="221">
        <v>-0.21817058096415332</v>
      </c>
      <c r="G340" s="195">
        <v>889</v>
      </c>
      <c r="H340" s="220">
        <v>-0.59755545495699414</v>
      </c>
      <c r="I340" s="202">
        <v>3696</v>
      </c>
      <c r="J340" s="221">
        <v>0.14640198511166247</v>
      </c>
      <c r="K340" s="195">
        <v>414</v>
      </c>
      <c r="L340" s="220">
        <v>1.8163265306122449</v>
      </c>
      <c r="M340" s="202">
        <v>6269</v>
      </c>
      <c r="N340" s="221">
        <v>-0.12906362878577382</v>
      </c>
      <c r="O340" s="195">
        <v>11320</v>
      </c>
      <c r="P340" s="220">
        <v>0.54856361149110811</v>
      </c>
      <c r="Q340" s="202">
        <v>17589</v>
      </c>
      <c r="R340" s="221">
        <v>0.2123655913978495</v>
      </c>
    </row>
    <row r="341" spans="2:18" ht="15" hidden="1" customHeight="1" outlineLevel="1">
      <c r="B341" s="63" t="s">
        <v>81</v>
      </c>
      <c r="C341" s="195">
        <v>695</v>
      </c>
      <c r="D341" s="220">
        <v>-0.40649017933390263</v>
      </c>
      <c r="E341" s="202">
        <v>3847</v>
      </c>
      <c r="F341" s="221">
        <v>-0.10011695906432749</v>
      </c>
      <c r="G341" s="195">
        <v>3460</v>
      </c>
      <c r="H341" s="220">
        <v>-0.25751072961373389</v>
      </c>
      <c r="I341" s="202">
        <v>8244</v>
      </c>
      <c r="J341" s="221">
        <v>0.20385514018691597</v>
      </c>
      <c r="K341" s="195">
        <v>315</v>
      </c>
      <c r="L341" s="220">
        <v>-0.36746987951807231</v>
      </c>
      <c r="M341" s="202">
        <v>16561</v>
      </c>
      <c r="N341" s="221">
        <v>-5.1054320421728194E-2</v>
      </c>
      <c r="O341" s="195">
        <v>23171</v>
      </c>
      <c r="P341" s="220">
        <v>0.21670867464818322</v>
      </c>
      <c r="Q341" s="202">
        <v>39732</v>
      </c>
      <c r="R341" s="221">
        <v>8.8667251205611475E-2</v>
      </c>
    </row>
    <row r="342" spans="2:18" ht="15" hidden="1" customHeight="1" outlineLevel="1">
      <c r="B342" s="63" t="s">
        <v>80</v>
      </c>
      <c r="C342" s="195">
        <v>710</v>
      </c>
      <c r="D342" s="220">
        <v>-0.30323846908734053</v>
      </c>
      <c r="E342" s="202">
        <v>4002</v>
      </c>
      <c r="F342" s="221">
        <v>1.1627906976744207E-2</v>
      </c>
      <c r="G342" s="195">
        <v>2626</v>
      </c>
      <c r="H342" s="220">
        <v>-0.4082920234339793</v>
      </c>
      <c r="I342" s="202">
        <v>7698</v>
      </c>
      <c r="J342" s="221">
        <v>0.36658973903781278</v>
      </c>
      <c r="K342" s="195">
        <v>361</v>
      </c>
      <c r="L342" s="220">
        <v>-0.26774847870182561</v>
      </c>
      <c r="M342" s="202">
        <v>15397</v>
      </c>
      <c r="N342" s="221">
        <v>-9.1382971877211894E-3</v>
      </c>
      <c r="O342" s="195">
        <v>20228</v>
      </c>
      <c r="P342" s="220">
        <v>0.33579871888001067</v>
      </c>
      <c r="Q342" s="202">
        <v>35625</v>
      </c>
      <c r="R342" s="221">
        <v>0.16110423049344891</v>
      </c>
    </row>
    <row r="343" spans="2:18" ht="15" hidden="1" customHeight="1" outlineLevel="1">
      <c r="B343" s="63" t="s">
        <v>79</v>
      </c>
      <c r="C343" s="195">
        <v>983</v>
      </c>
      <c r="D343" s="220">
        <v>0.12342857142857144</v>
      </c>
      <c r="E343" s="202">
        <v>4287</v>
      </c>
      <c r="F343" s="221">
        <v>1.2039660056657242E-2</v>
      </c>
      <c r="G343" s="195">
        <v>3603</v>
      </c>
      <c r="H343" s="220">
        <v>-0.1618981158408932</v>
      </c>
      <c r="I343" s="202">
        <v>7654</v>
      </c>
      <c r="J343" s="221">
        <v>0.26805831676607017</v>
      </c>
      <c r="K343" s="195">
        <v>373</v>
      </c>
      <c r="L343" s="220">
        <v>0.35144927536231885</v>
      </c>
      <c r="M343" s="202">
        <v>16900</v>
      </c>
      <c r="N343" s="221">
        <v>7.492685408981048E-2</v>
      </c>
      <c r="O343" s="195">
        <v>22078</v>
      </c>
      <c r="P343" s="220">
        <v>0.45787110406761755</v>
      </c>
      <c r="Q343" s="202">
        <v>38978</v>
      </c>
      <c r="R343" s="221">
        <v>0.26281345169442094</v>
      </c>
    </row>
    <row r="344" spans="2:18" collapsed="1">
      <c r="B344" s="227">
        <v>1986</v>
      </c>
      <c r="C344" s="228">
        <v>2426</v>
      </c>
      <c r="D344" s="229">
        <v>-0.23590551181102359</v>
      </c>
      <c r="E344" s="228">
        <v>25041</v>
      </c>
      <c r="F344" s="229">
        <v>-2.2332409323390423E-2</v>
      </c>
      <c r="G344" s="228">
        <v>17162</v>
      </c>
      <c r="H344" s="229">
        <v>-0.41338528848783151</v>
      </c>
      <c r="I344" s="228">
        <v>47741</v>
      </c>
      <c r="J344" s="229">
        <v>0.1581437096695939</v>
      </c>
      <c r="K344" s="228">
        <v>2528</v>
      </c>
      <c r="L344" s="229">
        <v>7.5727381426862195E-3</v>
      </c>
      <c r="M344" s="228">
        <v>94898</v>
      </c>
      <c r="N344" s="229">
        <v>-6.7570621468926562E-2</v>
      </c>
      <c r="O344" s="228">
        <v>142132</v>
      </c>
      <c r="P344" s="229">
        <v>0.2494681505705294</v>
      </c>
      <c r="Q344" s="228">
        <v>237030</v>
      </c>
      <c r="R344" s="229">
        <v>9.9759197138204136E-2</v>
      </c>
    </row>
    <row r="345" spans="2:18" ht="15" hidden="1" customHeight="1" outlineLevel="1">
      <c r="B345" s="63" t="s">
        <v>90</v>
      </c>
      <c r="C345" s="195">
        <v>62</v>
      </c>
      <c r="D345" s="220">
        <v>7.8571428571428577</v>
      </c>
      <c r="E345" s="202">
        <v>4183</v>
      </c>
      <c r="F345" s="221">
        <v>-3.9494833524684303E-2</v>
      </c>
      <c r="G345" s="195">
        <v>4084</v>
      </c>
      <c r="H345" s="220">
        <v>-0.30104398425466372</v>
      </c>
      <c r="I345" s="202">
        <v>8428</v>
      </c>
      <c r="J345" s="221">
        <v>0.73665773748196983</v>
      </c>
      <c r="K345" s="195">
        <v>296</v>
      </c>
      <c r="L345" s="220">
        <v>1.4065040650406506</v>
      </c>
      <c r="M345" s="202">
        <v>17053</v>
      </c>
      <c r="N345" s="221">
        <v>0.1233120347803176</v>
      </c>
      <c r="O345" s="195">
        <v>25022</v>
      </c>
      <c r="P345" s="220">
        <v>0.48789914966997672</v>
      </c>
      <c r="Q345" s="202">
        <v>42075</v>
      </c>
      <c r="R345" s="221">
        <v>0.3149259328708045</v>
      </c>
    </row>
    <row r="346" spans="2:18" ht="15" hidden="1" customHeight="1" outlineLevel="1">
      <c r="B346" s="63" t="s">
        <v>89</v>
      </c>
      <c r="C346" s="195">
        <v>10</v>
      </c>
      <c r="D346" s="220">
        <v>-0.41176470588235292</v>
      </c>
      <c r="E346" s="202">
        <v>3587</v>
      </c>
      <c r="F346" s="221">
        <v>-1.4560439560439509E-2</v>
      </c>
      <c r="G346" s="195">
        <v>4376</v>
      </c>
      <c r="H346" s="220">
        <v>1.9808902353763758E-2</v>
      </c>
      <c r="I346" s="202">
        <v>7108</v>
      </c>
      <c r="J346" s="221">
        <v>0.61435384964796724</v>
      </c>
      <c r="K346" s="195">
        <v>430</v>
      </c>
      <c r="L346" s="220">
        <v>0.22507122507122501</v>
      </c>
      <c r="M346" s="202">
        <v>15511</v>
      </c>
      <c r="N346" s="221">
        <v>0.22114627617698002</v>
      </c>
      <c r="O346" s="195">
        <v>17900</v>
      </c>
      <c r="P346" s="220">
        <v>0.24808255473434659</v>
      </c>
      <c r="Q346" s="202">
        <v>33411</v>
      </c>
      <c r="R346" s="221">
        <v>0.23543114923827835</v>
      </c>
    </row>
    <row r="347" spans="2:18" ht="15" hidden="1" customHeight="1" outlineLevel="1">
      <c r="B347" s="63" t="s">
        <v>88</v>
      </c>
      <c r="C347" s="195">
        <v>18</v>
      </c>
      <c r="D347" s="220">
        <v>0.8</v>
      </c>
      <c r="E347" s="202">
        <v>2029</v>
      </c>
      <c r="F347" s="221">
        <v>0.14438804286520024</v>
      </c>
      <c r="G347" s="195">
        <v>1957</v>
      </c>
      <c r="H347" s="220">
        <v>3.7645811240721194E-2</v>
      </c>
      <c r="I347" s="202">
        <v>2647</v>
      </c>
      <c r="J347" s="221">
        <v>0.82803867403314912</v>
      </c>
      <c r="K347" s="195">
        <v>217</v>
      </c>
      <c r="L347" s="220">
        <v>0.4563758389261745</v>
      </c>
      <c r="M347" s="202">
        <v>6868</v>
      </c>
      <c r="N347" s="221">
        <v>0.30421572350930504</v>
      </c>
      <c r="O347" s="195">
        <v>9828</v>
      </c>
      <c r="P347" s="220">
        <v>0.46141263940520449</v>
      </c>
      <c r="Q347" s="202">
        <v>16696</v>
      </c>
      <c r="R347" s="221">
        <v>0.39237761654574266</v>
      </c>
    </row>
    <row r="348" spans="2:18" ht="15" hidden="1" customHeight="1" outlineLevel="1">
      <c r="B348" s="63" t="s">
        <v>87</v>
      </c>
      <c r="C348" s="195">
        <v>10</v>
      </c>
      <c r="D348" s="220">
        <v>0.66666666666666674</v>
      </c>
      <c r="E348" s="202">
        <v>226</v>
      </c>
      <c r="F348" s="221">
        <v>-0.48283752860411899</v>
      </c>
      <c r="G348" s="195">
        <v>710</v>
      </c>
      <c r="H348" s="220">
        <v>5.4977711738484425E-2</v>
      </c>
      <c r="I348" s="202">
        <v>13</v>
      </c>
      <c r="J348" s="221">
        <v>-0.5185185185185186</v>
      </c>
      <c r="K348" s="195">
        <v>4</v>
      </c>
      <c r="L348" s="220">
        <v>3</v>
      </c>
      <c r="M348" s="202">
        <v>963</v>
      </c>
      <c r="N348" s="221">
        <v>-0.15821678321678323</v>
      </c>
      <c r="O348" s="195">
        <v>597</v>
      </c>
      <c r="P348" s="220">
        <v>1.0657439446366781</v>
      </c>
      <c r="Q348" s="202">
        <v>1560</v>
      </c>
      <c r="R348" s="221">
        <v>8.8625261688764834E-2</v>
      </c>
    </row>
    <row r="349" spans="2:18" ht="15" hidden="1" customHeight="1" outlineLevel="1">
      <c r="B349" s="63" t="s">
        <v>86</v>
      </c>
      <c r="C349" s="195">
        <v>0</v>
      </c>
      <c r="D349" s="220">
        <v>-1</v>
      </c>
      <c r="E349" s="202">
        <v>231</v>
      </c>
      <c r="F349" s="221">
        <v>4.7750000000000004</v>
      </c>
      <c r="G349" s="195">
        <v>550</v>
      </c>
      <c r="H349" s="220">
        <v>-0.21763869132290181</v>
      </c>
      <c r="I349" s="202">
        <v>402</v>
      </c>
      <c r="J349" s="221">
        <v>133</v>
      </c>
      <c r="K349" s="195">
        <v>6</v>
      </c>
      <c r="L349" s="220">
        <v>0.19999999999999996</v>
      </c>
      <c r="M349" s="202">
        <v>1189</v>
      </c>
      <c r="N349" s="221">
        <v>0.53419354838709676</v>
      </c>
      <c r="O349" s="195">
        <v>411</v>
      </c>
      <c r="P349" s="220">
        <v>0.51102941176470584</v>
      </c>
      <c r="Q349" s="202">
        <v>1600</v>
      </c>
      <c r="R349" s="221">
        <v>0.52817574021012414</v>
      </c>
    </row>
    <row r="350" spans="2:18" ht="15" hidden="1" customHeight="1" outlineLevel="1">
      <c r="B350" s="63" t="s">
        <v>85</v>
      </c>
      <c r="C350" s="195">
        <v>0</v>
      </c>
      <c r="D350" s="220">
        <v>-1</v>
      </c>
      <c r="E350" s="202">
        <v>263</v>
      </c>
      <c r="F350" s="221">
        <v>5.5750000000000002</v>
      </c>
      <c r="G350" s="195">
        <v>20</v>
      </c>
      <c r="H350" s="220">
        <v>-0.9786324786324786</v>
      </c>
      <c r="I350" s="202">
        <v>30</v>
      </c>
      <c r="J350" s="221">
        <v>0.875</v>
      </c>
      <c r="K350" s="195">
        <v>12</v>
      </c>
      <c r="L350" s="220">
        <v>0.5</v>
      </c>
      <c r="M350" s="202">
        <v>325</v>
      </c>
      <c r="N350" s="221">
        <v>-0.67821782178217815</v>
      </c>
      <c r="O350" s="195">
        <v>562</v>
      </c>
      <c r="P350" s="220">
        <v>0.20342612419700212</v>
      </c>
      <c r="Q350" s="202">
        <v>887</v>
      </c>
      <c r="R350" s="221">
        <v>-0.39945836154366965</v>
      </c>
    </row>
    <row r="351" spans="2:18" ht="15" hidden="1" customHeight="1" outlineLevel="1">
      <c r="B351" s="63" t="s">
        <v>84</v>
      </c>
      <c r="C351" s="195">
        <v>0</v>
      </c>
      <c r="D351" s="220">
        <v>-1</v>
      </c>
      <c r="E351" s="202">
        <v>207</v>
      </c>
      <c r="F351" s="221">
        <v>7.2799999999999994</v>
      </c>
      <c r="G351" s="195">
        <v>909</v>
      </c>
      <c r="H351" s="220">
        <v>2</v>
      </c>
      <c r="I351" s="202">
        <v>27</v>
      </c>
      <c r="J351" s="221">
        <v>0.28571428571428581</v>
      </c>
      <c r="K351" s="195">
        <v>41</v>
      </c>
      <c r="L351" s="220">
        <v>2.7272727272727271</v>
      </c>
      <c r="M351" s="202">
        <v>1184</v>
      </c>
      <c r="N351" s="221">
        <v>2.1742627345844503</v>
      </c>
      <c r="O351" s="195">
        <v>348</v>
      </c>
      <c r="P351" s="220">
        <v>0.26545454545454539</v>
      </c>
      <c r="Q351" s="202">
        <v>1532</v>
      </c>
      <c r="R351" s="221">
        <v>1.3641975308641974</v>
      </c>
    </row>
    <row r="352" spans="2:18" ht="15" hidden="1" customHeight="1" outlineLevel="1">
      <c r="B352" s="63" t="s">
        <v>83</v>
      </c>
      <c r="C352" s="195">
        <v>10</v>
      </c>
      <c r="D352" s="220">
        <v>0</v>
      </c>
      <c r="E352" s="202">
        <v>802</v>
      </c>
      <c r="F352" s="221">
        <v>12.59322033898305</v>
      </c>
      <c r="G352" s="195">
        <v>1044</v>
      </c>
      <c r="H352" s="220">
        <v>1.4680851063829787</v>
      </c>
      <c r="I352" s="202">
        <v>826</v>
      </c>
      <c r="J352" s="221">
        <v>38.333333333333336</v>
      </c>
      <c r="K352" s="195">
        <v>89</v>
      </c>
      <c r="L352" s="220">
        <v>6.416666666666667</v>
      </c>
      <c r="M352" s="202">
        <v>2771</v>
      </c>
      <c r="N352" s="221">
        <v>4.2780952380952382</v>
      </c>
      <c r="O352" s="195">
        <v>2445</v>
      </c>
      <c r="P352" s="220">
        <v>6.1075581395348841</v>
      </c>
      <c r="Q352" s="202">
        <v>5216</v>
      </c>
      <c r="R352" s="221">
        <v>5.0023014959723824</v>
      </c>
    </row>
    <row r="353" spans="2:18" ht="15" hidden="1" customHeight="1" outlineLevel="1">
      <c r="B353" s="63" t="s">
        <v>82</v>
      </c>
      <c r="C353" s="195">
        <v>0</v>
      </c>
      <c r="D353" s="220">
        <v>-1</v>
      </c>
      <c r="E353" s="202">
        <v>1618</v>
      </c>
      <c r="F353" s="221">
        <v>-0.17533129459734964</v>
      </c>
      <c r="G353" s="195">
        <v>2209</v>
      </c>
      <c r="H353" s="220">
        <v>-2.943760984182775E-2</v>
      </c>
      <c r="I353" s="202">
        <v>3224</v>
      </c>
      <c r="J353" s="221">
        <v>0.33388498138187828</v>
      </c>
      <c r="K353" s="195">
        <v>147</v>
      </c>
      <c r="L353" s="220">
        <v>-0.47872340425531912</v>
      </c>
      <c r="M353" s="202">
        <v>7198</v>
      </c>
      <c r="N353" s="221">
        <v>3.1232091690544417E-2</v>
      </c>
      <c r="O353" s="195">
        <v>7310</v>
      </c>
      <c r="P353" s="220">
        <v>-0.15334723187398658</v>
      </c>
      <c r="Q353" s="202">
        <v>14508</v>
      </c>
      <c r="R353" s="221">
        <v>-7.0833867042397802E-2</v>
      </c>
    </row>
    <row r="354" spans="2:18" ht="15" hidden="1" customHeight="1" outlineLevel="1">
      <c r="B354" s="63" t="s">
        <v>81</v>
      </c>
      <c r="C354" s="195">
        <v>1171</v>
      </c>
      <c r="D354" s="220">
        <v>20.685185185185187</v>
      </c>
      <c r="E354" s="202">
        <v>4275</v>
      </c>
      <c r="F354" s="221">
        <v>-4.4247787610619538E-3</v>
      </c>
      <c r="G354" s="195">
        <v>4660</v>
      </c>
      <c r="H354" s="220">
        <v>2.215398113621414E-2</v>
      </c>
      <c r="I354" s="202">
        <v>6848</v>
      </c>
      <c r="J354" s="221">
        <v>0.43684431389005463</v>
      </c>
      <c r="K354" s="195">
        <v>498</v>
      </c>
      <c r="L354" s="220">
        <v>1.4057971014492754</v>
      </c>
      <c r="M354" s="202">
        <v>17452</v>
      </c>
      <c r="N354" s="221">
        <v>0.25734870317002878</v>
      </c>
      <c r="O354" s="195">
        <v>19044</v>
      </c>
      <c r="P354" s="220">
        <v>0.31956762749445677</v>
      </c>
      <c r="Q354" s="202">
        <v>36496</v>
      </c>
      <c r="R354" s="221">
        <v>0.28906470754450408</v>
      </c>
    </row>
    <row r="355" spans="2:18" ht="15" hidden="1" customHeight="1" outlineLevel="1">
      <c r="B355" s="63" t="s">
        <v>80</v>
      </c>
      <c r="C355" s="195">
        <v>1019</v>
      </c>
      <c r="D355" s="220">
        <v>18.596153846153847</v>
      </c>
      <c r="E355" s="202">
        <v>3956</v>
      </c>
      <c r="F355" s="221">
        <v>-0.22673964034401872</v>
      </c>
      <c r="G355" s="195">
        <v>4438</v>
      </c>
      <c r="H355" s="220">
        <v>7.6400679117147652E-2</v>
      </c>
      <c r="I355" s="202">
        <v>5633</v>
      </c>
      <c r="J355" s="221">
        <v>0.25372802136657024</v>
      </c>
      <c r="K355" s="195">
        <v>493</v>
      </c>
      <c r="L355" s="220">
        <v>0.76071428571428568</v>
      </c>
      <c r="M355" s="202">
        <v>15539</v>
      </c>
      <c r="N355" s="221">
        <v>0.10487770193401591</v>
      </c>
      <c r="O355" s="195">
        <v>15143</v>
      </c>
      <c r="P355" s="220">
        <v>6.4010680157391864E-2</v>
      </c>
      <c r="Q355" s="202">
        <v>30682</v>
      </c>
      <c r="R355" s="221">
        <v>8.4322872490811385E-2</v>
      </c>
    </row>
    <row r="356" spans="2:18" ht="15" hidden="1" customHeight="1" outlineLevel="1">
      <c r="B356" s="63" t="s">
        <v>79</v>
      </c>
      <c r="C356" s="195">
        <v>875</v>
      </c>
      <c r="D356" s="220">
        <v>32.653846153846153</v>
      </c>
      <c r="E356" s="202">
        <v>4236</v>
      </c>
      <c r="F356" s="221">
        <v>-0.2772564408803958</v>
      </c>
      <c r="G356" s="195">
        <v>4299</v>
      </c>
      <c r="H356" s="220">
        <v>-0.14105894105894101</v>
      </c>
      <c r="I356" s="202">
        <v>6036</v>
      </c>
      <c r="J356" s="221">
        <v>0.19453789827825063</v>
      </c>
      <c r="K356" s="195">
        <v>276</v>
      </c>
      <c r="L356" s="220">
        <v>-0.19533527696793007</v>
      </c>
      <c r="M356" s="202">
        <v>15722</v>
      </c>
      <c r="N356" s="221">
        <v>-3.4749508840864474E-2</v>
      </c>
      <c r="O356" s="195">
        <v>15144</v>
      </c>
      <c r="P356" s="220">
        <v>-0.11126760563380278</v>
      </c>
      <c r="Q356" s="202">
        <v>30866</v>
      </c>
      <c r="R356" s="221">
        <v>-7.387181949111854E-2</v>
      </c>
    </row>
    <row r="357" spans="2:18" collapsed="1">
      <c r="B357" s="227">
        <v>1985</v>
      </c>
      <c r="C357" s="228">
        <v>3175</v>
      </c>
      <c r="D357" s="229">
        <v>10.672794117647058</v>
      </c>
      <c r="E357" s="228">
        <v>25613</v>
      </c>
      <c r="F357" s="229">
        <v>-7.2059995652488995E-2</v>
      </c>
      <c r="G357" s="228">
        <v>29256</v>
      </c>
      <c r="H357" s="229">
        <v>-5.6896940782050875E-2</v>
      </c>
      <c r="I357" s="228">
        <v>41222</v>
      </c>
      <c r="J357" s="229">
        <v>0.49783801460702737</v>
      </c>
      <c r="K357" s="228">
        <v>2509</v>
      </c>
      <c r="L357" s="229">
        <v>0.41591422121896171</v>
      </c>
      <c r="M357" s="228">
        <v>101775</v>
      </c>
      <c r="N357" s="229">
        <v>0.15406858075928698</v>
      </c>
      <c r="O357" s="228">
        <v>113754</v>
      </c>
      <c r="P357" s="229">
        <v>0.21183777391897229</v>
      </c>
      <c r="Q357" s="228">
        <v>215529</v>
      </c>
      <c r="R357" s="229">
        <v>0.1838545071049178</v>
      </c>
    </row>
    <row r="358" spans="2:18" ht="15" hidden="1" customHeight="1" outlineLevel="1">
      <c r="B358" s="63" t="s">
        <v>90</v>
      </c>
      <c r="C358" s="195">
        <v>7</v>
      </c>
      <c r="D358" s="220">
        <v>-0.85416666666666663</v>
      </c>
      <c r="E358" s="202">
        <v>4355</v>
      </c>
      <c r="F358" s="221">
        <v>-0.16088631984585744</v>
      </c>
      <c r="G358" s="195">
        <v>5843</v>
      </c>
      <c r="H358" s="220">
        <v>0.30046739372357001</v>
      </c>
      <c r="I358" s="202">
        <v>4853</v>
      </c>
      <c r="J358" s="221">
        <v>0.25790565059616388</v>
      </c>
      <c r="K358" s="195">
        <v>123</v>
      </c>
      <c r="L358" s="220">
        <v>-0.55434782608695654</v>
      </c>
      <c r="M358" s="202">
        <v>15181</v>
      </c>
      <c r="N358" s="221">
        <v>9.4915254237288194E-2</v>
      </c>
      <c r="O358" s="195">
        <v>16817</v>
      </c>
      <c r="P358" s="220">
        <v>7.9188859654751864E-2</v>
      </c>
      <c r="Q358" s="202">
        <v>31998</v>
      </c>
      <c r="R358" s="221">
        <v>8.6593317033414774E-2</v>
      </c>
    </row>
    <row r="359" spans="2:18" ht="15" hidden="1" customHeight="1" outlineLevel="1">
      <c r="B359" s="63" t="s">
        <v>89</v>
      </c>
      <c r="C359" s="195">
        <v>17</v>
      </c>
      <c r="D359" s="220">
        <v>0.88888888888888884</v>
      </c>
      <c r="E359" s="202">
        <v>3640</v>
      </c>
      <c r="F359" s="221">
        <v>2.7958203897204159E-2</v>
      </c>
      <c r="G359" s="195">
        <v>4291</v>
      </c>
      <c r="H359" s="220">
        <v>9.8285129255182957E-2</v>
      </c>
      <c r="I359" s="202">
        <v>4403</v>
      </c>
      <c r="J359" s="221">
        <v>-1.4106583072100332E-2</v>
      </c>
      <c r="K359" s="195">
        <v>351</v>
      </c>
      <c r="L359" s="220">
        <v>0.28571428571428581</v>
      </c>
      <c r="M359" s="202">
        <v>12702</v>
      </c>
      <c r="N359" s="221">
        <v>4.1489012791078972E-2</v>
      </c>
      <c r="O359" s="195">
        <v>14342</v>
      </c>
      <c r="P359" s="220">
        <v>-1.402447408222196E-2</v>
      </c>
      <c r="Q359" s="202">
        <v>27044</v>
      </c>
      <c r="R359" s="221">
        <v>1.1293097000972363E-2</v>
      </c>
    </row>
    <row r="360" spans="2:18" ht="15" hidden="1" customHeight="1" outlineLevel="1">
      <c r="B360" s="63" t="s">
        <v>88</v>
      </c>
      <c r="C360" s="195">
        <v>10</v>
      </c>
      <c r="D360" s="220" t="s">
        <v>143</v>
      </c>
      <c r="E360" s="202">
        <v>1773</v>
      </c>
      <c r="F360" s="221">
        <v>0.8297213622291022</v>
      </c>
      <c r="G360" s="195">
        <v>1886</v>
      </c>
      <c r="H360" s="220">
        <v>2.2776572668112838E-2</v>
      </c>
      <c r="I360" s="202">
        <v>1448</v>
      </c>
      <c r="J360" s="221">
        <v>-0.17539863325740324</v>
      </c>
      <c r="K360" s="195">
        <v>149</v>
      </c>
      <c r="L360" s="220">
        <v>-0.19459459459459461</v>
      </c>
      <c r="M360" s="202">
        <v>5266</v>
      </c>
      <c r="N360" s="221">
        <v>0.10769877997475819</v>
      </c>
      <c r="O360" s="195">
        <v>6725</v>
      </c>
      <c r="P360" s="220">
        <v>-9.634506852996505E-2</v>
      </c>
      <c r="Q360" s="202">
        <v>11991</v>
      </c>
      <c r="R360" s="221">
        <v>-1.6808789767136734E-2</v>
      </c>
    </row>
    <row r="361" spans="2:18" ht="15" hidden="1" customHeight="1" outlineLevel="1">
      <c r="B361" s="63" t="s">
        <v>87</v>
      </c>
      <c r="C361" s="195">
        <v>6</v>
      </c>
      <c r="D361" s="220">
        <v>-0.25</v>
      </c>
      <c r="E361" s="202">
        <v>437</v>
      </c>
      <c r="F361" s="221">
        <v>-0.67796610169491522</v>
      </c>
      <c r="G361" s="195">
        <v>673</v>
      </c>
      <c r="H361" s="220">
        <v>4.0601503759398501</v>
      </c>
      <c r="I361" s="202">
        <v>27</v>
      </c>
      <c r="J361" s="221">
        <v>-0.49056603773584906</v>
      </c>
      <c r="K361" s="195">
        <v>1</v>
      </c>
      <c r="L361" s="220">
        <v>-0.75</v>
      </c>
      <c r="M361" s="202">
        <v>1144</v>
      </c>
      <c r="N361" s="221">
        <v>-0.2643086816720257</v>
      </c>
      <c r="O361" s="195">
        <v>289</v>
      </c>
      <c r="P361" s="220">
        <v>0.79503105590062106</v>
      </c>
      <c r="Q361" s="202">
        <v>1433</v>
      </c>
      <c r="R361" s="221">
        <v>-0.16491841491841497</v>
      </c>
    </row>
    <row r="362" spans="2:18" ht="15" hidden="1" customHeight="1" outlineLevel="1">
      <c r="B362" s="63" t="s">
        <v>86</v>
      </c>
      <c r="C362" s="195">
        <v>24</v>
      </c>
      <c r="D362" s="220">
        <v>0.71428571428571419</v>
      </c>
      <c r="E362" s="202">
        <v>40</v>
      </c>
      <c r="F362" s="221">
        <v>0.33333333333333326</v>
      </c>
      <c r="G362" s="195">
        <v>703</v>
      </c>
      <c r="H362" s="220">
        <v>32.476190476190474</v>
      </c>
      <c r="I362" s="202">
        <v>3</v>
      </c>
      <c r="J362" s="221">
        <v>-0.66666666666666674</v>
      </c>
      <c r="K362" s="195">
        <v>5</v>
      </c>
      <c r="L362" s="220">
        <v>-0.375</v>
      </c>
      <c r="M362" s="202">
        <v>775</v>
      </c>
      <c r="N362" s="221">
        <v>8.4512195121951219</v>
      </c>
      <c r="O362" s="195">
        <v>272</v>
      </c>
      <c r="P362" s="220">
        <v>7.2424242424242422</v>
      </c>
      <c r="Q362" s="202">
        <v>1047</v>
      </c>
      <c r="R362" s="221">
        <v>8.1043478260869559</v>
      </c>
    </row>
    <row r="363" spans="2:18" ht="15" hidden="1" customHeight="1" outlineLevel="1">
      <c r="B363" s="63" t="s">
        <v>85</v>
      </c>
      <c r="C363" s="195">
        <v>10</v>
      </c>
      <c r="D363" s="220">
        <v>0</v>
      </c>
      <c r="E363" s="202">
        <v>40</v>
      </c>
      <c r="F363" s="221">
        <v>1.5</v>
      </c>
      <c r="G363" s="195">
        <v>936</v>
      </c>
      <c r="H363" s="220">
        <v>21.285714285714285</v>
      </c>
      <c r="I363" s="202">
        <v>16</v>
      </c>
      <c r="J363" s="221">
        <v>-0.4838709677419355</v>
      </c>
      <c r="K363" s="195">
        <v>8</v>
      </c>
      <c r="L363" s="220">
        <v>0.33333333333333326</v>
      </c>
      <c r="M363" s="202">
        <v>1010</v>
      </c>
      <c r="N363" s="221">
        <v>8.6190476190476186</v>
      </c>
      <c r="O363" s="195">
        <v>467</v>
      </c>
      <c r="P363" s="220">
        <v>37.916666666666664</v>
      </c>
      <c r="Q363" s="202">
        <v>1477</v>
      </c>
      <c r="R363" s="221">
        <v>11.623931623931623</v>
      </c>
    </row>
    <row r="364" spans="2:18" ht="15" hidden="1" customHeight="1" outlineLevel="1">
      <c r="B364" s="63" t="s">
        <v>84</v>
      </c>
      <c r="C364" s="195">
        <v>13</v>
      </c>
      <c r="D364" s="220" t="s">
        <v>143</v>
      </c>
      <c r="E364" s="202">
        <v>25</v>
      </c>
      <c r="F364" s="221">
        <v>-0.13793103448275867</v>
      </c>
      <c r="G364" s="195">
        <v>303</v>
      </c>
      <c r="H364" s="220">
        <v>8.1818181818181817</v>
      </c>
      <c r="I364" s="202">
        <v>21</v>
      </c>
      <c r="J364" s="221">
        <v>-0.44736842105263153</v>
      </c>
      <c r="K364" s="195">
        <v>11</v>
      </c>
      <c r="L364" s="220">
        <v>-0.76086956521739135</v>
      </c>
      <c r="M364" s="202">
        <v>373</v>
      </c>
      <c r="N364" s="221">
        <v>1.5547945205479454</v>
      </c>
      <c r="O364" s="195">
        <v>275</v>
      </c>
      <c r="P364" s="220">
        <v>5.3953488372093021</v>
      </c>
      <c r="Q364" s="202">
        <v>648</v>
      </c>
      <c r="R364" s="221">
        <v>2.4285714285714284</v>
      </c>
    </row>
    <row r="365" spans="2:18" ht="15" hidden="1" customHeight="1" outlineLevel="1">
      <c r="B365" s="63" t="s">
        <v>83</v>
      </c>
      <c r="C365" s="195">
        <v>10</v>
      </c>
      <c r="D365" s="220">
        <v>-0.66666666666666674</v>
      </c>
      <c r="E365" s="202">
        <v>59</v>
      </c>
      <c r="F365" s="221">
        <v>2.1052631578947367</v>
      </c>
      <c r="G365" s="195">
        <v>423</v>
      </c>
      <c r="H365" s="220">
        <v>12.21875</v>
      </c>
      <c r="I365" s="202">
        <v>21</v>
      </c>
      <c r="J365" s="221">
        <v>5.0000000000000044E-2</v>
      </c>
      <c r="K365" s="195">
        <v>12</v>
      </c>
      <c r="L365" s="220">
        <v>-0.52</v>
      </c>
      <c r="M365" s="202">
        <v>525</v>
      </c>
      <c r="N365" s="221">
        <v>3.166666666666667</v>
      </c>
      <c r="O365" s="195">
        <v>344</v>
      </c>
      <c r="P365" s="220">
        <v>20.5</v>
      </c>
      <c r="Q365" s="202">
        <v>869</v>
      </c>
      <c r="R365" s="221">
        <v>5.119718309859155</v>
      </c>
    </row>
    <row r="366" spans="2:18" ht="15" hidden="1" customHeight="1" outlineLevel="1">
      <c r="B366" s="63" t="s">
        <v>82</v>
      </c>
      <c r="C366" s="195">
        <v>43</v>
      </c>
      <c r="D366" s="220">
        <v>13.333333333333334</v>
      </c>
      <c r="E366" s="202">
        <v>1962</v>
      </c>
      <c r="F366" s="221">
        <v>-0.26323695080736009</v>
      </c>
      <c r="G366" s="195">
        <v>2276</v>
      </c>
      <c r="H366" s="220">
        <v>0.12339585389930896</v>
      </c>
      <c r="I366" s="202">
        <v>2417</v>
      </c>
      <c r="J366" s="221">
        <v>0.12891172349369451</v>
      </c>
      <c r="K366" s="195">
        <v>282</v>
      </c>
      <c r="L366" s="220">
        <v>0.2589285714285714</v>
      </c>
      <c r="M366" s="202">
        <v>6980</v>
      </c>
      <c r="N366" s="221">
        <v>-1.0911152047612283E-2</v>
      </c>
      <c r="O366" s="195">
        <v>8634</v>
      </c>
      <c r="P366" s="220">
        <v>0.35925692695214106</v>
      </c>
      <c r="Q366" s="202">
        <v>15614</v>
      </c>
      <c r="R366" s="221">
        <v>0.16444179282571403</v>
      </c>
    </row>
    <row r="367" spans="2:18" ht="15" hidden="1" customHeight="1" outlineLevel="1">
      <c r="B367" s="63" t="s">
        <v>81</v>
      </c>
      <c r="C367" s="195">
        <v>54</v>
      </c>
      <c r="D367" s="220">
        <v>-0.91640866873065019</v>
      </c>
      <c r="E367" s="202">
        <v>4294</v>
      </c>
      <c r="F367" s="221">
        <v>-0.18365019011406847</v>
      </c>
      <c r="G367" s="195">
        <v>4559</v>
      </c>
      <c r="H367" s="220">
        <v>-0.12646100785591108</v>
      </c>
      <c r="I367" s="202">
        <v>4766</v>
      </c>
      <c r="J367" s="221">
        <v>-1.0587502594976095E-2</v>
      </c>
      <c r="K367" s="195">
        <v>207</v>
      </c>
      <c r="L367" s="220">
        <v>-0.41193181818181823</v>
      </c>
      <c r="M367" s="202">
        <v>13880</v>
      </c>
      <c r="N367" s="221">
        <v>-0.1481526942432797</v>
      </c>
      <c r="O367" s="195">
        <v>14432</v>
      </c>
      <c r="P367" s="220">
        <v>3.8255547054322214E-3</v>
      </c>
      <c r="Q367" s="202">
        <v>28312</v>
      </c>
      <c r="R367" s="221">
        <v>-7.6913044895829952E-2</v>
      </c>
    </row>
    <row r="368" spans="2:18" ht="15" hidden="1" customHeight="1" outlineLevel="1">
      <c r="B368" s="63" t="s">
        <v>80</v>
      </c>
      <c r="C368" s="195">
        <v>52</v>
      </c>
      <c r="D368" s="220">
        <v>-0.87032418952618451</v>
      </c>
      <c r="E368" s="202">
        <v>5116</v>
      </c>
      <c r="F368" s="221">
        <v>-0.18078462770216175</v>
      </c>
      <c r="G368" s="195">
        <v>4123</v>
      </c>
      <c r="H368" s="220">
        <v>-0.22470853704400151</v>
      </c>
      <c r="I368" s="202">
        <v>4493</v>
      </c>
      <c r="J368" s="221">
        <v>0.11877490039840644</v>
      </c>
      <c r="K368" s="195">
        <v>280</v>
      </c>
      <c r="L368" s="220">
        <v>-0.16666666666666663</v>
      </c>
      <c r="M368" s="202">
        <v>14064</v>
      </c>
      <c r="N368" s="221">
        <v>-0.13802402549644521</v>
      </c>
      <c r="O368" s="195">
        <v>14232</v>
      </c>
      <c r="P368" s="220">
        <v>2.4695802433580605E-2</v>
      </c>
      <c r="Q368" s="202">
        <v>28296</v>
      </c>
      <c r="R368" s="221">
        <v>-6.3201456712464799E-2</v>
      </c>
    </row>
    <row r="369" spans="2:18" ht="15" hidden="1" customHeight="1" outlineLevel="1">
      <c r="B369" s="63" t="s">
        <v>79</v>
      </c>
      <c r="C369" s="195">
        <v>26</v>
      </c>
      <c r="D369" s="220">
        <v>-0.96024464831804279</v>
      </c>
      <c r="E369" s="202">
        <v>5861</v>
      </c>
      <c r="F369" s="221">
        <v>6.7382990347842009E-2</v>
      </c>
      <c r="G369" s="195">
        <v>5005</v>
      </c>
      <c r="H369" s="220">
        <v>-0.24917491749174914</v>
      </c>
      <c r="I369" s="202">
        <v>5053</v>
      </c>
      <c r="J369" s="221">
        <v>4.142621599340468E-2</v>
      </c>
      <c r="K369" s="195">
        <v>343</v>
      </c>
      <c r="L369" s="220">
        <v>-0.33268482490272377</v>
      </c>
      <c r="M369" s="202">
        <v>16288</v>
      </c>
      <c r="N369" s="221">
        <v>-0.10392253947296037</v>
      </c>
      <c r="O369" s="195">
        <v>17040</v>
      </c>
      <c r="P369" s="220">
        <v>6.5599399662310098E-2</v>
      </c>
      <c r="Q369" s="202">
        <v>33328</v>
      </c>
      <c r="R369" s="221">
        <v>-2.4584406462186847E-2</v>
      </c>
    </row>
    <row r="370" spans="2:18" collapsed="1">
      <c r="B370" s="227">
        <v>1984</v>
      </c>
      <c r="C370" s="228">
        <v>272</v>
      </c>
      <c r="D370" s="229">
        <v>-0.85079539221064182</v>
      </c>
      <c r="E370" s="228">
        <v>27602</v>
      </c>
      <c r="F370" s="229">
        <v>-0.10412203829925348</v>
      </c>
      <c r="G370" s="228">
        <v>31021</v>
      </c>
      <c r="H370" s="229">
        <v>4.3283782874823373E-2</v>
      </c>
      <c r="I370" s="228">
        <v>27521</v>
      </c>
      <c r="J370" s="229">
        <v>5.6184518555474572E-2</v>
      </c>
      <c r="K370" s="228">
        <v>1772</v>
      </c>
      <c r="L370" s="229">
        <v>-0.21209426411738552</v>
      </c>
      <c r="M370" s="228">
        <v>88188</v>
      </c>
      <c r="N370" s="229">
        <v>-2.7406173833445457E-2</v>
      </c>
      <c r="O370" s="228">
        <v>93869</v>
      </c>
      <c r="P370" s="229">
        <v>6.1326247950703738E-2</v>
      </c>
      <c r="Q370" s="228">
        <v>182057</v>
      </c>
      <c r="R370" s="229">
        <v>1.6408177849239092E-2</v>
      </c>
    </row>
    <row r="371" spans="2:18" ht="15" hidden="1" customHeight="1" outlineLevel="1">
      <c r="B371" s="63" t="s">
        <v>90</v>
      </c>
      <c r="C371" s="195">
        <v>48</v>
      </c>
      <c r="D371" s="220">
        <v>-0.86885245901639341</v>
      </c>
      <c r="E371" s="202">
        <v>5190</v>
      </c>
      <c r="F371" s="221">
        <v>-7.9134137686302397E-2</v>
      </c>
      <c r="G371" s="195">
        <v>4493</v>
      </c>
      <c r="H371" s="220">
        <v>-8.7900933820544092E-2</v>
      </c>
      <c r="I371" s="202">
        <v>3858</v>
      </c>
      <c r="J371" s="221">
        <v>8.0672268907562961E-2</v>
      </c>
      <c r="K371" s="195">
        <v>276</v>
      </c>
      <c r="L371" s="220">
        <v>-0.4609375</v>
      </c>
      <c r="M371" s="202">
        <v>13865</v>
      </c>
      <c r="N371" s="221">
        <v>-7.6282478347768135E-2</v>
      </c>
      <c r="O371" s="195">
        <v>15583</v>
      </c>
      <c r="P371" s="220">
        <v>0.11394667238544565</v>
      </c>
      <c r="Q371" s="202">
        <v>29448</v>
      </c>
      <c r="R371" s="221">
        <v>1.5483292527328496E-2</v>
      </c>
    </row>
    <row r="372" spans="2:18" ht="15" hidden="1" customHeight="1" outlineLevel="1">
      <c r="B372" s="63" t="s">
        <v>89</v>
      </c>
      <c r="C372" s="195">
        <v>9</v>
      </c>
      <c r="D372" s="220">
        <v>-0.9806034482758621</v>
      </c>
      <c r="E372" s="202">
        <v>3541</v>
      </c>
      <c r="F372" s="221">
        <v>0.31733630952380953</v>
      </c>
      <c r="G372" s="195">
        <v>3907</v>
      </c>
      <c r="H372" s="220">
        <v>-0.17066440246232217</v>
      </c>
      <c r="I372" s="202">
        <v>4466</v>
      </c>
      <c r="J372" s="221">
        <v>0.15699481865284981</v>
      </c>
      <c r="K372" s="195">
        <v>273</v>
      </c>
      <c r="L372" s="220">
        <v>-0.40262582056892782</v>
      </c>
      <c r="M372" s="202">
        <v>12196</v>
      </c>
      <c r="N372" s="221">
        <v>1.3136288998358836E-3</v>
      </c>
      <c r="O372" s="195">
        <v>14546</v>
      </c>
      <c r="P372" s="220">
        <v>0.16433202593452334</v>
      </c>
      <c r="Q372" s="202">
        <v>26742</v>
      </c>
      <c r="R372" s="221">
        <v>8.3856847566165404E-2</v>
      </c>
    </row>
    <row r="373" spans="2:18" ht="15" hidden="1" customHeight="1" outlineLevel="1">
      <c r="B373" s="63" t="s">
        <v>88</v>
      </c>
      <c r="C373" s="195">
        <v>0</v>
      </c>
      <c r="D373" s="220">
        <v>-1</v>
      </c>
      <c r="E373" s="202">
        <v>969</v>
      </c>
      <c r="F373" s="221">
        <v>-0.31999999999999995</v>
      </c>
      <c r="G373" s="195">
        <v>1844</v>
      </c>
      <c r="H373" s="220">
        <v>9.7619047619047716E-2</v>
      </c>
      <c r="I373" s="202">
        <v>1756</v>
      </c>
      <c r="J373" s="221">
        <v>-7.7731092436974736E-2</v>
      </c>
      <c r="K373" s="195">
        <v>185</v>
      </c>
      <c r="L373" s="220">
        <v>-0.24180327868852458</v>
      </c>
      <c r="M373" s="202">
        <v>4754</v>
      </c>
      <c r="N373" s="221">
        <v>-0.10622297424327887</v>
      </c>
      <c r="O373" s="195">
        <v>7442</v>
      </c>
      <c r="P373" s="220">
        <v>9.4572731284012335E-2</v>
      </c>
      <c r="Q373" s="202">
        <v>12196</v>
      </c>
      <c r="R373" s="221">
        <v>6.4367057270175998E-3</v>
      </c>
    </row>
    <row r="374" spans="2:18" ht="15" hidden="1" customHeight="1" outlineLevel="1">
      <c r="B374" s="63" t="s">
        <v>87</v>
      </c>
      <c r="C374" s="195">
        <v>8</v>
      </c>
      <c r="D374" s="220">
        <v>0.33333333333333326</v>
      </c>
      <c r="E374" s="202">
        <v>1357</v>
      </c>
      <c r="F374" s="221">
        <v>34.710526315789473</v>
      </c>
      <c r="G374" s="195">
        <v>133</v>
      </c>
      <c r="H374" s="220">
        <v>-0.24</v>
      </c>
      <c r="I374" s="202">
        <v>53</v>
      </c>
      <c r="J374" s="221">
        <v>1.9230769230769162E-2</v>
      </c>
      <c r="K374" s="195">
        <v>4</v>
      </c>
      <c r="L374" s="220">
        <v>-0.90476190476190477</v>
      </c>
      <c r="M374" s="202">
        <v>1555</v>
      </c>
      <c r="N374" s="221">
        <v>3.9680511182108624</v>
      </c>
      <c r="O374" s="195">
        <v>161</v>
      </c>
      <c r="P374" s="220">
        <v>-0.59547738693467345</v>
      </c>
      <c r="Q374" s="202">
        <v>1716</v>
      </c>
      <c r="R374" s="221">
        <v>1.4135021097046412</v>
      </c>
    </row>
    <row r="375" spans="2:18" ht="15" hidden="1" customHeight="1" outlineLevel="1">
      <c r="B375" s="63" t="s">
        <v>86</v>
      </c>
      <c r="C375" s="195">
        <v>14</v>
      </c>
      <c r="D375" s="220">
        <v>1.3333333333333335</v>
      </c>
      <c r="E375" s="202">
        <v>30</v>
      </c>
      <c r="F375" s="221">
        <v>1.5</v>
      </c>
      <c r="G375" s="195">
        <v>21</v>
      </c>
      <c r="H375" s="220">
        <v>-0.5</v>
      </c>
      <c r="I375" s="202">
        <v>9</v>
      </c>
      <c r="J375" s="221">
        <v>-0.625</v>
      </c>
      <c r="K375" s="195">
        <v>8</v>
      </c>
      <c r="L375" s="220">
        <v>-0.46666666666666667</v>
      </c>
      <c r="M375" s="202">
        <v>82</v>
      </c>
      <c r="N375" s="221">
        <v>-0.17171717171717171</v>
      </c>
      <c r="O375" s="195">
        <v>33</v>
      </c>
      <c r="P375" s="220">
        <v>7.25</v>
      </c>
      <c r="Q375" s="202">
        <v>115</v>
      </c>
      <c r="R375" s="221">
        <v>0.11650485436893199</v>
      </c>
    </row>
    <row r="376" spans="2:18" ht="15" hidden="1" customHeight="1" outlineLevel="1">
      <c r="B376" s="63" t="s">
        <v>85</v>
      </c>
      <c r="C376" s="195">
        <v>10</v>
      </c>
      <c r="D376" s="220">
        <v>-0.375</v>
      </c>
      <c r="E376" s="202">
        <v>16</v>
      </c>
      <c r="F376" s="221">
        <v>0.14285714285714279</v>
      </c>
      <c r="G376" s="195">
        <v>42</v>
      </c>
      <c r="H376" s="220">
        <v>0.27272727272727271</v>
      </c>
      <c r="I376" s="202">
        <v>31</v>
      </c>
      <c r="J376" s="221">
        <v>0.72222222222222232</v>
      </c>
      <c r="K376" s="195">
        <v>6</v>
      </c>
      <c r="L376" s="220">
        <v>-0.4</v>
      </c>
      <c r="M376" s="202">
        <v>105</v>
      </c>
      <c r="N376" s="221">
        <v>0.15384615384615374</v>
      </c>
      <c r="O376" s="195">
        <v>12</v>
      </c>
      <c r="P376" s="220">
        <v>-0.4285714285714286</v>
      </c>
      <c r="Q376" s="202">
        <v>117</v>
      </c>
      <c r="R376" s="221">
        <v>4.4642857142857206E-2</v>
      </c>
    </row>
    <row r="377" spans="2:18" ht="15" hidden="1" customHeight="1" outlineLevel="1">
      <c r="B377" s="63" t="s">
        <v>84</v>
      </c>
      <c r="C377" s="195">
        <v>0</v>
      </c>
      <c r="D377" s="220">
        <v>-1</v>
      </c>
      <c r="E377" s="202">
        <v>29</v>
      </c>
      <c r="F377" s="221">
        <v>0.31818181818181812</v>
      </c>
      <c r="G377" s="195">
        <v>33</v>
      </c>
      <c r="H377" s="220">
        <v>0.64999999999999991</v>
      </c>
      <c r="I377" s="202">
        <v>38</v>
      </c>
      <c r="J377" s="221">
        <v>5.555555555555558E-2</v>
      </c>
      <c r="K377" s="195">
        <v>46</v>
      </c>
      <c r="L377" s="220">
        <v>1.5555555555555554</v>
      </c>
      <c r="M377" s="202">
        <v>146</v>
      </c>
      <c r="N377" s="221">
        <v>0.36448598130841114</v>
      </c>
      <c r="O377" s="195">
        <v>43</v>
      </c>
      <c r="P377" s="220">
        <v>1.6875</v>
      </c>
      <c r="Q377" s="202">
        <v>189</v>
      </c>
      <c r="R377" s="221">
        <v>0.53658536585365857</v>
      </c>
    </row>
    <row r="378" spans="2:18" ht="15" hidden="1" customHeight="1" outlineLevel="1">
      <c r="B378" s="63" t="s">
        <v>83</v>
      </c>
      <c r="C378" s="195">
        <v>30</v>
      </c>
      <c r="D378" s="220">
        <v>6.5</v>
      </c>
      <c r="E378" s="202">
        <v>19</v>
      </c>
      <c r="F378" s="221">
        <v>-9.5238095238095233E-2</v>
      </c>
      <c r="G378" s="195">
        <v>32</v>
      </c>
      <c r="H378" s="220">
        <v>-0.13513513513513509</v>
      </c>
      <c r="I378" s="202">
        <v>20</v>
      </c>
      <c r="J378" s="221">
        <v>-0.57446808510638303</v>
      </c>
      <c r="K378" s="195">
        <v>25</v>
      </c>
      <c r="L378" s="220">
        <v>4.1666666666666741E-2</v>
      </c>
      <c r="M378" s="202">
        <v>126</v>
      </c>
      <c r="N378" s="221">
        <v>-5.2631578947368474E-2</v>
      </c>
      <c r="O378" s="195">
        <v>16</v>
      </c>
      <c r="P378" s="220">
        <v>7</v>
      </c>
      <c r="Q378" s="202">
        <v>142</v>
      </c>
      <c r="R378" s="221">
        <v>5.1851851851851816E-2</v>
      </c>
    </row>
    <row r="379" spans="2:18" ht="15" hidden="1" customHeight="1" outlineLevel="1">
      <c r="B379" s="63" t="s">
        <v>82</v>
      </c>
      <c r="C379" s="195">
        <v>3</v>
      </c>
      <c r="D379" s="220">
        <v>0</v>
      </c>
      <c r="E379" s="202">
        <v>2663</v>
      </c>
      <c r="F379" s="221">
        <v>2.1740166865315853</v>
      </c>
      <c r="G379" s="195">
        <v>2026</v>
      </c>
      <c r="H379" s="220">
        <v>-7.2344322344322309E-2</v>
      </c>
      <c r="I379" s="202">
        <v>2141</v>
      </c>
      <c r="J379" s="221">
        <v>-5.349248452696731E-2</v>
      </c>
      <c r="K379" s="195">
        <v>224</v>
      </c>
      <c r="L379" s="220">
        <v>-0.49321266968325794</v>
      </c>
      <c r="M379" s="202">
        <v>7057</v>
      </c>
      <c r="N379" s="221">
        <v>0.23158813263525313</v>
      </c>
      <c r="O379" s="195">
        <v>6352</v>
      </c>
      <c r="P379" s="220">
        <v>-0.11936780812422021</v>
      </c>
      <c r="Q379" s="202">
        <v>13409</v>
      </c>
      <c r="R379" s="221">
        <v>3.6004017615699713E-2</v>
      </c>
    </row>
    <row r="380" spans="2:18" ht="15" hidden="1" customHeight="1" outlineLevel="1">
      <c r="B380" s="63" t="s">
        <v>81</v>
      </c>
      <c r="C380" s="195">
        <v>646</v>
      </c>
      <c r="D380" s="220">
        <v>645</v>
      </c>
      <c r="E380" s="202">
        <v>5260</v>
      </c>
      <c r="F380" s="221">
        <v>0.47835862844294552</v>
      </c>
      <c r="G380" s="195">
        <v>5219</v>
      </c>
      <c r="H380" s="220">
        <v>-8.3602508075242277E-3</v>
      </c>
      <c r="I380" s="202">
        <v>4817</v>
      </c>
      <c r="J380" s="221">
        <v>-2.7850655903128185E-2</v>
      </c>
      <c r="K380" s="195">
        <v>352</v>
      </c>
      <c r="L380" s="220">
        <v>-0.35174953959484345</v>
      </c>
      <c r="M380" s="202">
        <v>16294</v>
      </c>
      <c r="N380" s="221">
        <v>0.13784916201117325</v>
      </c>
      <c r="O380" s="195">
        <v>14377</v>
      </c>
      <c r="P380" s="220">
        <v>2.7368872373874531E-2</v>
      </c>
      <c r="Q380" s="202">
        <v>30671</v>
      </c>
      <c r="R380" s="221">
        <v>8.3245037790492304E-2</v>
      </c>
    </row>
    <row r="381" spans="2:18" ht="15" hidden="1" customHeight="1" outlineLevel="1">
      <c r="B381" s="63" t="s">
        <v>80</v>
      </c>
      <c r="C381" s="195">
        <v>401</v>
      </c>
      <c r="D381" s="220" t="s">
        <v>143</v>
      </c>
      <c r="E381" s="202">
        <v>6245</v>
      </c>
      <c r="F381" s="221">
        <v>1.0726850315300367</v>
      </c>
      <c r="G381" s="195">
        <v>5318</v>
      </c>
      <c r="H381" s="220">
        <v>3.2020182418008858E-2</v>
      </c>
      <c r="I381" s="202">
        <v>4016</v>
      </c>
      <c r="J381" s="221">
        <v>-4.084069739670404E-2</v>
      </c>
      <c r="K381" s="195">
        <v>336</v>
      </c>
      <c r="L381" s="220">
        <v>-0.30578512396694213</v>
      </c>
      <c r="M381" s="202">
        <v>16316</v>
      </c>
      <c r="N381" s="221">
        <v>0.27101347666900377</v>
      </c>
      <c r="O381" s="195">
        <v>13889</v>
      </c>
      <c r="P381" s="220">
        <v>0.10387855666825629</v>
      </c>
      <c r="Q381" s="202">
        <v>30205</v>
      </c>
      <c r="R381" s="221">
        <v>0.18828435422321887</v>
      </c>
    </row>
    <row r="382" spans="2:18" ht="15" hidden="1" customHeight="1" outlineLevel="1">
      <c r="B382" s="63" t="s">
        <v>79</v>
      </c>
      <c r="C382" s="195">
        <v>654</v>
      </c>
      <c r="D382" s="220">
        <v>23.222222222222221</v>
      </c>
      <c r="E382" s="202">
        <v>5491</v>
      </c>
      <c r="F382" s="221">
        <v>0.82122719734660032</v>
      </c>
      <c r="G382" s="195">
        <v>6666</v>
      </c>
      <c r="H382" s="220">
        <v>5.1266586248492896E-3</v>
      </c>
      <c r="I382" s="202">
        <v>4852</v>
      </c>
      <c r="J382" s="221">
        <v>0.10373066424021848</v>
      </c>
      <c r="K382" s="195">
        <v>514</v>
      </c>
      <c r="L382" s="220">
        <v>-0.34522292993630577</v>
      </c>
      <c r="M382" s="202">
        <v>18177</v>
      </c>
      <c r="N382" s="221">
        <v>0.2236284079434534</v>
      </c>
      <c r="O382" s="195">
        <v>15991</v>
      </c>
      <c r="P382" s="220">
        <v>-4.8154761904761867E-2</v>
      </c>
      <c r="Q382" s="202">
        <v>34168</v>
      </c>
      <c r="R382" s="221">
        <v>7.9387142631495822E-2</v>
      </c>
    </row>
    <row r="383" spans="2:18" collapsed="1">
      <c r="B383" s="227">
        <v>1983</v>
      </c>
      <c r="C383" s="228">
        <v>1823</v>
      </c>
      <c r="D383" s="229">
        <v>0.87938144329896906</v>
      </c>
      <c r="E383" s="228">
        <v>30810</v>
      </c>
      <c r="F383" s="229">
        <v>0.51915586016468618</v>
      </c>
      <c r="G383" s="228">
        <v>29734</v>
      </c>
      <c r="H383" s="229">
        <v>-3.6362457868809983E-2</v>
      </c>
      <c r="I383" s="228">
        <v>26057</v>
      </c>
      <c r="J383" s="229">
        <v>2.9473351507249834E-2</v>
      </c>
      <c r="K383" s="228">
        <v>2249</v>
      </c>
      <c r="L383" s="229">
        <v>-0.37108501118568238</v>
      </c>
      <c r="M383" s="228">
        <v>90673</v>
      </c>
      <c r="N383" s="229">
        <v>0.11950267921080582</v>
      </c>
      <c r="O383" s="228">
        <v>88445</v>
      </c>
      <c r="P383" s="229">
        <v>4.9032747802777887E-2</v>
      </c>
      <c r="Q383" s="228">
        <v>179118</v>
      </c>
      <c r="R383" s="229">
        <v>8.3560690844197039E-2</v>
      </c>
    </row>
    <row r="384" spans="2:18" ht="15" hidden="1" customHeight="1" outlineLevel="1">
      <c r="B384" s="63" t="s">
        <v>90</v>
      </c>
      <c r="C384" s="195">
        <v>366</v>
      </c>
      <c r="D384" s="220">
        <v>2.0756302521008405</v>
      </c>
      <c r="E384" s="202">
        <v>5636</v>
      </c>
      <c r="F384" s="221">
        <v>0.97131864288212655</v>
      </c>
      <c r="G384" s="195">
        <v>4926</v>
      </c>
      <c r="H384" s="220">
        <v>0.12132938766218992</v>
      </c>
      <c r="I384" s="202">
        <v>3570</v>
      </c>
      <c r="J384" s="221">
        <v>-4.1841004184099972E-3</v>
      </c>
      <c r="K384" s="195">
        <v>512</v>
      </c>
      <c r="L384" s="220">
        <v>0.38378378378378386</v>
      </c>
      <c r="M384" s="202">
        <v>15010</v>
      </c>
      <c r="N384" s="221">
        <v>0.32526929189475551</v>
      </c>
      <c r="O384" s="195">
        <v>13989</v>
      </c>
      <c r="P384" s="220">
        <v>-5.6136562984953731E-2</v>
      </c>
      <c r="Q384" s="202">
        <v>28999</v>
      </c>
      <c r="R384" s="221">
        <v>0.10907561096875362</v>
      </c>
    </row>
    <row r="385" spans="2:18" ht="15" hidden="1" customHeight="1" outlineLevel="1">
      <c r="B385" s="63" t="s">
        <v>89</v>
      </c>
      <c r="C385" s="195">
        <v>464</v>
      </c>
      <c r="D385" s="220">
        <v>115</v>
      </c>
      <c r="E385" s="202">
        <v>2688</v>
      </c>
      <c r="F385" s="221">
        <v>0.56552125800815367</v>
      </c>
      <c r="G385" s="195">
        <v>4711</v>
      </c>
      <c r="H385" s="220">
        <v>-2.6652892561983443E-2</v>
      </c>
      <c r="I385" s="202">
        <v>3860</v>
      </c>
      <c r="J385" s="221">
        <v>3.3467202141900909E-2</v>
      </c>
      <c r="K385" s="195">
        <v>457</v>
      </c>
      <c r="L385" s="220">
        <v>-0.12284069097888672</v>
      </c>
      <c r="M385" s="202">
        <v>12180</v>
      </c>
      <c r="N385" s="221">
        <v>0.12600536193029499</v>
      </c>
      <c r="O385" s="195">
        <v>12493</v>
      </c>
      <c r="P385" s="220">
        <v>-1.9310777926053846E-2</v>
      </c>
      <c r="Q385" s="202">
        <v>24673</v>
      </c>
      <c r="R385" s="221">
        <v>4.7418916624214713E-2</v>
      </c>
    </row>
    <row r="386" spans="2:18" ht="15" hidden="1" customHeight="1" outlineLevel="1">
      <c r="B386" s="63" t="s">
        <v>88</v>
      </c>
      <c r="C386" s="195">
        <v>66</v>
      </c>
      <c r="D386" s="220">
        <v>5</v>
      </c>
      <c r="E386" s="202">
        <v>1425</v>
      </c>
      <c r="F386" s="221">
        <v>4.6324110671936758</v>
      </c>
      <c r="G386" s="195">
        <v>1680</v>
      </c>
      <c r="H386" s="220">
        <v>0.21037463976945237</v>
      </c>
      <c r="I386" s="202">
        <v>1904</v>
      </c>
      <c r="J386" s="221">
        <v>0.14080287597363683</v>
      </c>
      <c r="K386" s="195">
        <v>244</v>
      </c>
      <c r="L386" s="220">
        <v>-5.4263565891472854E-2</v>
      </c>
      <c r="M386" s="202">
        <v>5319</v>
      </c>
      <c r="N386" s="221">
        <v>0.48616932103939647</v>
      </c>
      <c r="O386" s="195">
        <v>6799</v>
      </c>
      <c r="P386" s="220">
        <v>0.24752293577981654</v>
      </c>
      <c r="Q386" s="202">
        <v>12118</v>
      </c>
      <c r="R386" s="221">
        <v>0.34211983608373031</v>
      </c>
    </row>
    <row r="387" spans="2:18" ht="15" hidden="1" customHeight="1" outlineLevel="1">
      <c r="B387" s="63" t="s">
        <v>87</v>
      </c>
      <c r="C387" s="195">
        <v>6</v>
      </c>
      <c r="D387" s="220">
        <v>-0.1428571428571429</v>
      </c>
      <c r="E387" s="202">
        <v>38</v>
      </c>
      <c r="F387" s="221">
        <v>0.46153846153846145</v>
      </c>
      <c r="G387" s="195">
        <v>175</v>
      </c>
      <c r="H387" s="220">
        <v>2.6458333333333335</v>
      </c>
      <c r="I387" s="202">
        <v>52</v>
      </c>
      <c r="J387" s="221">
        <v>4.0000000000000036E-2</v>
      </c>
      <c r="K387" s="195">
        <v>42</v>
      </c>
      <c r="L387" s="220">
        <v>0.82608695652173902</v>
      </c>
      <c r="M387" s="202">
        <v>313</v>
      </c>
      <c r="N387" s="221">
        <v>1.0324675324675323</v>
      </c>
      <c r="O387" s="195">
        <v>398</v>
      </c>
      <c r="P387" s="220">
        <v>21.111111111111111</v>
      </c>
      <c r="Q387" s="202">
        <v>711</v>
      </c>
      <c r="R387" s="221">
        <v>3.1337209302325579</v>
      </c>
    </row>
    <row r="388" spans="2:18" ht="15" hidden="1" customHeight="1" outlineLevel="1">
      <c r="B388" s="63" t="s">
        <v>86</v>
      </c>
      <c r="C388" s="195">
        <v>6</v>
      </c>
      <c r="D388" s="220" t="s">
        <v>143</v>
      </c>
      <c r="E388" s="202">
        <v>12</v>
      </c>
      <c r="F388" s="221">
        <v>-0.53846153846153844</v>
      </c>
      <c r="G388" s="195">
        <v>42</v>
      </c>
      <c r="H388" s="220">
        <v>-0.4</v>
      </c>
      <c r="I388" s="202">
        <v>24</v>
      </c>
      <c r="J388" s="221">
        <v>1</v>
      </c>
      <c r="K388" s="195">
        <v>15</v>
      </c>
      <c r="L388" s="220">
        <v>0.36363636363636354</v>
      </c>
      <c r="M388" s="202">
        <v>99</v>
      </c>
      <c r="N388" s="221">
        <v>-0.16806722689075626</v>
      </c>
      <c r="O388" s="195">
        <v>4</v>
      </c>
      <c r="P388" s="220">
        <v>-0.80952380952380953</v>
      </c>
      <c r="Q388" s="202">
        <v>103</v>
      </c>
      <c r="R388" s="221">
        <v>-0.26428571428571423</v>
      </c>
    </row>
    <row r="389" spans="2:18" ht="15" hidden="1" customHeight="1" outlineLevel="1">
      <c r="B389" s="63" t="s">
        <v>85</v>
      </c>
      <c r="C389" s="195">
        <v>16</v>
      </c>
      <c r="D389" s="220" t="s">
        <v>143</v>
      </c>
      <c r="E389" s="202">
        <v>14</v>
      </c>
      <c r="F389" s="221">
        <v>-0.48148148148148151</v>
      </c>
      <c r="G389" s="195">
        <v>33</v>
      </c>
      <c r="H389" s="220">
        <v>-0.3529411764705882</v>
      </c>
      <c r="I389" s="202">
        <v>18</v>
      </c>
      <c r="J389" s="221">
        <v>-0.5714285714285714</v>
      </c>
      <c r="K389" s="195">
        <v>10</v>
      </c>
      <c r="L389" s="220">
        <v>-9.0909090909090939E-2</v>
      </c>
      <c r="M389" s="202">
        <v>91</v>
      </c>
      <c r="N389" s="221">
        <v>-0.30534351145038163</v>
      </c>
      <c r="O389" s="195">
        <v>21</v>
      </c>
      <c r="P389" s="220">
        <v>-0.8125</v>
      </c>
      <c r="Q389" s="202">
        <v>112</v>
      </c>
      <c r="R389" s="221">
        <v>-0.53909465020576131</v>
      </c>
    </row>
    <row r="390" spans="2:18" ht="15" hidden="1" customHeight="1" outlineLevel="1">
      <c r="B390" s="63" t="s">
        <v>84</v>
      </c>
      <c r="C390" s="195">
        <v>11</v>
      </c>
      <c r="D390" s="220" t="s">
        <v>143</v>
      </c>
      <c r="E390" s="202">
        <v>22</v>
      </c>
      <c r="F390" s="221">
        <v>0.10000000000000009</v>
      </c>
      <c r="G390" s="195">
        <v>20</v>
      </c>
      <c r="H390" s="220">
        <v>-0.64912280701754388</v>
      </c>
      <c r="I390" s="202">
        <v>36</v>
      </c>
      <c r="J390" s="221">
        <v>-0.12195121951219512</v>
      </c>
      <c r="K390" s="195">
        <v>18</v>
      </c>
      <c r="L390" s="220">
        <v>-0.33333333333333337</v>
      </c>
      <c r="M390" s="202">
        <v>107</v>
      </c>
      <c r="N390" s="221">
        <v>-0.26206896551724135</v>
      </c>
      <c r="O390" s="195">
        <v>16</v>
      </c>
      <c r="P390" s="220">
        <v>-0.5</v>
      </c>
      <c r="Q390" s="202">
        <v>123</v>
      </c>
      <c r="R390" s="221">
        <v>-0.30508474576271183</v>
      </c>
    </row>
    <row r="391" spans="2:18" ht="15" hidden="1" customHeight="1" outlineLevel="1">
      <c r="B391" s="63" t="s">
        <v>83</v>
      </c>
      <c r="C391" s="195">
        <v>4</v>
      </c>
      <c r="D391" s="220">
        <v>-0.33333333333333337</v>
      </c>
      <c r="E391" s="202">
        <v>21</v>
      </c>
      <c r="F391" s="221">
        <v>0.61538461538461542</v>
      </c>
      <c r="G391" s="195">
        <v>37</v>
      </c>
      <c r="H391" s="220">
        <v>-0.13953488372093026</v>
      </c>
      <c r="I391" s="202">
        <v>47</v>
      </c>
      <c r="J391" s="221">
        <v>-0.54807692307692313</v>
      </c>
      <c r="K391" s="195">
        <v>24</v>
      </c>
      <c r="L391" s="220">
        <v>-0.64705882352941169</v>
      </c>
      <c r="M391" s="202">
        <v>133</v>
      </c>
      <c r="N391" s="221">
        <v>-0.43162393162393164</v>
      </c>
      <c r="O391" s="195">
        <v>2</v>
      </c>
      <c r="P391" s="220">
        <v>-0.98113207547169812</v>
      </c>
      <c r="Q391" s="202">
        <v>135</v>
      </c>
      <c r="R391" s="221">
        <v>-0.60294117647058831</v>
      </c>
    </row>
    <row r="392" spans="2:18" ht="15" hidden="1" customHeight="1" outlineLevel="1">
      <c r="B392" s="63" t="s">
        <v>82</v>
      </c>
      <c r="C392" s="195">
        <v>3</v>
      </c>
      <c r="D392" s="220" t="s">
        <v>143</v>
      </c>
      <c r="E392" s="202">
        <v>839</v>
      </c>
      <c r="F392" s="221">
        <v>3.5351351351351354</v>
      </c>
      <c r="G392" s="195">
        <v>2184</v>
      </c>
      <c r="H392" s="220">
        <v>-0.25</v>
      </c>
      <c r="I392" s="202">
        <v>2262</v>
      </c>
      <c r="J392" s="221">
        <v>-1.3245033112583293E-3</v>
      </c>
      <c r="K392" s="195">
        <v>442</v>
      </c>
      <c r="L392" s="220">
        <v>0.81147540983606548</v>
      </c>
      <c r="M392" s="202">
        <v>5730</v>
      </c>
      <c r="N392" s="221">
        <v>2.2119158044951792E-2</v>
      </c>
      <c r="O392" s="195">
        <v>7213</v>
      </c>
      <c r="P392" s="220">
        <v>-3.2331634022001565E-2</v>
      </c>
      <c r="Q392" s="202">
        <v>12943</v>
      </c>
      <c r="R392" s="221">
        <v>-8.9586523736600032E-3</v>
      </c>
    </row>
    <row r="393" spans="2:18" ht="15" hidden="1" customHeight="1" outlineLevel="1">
      <c r="B393" s="63" t="s">
        <v>81</v>
      </c>
      <c r="C393" s="195">
        <v>1</v>
      </c>
      <c r="D393" s="220" t="s">
        <v>143</v>
      </c>
      <c r="E393" s="202">
        <v>3558</v>
      </c>
      <c r="F393" s="221">
        <v>6.6846652267818572</v>
      </c>
      <c r="G393" s="195">
        <v>5263</v>
      </c>
      <c r="H393" s="220">
        <v>-8.7710175073669627E-2</v>
      </c>
      <c r="I393" s="202">
        <v>4955</v>
      </c>
      <c r="J393" s="221">
        <v>0.30463401790416</v>
      </c>
      <c r="K393" s="195">
        <v>543</v>
      </c>
      <c r="L393" s="220">
        <v>0.21748878923766823</v>
      </c>
      <c r="M393" s="202">
        <v>14320</v>
      </c>
      <c r="N393" s="221">
        <v>0.36693394425353199</v>
      </c>
      <c r="O393" s="195">
        <v>13994</v>
      </c>
      <c r="P393" s="220">
        <v>0.23873594759670702</v>
      </c>
      <c r="Q393" s="202">
        <v>28314</v>
      </c>
      <c r="R393" s="221">
        <v>0.30041794883571393</v>
      </c>
    </row>
    <row r="394" spans="2:18" ht="15" hidden="1" customHeight="1" outlineLevel="1">
      <c r="B394" s="63" t="s">
        <v>80</v>
      </c>
      <c r="C394" s="195">
        <v>0</v>
      </c>
      <c r="D394" s="220">
        <v>-1</v>
      </c>
      <c r="E394" s="202">
        <v>3013</v>
      </c>
      <c r="F394" s="221">
        <v>6.2777777777777777</v>
      </c>
      <c r="G394" s="195">
        <v>5153</v>
      </c>
      <c r="H394" s="220">
        <v>0.19310025468858538</v>
      </c>
      <c r="I394" s="202">
        <v>4187</v>
      </c>
      <c r="J394" s="221">
        <v>7.0843989769820981E-2</v>
      </c>
      <c r="K394" s="195">
        <v>484</v>
      </c>
      <c r="L394" s="220">
        <v>0.12820512820512819</v>
      </c>
      <c r="M394" s="202">
        <v>12837</v>
      </c>
      <c r="N394" s="221">
        <v>0.41392223813195295</v>
      </c>
      <c r="O394" s="195">
        <v>12582</v>
      </c>
      <c r="P394" s="220">
        <v>8.9822433954092729E-2</v>
      </c>
      <c r="Q394" s="202">
        <v>25419</v>
      </c>
      <c r="R394" s="221">
        <v>0.23249612102404971</v>
      </c>
    </row>
    <row r="395" spans="2:18" ht="15" hidden="1" customHeight="1" outlineLevel="1">
      <c r="B395" s="63" t="s">
        <v>79</v>
      </c>
      <c r="C395" s="195">
        <v>27</v>
      </c>
      <c r="D395" s="220">
        <v>8.0000000000000071E-2</v>
      </c>
      <c r="E395" s="202">
        <v>3015</v>
      </c>
      <c r="F395" s="221">
        <v>4.6040892193308549</v>
      </c>
      <c r="G395" s="195">
        <v>6632</v>
      </c>
      <c r="H395" s="220">
        <v>0.4474028808380619</v>
      </c>
      <c r="I395" s="202">
        <v>4396</v>
      </c>
      <c r="J395" s="221">
        <v>-5.7663451232583096E-2</v>
      </c>
      <c r="K395" s="195">
        <v>785</v>
      </c>
      <c r="L395" s="220">
        <v>0.47556390977443619</v>
      </c>
      <c r="M395" s="202">
        <v>14855</v>
      </c>
      <c r="N395" s="221">
        <v>0.43637594275768721</v>
      </c>
      <c r="O395" s="195">
        <v>16800</v>
      </c>
      <c r="P395" s="220">
        <v>0.15718418514946952</v>
      </c>
      <c r="Q395" s="202">
        <v>31655</v>
      </c>
      <c r="R395" s="221">
        <v>0.27333065164923576</v>
      </c>
    </row>
    <row r="396" spans="2:18" collapsed="1">
      <c r="B396" s="227">
        <v>1982</v>
      </c>
      <c r="C396" s="228">
        <v>970</v>
      </c>
      <c r="D396" s="229">
        <v>4.4189944134078214</v>
      </c>
      <c r="E396" s="228">
        <v>20281</v>
      </c>
      <c r="F396" s="229">
        <v>2.10059623910717</v>
      </c>
      <c r="G396" s="228">
        <v>30856</v>
      </c>
      <c r="H396" s="229">
        <v>8.3731385220567667E-2</v>
      </c>
      <c r="I396" s="228">
        <v>25311</v>
      </c>
      <c r="J396" s="229">
        <v>6.0102194672474463E-2</v>
      </c>
      <c r="K396" s="228">
        <v>3576</v>
      </c>
      <c r="L396" s="229">
        <v>0.21632653061224483</v>
      </c>
      <c r="M396" s="228">
        <v>80994</v>
      </c>
      <c r="N396" s="229">
        <v>0.30618629854212354</v>
      </c>
      <c r="O396" s="228">
        <v>84311</v>
      </c>
      <c r="P396" s="229">
        <v>7.9346587635860777E-2</v>
      </c>
      <c r="Q396" s="228">
        <v>165305</v>
      </c>
      <c r="R396" s="229">
        <v>0.17973037588940977</v>
      </c>
    </row>
    <row r="397" spans="2:18" ht="15" hidden="1" customHeight="1" outlineLevel="1">
      <c r="B397" s="63" t="s">
        <v>90</v>
      </c>
      <c r="C397" s="195">
        <v>119</v>
      </c>
      <c r="D397" s="220">
        <v>8.1538461538461533</v>
      </c>
      <c r="E397" s="202">
        <v>2859</v>
      </c>
      <c r="F397" s="221">
        <v>3.9208261617900169</v>
      </c>
      <c r="G397" s="195">
        <v>4393</v>
      </c>
      <c r="H397" s="220">
        <v>0.22709497206703921</v>
      </c>
      <c r="I397" s="202">
        <v>3585</v>
      </c>
      <c r="J397" s="221">
        <v>0.54659188955996552</v>
      </c>
      <c r="K397" s="195">
        <v>370</v>
      </c>
      <c r="L397" s="220">
        <v>4.8158640226628968E-2</v>
      </c>
      <c r="M397" s="202">
        <v>11326</v>
      </c>
      <c r="N397" s="221">
        <v>0.65463842220598978</v>
      </c>
      <c r="O397" s="195">
        <v>14821</v>
      </c>
      <c r="P397" s="220">
        <v>0.31485095812633079</v>
      </c>
      <c r="Q397" s="202">
        <v>26147</v>
      </c>
      <c r="R397" s="221">
        <v>0.443230115361263</v>
      </c>
    </row>
    <row r="398" spans="2:18" ht="15" hidden="1" customHeight="1" outlineLevel="1">
      <c r="B398" s="63" t="s">
        <v>89</v>
      </c>
      <c r="C398" s="195">
        <v>4</v>
      </c>
      <c r="D398" s="220">
        <v>-0.4285714285714286</v>
      </c>
      <c r="E398" s="202">
        <v>1717</v>
      </c>
      <c r="F398" s="221">
        <v>2.6071428571428572</v>
      </c>
      <c r="G398" s="195">
        <v>4840</v>
      </c>
      <c r="H398" s="220">
        <v>0.90851735015772861</v>
      </c>
      <c r="I398" s="202">
        <v>3735</v>
      </c>
      <c r="J398" s="221">
        <v>0.42394205108654215</v>
      </c>
      <c r="K398" s="195">
        <v>521</v>
      </c>
      <c r="L398" s="220">
        <v>0.58358662613981771</v>
      </c>
      <c r="M398" s="202">
        <v>10817</v>
      </c>
      <c r="N398" s="221">
        <v>0.81158934851783626</v>
      </c>
      <c r="O398" s="195">
        <v>12739</v>
      </c>
      <c r="P398" s="220">
        <v>-4.9328358208955203E-2</v>
      </c>
      <c r="Q398" s="202">
        <v>23556</v>
      </c>
      <c r="R398" s="221">
        <v>0.21604460275669823</v>
      </c>
    </row>
    <row r="399" spans="2:18" ht="15" hidden="1" customHeight="1" outlineLevel="1">
      <c r="B399" s="63" t="s">
        <v>88</v>
      </c>
      <c r="C399" s="195">
        <v>11</v>
      </c>
      <c r="D399" s="220">
        <v>0</v>
      </c>
      <c r="E399" s="202">
        <v>253</v>
      </c>
      <c r="F399" s="221">
        <v>1.6914893617021276</v>
      </c>
      <c r="G399" s="195">
        <v>1388</v>
      </c>
      <c r="H399" s="220">
        <v>4.0479760119940034E-2</v>
      </c>
      <c r="I399" s="202">
        <v>1669</v>
      </c>
      <c r="J399" s="221">
        <v>0.38162251655629142</v>
      </c>
      <c r="K399" s="195">
        <v>258</v>
      </c>
      <c r="L399" s="220">
        <v>0.44134078212290495</v>
      </c>
      <c r="M399" s="202">
        <v>3579</v>
      </c>
      <c r="N399" s="221">
        <v>0.26645435244161364</v>
      </c>
      <c r="O399" s="195">
        <v>5450</v>
      </c>
      <c r="P399" s="220">
        <v>0.19727592267135319</v>
      </c>
      <c r="Q399" s="202">
        <v>9029</v>
      </c>
      <c r="R399" s="221">
        <v>0.22377338031986982</v>
      </c>
    </row>
    <row r="400" spans="2:18" ht="15" hidden="1" customHeight="1" outlineLevel="1">
      <c r="B400" s="63" t="s">
        <v>87</v>
      </c>
      <c r="C400" s="195">
        <v>7</v>
      </c>
      <c r="D400" s="220">
        <v>2.5</v>
      </c>
      <c r="E400" s="202">
        <v>26</v>
      </c>
      <c r="F400" s="221">
        <v>3.333333333333333</v>
      </c>
      <c r="G400" s="195">
        <v>48</v>
      </c>
      <c r="H400" s="220">
        <v>3.3636363636363633</v>
      </c>
      <c r="I400" s="202">
        <v>50</v>
      </c>
      <c r="J400" s="221">
        <v>-0.81751824817518248</v>
      </c>
      <c r="K400" s="195">
        <v>23</v>
      </c>
      <c r="L400" s="220">
        <v>0.27777777777777768</v>
      </c>
      <c r="M400" s="202">
        <v>154</v>
      </c>
      <c r="N400" s="221">
        <v>-0.50482315112540199</v>
      </c>
      <c r="O400" s="195">
        <v>18</v>
      </c>
      <c r="P400" s="220">
        <v>-0.96584440227703983</v>
      </c>
      <c r="Q400" s="202">
        <v>172</v>
      </c>
      <c r="R400" s="221">
        <v>-0.79474940334128874</v>
      </c>
    </row>
    <row r="401" spans="2:18" ht="15" hidden="1" customHeight="1" outlineLevel="1">
      <c r="B401" s="63" t="s">
        <v>86</v>
      </c>
      <c r="C401" s="195">
        <v>0</v>
      </c>
      <c r="D401" s="220">
        <v>-1</v>
      </c>
      <c r="E401" s="202">
        <v>26</v>
      </c>
      <c r="F401" s="221">
        <v>0.23809523809523814</v>
      </c>
      <c r="G401" s="195">
        <v>70</v>
      </c>
      <c r="H401" s="220">
        <v>1.0588235294117645</v>
      </c>
      <c r="I401" s="202">
        <v>12</v>
      </c>
      <c r="J401" s="221">
        <v>-0.95804195804195802</v>
      </c>
      <c r="K401" s="195">
        <v>11</v>
      </c>
      <c r="L401" s="220">
        <v>0.22222222222222232</v>
      </c>
      <c r="M401" s="202">
        <v>119</v>
      </c>
      <c r="N401" s="221">
        <v>-0.67486338797814205</v>
      </c>
      <c r="O401" s="195">
        <v>21</v>
      </c>
      <c r="P401" s="220">
        <v>-0.92881355932203391</v>
      </c>
      <c r="Q401" s="202">
        <v>140</v>
      </c>
      <c r="R401" s="221">
        <v>-0.78819969742813922</v>
      </c>
    </row>
    <row r="402" spans="2:18" ht="15" hidden="1" customHeight="1" outlineLevel="1">
      <c r="B402" s="63" t="s">
        <v>85</v>
      </c>
      <c r="C402" s="195">
        <v>0</v>
      </c>
      <c r="D402" s="220">
        <v>-1</v>
      </c>
      <c r="E402" s="202">
        <v>27</v>
      </c>
      <c r="F402" s="221">
        <v>0.5</v>
      </c>
      <c r="G402" s="195">
        <v>51</v>
      </c>
      <c r="H402" s="220">
        <v>0.1333333333333333</v>
      </c>
      <c r="I402" s="202">
        <v>42</v>
      </c>
      <c r="J402" s="221">
        <v>-0.89473684210526316</v>
      </c>
      <c r="K402" s="195">
        <v>11</v>
      </c>
      <c r="L402" s="220">
        <v>0.22222222222222232</v>
      </c>
      <c r="M402" s="202">
        <v>131</v>
      </c>
      <c r="N402" s="221">
        <v>-0.7236286919831223</v>
      </c>
      <c r="O402" s="195">
        <v>112</v>
      </c>
      <c r="P402" s="220">
        <v>-0.77555110220440882</v>
      </c>
      <c r="Q402" s="202">
        <v>243</v>
      </c>
      <c r="R402" s="221">
        <v>-0.75025693730729703</v>
      </c>
    </row>
    <row r="403" spans="2:18" ht="15" hidden="1" customHeight="1" outlineLevel="1">
      <c r="B403" s="63" t="s">
        <v>84</v>
      </c>
      <c r="C403" s="195">
        <v>0</v>
      </c>
      <c r="D403" s="220">
        <v>-1</v>
      </c>
      <c r="E403" s="202">
        <v>20</v>
      </c>
      <c r="F403" s="221">
        <v>1.5</v>
      </c>
      <c r="G403" s="195">
        <v>57</v>
      </c>
      <c r="H403" s="220">
        <v>1.1923076923076925</v>
      </c>
      <c r="I403" s="202">
        <v>41</v>
      </c>
      <c r="J403" s="221">
        <v>-0.72666666666666668</v>
      </c>
      <c r="K403" s="195">
        <v>27</v>
      </c>
      <c r="L403" s="220">
        <v>1.4545454545454546</v>
      </c>
      <c r="M403" s="202">
        <v>145</v>
      </c>
      <c r="N403" s="221">
        <v>-0.27500000000000002</v>
      </c>
      <c r="O403" s="195">
        <v>32</v>
      </c>
      <c r="P403" s="220">
        <v>-0.9177377892030848</v>
      </c>
      <c r="Q403" s="202">
        <v>177</v>
      </c>
      <c r="R403" s="221">
        <v>-0.69949066213921895</v>
      </c>
    </row>
    <row r="404" spans="2:18" ht="15" hidden="1" customHeight="1" outlineLevel="1">
      <c r="B404" s="63" t="s">
        <v>83</v>
      </c>
      <c r="C404" s="195">
        <v>6</v>
      </c>
      <c r="D404" s="220" t="s">
        <v>143</v>
      </c>
      <c r="E404" s="202">
        <v>13</v>
      </c>
      <c r="F404" s="221">
        <v>5.5</v>
      </c>
      <c r="G404" s="195">
        <v>43</v>
      </c>
      <c r="H404" s="220">
        <v>1.0476190476190474</v>
      </c>
      <c r="I404" s="202">
        <v>104</v>
      </c>
      <c r="J404" s="221">
        <v>-0.64864864864864868</v>
      </c>
      <c r="K404" s="195">
        <v>68</v>
      </c>
      <c r="L404" s="220">
        <v>1.9565217391304346</v>
      </c>
      <c r="M404" s="202">
        <v>234</v>
      </c>
      <c r="N404" s="221">
        <v>-0.31578947368421051</v>
      </c>
      <c r="O404" s="195">
        <v>106</v>
      </c>
      <c r="P404" s="220">
        <v>-0.71957671957671954</v>
      </c>
      <c r="Q404" s="202">
        <v>340</v>
      </c>
      <c r="R404" s="221">
        <v>-0.52777777777777779</v>
      </c>
    </row>
    <row r="405" spans="2:18" ht="15" hidden="1" customHeight="1" outlineLevel="1">
      <c r="B405" s="63" t="s">
        <v>82</v>
      </c>
      <c r="C405" s="195">
        <v>0</v>
      </c>
      <c r="D405" s="220">
        <v>-1</v>
      </c>
      <c r="E405" s="202">
        <v>185</v>
      </c>
      <c r="F405" s="221">
        <v>-0.32234432234432231</v>
      </c>
      <c r="G405" s="195">
        <v>2912</v>
      </c>
      <c r="H405" s="220">
        <v>0.84420519316022791</v>
      </c>
      <c r="I405" s="202">
        <v>2265</v>
      </c>
      <c r="J405" s="221">
        <v>0.71721000758150111</v>
      </c>
      <c r="K405" s="195">
        <v>244</v>
      </c>
      <c r="L405" s="220">
        <v>-0.16723549488054612</v>
      </c>
      <c r="M405" s="202">
        <v>5606</v>
      </c>
      <c r="N405" s="221">
        <v>0.61695990770118248</v>
      </c>
      <c r="O405" s="195">
        <v>7454</v>
      </c>
      <c r="P405" s="220">
        <v>2.4745669507836077E-2</v>
      </c>
      <c r="Q405" s="202">
        <v>13060</v>
      </c>
      <c r="R405" s="221">
        <v>0.21590168513173813</v>
      </c>
    </row>
    <row r="406" spans="2:18" ht="15" hidden="1" customHeight="1" outlineLevel="1">
      <c r="B406" s="63" t="s">
        <v>81</v>
      </c>
      <c r="C406" s="195">
        <v>0</v>
      </c>
      <c r="D406" s="220">
        <v>-1</v>
      </c>
      <c r="E406" s="202">
        <v>463</v>
      </c>
      <c r="F406" s="221">
        <v>-0.82442169131588927</v>
      </c>
      <c r="G406" s="195">
        <v>5769</v>
      </c>
      <c r="H406" s="220">
        <v>9.0754395916052166E-2</v>
      </c>
      <c r="I406" s="202">
        <v>3798</v>
      </c>
      <c r="J406" s="221">
        <v>0.30246913580246915</v>
      </c>
      <c r="K406" s="195">
        <v>446</v>
      </c>
      <c r="L406" s="220">
        <v>-0.35455861070911721</v>
      </c>
      <c r="M406" s="202">
        <v>10476</v>
      </c>
      <c r="N406" s="221">
        <v>-0.10115830115830116</v>
      </c>
      <c r="O406" s="195">
        <v>11297</v>
      </c>
      <c r="P406" s="220">
        <v>-0.41384320033207078</v>
      </c>
      <c r="Q406" s="202">
        <v>21773</v>
      </c>
      <c r="R406" s="221">
        <v>-0.29601008794619765</v>
      </c>
    </row>
    <row r="407" spans="2:18" ht="15" hidden="1" customHeight="1" outlineLevel="1">
      <c r="B407" s="63" t="s">
        <v>80</v>
      </c>
      <c r="C407" s="195">
        <v>7</v>
      </c>
      <c r="D407" s="220">
        <v>-0.94214876033057848</v>
      </c>
      <c r="E407" s="202">
        <v>414</v>
      </c>
      <c r="F407" s="221">
        <v>-0.74663402692778458</v>
      </c>
      <c r="G407" s="195">
        <v>4319</v>
      </c>
      <c r="H407" s="220">
        <v>-0.16492652745552983</v>
      </c>
      <c r="I407" s="202">
        <v>3910</v>
      </c>
      <c r="J407" s="221">
        <v>0.41359363702096896</v>
      </c>
      <c r="K407" s="195">
        <v>429</v>
      </c>
      <c r="L407" s="220">
        <v>-0.36538461538461542</v>
      </c>
      <c r="M407" s="202">
        <v>9079</v>
      </c>
      <c r="N407" s="221">
        <v>-0.12440929694281033</v>
      </c>
      <c r="O407" s="195">
        <v>11545</v>
      </c>
      <c r="P407" s="220">
        <v>-0.31767139479905437</v>
      </c>
      <c r="Q407" s="202">
        <v>20624</v>
      </c>
      <c r="R407" s="221">
        <v>-0.24423760489574553</v>
      </c>
    </row>
    <row r="408" spans="2:18" ht="15" hidden="1" customHeight="1" outlineLevel="1">
      <c r="B408" s="63" t="s">
        <v>79</v>
      </c>
      <c r="C408" s="195">
        <v>25</v>
      </c>
      <c r="D408" s="220">
        <v>-0.76415094339622636</v>
      </c>
      <c r="E408" s="202">
        <v>538</v>
      </c>
      <c r="F408" s="221">
        <v>-0.76629018245004343</v>
      </c>
      <c r="G408" s="195">
        <v>4582</v>
      </c>
      <c r="H408" s="220">
        <v>-6.7562067562067507E-2</v>
      </c>
      <c r="I408" s="202">
        <v>4665</v>
      </c>
      <c r="J408" s="221">
        <v>0.75178370259106275</v>
      </c>
      <c r="K408" s="195">
        <v>532</v>
      </c>
      <c r="L408" s="220">
        <v>-9.9830795262267347E-2</v>
      </c>
      <c r="M408" s="202">
        <v>10342</v>
      </c>
      <c r="N408" s="221">
        <v>-2.2125567322239026E-2</v>
      </c>
      <c r="O408" s="195">
        <v>14518</v>
      </c>
      <c r="P408" s="220">
        <v>-0.12636899747262009</v>
      </c>
      <c r="Q408" s="202">
        <v>24860</v>
      </c>
      <c r="R408" s="221">
        <v>-8.5827756122674126E-2</v>
      </c>
    </row>
    <row r="409" spans="2:18" collapsed="1">
      <c r="B409" s="227">
        <v>1981</v>
      </c>
      <c r="C409" s="228">
        <v>179</v>
      </c>
      <c r="D409" s="229">
        <v>-0.56234718826405872</v>
      </c>
      <c r="E409" s="228">
        <v>6541</v>
      </c>
      <c r="F409" s="229">
        <v>-0.18765524093392949</v>
      </c>
      <c r="G409" s="228">
        <v>28472</v>
      </c>
      <c r="H409" s="229">
        <v>0.16018092172283116</v>
      </c>
      <c r="I409" s="228">
        <v>23876</v>
      </c>
      <c r="J409" s="229">
        <v>0.38668834940178876</v>
      </c>
      <c r="K409" s="228">
        <v>2940</v>
      </c>
      <c r="L409" s="229">
        <v>-7.605279698302958E-2</v>
      </c>
      <c r="M409" s="228">
        <v>62008</v>
      </c>
      <c r="N409" s="229">
        <v>0.16115501292086432</v>
      </c>
      <c r="O409" s="228">
        <v>78113</v>
      </c>
      <c r="P409" s="229">
        <v>-0.14534393907896326</v>
      </c>
      <c r="Q409" s="228">
        <v>140121</v>
      </c>
      <c r="R409" s="229">
        <v>-3.2306852947879494E-2</v>
      </c>
    </row>
    <row r="410" spans="2:18" ht="15" hidden="1" customHeight="1" outlineLevel="1">
      <c r="B410" s="63" t="s">
        <v>90</v>
      </c>
      <c r="C410" s="195">
        <v>13</v>
      </c>
      <c r="D410" s="220">
        <v>-0.91275167785234901</v>
      </c>
      <c r="E410" s="202">
        <v>581</v>
      </c>
      <c r="F410" s="221">
        <v>-0.64421310471524795</v>
      </c>
      <c r="G410" s="195">
        <v>3580</v>
      </c>
      <c r="H410" s="220">
        <v>-0.27953310525256592</v>
      </c>
      <c r="I410" s="202">
        <v>2318</v>
      </c>
      <c r="J410" s="221">
        <v>-0.13539723983588214</v>
      </c>
      <c r="K410" s="195">
        <v>353</v>
      </c>
      <c r="L410" s="220">
        <v>-0.30374753451676528</v>
      </c>
      <c r="M410" s="202">
        <v>6845</v>
      </c>
      <c r="N410" s="221">
        <v>-0.31129892343294097</v>
      </c>
      <c r="O410" s="195">
        <v>11272</v>
      </c>
      <c r="P410" s="220">
        <v>-0.35588571428571425</v>
      </c>
      <c r="Q410" s="202">
        <v>18117</v>
      </c>
      <c r="R410" s="221">
        <v>-0.33973541309814492</v>
      </c>
    </row>
    <row r="411" spans="2:18" ht="15" hidden="1" customHeight="1" outlineLevel="1">
      <c r="B411" s="63" t="s">
        <v>89</v>
      </c>
      <c r="C411" s="195">
        <v>7</v>
      </c>
      <c r="D411" s="220">
        <v>-0.95394736842105265</v>
      </c>
      <c r="E411" s="202">
        <v>476</v>
      </c>
      <c r="F411" s="221">
        <v>-0.76632302405498276</v>
      </c>
      <c r="G411" s="195">
        <v>2536</v>
      </c>
      <c r="H411" s="220">
        <v>-0.49512243679076251</v>
      </c>
      <c r="I411" s="202">
        <v>2623</v>
      </c>
      <c r="J411" s="221">
        <v>-0.10355434039644562</v>
      </c>
      <c r="K411" s="195">
        <v>329</v>
      </c>
      <c r="L411" s="220">
        <v>-0.31458333333333333</v>
      </c>
      <c r="M411" s="202">
        <v>5971</v>
      </c>
      <c r="N411" s="221">
        <v>-0.4376530420041439</v>
      </c>
      <c r="O411" s="195">
        <v>13400</v>
      </c>
      <c r="P411" s="220">
        <v>-2.792890823358718E-2</v>
      </c>
      <c r="Q411" s="202">
        <v>19371</v>
      </c>
      <c r="R411" s="221">
        <v>-0.20620415522681634</v>
      </c>
    </row>
    <row r="412" spans="2:18" ht="15" hidden="1" customHeight="1" outlineLevel="1">
      <c r="B412" s="63" t="s">
        <v>88</v>
      </c>
      <c r="C412" s="195">
        <v>11</v>
      </c>
      <c r="D412" s="220">
        <v>-0.78</v>
      </c>
      <c r="E412" s="202">
        <v>94</v>
      </c>
      <c r="F412" s="221">
        <v>-0.89903329752953809</v>
      </c>
      <c r="G412" s="195">
        <v>1334</v>
      </c>
      <c r="H412" s="220">
        <v>-0.45617611088463106</v>
      </c>
      <c r="I412" s="202">
        <v>1208</v>
      </c>
      <c r="J412" s="221">
        <v>-0.30852890669719524</v>
      </c>
      <c r="K412" s="195">
        <v>179</v>
      </c>
      <c r="L412" s="220">
        <v>-0.35379061371841158</v>
      </c>
      <c r="M412" s="202">
        <v>2826</v>
      </c>
      <c r="N412" s="221">
        <v>-0.48222792231586664</v>
      </c>
      <c r="O412" s="195">
        <v>4552</v>
      </c>
      <c r="P412" s="220">
        <v>-0.43677307597129422</v>
      </c>
      <c r="Q412" s="202">
        <v>7378</v>
      </c>
      <c r="R412" s="221">
        <v>-0.45509601181683901</v>
      </c>
    </row>
    <row r="413" spans="2:18" ht="15" hidden="1" customHeight="1" outlineLevel="1">
      <c r="B413" s="63" t="s">
        <v>87</v>
      </c>
      <c r="C413" s="195">
        <v>2</v>
      </c>
      <c r="D413" s="220">
        <v>-0.90476190476190477</v>
      </c>
      <c r="E413" s="202">
        <v>6</v>
      </c>
      <c r="F413" s="221">
        <v>-0.45454545454545459</v>
      </c>
      <c r="G413" s="195">
        <v>11</v>
      </c>
      <c r="H413" s="220">
        <v>-0.69444444444444442</v>
      </c>
      <c r="I413" s="202">
        <v>274</v>
      </c>
      <c r="J413" s="221">
        <v>-0.49353049907578561</v>
      </c>
      <c r="K413" s="195">
        <v>18</v>
      </c>
      <c r="L413" s="220">
        <v>-0.3571428571428571</v>
      </c>
      <c r="M413" s="202">
        <v>311</v>
      </c>
      <c r="N413" s="221">
        <v>-0.51177394034536894</v>
      </c>
      <c r="O413" s="195">
        <v>527</v>
      </c>
      <c r="P413" s="220">
        <v>0.51436781609195403</v>
      </c>
      <c r="Q413" s="202">
        <v>838</v>
      </c>
      <c r="R413" s="221">
        <v>-0.14923857868020307</v>
      </c>
    </row>
    <row r="414" spans="2:18" ht="15" hidden="1" customHeight="1" outlineLevel="1">
      <c r="B414" s="63" t="s">
        <v>86</v>
      </c>
      <c r="C414" s="195">
        <v>16</v>
      </c>
      <c r="D414" s="220">
        <v>1</v>
      </c>
      <c r="E414" s="202">
        <v>21</v>
      </c>
      <c r="F414" s="221">
        <v>0.3125</v>
      </c>
      <c r="G414" s="195">
        <v>34</v>
      </c>
      <c r="H414" s="220">
        <v>2.4</v>
      </c>
      <c r="I414" s="202">
        <v>286</v>
      </c>
      <c r="J414" s="221">
        <v>-0.35585585585585588</v>
      </c>
      <c r="K414" s="195">
        <v>9</v>
      </c>
      <c r="L414" s="220">
        <v>-0.3571428571428571</v>
      </c>
      <c r="M414" s="202">
        <v>366</v>
      </c>
      <c r="N414" s="221">
        <v>-0.25609756097560976</v>
      </c>
      <c r="O414" s="195">
        <v>295</v>
      </c>
      <c r="P414" s="220">
        <v>0.28260869565217384</v>
      </c>
      <c r="Q414" s="202">
        <v>661</v>
      </c>
      <c r="R414" s="221">
        <v>-8.4487534626038752E-2</v>
      </c>
    </row>
    <row r="415" spans="2:18" ht="15" hidden="1" customHeight="1" outlineLevel="1">
      <c r="B415" s="63" t="s">
        <v>85</v>
      </c>
      <c r="C415" s="195">
        <v>3</v>
      </c>
      <c r="D415" s="220">
        <v>-0.94545454545454544</v>
      </c>
      <c r="E415" s="202">
        <v>18</v>
      </c>
      <c r="F415" s="221">
        <v>-0.25</v>
      </c>
      <c r="G415" s="195">
        <v>45</v>
      </c>
      <c r="H415" s="220">
        <v>1.5</v>
      </c>
      <c r="I415" s="202">
        <v>399</v>
      </c>
      <c r="J415" s="221">
        <v>0.5171102661596958</v>
      </c>
      <c r="K415" s="195">
        <v>9</v>
      </c>
      <c r="L415" s="220">
        <v>-0.52631578947368429</v>
      </c>
      <c r="M415" s="202">
        <v>474</v>
      </c>
      <c r="N415" s="221">
        <v>0.25065963060686025</v>
      </c>
      <c r="O415" s="195">
        <v>499</v>
      </c>
      <c r="P415" s="220">
        <v>0.49401197604790426</v>
      </c>
      <c r="Q415" s="202">
        <v>973</v>
      </c>
      <c r="R415" s="221">
        <v>0.36465638148667612</v>
      </c>
    </row>
    <row r="416" spans="2:18" ht="15" hidden="1" customHeight="1" outlineLevel="1">
      <c r="B416" s="63" t="s">
        <v>84</v>
      </c>
      <c r="C416" s="195">
        <v>5</v>
      </c>
      <c r="D416" s="220">
        <v>-0.98680738786279687</v>
      </c>
      <c r="E416" s="202">
        <v>8</v>
      </c>
      <c r="F416" s="221">
        <v>-0.19999999999999996</v>
      </c>
      <c r="G416" s="195">
        <v>26</v>
      </c>
      <c r="H416" s="220">
        <v>0.30000000000000004</v>
      </c>
      <c r="I416" s="202">
        <v>150</v>
      </c>
      <c r="J416" s="221">
        <v>-0.61240310077519378</v>
      </c>
      <c r="K416" s="195">
        <v>11</v>
      </c>
      <c r="L416" s="220">
        <v>-0.52173913043478259</v>
      </c>
      <c r="M416" s="202">
        <v>200</v>
      </c>
      <c r="N416" s="221">
        <v>-0.75579975579975578</v>
      </c>
      <c r="O416" s="195">
        <v>389</v>
      </c>
      <c r="P416" s="220">
        <v>-5.5825242718446577E-2</v>
      </c>
      <c r="Q416" s="202">
        <v>589</v>
      </c>
      <c r="R416" s="221">
        <v>-0.52152721364744115</v>
      </c>
    </row>
    <row r="417" spans="2:18" ht="15" hidden="1" customHeight="1" outlineLevel="1">
      <c r="B417" s="63" t="s">
        <v>83</v>
      </c>
      <c r="C417" s="195">
        <v>0</v>
      </c>
      <c r="D417" s="220">
        <v>-1</v>
      </c>
      <c r="E417" s="202">
        <v>2</v>
      </c>
      <c r="F417" s="221">
        <v>-0.95652173913043481</v>
      </c>
      <c r="G417" s="195">
        <v>21</v>
      </c>
      <c r="H417" s="220">
        <v>-0.53333333333333333</v>
      </c>
      <c r="I417" s="202">
        <v>296</v>
      </c>
      <c r="J417" s="221">
        <v>-0.43726235741444863</v>
      </c>
      <c r="K417" s="195">
        <v>23</v>
      </c>
      <c r="L417" s="220">
        <v>-0.39473684210526316</v>
      </c>
      <c r="M417" s="202">
        <v>342</v>
      </c>
      <c r="N417" s="221">
        <v>-0.51072961373390557</v>
      </c>
      <c r="O417" s="195">
        <v>378</v>
      </c>
      <c r="P417" s="220">
        <v>-0.13895216400911159</v>
      </c>
      <c r="Q417" s="202">
        <v>720</v>
      </c>
      <c r="R417" s="221">
        <v>-0.36731107205623903</v>
      </c>
    </row>
    <row r="418" spans="2:18" ht="15" hidden="1" customHeight="1" outlineLevel="1">
      <c r="B418" s="63" t="s">
        <v>82</v>
      </c>
      <c r="C418" s="195">
        <v>3</v>
      </c>
      <c r="D418" s="220">
        <v>-0.9951060358890701</v>
      </c>
      <c r="E418" s="202">
        <v>273</v>
      </c>
      <c r="F418" s="221">
        <v>-0.78281622911694515</v>
      </c>
      <c r="G418" s="195">
        <v>1579</v>
      </c>
      <c r="H418" s="220">
        <v>-0.204133064516129</v>
      </c>
      <c r="I418" s="202">
        <v>1319</v>
      </c>
      <c r="J418" s="221">
        <v>-0.38046031000469704</v>
      </c>
      <c r="K418" s="195">
        <v>293</v>
      </c>
      <c r="L418" s="220">
        <v>-0.59917920656634749</v>
      </c>
      <c r="M418" s="202">
        <v>3467</v>
      </c>
      <c r="N418" s="221">
        <v>-0.48361632409889788</v>
      </c>
      <c r="O418" s="195">
        <v>7274</v>
      </c>
      <c r="P418" s="220">
        <v>-0.17359690979322884</v>
      </c>
      <c r="Q418" s="202">
        <v>10741</v>
      </c>
      <c r="R418" s="221">
        <v>-0.3077468419695798</v>
      </c>
    </row>
    <row r="419" spans="2:18" ht="15" hidden="1" customHeight="1" outlineLevel="1">
      <c r="B419" s="63" t="s">
        <v>81</v>
      </c>
      <c r="C419" s="195">
        <v>122</v>
      </c>
      <c r="D419" s="220">
        <v>-0.88766114180478817</v>
      </c>
      <c r="E419" s="202">
        <v>2637</v>
      </c>
      <c r="F419" s="221">
        <v>-0.31328124999999996</v>
      </c>
      <c r="G419" s="195">
        <v>5289</v>
      </c>
      <c r="H419" s="220">
        <v>-0.1350776778413737</v>
      </c>
      <c r="I419" s="202">
        <v>2916</v>
      </c>
      <c r="J419" s="221">
        <v>-0.33922501699524132</v>
      </c>
      <c r="K419" s="195">
        <v>691</v>
      </c>
      <c r="L419" s="220">
        <v>-0.16038882138517618</v>
      </c>
      <c r="M419" s="202">
        <v>11655</v>
      </c>
      <c r="N419" s="221">
        <v>-0.28395896049640601</v>
      </c>
      <c r="O419" s="195">
        <v>19273</v>
      </c>
      <c r="P419" s="220">
        <v>-1.798634464485882E-2</v>
      </c>
      <c r="Q419" s="202">
        <v>30928</v>
      </c>
      <c r="R419" s="221">
        <v>-0.13856780770409161</v>
      </c>
    </row>
    <row r="420" spans="2:18" ht="15" hidden="1" customHeight="1" outlineLevel="1">
      <c r="B420" s="63" t="s">
        <v>80</v>
      </c>
      <c r="C420" s="195">
        <v>121</v>
      </c>
      <c r="D420" s="220">
        <v>-0.82788051209103841</v>
      </c>
      <c r="E420" s="202">
        <v>1634</v>
      </c>
      <c r="F420" s="221">
        <v>-0.55452562704471098</v>
      </c>
      <c r="G420" s="195">
        <v>5172</v>
      </c>
      <c r="H420" s="220">
        <v>-4.2576823398741248E-2</v>
      </c>
      <c r="I420" s="202">
        <v>2766</v>
      </c>
      <c r="J420" s="221">
        <v>-0.34127173136461064</v>
      </c>
      <c r="K420" s="195">
        <v>676</v>
      </c>
      <c r="L420" s="220">
        <v>-0.3009307135470527</v>
      </c>
      <c r="M420" s="202">
        <v>10369</v>
      </c>
      <c r="N420" s="221">
        <v>-0.30591070352767924</v>
      </c>
      <c r="O420" s="195">
        <v>16920</v>
      </c>
      <c r="P420" s="220">
        <v>-5.905905905905906E-2</v>
      </c>
      <c r="Q420" s="202">
        <v>27289</v>
      </c>
      <c r="R420" s="221">
        <v>-0.17107621275173901</v>
      </c>
    </row>
    <row r="421" spans="2:18" ht="15" hidden="1" customHeight="1" outlineLevel="1">
      <c r="B421" s="63" t="s">
        <v>79</v>
      </c>
      <c r="C421" s="195">
        <v>106</v>
      </c>
      <c r="D421" s="220">
        <v>-0.86410256410256414</v>
      </c>
      <c r="E421" s="202">
        <v>2302</v>
      </c>
      <c r="F421" s="221">
        <v>-0.38695073235685751</v>
      </c>
      <c r="G421" s="195">
        <v>4914</v>
      </c>
      <c r="H421" s="220">
        <v>-0.12671050293229069</v>
      </c>
      <c r="I421" s="202">
        <v>2663</v>
      </c>
      <c r="J421" s="221">
        <v>-0.37983232417326507</v>
      </c>
      <c r="K421" s="195">
        <v>591</v>
      </c>
      <c r="L421" s="220">
        <v>-0.32224770642201839</v>
      </c>
      <c r="M421" s="202">
        <v>10576</v>
      </c>
      <c r="N421" s="221">
        <v>-0.3100208768267223</v>
      </c>
      <c r="O421" s="195">
        <v>16618</v>
      </c>
      <c r="P421" s="220">
        <v>-0.14779487179487183</v>
      </c>
      <c r="Q421" s="202">
        <v>27194</v>
      </c>
      <c r="R421" s="221">
        <v>-0.21919145515102789</v>
      </c>
    </row>
    <row r="422" spans="2:18" collapsed="1">
      <c r="B422" s="227">
        <v>1980</v>
      </c>
      <c r="C422" s="228">
        <v>409</v>
      </c>
      <c r="D422" s="229">
        <v>-0.89876237623762378</v>
      </c>
      <c r="E422" s="228">
        <v>8052</v>
      </c>
      <c r="F422" s="229">
        <v>-0.53262131413977243</v>
      </c>
      <c r="G422" s="228">
        <v>24541</v>
      </c>
      <c r="H422" s="229">
        <v>-0.22588480222068008</v>
      </c>
      <c r="I422" s="228">
        <v>17218</v>
      </c>
      <c r="J422" s="229">
        <v>-0.29865580448065177</v>
      </c>
      <c r="K422" s="228">
        <v>3182</v>
      </c>
      <c r="L422" s="229">
        <v>-0.33417032852061102</v>
      </c>
      <c r="M422" s="228">
        <v>53402</v>
      </c>
      <c r="N422" s="229">
        <v>-0.35112212785088515</v>
      </c>
      <c r="O422" s="228">
        <v>91397</v>
      </c>
      <c r="P422" s="229">
        <v>-0.14614162929745889</v>
      </c>
      <c r="Q422" s="228">
        <v>144799</v>
      </c>
      <c r="R422" s="229">
        <v>-0.23523943825624938</v>
      </c>
    </row>
    <row r="423" spans="2:18" ht="15" hidden="1" customHeight="1" outlineLevel="1">
      <c r="B423" s="63" t="s">
        <v>90</v>
      </c>
      <c r="C423" s="195">
        <v>149</v>
      </c>
      <c r="D423" s="220">
        <v>-0.81895504252733897</v>
      </c>
      <c r="E423" s="202">
        <v>1633</v>
      </c>
      <c r="F423" s="221">
        <v>-0.34259259259259256</v>
      </c>
      <c r="G423" s="195">
        <v>4969</v>
      </c>
      <c r="H423" s="220">
        <v>-9.6873864049436542E-2</v>
      </c>
      <c r="I423" s="202">
        <v>2681</v>
      </c>
      <c r="J423" s="221">
        <v>-0.3172905525846702</v>
      </c>
      <c r="K423" s="195">
        <v>507</v>
      </c>
      <c r="L423" s="220">
        <v>-0.45366379310344829</v>
      </c>
      <c r="M423" s="202">
        <v>9939</v>
      </c>
      <c r="N423" s="221">
        <v>-0.27261416861826693</v>
      </c>
      <c r="O423" s="195">
        <v>17500</v>
      </c>
      <c r="P423" s="220">
        <v>-4.8913043478260865E-2</v>
      </c>
      <c r="Q423" s="202">
        <v>27439</v>
      </c>
      <c r="R423" s="221">
        <v>-0.14424276447105788</v>
      </c>
    </row>
    <row r="424" spans="2:18" ht="15" hidden="1" customHeight="1" outlineLevel="1">
      <c r="B424" s="63" t="s">
        <v>89</v>
      </c>
      <c r="C424" s="195">
        <v>152</v>
      </c>
      <c r="D424" s="220">
        <v>-0.18716577540106949</v>
      </c>
      <c r="E424" s="202">
        <v>2037</v>
      </c>
      <c r="F424" s="221">
        <v>-0.25684056913535203</v>
      </c>
      <c r="G424" s="195">
        <v>5023</v>
      </c>
      <c r="H424" s="220">
        <v>2.677841373671308E-2</v>
      </c>
      <c r="I424" s="202">
        <v>2926</v>
      </c>
      <c r="J424" s="221">
        <v>-0.29983249581239535</v>
      </c>
      <c r="K424" s="195">
        <v>480</v>
      </c>
      <c r="L424" s="220">
        <v>-0.31330472103004292</v>
      </c>
      <c r="M424" s="202">
        <v>10618</v>
      </c>
      <c r="N424" s="221">
        <v>-0.16380532367301937</v>
      </c>
      <c r="O424" s="195">
        <v>13785</v>
      </c>
      <c r="P424" s="220">
        <v>-0.16378525932666055</v>
      </c>
      <c r="Q424" s="202">
        <v>24403</v>
      </c>
      <c r="R424" s="221">
        <v>-0.16379398965150949</v>
      </c>
    </row>
    <row r="425" spans="2:18" ht="15" hidden="1" customHeight="1" outlineLevel="1">
      <c r="B425" s="63" t="s">
        <v>88</v>
      </c>
      <c r="C425" s="195">
        <v>50</v>
      </c>
      <c r="D425" s="220">
        <v>-0.8098859315589354</v>
      </c>
      <c r="E425" s="202">
        <v>931</v>
      </c>
      <c r="F425" s="221">
        <v>-0.70064308681672027</v>
      </c>
      <c r="G425" s="195">
        <v>2453</v>
      </c>
      <c r="H425" s="220">
        <v>0.19019893255701126</v>
      </c>
      <c r="I425" s="202">
        <v>1747</v>
      </c>
      <c r="J425" s="221">
        <v>-0.23073535887274332</v>
      </c>
      <c r="K425" s="195">
        <v>277</v>
      </c>
      <c r="L425" s="220">
        <v>-0.50358422939068093</v>
      </c>
      <c r="M425" s="202">
        <v>5458</v>
      </c>
      <c r="N425" s="221">
        <v>-0.33946508532010167</v>
      </c>
      <c r="O425" s="195">
        <v>8082</v>
      </c>
      <c r="P425" s="220">
        <v>-4.1394852330684406E-2</v>
      </c>
      <c r="Q425" s="202">
        <v>13540</v>
      </c>
      <c r="R425" s="221">
        <v>-0.18893015454654372</v>
      </c>
    </row>
    <row r="426" spans="2:18" ht="15" hidden="1" customHeight="1" outlineLevel="1">
      <c r="B426" s="63" t="s">
        <v>87</v>
      </c>
      <c r="C426" s="195">
        <v>21</v>
      </c>
      <c r="D426" s="220">
        <v>0.75</v>
      </c>
      <c r="E426" s="202">
        <v>11</v>
      </c>
      <c r="F426" s="221">
        <v>-0.99308176100628931</v>
      </c>
      <c r="G426" s="195">
        <v>36</v>
      </c>
      <c r="H426" s="220">
        <v>-0.63636363636363635</v>
      </c>
      <c r="I426" s="202">
        <v>541</v>
      </c>
      <c r="J426" s="221">
        <v>1.883239171374762E-2</v>
      </c>
      <c r="K426" s="195">
        <v>28</v>
      </c>
      <c r="L426" s="220">
        <v>-0.55555555555555558</v>
      </c>
      <c r="M426" s="202">
        <v>637</v>
      </c>
      <c r="N426" s="221">
        <v>-0.72244008714596952</v>
      </c>
      <c r="O426" s="195">
        <v>348</v>
      </c>
      <c r="P426" s="220">
        <v>-0.77314211212516293</v>
      </c>
      <c r="Q426" s="202">
        <v>985</v>
      </c>
      <c r="R426" s="221">
        <v>-0.74275267693914859</v>
      </c>
    </row>
    <row r="427" spans="2:18" ht="15" hidden="1" customHeight="1" outlineLevel="1">
      <c r="B427" s="63" t="s">
        <v>86</v>
      </c>
      <c r="C427" s="195">
        <v>8</v>
      </c>
      <c r="D427" s="220">
        <v>1</v>
      </c>
      <c r="E427" s="202">
        <v>16</v>
      </c>
      <c r="F427" s="221">
        <v>0.60000000000000009</v>
      </c>
      <c r="G427" s="195">
        <v>10</v>
      </c>
      <c r="H427" s="220">
        <v>-0.67741935483870974</v>
      </c>
      <c r="I427" s="202">
        <v>444</v>
      </c>
      <c r="J427" s="221">
        <v>-0.12079207920792079</v>
      </c>
      <c r="K427" s="195">
        <v>14</v>
      </c>
      <c r="L427" s="220">
        <v>-0.6</v>
      </c>
      <c r="M427" s="202">
        <v>492</v>
      </c>
      <c r="N427" s="221">
        <v>-0.15897435897435896</v>
      </c>
      <c r="O427" s="195">
        <v>230</v>
      </c>
      <c r="P427" s="220">
        <v>-0.53907815631262523</v>
      </c>
      <c r="Q427" s="202">
        <v>722</v>
      </c>
      <c r="R427" s="221">
        <v>-0.33394833948339486</v>
      </c>
    </row>
    <row r="428" spans="2:18" ht="15" hidden="1" customHeight="1" outlineLevel="1">
      <c r="B428" s="63" t="s">
        <v>85</v>
      </c>
      <c r="C428" s="195">
        <v>55</v>
      </c>
      <c r="D428" s="220">
        <v>10</v>
      </c>
      <c r="E428" s="202">
        <v>24</v>
      </c>
      <c r="F428" s="221">
        <v>-0.98499061913696062</v>
      </c>
      <c r="G428" s="195">
        <v>18</v>
      </c>
      <c r="H428" s="220">
        <v>-0.96137339055793991</v>
      </c>
      <c r="I428" s="202">
        <v>263</v>
      </c>
      <c r="J428" s="221">
        <v>-0.27348066298342544</v>
      </c>
      <c r="K428" s="195">
        <v>19</v>
      </c>
      <c r="L428" s="220">
        <v>-0.5</v>
      </c>
      <c r="M428" s="202">
        <v>379</v>
      </c>
      <c r="N428" s="221">
        <v>-0.84655870445344128</v>
      </c>
      <c r="O428" s="195">
        <v>334</v>
      </c>
      <c r="P428" s="220">
        <v>-0.36862003780718333</v>
      </c>
      <c r="Q428" s="202">
        <v>713</v>
      </c>
      <c r="R428" s="221">
        <v>-0.7622540846948983</v>
      </c>
    </row>
    <row r="429" spans="2:18" ht="15" hidden="1" customHeight="1" outlineLevel="1">
      <c r="B429" s="63" t="s">
        <v>84</v>
      </c>
      <c r="C429" s="195">
        <v>379</v>
      </c>
      <c r="D429" s="220">
        <v>33.454545454545453</v>
      </c>
      <c r="E429" s="202">
        <v>10</v>
      </c>
      <c r="F429" s="221">
        <v>-0.90990990990990994</v>
      </c>
      <c r="G429" s="195">
        <v>20</v>
      </c>
      <c r="H429" s="220">
        <v>0.25</v>
      </c>
      <c r="I429" s="202">
        <v>387</v>
      </c>
      <c r="J429" s="221">
        <v>0.1449704142011834</v>
      </c>
      <c r="K429" s="195">
        <v>23</v>
      </c>
      <c r="L429" s="220">
        <v>4.5454545454545414E-2</v>
      </c>
      <c r="M429" s="202">
        <v>819</v>
      </c>
      <c r="N429" s="221">
        <v>0.64457831325301207</v>
      </c>
      <c r="O429" s="195">
        <v>412</v>
      </c>
      <c r="P429" s="220">
        <v>-0.77424657534246577</v>
      </c>
      <c r="Q429" s="202">
        <v>1231</v>
      </c>
      <c r="R429" s="221">
        <v>-0.47008179078777446</v>
      </c>
    </row>
    <row r="430" spans="2:18" ht="15" hidden="1" customHeight="1" outlineLevel="1">
      <c r="B430" s="63" t="s">
        <v>83</v>
      </c>
      <c r="C430" s="195">
        <v>44</v>
      </c>
      <c r="D430" s="220">
        <v>7.8000000000000007</v>
      </c>
      <c r="E430" s="202">
        <v>46</v>
      </c>
      <c r="F430" s="221">
        <v>-0.66666666666666674</v>
      </c>
      <c r="G430" s="195">
        <v>45</v>
      </c>
      <c r="H430" s="220">
        <v>0.125</v>
      </c>
      <c r="I430" s="202">
        <v>526</v>
      </c>
      <c r="J430" s="221">
        <v>9.5833333333333437E-2</v>
      </c>
      <c r="K430" s="195">
        <v>38</v>
      </c>
      <c r="L430" s="220">
        <v>0.80952380952380953</v>
      </c>
      <c r="M430" s="202">
        <v>699</v>
      </c>
      <c r="N430" s="221">
        <v>2.1929824561403466E-2</v>
      </c>
      <c r="O430" s="195">
        <v>439</v>
      </c>
      <c r="P430" s="220">
        <v>-0.79666512274201018</v>
      </c>
      <c r="Q430" s="202">
        <v>1138</v>
      </c>
      <c r="R430" s="221">
        <v>-0.59971860710517055</v>
      </c>
    </row>
    <row r="431" spans="2:18" ht="15" hidden="1" customHeight="1" outlineLevel="1">
      <c r="B431" s="63" t="s">
        <v>82</v>
      </c>
      <c r="C431" s="195">
        <v>613</v>
      </c>
      <c r="D431" s="220">
        <v>2.463276836158192</v>
      </c>
      <c r="E431" s="202">
        <v>1257</v>
      </c>
      <c r="F431" s="221">
        <v>13.123595505617978</v>
      </c>
      <c r="G431" s="195">
        <v>1984</v>
      </c>
      <c r="H431" s="220">
        <v>0.23076923076923084</v>
      </c>
      <c r="I431" s="202">
        <v>2129</v>
      </c>
      <c r="J431" s="221">
        <v>0.49298737727910247</v>
      </c>
      <c r="K431" s="195">
        <v>731</v>
      </c>
      <c r="L431" s="220">
        <v>1.6200716845878138</v>
      </c>
      <c r="M431" s="202">
        <v>6714</v>
      </c>
      <c r="N431" s="221">
        <v>0.87384873011442932</v>
      </c>
      <c r="O431" s="195">
        <v>8802</v>
      </c>
      <c r="P431" s="220">
        <v>0.61652892561983474</v>
      </c>
      <c r="Q431" s="202">
        <v>15516</v>
      </c>
      <c r="R431" s="221">
        <v>0.71865307930881706</v>
      </c>
    </row>
    <row r="432" spans="2:18" ht="15" hidden="1" customHeight="1" outlineLevel="1">
      <c r="B432" s="63" t="s">
        <v>81</v>
      </c>
      <c r="C432" s="195">
        <v>1086</v>
      </c>
      <c r="D432" s="220">
        <v>0.13479623824451403</v>
      </c>
      <c r="E432" s="202">
        <v>3840</v>
      </c>
      <c r="F432" s="221">
        <v>1.4583866837387962</v>
      </c>
      <c r="G432" s="195">
        <v>6115</v>
      </c>
      <c r="H432" s="220">
        <v>0.19480265728800306</v>
      </c>
      <c r="I432" s="202">
        <v>4413</v>
      </c>
      <c r="J432" s="221">
        <v>9.1786244433448738E-2</v>
      </c>
      <c r="K432" s="195">
        <v>823</v>
      </c>
      <c r="L432" s="220">
        <v>-4.8367593712212997E-3</v>
      </c>
      <c r="M432" s="202">
        <v>16277</v>
      </c>
      <c r="N432" s="221">
        <v>0.30153526307372469</v>
      </c>
      <c r="O432" s="195">
        <v>19626</v>
      </c>
      <c r="P432" s="220">
        <v>0.15999763579407777</v>
      </c>
      <c r="Q432" s="202">
        <v>35903</v>
      </c>
      <c r="R432" s="221">
        <v>0.22015293118096846</v>
      </c>
    </row>
    <row r="433" spans="2:18" ht="15" hidden="1" customHeight="1" outlineLevel="1">
      <c r="B433" s="63" t="s">
        <v>80</v>
      </c>
      <c r="C433" s="195">
        <v>703</v>
      </c>
      <c r="D433" s="220">
        <v>-2.8368794326241176E-3</v>
      </c>
      <c r="E433" s="202">
        <v>3668</v>
      </c>
      <c r="F433" s="221">
        <v>1.4584450402144773</v>
      </c>
      <c r="G433" s="195">
        <v>5402</v>
      </c>
      <c r="H433" s="220">
        <v>6.7588932806324165E-2</v>
      </c>
      <c r="I433" s="202">
        <v>4199</v>
      </c>
      <c r="J433" s="221">
        <v>-3.1819229882407152E-2</v>
      </c>
      <c r="K433" s="195">
        <v>967</v>
      </c>
      <c r="L433" s="220">
        <v>0.26736566186107469</v>
      </c>
      <c r="M433" s="202">
        <v>14939</v>
      </c>
      <c r="N433" s="221">
        <v>0.20895039249008662</v>
      </c>
      <c r="O433" s="195">
        <v>17982</v>
      </c>
      <c r="P433" s="220">
        <v>9.8070346849047363E-2</v>
      </c>
      <c r="Q433" s="202">
        <v>32921</v>
      </c>
      <c r="R433" s="221">
        <v>0.14575575122681239</v>
      </c>
    </row>
    <row r="434" spans="2:18" ht="15" hidden="1" customHeight="1" outlineLevel="1">
      <c r="B434" s="63" t="s">
        <v>79</v>
      </c>
      <c r="C434" s="195">
        <v>780</v>
      </c>
      <c r="D434" s="220">
        <v>-2.9850746268656692E-2</v>
      </c>
      <c r="E434" s="202">
        <v>3755</v>
      </c>
      <c r="F434" s="221">
        <v>0.45768633540372661</v>
      </c>
      <c r="G434" s="195">
        <v>5627</v>
      </c>
      <c r="H434" s="220">
        <v>4.1265729089563274E-2</v>
      </c>
      <c r="I434" s="202">
        <v>4294</v>
      </c>
      <c r="J434" s="221">
        <v>-0.17549923195084483</v>
      </c>
      <c r="K434" s="195">
        <v>872</v>
      </c>
      <c r="L434" s="220">
        <v>0.29955290611028307</v>
      </c>
      <c r="M434" s="202">
        <v>15328</v>
      </c>
      <c r="N434" s="221">
        <v>4.5352247152697256E-2</v>
      </c>
      <c r="O434" s="195">
        <v>19500</v>
      </c>
      <c r="P434" s="220">
        <v>-4.7060548306699923E-2</v>
      </c>
      <c r="Q434" s="202">
        <v>34828</v>
      </c>
      <c r="R434" s="221">
        <v>-8.4837442350396142E-3</v>
      </c>
    </row>
    <row r="435" spans="2:18" collapsed="1">
      <c r="B435" s="227">
        <v>1979</v>
      </c>
      <c r="C435" s="228">
        <v>4040</v>
      </c>
      <c r="D435" s="229">
        <v>2.2008601062484257E-2</v>
      </c>
      <c r="E435" s="228">
        <v>17228</v>
      </c>
      <c r="F435" s="229">
        <v>-1.5655353673865835E-2</v>
      </c>
      <c r="G435" s="228">
        <v>31702</v>
      </c>
      <c r="H435" s="229">
        <v>4.6236097818553867E-2</v>
      </c>
      <c r="I435" s="228">
        <v>24550</v>
      </c>
      <c r="J435" s="229">
        <v>-0.11070057233934649</v>
      </c>
      <c r="K435" s="228">
        <v>4779</v>
      </c>
      <c r="L435" s="229">
        <v>-2.5489396411092935E-2</v>
      </c>
      <c r="M435" s="228">
        <v>82299</v>
      </c>
      <c r="N435" s="229">
        <v>-2.3342747964778199E-2</v>
      </c>
      <c r="O435" s="228">
        <v>107040</v>
      </c>
      <c r="P435" s="229">
        <v>-1.8566909641039797E-2</v>
      </c>
      <c r="Q435" s="228">
        <v>189339</v>
      </c>
      <c r="R435" s="229">
        <v>-2.0648525068405976E-2</v>
      </c>
    </row>
    <row r="436" spans="2:18" ht="15" hidden="1" customHeight="1" outlineLevel="1">
      <c r="B436" s="63" t="s">
        <v>90</v>
      </c>
      <c r="C436" s="195">
        <v>823</v>
      </c>
      <c r="D436" s="195"/>
      <c r="E436" s="202">
        <v>2484</v>
      </c>
      <c r="F436" s="202"/>
      <c r="G436" s="195">
        <v>5502</v>
      </c>
      <c r="H436" s="195"/>
      <c r="I436" s="202">
        <v>3927</v>
      </c>
      <c r="J436" s="202"/>
      <c r="K436" s="195">
        <v>928</v>
      </c>
      <c r="L436" s="195"/>
      <c r="M436" s="202">
        <v>13664</v>
      </c>
      <c r="N436" s="202"/>
      <c r="O436" s="195">
        <v>18400</v>
      </c>
      <c r="P436" s="195"/>
      <c r="Q436" s="202">
        <v>32064</v>
      </c>
      <c r="R436" s="202"/>
    </row>
    <row r="437" spans="2:18" ht="15" hidden="1" customHeight="1" outlineLevel="1">
      <c r="B437" s="63" t="s">
        <v>89</v>
      </c>
      <c r="C437" s="195">
        <v>187</v>
      </c>
      <c r="D437" s="195"/>
      <c r="E437" s="202">
        <v>2741</v>
      </c>
      <c r="F437" s="202"/>
      <c r="G437" s="195">
        <v>4892</v>
      </c>
      <c r="H437" s="195"/>
      <c r="I437" s="202">
        <v>4179</v>
      </c>
      <c r="J437" s="202"/>
      <c r="K437" s="195">
        <v>699</v>
      </c>
      <c r="L437" s="195"/>
      <c r="M437" s="202">
        <v>12698</v>
      </c>
      <c r="N437" s="202"/>
      <c r="O437" s="195">
        <v>16485</v>
      </c>
      <c r="P437" s="195"/>
      <c r="Q437" s="202">
        <v>29183</v>
      </c>
      <c r="R437" s="202"/>
    </row>
    <row r="438" spans="2:18" ht="15" hidden="1" customHeight="1" outlineLevel="1">
      <c r="B438" s="63" t="s">
        <v>88</v>
      </c>
      <c r="C438" s="195">
        <v>263</v>
      </c>
      <c r="D438" s="195"/>
      <c r="E438" s="202">
        <v>3110</v>
      </c>
      <c r="F438" s="202"/>
      <c r="G438" s="195">
        <v>2061</v>
      </c>
      <c r="H438" s="195"/>
      <c r="I438" s="202">
        <v>2271</v>
      </c>
      <c r="J438" s="202"/>
      <c r="K438" s="195">
        <v>558</v>
      </c>
      <c r="L438" s="195"/>
      <c r="M438" s="202">
        <v>8263</v>
      </c>
      <c r="N438" s="202"/>
      <c r="O438" s="195">
        <v>8431</v>
      </c>
      <c r="P438" s="195"/>
      <c r="Q438" s="202">
        <v>16694</v>
      </c>
      <c r="R438" s="202"/>
    </row>
    <row r="439" spans="2:18" ht="15" hidden="1" customHeight="1" outlineLevel="1">
      <c r="B439" s="63" t="s">
        <v>87</v>
      </c>
      <c r="C439" s="195">
        <v>12</v>
      </c>
      <c r="D439" s="195"/>
      <c r="E439" s="202">
        <v>1590</v>
      </c>
      <c r="F439" s="202"/>
      <c r="G439" s="195">
        <v>99</v>
      </c>
      <c r="H439" s="195"/>
      <c r="I439" s="202">
        <v>531</v>
      </c>
      <c r="J439" s="202"/>
      <c r="K439" s="195">
        <v>63</v>
      </c>
      <c r="L439" s="195"/>
      <c r="M439" s="202">
        <v>2295</v>
      </c>
      <c r="N439" s="202"/>
      <c r="O439" s="195">
        <v>1534</v>
      </c>
      <c r="P439" s="195"/>
      <c r="Q439" s="202">
        <v>3829</v>
      </c>
      <c r="R439" s="202"/>
    </row>
    <row r="440" spans="2:18" ht="15" hidden="1" customHeight="1" outlineLevel="1">
      <c r="B440" s="63" t="s">
        <v>86</v>
      </c>
      <c r="C440" s="195">
        <v>4</v>
      </c>
      <c r="D440" s="195"/>
      <c r="E440" s="202">
        <v>10</v>
      </c>
      <c r="F440" s="202"/>
      <c r="G440" s="195">
        <v>31</v>
      </c>
      <c r="H440" s="195"/>
      <c r="I440" s="202">
        <v>505</v>
      </c>
      <c r="J440" s="202"/>
      <c r="K440" s="195">
        <v>35</v>
      </c>
      <c r="L440" s="195"/>
      <c r="M440" s="202">
        <v>585</v>
      </c>
      <c r="N440" s="202"/>
      <c r="O440" s="195">
        <v>499</v>
      </c>
      <c r="P440" s="195"/>
      <c r="Q440" s="202">
        <v>1084</v>
      </c>
      <c r="R440" s="202"/>
    </row>
    <row r="441" spans="2:18" ht="15" hidden="1" customHeight="1" outlineLevel="1">
      <c r="B441" s="63" t="s">
        <v>85</v>
      </c>
      <c r="C441" s="195">
        <v>5</v>
      </c>
      <c r="D441" s="195"/>
      <c r="E441" s="202">
        <v>1599</v>
      </c>
      <c r="F441" s="202"/>
      <c r="G441" s="195">
        <v>466</v>
      </c>
      <c r="H441" s="195"/>
      <c r="I441" s="202">
        <v>362</v>
      </c>
      <c r="J441" s="202"/>
      <c r="K441" s="195">
        <v>38</v>
      </c>
      <c r="L441" s="195"/>
      <c r="M441" s="202">
        <v>2470</v>
      </c>
      <c r="N441" s="202"/>
      <c r="O441" s="195">
        <v>529</v>
      </c>
      <c r="P441" s="195"/>
      <c r="Q441" s="202">
        <v>2999</v>
      </c>
      <c r="R441" s="202"/>
    </row>
    <row r="442" spans="2:18" ht="15" hidden="1" customHeight="1" outlineLevel="1">
      <c r="B442" s="63" t="s">
        <v>84</v>
      </c>
      <c r="C442" s="195">
        <v>11</v>
      </c>
      <c r="D442" s="195"/>
      <c r="E442" s="202">
        <v>111</v>
      </c>
      <c r="F442" s="202"/>
      <c r="G442" s="195">
        <v>16</v>
      </c>
      <c r="H442" s="195"/>
      <c r="I442" s="202">
        <v>338</v>
      </c>
      <c r="J442" s="202"/>
      <c r="K442" s="195">
        <v>22</v>
      </c>
      <c r="L442" s="195"/>
      <c r="M442" s="202">
        <v>498</v>
      </c>
      <c r="N442" s="202"/>
      <c r="O442" s="195">
        <v>1825</v>
      </c>
      <c r="P442" s="195"/>
      <c r="Q442" s="202">
        <v>2323</v>
      </c>
      <c r="R442" s="202"/>
    </row>
    <row r="443" spans="2:18" ht="15" hidden="1" customHeight="1" outlineLevel="1">
      <c r="B443" s="63" t="s">
        <v>83</v>
      </c>
      <c r="C443" s="195">
        <v>5</v>
      </c>
      <c r="D443" s="195"/>
      <c r="E443" s="202">
        <v>138</v>
      </c>
      <c r="F443" s="202"/>
      <c r="G443" s="195">
        <v>40</v>
      </c>
      <c r="H443" s="195"/>
      <c r="I443" s="202">
        <v>480</v>
      </c>
      <c r="J443" s="202"/>
      <c r="K443" s="195">
        <v>21</v>
      </c>
      <c r="L443" s="195"/>
      <c r="M443" s="202">
        <v>684</v>
      </c>
      <c r="N443" s="202"/>
      <c r="O443" s="195">
        <v>2159</v>
      </c>
      <c r="P443" s="195"/>
      <c r="Q443" s="202">
        <v>2843</v>
      </c>
      <c r="R443" s="202"/>
    </row>
    <row r="444" spans="2:18" ht="15" hidden="1" customHeight="1" outlineLevel="1">
      <c r="B444" s="63" t="s">
        <v>82</v>
      </c>
      <c r="C444" s="195">
        <v>177</v>
      </c>
      <c r="D444" s="195"/>
      <c r="E444" s="202">
        <v>89</v>
      </c>
      <c r="F444" s="202"/>
      <c r="G444" s="195">
        <v>1612</v>
      </c>
      <c r="H444" s="195"/>
      <c r="I444" s="202">
        <v>1426</v>
      </c>
      <c r="J444" s="202"/>
      <c r="K444" s="195">
        <v>279</v>
      </c>
      <c r="L444" s="195"/>
      <c r="M444" s="202">
        <v>3583</v>
      </c>
      <c r="N444" s="202"/>
      <c r="O444" s="195">
        <v>5445</v>
      </c>
      <c r="P444" s="195"/>
      <c r="Q444" s="202">
        <v>9028</v>
      </c>
      <c r="R444" s="202"/>
    </row>
    <row r="445" spans="2:18" ht="15" hidden="1" customHeight="1" outlineLevel="1">
      <c r="B445" s="63" t="s">
        <v>81</v>
      </c>
      <c r="C445" s="195">
        <v>957</v>
      </c>
      <c r="D445" s="195"/>
      <c r="E445" s="202">
        <v>1562</v>
      </c>
      <c r="F445" s="202"/>
      <c r="G445" s="195">
        <v>5118</v>
      </c>
      <c r="H445" s="195"/>
      <c r="I445" s="202">
        <v>4042</v>
      </c>
      <c r="J445" s="202"/>
      <c r="K445" s="195">
        <v>827</v>
      </c>
      <c r="L445" s="195"/>
      <c r="M445" s="202">
        <v>12506</v>
      </c>
      <c r="N445" s="202"/>
      <c r="O445" s="195">
        <v>16919</v>
      </c>
      <c r="P445" s="195"/>
      <c r="Q445" s="202">
        <v>29425</v>
      </c>
      <c r="R445" s="202"/>
    </row>
    <row r="446" spans="2:18" ht="15" hidden="1" customHeight="1" outlineLevel="1">
      <c r="B446" s="63" t="s">
        <v>80</v>
      </c>
      <c r="C446" s="195">
        <v>705</v>
      </c>
      <c r="D446" s="195"/>
      <c r="E446" s="202">
        <v>1492</v>
      </c>
      <c r="F446" s="202"/>
      <c r="G446" s="195">
        <v>5060</v>
      </c>
      <c r="H446" s="195"/>
      <c r="I446" s="202">
        <v>4337</v>
      </c>
      <c r="J446" s="202"/>
      <c r="K446" s="195">
        <v>763</v>
      </c>
      <c r="L446" s="195"/>
      <c r="M446" s="202">
        <v>12357</v>
      </c>
      <c r="N446" s="202"/>
      <c r="O446" s="195">
        <v>16376</v>
      </c>
      <c r="P446" s="195"/>
      <c r="Q446" s="202">
        <v>28733</v>
      </c>
      <c r="R446" s="202"/>
    </row>
    <row r="447" spans="2:18" ht="15" hidden="1" customHeight="1" outlineLevel="1">
      <c r="B447" s="63" t="s">
        <v>79</v>
      </c>
      <c r="C447" s="195">
        <v>804</v>
      </c>
      <c r="D447" s="195"/>
      <c r="E447" s="202">
        <v>2576</v>
      </c>
      <c r="F447" s="202"/>
      <c r="G447" s="195">
        <v>5404</v>
      </c>
      <c r="H447" s="195"/>
      <c r="I447" s="202">
        <v>5208</v>
      </c>
      <c r="J447" s="202"/>
      <c r="K447" s="195">
        <v>671</v>
      </c>
      <c r="L447" s="195"/>
      <c r="M447" s="202">
        <v>14663</v>
      </c>
      <c r="N447" s="202"/>
      <c r="O447" s="195">
        <v>20463</v>
      </c>
      <c r="P447" s="195"/>
      <c r="Q447" s="202">
        <v>35126</v>
      </c>
      <c r="R447" s="202"/>
    </row>
    <row r="448" spans="2:18" collapsed="1">
      <c r="B448" s="227">
        <v>1978</v>
      </c>
      <c r="C448" s="228">
        <v>3953</v>
      </c>
      <c r="D448" s="228"/>
      <c r="E448" s="228">
        <v>17502</v>
      </c>
      <c r="F448" s="228"/>
      <c r="G448" s="228">
        <v>30301</v>
      </c>
      <c r="H448" s="228"/>
      <c r="I448" s="228">
        <v>27606</v>
      </c>
      <c r="J448" s="228"/>
      <c r="K448" s="228">
        <v>4904</v>
      </c>
      <c r="L448" s="228"/>
      <c r="M448" s="228">
        <v>84266</v>
      </c>
      <c r="N448" s="228"/>
      <c r="O448" s="228">
        <v>109065</v>
      </c>
      <c r="P448" s="228"/>
      <c r="Q448" s="228">
        <v>193331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-6.0606060606060552E-2</v>
      </c>
      <c r="D7" s="220">
        <v>3.8826086956521735</v>
      </c>
      <c r="E7" s="220">
        <v>0.25379192480239254</v>
      </c>
      <c r="F7" s="220">
        <v>9.2071411865596087E-2</v>
      </c>
      <c r="G7" s="220">
        <v>0.74577572964669736</v>
      </c>
      <c r="H7" s="221">
        <v>0.22134408039359355</v>
      </c>
      <c r="I7" s="220">
        <v>8.5639446047876655E-2</v>
      </c>
      <c r="J7" s="221">
        <v>0.12861096839418606</v>
      </c>
    </row>
    <row r="8" spans="2:10">
      <c r="B8" s="63" t="s">
        <v>89</v>
      </c>
      <c r="C8" s="220">
        <v>1.7105263157894739</v>
      </c>
      <c r="D8" s="220">
        <v>2.8823529411764706</v>
      </c>
      <c r="E8" s="220">
        <v>9.2399632240269591E-2</v>
      </c>
      <c r="F8" s="220">
        <v>9.539948081915206E-2</v>
      </c>
      <c r="G8" s="220">
        <v>1.5660218671152228</v>
      </c>
      <c r="H8" s="221">
        <v>0.2076490232856032</v>
      </c>
      <c r="I8" s="220">
        <v>-3.5134247089748438E-2</v>
      </c>
      <c r="J8" s="221">
        <v>4.7186932849364815E-2</v>
      </c>
    </row>
    <row r="9" spans="2:10">
      <c r="B9" s="63" t="s">
        <v>88</v>
      </c>
      <c r="C9" s="220">
        <v>5.3</v>
      </c>
      <c r="D9" s="220">
        <v>0.40106951871657759</v>
      </c>
      <c r="E9" s="220">
        <v>0.38055376690276876</v>
      </c>
      <c r="F9" s="220">
        <v>0.14229338144097414</v>
      </c>
      <c r="G9" s="220">
        <v>0.14231063504208108</v>
      </c>
      <c r="H9" s="221">
        <v>0.20991842922110737</v>
      </c>
      <c r="I9" s="220">
        <v>1.2747097583934774E-2</v>
      </c>
      <c r="J9" s="221">
        <v>8.2162189636331373E-2</v>
      </c>
    </row>
    <row r="10" spans="2:10">
      <c r="B10" s="63" t="s">
        <v>87</v>
      </c>
      <c r="C10" s="220">
        <v>-0.55172413793103448</v>
      </c>
      <c r="D10" s="220">
        <v>6.9830508474576272</v>
      </c>
      <c r="E10" s="220">
        <v>0.18560606060606055</v>
      </c>
      <c r="F10" s="220">
        <v>0.42492917847025491</v>
      </c>
      <c r="G10" s="220">
        <v>0.72</v>
      </c>
      <c r="H10" s="221">
        <v>0.63997352746525471</v>
      </c>
      <c r="I10" s="220">
        <v>-0.17320261437908502</v>
      </c>
      <c r="J10" s="221">
        <v>0.1148886283704571</v>
      </c>
    </row>
    <row r="11" spans="2:10">
      <c r="B11" s="63" t="s">
        <v>86</v>
      </c>
      <c r="C11" s="220">
        <v>-0.5714285714285714</v>
      </c>
      <c r="D11" s="220">
        <v>-0.12186379928315416</v>
      </c>
      <c r="E11" s="220">
        <v>2.734375E-2</v>
      </c>
      <c r="F11" s="220">
        <v>0.21126760563380276</v>
      </c>
      <c r="G11" s="220">
        <v>0.828125</v>
      </c>
      <c r="H11" s="221">
        <v>0.11281543790202875</v>
      </c>
      <c r="I11" s="220">
        <v>-0.18709150326797386</v>
      </c>
      <c r="J11" s="221">
        <v>-5.146565227120159E-2</v>
      </c>
    </row>
    <row r="12" spans="2:10">
      <c r="B12" s="63" t="s">
        <v>85</v>
      </c>
      <c r="C12" s="220">
        <v>4.7619047619047672E-2</v>
      </c>
      <c r="D12" s="220">
        <v>4.9861495844875314E-2</v>
      </c>
      <c r="E12" s="220">
        <v>0.42006269592476486</v>
      </c>
      <c r="F12" s="220">
        <v>0.25604297224709049</v>
      </c>
      <c r="G12" s="220">
        <v>0.37089201877934275</v>
      </c>
      <c r="H12" s="221">
        <v>0.25504677498769079</v>
      </c>
      <c r="I12" s="220">
        <v>-0.29163600686779489</v>
      </c>
      <c r="J12" s="221">
        <v>-0.10985592665356914</v>
      </c>
    </row>
    <row r="13" spans="2:10">
      <c r="B13" s="63" t="s">
        <v>84</v>
      </c>
      <c r="C13" s="220">
        <v>2</v>
      </c>
      <c r="D13" s="220">
        <v>9.3908629441624258E-2</v>
      </c>
      <c r="E13" s="220">
        <v>3.4383954154727725E-2</v>
      </c>
      <c r="F13" s="220">
        <v>-0.45845552297165204</v>
      </c>
      <c r="G13" s="220">
        <v>2.0079365079365079</v>
      </c>
      <c r="H13" s="221">
        <v>-8.3860759493670889E-2</v>
      </c>
      <c r="I13" s="220">
        <v>-0.32747098135772068</v>
      </c>
      <c r="J13" s="221">
        <v>-0.23000633044946195</v>
      </c>
    </row>
    <row r="14" spans="2:10">
      <c r="B14" s="63" t="s">
        <v>83</v>
      </c>
      <c r="C14" s="220">
        <v>1.1111111111111112</v>
      </c>
      <c r="D14" s="220">
        <v>-0.87684729064039413</v>
      </c>
      <c r="E14" s="220">
        <v>1.0305084745762714</v>
      </c>
      <c r="F14" s="220">
        <v>0.61430793157076202</v>
      </c>
      <c r="G14" s="220">
        <v>0.10000000000000009</v>
      </c>
      <c r="H14" s="221">
        <v>0.24388631857237275</v>
      </c>
      <c r="I14" s="220">
        <v>0.851183313277176</v>
      </c>
      <c r="J14" s="221">
        <v>0.62181727408886678</v>
      </c>
    </row>
    <row r="15" spans="2:10">
      <c r="B15" s="63" t="s">
        <v>82</v>
      </c>
      <c r="C15" s="220">
        <v>1.1538461538461537</v>
      </c>
      <c r="D15" s="220">
        <v>-0.77231329690346084</v>
      </c>
      <c r="E15" s="220">
        <v>1.1623505976095618</v>
      </c>
      <c r="F15" s="220">
        <v>1.2408517676245605</v>
      </c>
      <c r="G15" s="220">
        <v>1.6673773987206824</v>
      </c>
      <c r="H15" s="221">
        <v>1.105843579667892</v>
      </c>
      <c r="I15" s="220">
        <v>0.96243872125940766</v>
      </c>
      <c r="J15" s="221">
        <v>1.0130073305918113</v>
      </c>
    </row>
    <row r="16" spans="2:10">
      <c r="B16" s="63" t="s">
        <v>81</v>
      </c>
      <c r="C16" s="220">
        <v>1.903225806451613</v>
      </c>
      <c r="D16" s="220">
        <v>-0.54935064935064937</v>
      </c>
      <c r="E16" s="220">
        <v>0.57076745082915536</v>
      </c>
      <c r="F16" s="220">
        <v>0.47370933099992052</v>
      </c>
      <c r="G16" s="220">
        <v>0.94344069128043984</v>
      </c>
      <c r="H16" s="221">
        <v>0.49175533256013315</v>
      </c>
      <c r="I16" s="220">
        <v>0.42867023116005631</v>
      </c>
      <c r="J16" s="221">
        <v>0.45045625522429655</v>
      </c>
    </row>
    <row r="17" spans="2:10">
      <c r="B17" s="63" t="s">
        <v>80</v>
      </c>
      <c r="C17" s="220">
        <v>-0.25714285714285712</v>
      </c>
      <c r="D17" s="220">
        <v>-0.60612939841089664</v>
      </c>
      <c r="E17" s="220">
        <v>0.99118683901292592</v>
      </c>
      <c r="F17" s="220">
        <v>0.68158473954512111</v>
      </c>
      <c r="G17" s="220">
        <v>0.7441860465116279</v>
      </c>
      <c r="H17" s="221">
        <v>0.7066886870355078</v>
      </c>
      <c r="I17" s="220">
        <v>0.23947159841479526</v>
      </c>
      <c r="J17" s="221">
        <v>0.39098455770775686</v>
      </c>
    </row>
    <row r="18" spans="2:10">
      <c r="B18" s="63" t="s">
        <v>79</v>
      </c>
      <c r="C18" s="220">
        <v>0.28378378378378377</v>
      </c>
      <c r="D18" s="220">
        <v>-0.74085064292779435</v>
      </c>
      <c r="E18" s="220">
        <v>0.42781719188252754</v>
      </c>
      <c r="F18" s="220">
        <v>0.31820816427920851</v>
      </c>
      <c r="G18" s="220">
        <v>0.14811912225705326</v>
      </c>
      <c r="H18" s="221">
        <v>0.28767256939362906</v>
      </c>
      <c r="I18" s="220">
        <v>5.8580935420371461E-4</v>
      </c>
      <c r="J18" s="221">
        <v>9.3739612188365573E-2</v>
      </c>
    </row>
    <row r="19" spans="2:10" ht="30" customHeight="1">
      <c r="B19" s="181" t="s">
        <v>290</v>
      </c>
      <c r="C19" s="223">
        <v>0.53246753246753253</v>
      </c>
      <c r="D19" s="223">
        <v>-4.7025589896975695E-2</v>
      </c>
      <c r="E19" s="223">
        <v>0.48092631085868187</v>
      </c>
      <c r="F19" s="223">
        <v>0.34473811024205814</v>
      </c>
      <c r="G19" s="223">
        <v>0.75549925141080276</v>
      </c>
      <c r="H19" s="223">
        <v>0.39031603853304042</v>
      </c>
      <c r="I19" s="223">
        <v>0.1581316848046399</v>
      </c>
      <c r="J19" s="223">
        <v>0.23628615608984149</v>
      </c>
    </row>
    <row r="20" spans="2:10" outlineLevel="1">
      <c r="B20" s="63" t="s">
        <v>90</v>
      </c>
      <c r="C20" s="220">
        <v>0.24528301886792447</v>
      </c>
      <c r="D20" s="220">
        <v>-0.750271444082519</v>
      </c>
      <c r="E20" s="220">
        <v>-1.8452505766408001E-2</v>
      </c>
      <c r="F20" s="220">
        <v>0.16853420788922291</v>
      </c>
      <c r="G20" s="220">
        <v>0.19012797074954291</v>
      </c>
      <c r="H20" s="221">
        <v>7.2527225777478277E-2</v>
      </c>
      <c r="I20" s="220">
        <v>6.0931991868872659E-2</v>
      </c>
      <c r="J20" s="221">
        <v>6.4576459586781265E-2</v>
      </c>
    </row>
    <row r="21" spans="2:10" outlineLevel="1">
      <c r="B21" s="63" t="s">
        <v>89</v>
      </c>
      <c r="C21" s="220">
        <v>-0.22448979591836737</v>
      </c>
      <c r="D21" s="220">
        <v>-0.68888888888888888</v>
      </c>
      <c r="E21" s="220">
        <v>9.4232059020791459E-2</v>
      </c>
      <c r="F21" s="220">
        <v>9.2226510199259648E-2</v>
      </c>
      <c r="G21" s="220">
        <v>-0.19498984427894384</v>
      </c>
      <c r="H21" s="221">
        <v>4.3289423444062614E-2</v>
      </c>
      <c r="I21" s="220">
        <v>6.2252250006232801E-2</v>
      </c>
      <c r="J21" s="221">
        <v>5.5745705255228151E-2</v>
      </c>
    </row>
    <row r="22" spans="2:10" outlineLevel="1">
      <c r="B22" s="63" t="s">
        <v>88</v>
      </c>
      <c r="C22" s="220">
        <v>-0.76744186046511631</v>
      </c>
      <c r="D22" s="220">
        <v>0.16390041493775942</v>
      </c>
      <c r="E22" s="220">
        <v>0.22043222003929275</v>
      </c>
      <c r="F22" s="220">
        <v>0.28090699017908727</v>
      </c>
      <c r="G22" s="220">
        <v>0.40840517241379315</v>
      </c>
      <c r="H22" s="221">
        <v>0.26835744369163161</v>
      </c>
      <c r="I22" s="220">
        <v>0.26342913776015853</v>
      </c>
      <c r="J22" s="221">
        <v>0.26515979679763357</v>
      </c>
    </row>
    <row r="23" spans="2:10" outlineLevel="1">
      <c r="B23" s="63" t="s">
        <v>87</v>
      </c>
      <c r="C23" s="220">
        <v>1.6363636363636362</v>
      </c>
      <c r="D23" s="220">
        <v>-0.89074074074074072</v>
      </c>
      <c r="E23" s="220">
        <v>-5.0359712230215847E-2</v>
      </c>
      <c r="F23" s="220">
        <v>-0.184757505773672</v>
      </c>
      <c r="G23" s="220">
        <v>0.35135135135135132</v>
      </c>
      <c r="H23" s="221">
        <v>-0.31380563124432337</v>
      </c>
      <c r="I23" s="220">
        <v>-0.30066023362112748</v>
      </c>
      <c r="J23" s="221">
        <v>-0.30537459283387625</v>
      </c>
    </row>
    <row r="24" spans="2:10" outlineLevel="1">
      <c r="B24" s="63" t="s">
        <v>86</v>
      </c>
      <c r="C24" s="220">
        <v>-0.30000000000000004</v>
      </c>
      <c r="D24" s="220">
        <v>0.5</v>
      </c>
      <c r="E24" s="220">
        <v>0.45454545454545459</v>
      </c>
      <c r="F24" s="220">
        <v>0.46203346203346207</v>
      </c>
      <c r="G24" s="220">
        <v>1.064516129032258</v>
      </c>
      <c r="H24" s="221">
        <v>0.47950219619326506</v>
      </c>
      <c r="I24" s="220">
        <v>0.42325581395348832</v>
      </c>
      <c r="J24" s="221">
        <v>0.44815294880103695</v>
      </c>
    </row>
    <row r="25" spans="2:10" outlineLevel="1">
      <c r="B25" s="63" t="s">
        <v>85</v>
      </c>
      <c r="C25" s="220">
        <v>0.39999999999999991</v>
      </c>
      <c r="D25" s="220">
        <v>-0.25567010309278349</v>
      </c>
      <c r="E25" s="220">
        <v>4.590163934426239E-2</v>
      </c>
      <c r="F25" s="220">
        <v>1.9160583941605802E-2</v>
      </c>
      <c r="G25" s="220">
        <v>0.39215686274509798</v>
      </c>
      <c r="H25" s="221">
        <v>-1.1197663096397248E-2</v>
      </c>
      <c r="I25" s="220">
        <v>-1.0917030567685559E-2</v>
      </c>
      <c r="J25" s="221">
        <v>-1.1010362694300557E-2</v>
      </c>
    </row>
    <row r="26" spans="2:10" outlineLevel="1">
      <c r="B26" s="63" t="s">
        <v>84</v>
      </c>
      <c r="C26" s="220">
        <v>-0.91489361702127658</v>
      </c>
      <c r="D26" s="220">
        <v>-0.19918699186991873</v>
      </c>
      <c r="E26" s="220">
        <v>1.2960526315789473</v>
      </c>
      <c r="F26" s="220">
        <v>-0.11886304909560719</v>
      </c>
      <c r="G26" s="220">
        <v>4.1322314049586861E-2</v>
      </c>
      <c r="H26" s="221">
        <v>-3.9026862645717197E-2</v>
      </c>
      <c r="I26" s="220">
        <v>-5.5481727574750783E-2</v>
      </c>
      <c r="J26" s="221">
        <v>-4.8966486052578806E-2</v>
      </c>
    </row>
    <row r="27" spans="2:10" outlineLevel="1">
      <c r="B27" s="63" t="s">
        <v>83</v>
      </c>
      <c r="C27" s="220">
        <v>-0.18181818181818177</v>
      </c>
      <c r="D27" s="220">
        <v>3.30788804071247E-2</v>
      </c>
      <c r="E27" s="220">
        <v>0.57754010695187175</v>
      </c>
      <c r="F27" s="220">
        <v>0.16909090909090918</v>
      </c>
      <c r="G27" s="220">
        <v>-0.40298507462686572</v>
      </c>
      <c r="H27" s="221">
        <v>7.3811213626685523E-2</v>
      </c>
      <c r="I27" s="220">
        <v>2.1721311475409788E-2</v>
      </c>
      <c r="J27" s="221">
        <v>4.078981553650296E-2</v>
      </c>
    </row>
    <row r="28" spans="2:10" outlineLevel="1">
      <c r="B28" s="63" t="s">
        <v>82</v>
      </c>
      <c r="C28" s="220">
        <v>0.36842105263157898</v>
      </c>
      <c r="D28" s="220">
        <v>-5.4347826086956763E-3</v>
      </c>
      <c r="E28" s="220">
        <v>-0.34910858995137761</v>
      </c>
      <c r="F28" s="220">
        <v>-0.16401659177324579</v>
      </c>
      <c r="G28" s="220">
        <v>-0.34861111111111109</v>
      </c>
      <c r="H28" s="221">
        <v>-0.22367644164534539</v>
      </c>
      <c r="I28" s="220">
        <v>-0.19925913639630677</v>
      </c>
      <c r="J28" s="221">
        <v>-0.20804276257566634</v>
      </c>
    </row>
    <row r="29" spans="2:10" outlineLevel="1">
      <c r="B29" s="63" t="s">
        <v>81</v>
      </c>
      <c r="C29" s="220">
        <v>-0.40384615384615385</v>
      </c>
      <c r="D29" s="220">
        <v>-0.44564434845212386</v>
      </c>
      <c r="E29" s="220">
        <v>-0.46403472509301369</v>
      </c>
      <c r="F29" s="220">
        <v>3.9097371466358055E-2</v>
      </c>
      <c r="G29" s="220">
        <v>-0.18554062699936025</v>
      </c>
      <c r="H29" s="221">
        <v>-0.19965291791105011</v>
      </c>
      <c r="I29" s="220">
        <v>-0.33233283012165882</v>
      </c>
      <c r="J29" s="221">
        <v>-0.29178742769754451</v>
      </c>
    </row>
    <row r="30" spans="2:10" outlineLevel="1">
      <c r="B30" s="63" t="s">
        <v>80</v>
      </c>
      <c r="C30" s="220">
        <v>0.84210526315789469</v>
      </c>
      <c r="D30" s="220">
        <v>-6.3761955366631207E-2</v>
      </c>
      <c r="E30" s="220">
        <v>-0.3598294884653962</v>
      </c>
      <c r="F30" s="220">
        <v>-0.12354312354312358</v>
      </c>
      <c r="G30" s="220">
        <v>-0.12436363636363634</v>
      </c>
      <c r="H30" s="221">
        <v>-0.20227482324008605</v>
      </c>
      <c r="I30" s="220">
        <v>-0.19397772524968593</v>
      </c>
      <c r="J30" s="221">
        <v>-0.19668722214254986</v>
      </c>
    </row>
    <row r="31" spans="2:10" outlineLevel="1">
      <c r="B31" s="63" t="s">
        <v>79</v>
      </c>
      <c r="C31" s="220">
        <v>0.1212121212121211</v>
      </c>
      <c r="D31" s="220">
        <v>0.17694994179278223</v>
      </c>
      <c r="E31" s="220">
        <v>-0.27447929135743354</v>
      </c>
      <c r="F31" s="220">
        <v>0.16505884622805334</v>
      </c>
      <c r="G31" s="220">
        <v>0.24245374878286263</v>
      </c>
      <c r="H31" s="221">
        <v>-8.3688080495356587E-3</v>
      </c>
      <c r="I31" s="220">
        <v>-0.12020945430556418</v>
      </c>
      <c r="J31" s="221">
        <v>-8.6789343586926693E-2</v>
      </c>
    </row>
    <row r="32" spans="2:10" ht="15" customHeight="1">
      <c r="B32" s="224">
        <v>2010</v>
      </c>
      <c r="C32" s="226">
        <v>-7.0048309178743939E-2</v>
      </c>
      <c r="D32" s="226">
        <v>-0.26529117323892082</v>
      </c>
      <c r="E32" s="226">
        <v>-0.21418547403777577</v>
      </c>
      <c r="F32" s="226">
        <v>6.2477025678727038E-2</v>
      </c>
      <c r="G32" s="226">
        <v>-1.6759143924810371E-2</v>
      </c>
      <c r="H32" s="226">
        <v>-5.0344701805580927E-2</v>
      </c>
      <c r="I32" s="226">
        <v>-9.7416989748172367E-2</v>
      </c>
      <c r="J32" s="226">
        <v>-8.210207515955914E-2</v>
      </c>
    </row>
    <row r="33" spans="2:10" ht="15" hidden="1" customHeight="1" outlineLevel="1">
      <c r="B33" s="63" t="s">
        <v>90</v>
      </c>
      <c r="C33" s="220">
        <v>-0.35365853658536583</v>
      </c>
      <c r="D33" s="220">
        <v>-8.2669322709163384E-2</v>
      </c>
      <c r="E33" s="220">
        <v>-0.44790460754804351</v>
      </c>
      <c r="F33" s="220">
        <v>-1.2682137075013533E-2</v>
      </c>
      <c r="G33" s="220">
        <v>-6.4157399486740818E-2</v>
      </c>
      <c r="H33" s="221">
        <v>-0.19067738857843808</v>
      </c>
      <c r="I33" s="220">
        <v>-0.20512558291745076</v>
      </c>
      <c r="J33" s="221">
        <v>-0.20064031141136485</v>
      </c>
    </row>
    <row r="34" spans="2:10" ht="15" hidden="1" customHeight="1" outlineLevel="1">
      <c r="B34" s="63" t="s">
        <v>89</v>
      </c>
      <c r="C34" s="220">
        <v>-0.36363636363636365</v>
      </c>
      <c r="D34" s="220">
        <v>-0.59351753453772582</v>
      </c>
      <c r="E34" s="220">
        <v>-0.33071484681853891</v>
      </c>
      <c r="F34" s="220">
        <v>-5.3522176667909038E-2</v>
      </c>
      <c r="G34" s="220">
        <v>9.977661950856298E-2</v>
      </c>
      <c r="H34" s="221">
        <v>-0.1824566879975027</v>
      </c>
      <c r="I34" s="220">
        <v>-0.28643350174339999</v>
      </c>
      <c r="J34" s="221">
        <v>-0.25387341153470189</v>
      </c>
    </row>
    <row r="35" spans="2:10" ht="15" hidden="1" customHeight="1" outlineLevel="1">
      <c r="B35" s="63" t="s">
        <v>88</v>
      </c>
      <c r="C35" s="220">
        <v>-0.48192771084337349</v>
      </c>
      <c r="D35" s="220">
        <v>-0.64714494875549056</v>
      </c>
      <c r="E35" s="220">
        <v>-0.52571748043235189</v>
      </c>
      <c r="F35" s="220">
        <v>-0.21886281588447654</v>
      </c>
      <c r="G35" s="220">
        <v>9.8224852071005841E-2</v>
      </c>
      <c r="H35" s="221">
        <v>-0.33902202856451225</v>
      </c>
      <c r="I35" s="220">
        <v>-0.21658449473970265</v>
      </c>
      <c r="J35" s="221">
        <v>-0.26443251424922543</v>
      </c>
    </row>
    <row r="36" spans="2:10" ht="15" hidden="1" customHeight="1" outlineLevel="1">
      <c r="B36" s="63" t="s">
        <v>87</v>
      </c>
      <c r="C36" s="220">
        <v>-0.75</v>
      </c>
      <c r="D36" s="220">
        <v>-0.50998185117967332</v>
      </c>
      <c r="E36" s="220">
        <v>-0.32195121951219507</v>
      </c>
      <c r="F36" s="220">
        <v>-0.10413793103448277</v>
      </c>
      <c r="G36" s="220">
        <v>-0.5</v>
      </c>
      <c r="H36" s="221">
        <v>-0.30183893468611289</v>
      </c>
      <c r="I36" s="220">
        <v>-6.1039580352885037E-2</v>
      </c>
      <c r="J36" s="221">
        <v>-0.16439847577572131</v>
      </c>
    </row>
    <row r="37" spans="2:10" ht="15" hidden="1" customHeight="1" outlineLevel="1">
      <c r="B37" s="63" t="s">
        <v>86</v>
      </c>
      <c r="C37" s="220">
        <v>-0.2857142857142857</v>
      </c>
      <c r="D37" s="220">
        <v>-0.57043879907621253</v>
      </c>
      <c r="E37" s="220">
        <v>0.10000000000000009</v>
      </c>
      <c r="F37" s="220">
        <v>-0.19565217391304346</v>
      </c>
      <c r="G37" s="220">
        <v>-0.515625</v>
      </c>
      <c r="H37" s="221">
        <v>-0.34009661835748795</v>
      </c>
      <c r="I37" s="220">
        <v>-0.39201131141746204</v>
      </c>
      <c r="J37" s="221">
        <v>-0.37007552561747292</v>
      </c>
    </row>
    <row r="38" spans="2:10" ht="15" hidden="1" customHeight="1" outlineLevel="1">
      <c r="B38" s="63" t="s">
        <v>85</v>
      </c>
      <c r="C38" s="220">
        <v>-0.44444444444444442</v>
      </c>
      <c r="D38" s="220">
        <v>-0.57381370826010547</v>
      </c>
      <c r="E38" s="220">
        <v>7.3943661971830998E-2</v>
      </c>
      <c r="F38" s="220">
        <v>-0.16717325227963531</v>
      </c>
      <c r="G38" s="220">
        <v>1.0675675675675675</v>
      </c>
      <c r="H38" s="221">
        <v>-0.27650581190560053</v>
      </c>
      <c r="I38" s="220">
        <v>-0.2403243641725028</v>
      </c>
      <c r="J38" s="221">
        <v>-0.25275257108287963</v>
      </c>
    </row>
    <row r="39" spans="2:10" ht="15" hidden="1" customHeight="1" outlineLevel="1">
      <c r="B39" s="63" t="s">
        <v>84</v>
      </c>
      <c r="C39" s="220">
        <v>5.7142857142857144</v>
      </c>
      <c r="D39" s="220">
        <v>-0.52509652509652516</v>
      </c>
      <c r="E39" s="220">
        <v>-0.33913043478260874</v>
      </c>
      <c r="F39" s="220">
        <v>0.61250000000000004</v>
      </c>
      <c r="G39" s="220">
        <v>0.10000000000000009</v>
      </c>
      <c r="H39" s="221">
        <v>-6.1816452686638157E-2</v>
      </c>
      <c r="I39" s="220">
        <v>-0.10602910602910598</v>
      </c>
      <c r="J39" s="221">
        <v>-8.9031078610603331E-2</v>
      </c>
    </row>
    <row r="40" spans="2:10" ht="15" hidden="1" customHeight="1" outlineLevel="1">
      <c r="B40" s="63" t="s">
        <v>83</v>
      </c>
      <c r="C40" s="220">
        <v>-0.56000000000000005</v>
      </c>
      <c r="D40" s="220">
        <v>-0.15483870967741931</v>
      </c>
      <c r="E40" s="220">
        <v>-0.4281345565749235</v>
      </c>
      <c r="F40" s="220">
        <v>0.69230769230769229</v>
      </c>
      <c r="G40" s="220">
        <v>-0.27567567567567564</v>
      </c>
      <c r="H40" s="221">
        <v>-6.8121693121693139E-2</v>
      </c>
      <c r="I40" s="220">
        <v>-0.17456021650879572</v>
      </c>
      <c r="J40" s="221">
        <v>-0.13854073410922108</v>
      </c>
    </row>
    <row r="41" spans="2:10" ht="15" hidden="1" customHeight="1" outlineLevel="1">
      <c r="B41" s="63" t="s">
        <v>82</v>
      </c>
      <c r="C41" s="220">
        <v>-0.61224489795918369</v>
      </c>
      <c r="D41" s="220">
        <v>-0.16109422492401215</v>
      </c>
      <c r="E41" s="220">
        <v>-8.8087496305054636E-2</v>
      </c>
      <c r="F41" s="220">
        <v>0.37467331907816592</v>
      </c>
      <c r="G41" s="220">
        <v>0.31386861313868608</v>
      </c>
      <c r="H41" s="221">
        <v>0.1486379563693907</v>
      </c>
      <c r="I41" s="220">
        <v>0.1447468354430379</v>
      </c>
      <c r="J41" s="221">
        <v>0.1461435468819734</v>
      </c>
    </row>
    <row r="42" spans="2:10" ht="15" hidden="1" customHeight="1" outlineLevel="1">
      <c r="B42" s="63" t="s">
        <v>81</v>
      </c>
      <c r="C42" s="220">
        <v>1</v>
      </c>
      <c r="D42" s="220">
        <v>0.21842105263157885</v>
      </c>
      <c r="E42" s="220">
        <v>-9.8901098901098883E-2</v>
      </c>
      <c r="F42" s="220">
        <v>-0.11207339449541287</v>
      </c>
      <c r="G42" s="220">
        <v>-6.7422434367541806E-2</v>
      </c>
      <c r="H42" s="221">
        <v>-8.92115419959566E-2</v>
      </c>
      <c r="I42" s="220">
        <v>4.3165724274476514E-3</v>
      </c>
      <c r="J42" s="221">
        <v>-2.6240572608925428E-2</v>
      </c>
    </row>
    <row r="43" spans="2:10" ht="15" hidden="1" customHeight="1" outlineLevel="1">
      <c r="B43" s="63" t="s">
        <v>80</v>
      </c>
      <c r="C43" s="220">
        <v>-0.53086419753086422</v>
      </c>
      <c r="D43" s="220">
        <v>-0.16281138790035588</v>
      </c>
      <c r="E43" s="220">
        <v>-0.15918195235083277</v>
      </c>
      <c r="F43" s="220">
        <v>2.4372169617126405E-2</v>
      </c>
      <c r="G43" s="220">
        <v>-0.1800834824090638</v>
      </c>
      <c r="H43" s="221">
        <v>-7.1064333210949293E-2</v>
      </c>
      <c r="I43" s="220">
        <v>-7.591947576598379E-2</v>
      </c>
      <c r="J43" s="221">
        <v>-7.4339572547457822E-2</v>
      </c>
    </row>
    <row r="44" spans="2:10" ht="15" hidden="1" customHeight="1" outlineLevel="1">
      <c r="B44" s="63" t="s">
        <v>79</v>
      </c>
      <c r="C44" s="220">
        <v>0.5714285714285714</v>
      </c>
      <c r="D44" s="220">
        <v>-2.3863636363636309E-2</v>
      </c>
      <c r="E44" s="220">
        <v>-0.14203553455889906</v>
      </c>
      <c r="F44" s="220">
        <v>-8.094689245500486E-2</v>
      </c>
      <c r="G44" s="220">
        <v>-0.10773240660295391</v>
      </c>
      <c r="H44" s="221">
        <v>-0.10468188314781934</v>
      </c>
      <c r="I44" s="220">
        <v>8.6660476632616223E-4</v>
      </c>
      <c r="J44" s="221">
        <v>-3.3191715347849149E-2</v>
      </c>
    </row>
    <row r="45" spans="2:10" collapsed="1">
      <c r="B45" s="227">
        <v>2009</v>
      </c>
      <c r="C45" s="229">
        <v>-0.25673249551166966</v>
      </c>
      <c r="D45" s="229">
        <v>-0.3530526814627597</v>
      </c>
      <c r="E45" s="229">
        <v>-0.24628056181723601</v>
      </c>
      <c r="F45" s="229">
        <v>-4.1041393896666278E-2</v>
      </c>
      <c r="G45" s="229">
        <v>-3.7493188010899181E-2</v>
      </c>
      <c r="H45" s="229">
        <v>-0.14056866986425909</v>
      </c>
      <c r="I45" s="229">
        <v>-0.11390360995074511</v>
      </c>
      <c r="J45" s="229">
        <v>-0.12275883608349381</v>
      </c>
    </row>
    <row r="46" spans="2:10" ht="15" hidden="1" customHeight="1" outlineLevel="1">
      <c r="B46" s="63" t="s">
        <v>90</v>
      </c>
      <c r="C46" s="220">
        <v>0.46428571428571419</v>
      </c>
      <c r="D46" s="220">
        <v>-0.15630252100840336</v>
      </c>
      <c r="E46" s="220">
        <v>-0.16176613294517228</v>
      </c>
      <c r="F46" s="220">
        <v>1.8691588785046731E-2</v>
      </c>
      <c r="G46" s="220">
        <v>-0.1910034602076125</v>
      </c>
      <c r="H46" s="221">
        <v>-7.9422835633626065E-2</v>
      </c>
      <c r="I46" s="220">
        <v>-0.16408213510232694</v>
      </c>
      <c r="J46" s="221">
        <v>-0.13951625626524589</v>
      </c>
    </row>
    <row r="47" spans="2:10" ht="15" hidden="1" customHeight="1" outlineLevel="1">
      <c r="B47" s="63" t="s">
        <v>89</v>
      </c>
      <c r="C47" s="220">
        <v>0.10000000000000009</v>
      </c>
      <c r="D47" s="220">
        <v>0.98942917547568721</v>
      </c>
      <c r="E47" s="220">
        <v>5.4431428233345125E-2</v>
      </c>
      <c r="F47" s="220">
        <v>0.12968421052631585</v>
      </c>
      <c r="G47" s="220">
        <v>-0.32034412955465585</v>
      </c>
      <c r="H47" s="221">
        <v>9.9065099922806432E-2</v>
      </c>
      <c r="I47" s="220">
        <v>0.15009411572141751</v>
      </c>
      <c r="J47" s="221">
        <v>0.13361221154112535</v>
      </c>
    </row>
    <row r="48" spans="2:10" ht="15" hidden="1" customHeight="1" outlineLevel="1">
      <c r="B48" s="63" t="s">
        <v>88</v>
      </c>
      <c r="C48" s="220">
        <v>3.3684210526315788</v>
      </c>
      <c r="D48" s="220">
        <v>0.6885043263288011</v>
      </c>
      <c r="E48" s="220">
        <v>-7.1626297577854658E-2</v>
      </c>
      <c r="F48" s="220">
        <v>8.9926010244736343E-3</v>
      </c>
      <c r="G48" s="220">
        <v>-0.32454036770583539</v>
      </c>
      <c r="H48" s="221">
        <v>-7.2098053352559477E-3</v>
      </c>
      <c r="I48" s="220">
        <v>-9.0077360556713448E-2</v>
      </c>
      <c r="J48" s="221">
        <v>-5.9395368495984702E-2</v>
      </c>
    </row>
    <row r="49" spans="2:10" ht="15" hidden="1" customHeight="1" outlineLevel="1">
      <c r="B49" s="63" t="s">
        <v>87</v>
      </c>
      <c r="C49" s="220">
        <v>2.6666666666666665</v>
      </c>
      <c r="D49" s="220">
        <v>0.59018759018759015</v>
      </c>
      <c r="E49" s="220">
        <v>-5.7471264367816133E-2</v>
      </c>
      <c r="F49" s="220">
        <v>0.73652694610778435</v>
      </c>
      <c r="G49" s="220">
        <v>0.55789473684210522</v>
      </c>
      <c r="H49" s="221">
        <v>0.52367149758454112</v>
      </c>
      <c r="I49" s="220">
        <v>0.50430416068866579</v>
      </c>
      <c r="J49" s="221">
        <v>0.51255660765747213</v>
      </c>
    </row>
    <row r="50" spans="2:10" ht="15" hidden="1" customHeight="1" outlineLevel="1">
      <c r="B50" s="63" t="s">
        <v>86</v>
      </c>
      <c r="C50" s="220">
        <v>0</v>
      </c>
      <c r="D50" s="220">
        <v>33.64</v>
      </c>
      <c r="E50" s="220">
        <v>-0.30735930735930739</v>
      </c>
      <c r="F50" s="220">
        <v>0.19702602230483279</v>
      </c>
      <c r="G50" s="220">
        <v>0.30612244897959173</v>
      </c>
      <c r="H50" s="221">
        <v>0.83836589698046171</v>
      </c>
      <c r="I50" s="220">
        <v>7.8536027449485291E-2</v>
      </c>
      <c r="J50" s="221">
        <v>0.30674846625766872</v>
      </c>
    </row>
    <row r="51" spans="2:10" ht="15" hidden="1" customHeight="1" outlineLevel="1">
      <c r="B51" s="63" t="s">
        <v>85</v>
      </c>
      <c r="C51" s="220">
        <v>5.75</v>
      </c>
      <c r="D51" s="220">
        <v>29.756756756756758</v>
      </c>
      <c r="E51" s="220">
        <v>0.109375</v>
      </c>
      <c r="F51" s="220">
        <v>0.40748663101604277</v>
      </c>
      <c r="G51" s="220">
        <v>-0.29523809523809519</v>
      </c>
      <c r="H51" s="221">
        <v>1.1234106207928196</v>
      </c>
      <c r="I51" s="220">
        <v>0.58747805734347569</v>
      </c>
      <c r="J51" s="221">
        <v>0.73817034700315465</v>
      </c>
    </row>
    <row r="52" spans="2:10" ht="15" hidden="1" customHeight="1" outlineLevel="1">
      <c r="B52" s="63" t="s">
        <v>84</v>
      </c>
      <c r="C52" s="220">
        <v>-0.58823529411764708</v>
      </c>
      <c r="D52" s="220">
        <v>33.533333333333331</v>
      </c>
      <c r="E52" s="220">
        <v>0.10576923076923084</v>
      </c>
      <c r="F52" s="220">
        <v>4.2941176470588234</v>
      </c>
      <c r="G52" s="220">
        <v>-0.1472868217054264</v>
      </c>
      <c r="H52" s="221">
        <v>3.0442307692307695</v>
      </c>
      <c r="I52" s="220">
        <v>0.58745874587458746</v>
      </c>
      <c r="J52" s="221">
        <v>1.0711851571374478</v>
      </c>
    </row>
    <row r="53" spans="2:10" ht="15" hidden="1" customHeight="1" outlineLevel="1">
      <c r="B53" s="63" t="s">
        <v>83</v>
      </c>
      <c r="C53" s="220">
        <v>1.7777777777777777</v>
      </c>
      <c r="D53" s="220">
        <v>9.3333333333333339</v>
      </c>
      <c r="E53" s="220">
        <v>0.26744186046511631</v>
      </c>
      <c r="F53" s="220">
        <v>1.1103896103896105</v>
      </c>
      <c r="G53" s="220">
        <v>2.3035714285714284</v>
      </c>
      <c r="H53" s="221">
        <v>1.6159169550173011</v>
      </c>
      <c r="I53" s="220">
        <v>0.22249793217535152</v>
      </c>
      <c r="J53" s="221">
        <v>0.49132176234979963</v>
      </c>
    </row>
    <row r="54" spans="2:10" ht="15" hidden="1" customHeight="1" outlineLevel="1">
      <c r="B54" s="63" t="s">
        <v>82</v>
      </c>
      <c r="C54" s="220">
        <v>1.4500000000000002</v>
      </c>
      <c r="D54" s="220">
        <v>5.2075471698113205</v>
      </c>
      <c r="E54" s="220">
        <v>-0.2283302919708029</v>
      </c>
      <c r="F54" s="220">
        <v>-0.35464581416743335</v>
      </c>
      <c r="G54" s="220">
        <v>-4.0280210157618179E-2</v>
      </c>
      <c r="H54" s="221">
        <v>-0.2375247780746359</v>
      </c>
      <c r="I54" s="220">
        <v>-0.1323448654585393</v>
      </c>
      <c r="J54" s="221">
        <v>-0.17328011270251231</v>
      </c>
    </row>
    <row r="55" spans="2:10" ht="15" hidden="1" customHeight="1" outlineLevel="1">
      <c r="B55" s="63" t="s">
        <v>81</v>
      </c>
      <c r="C55" s="220">
        <v>-0.31578947368421051</v>
      </c>
      <c r="D55" s="220">
        <v>-0.10165484633569744</v>
      </c>
      <c r="E55" s="220">
        <v>0.2488950918818329</v>
      </c>
      <c r="F55" s="220">
        <v>0.23102638236357076</v>
      </c>
      <c r="G55" s="220">
        <v>-0.16408977556109727</v>
      </c>
      <c r="H55" s="221">
        <v>0.18395856906606323</v>
      </c>
      <c r="I55" s="220">
        <v>0.34870573518090842</v>
      </c>
      <c r="J55" s="221">
        <v>0.29005670374616543</v>
      </c>
    </row>
    <row r="56" spans="2:10" ht="15" hidden="1" customHeight="1" outlineLevel="1">
      <c r="B56" s="63" t="s">
        <v>80</v>
      </c>
      <c r="C56" s="220">
        <v>1.1315789473684212</v>
      </c>
      <c r="D56" s="220">
        <v>-0.10295291300877896</v>
      </c>
      <c r="E56" s="220">
        <v>3.3220782049885544E-2</v>
      </c>
      <c r="F56" s="220">
        <v>9.4834580365996679E-2</v>
      </c>
      <c r="G56" s="220">
        <v>-2.3296447291788036E-2</v>
      </c>
      <c r="H56" s="221">
        <v>5.2873464478996546E-2</v>
      </c>
      <c r="I56" s="220">
        <v>0.21478772231784271</v>
      </c>
      <c r="J56" s="221">
        <v>0.15689406272076667</v>
      </c>
    </row>
    <row r="57" spans="2:10" ht="15" hidden="1" customHeight="1" outlineLevel="1">
      <c r="B57" s="63" t="s">
        <v>79</v>
      </c>
      <c r="C57" s="220">
        <v>-0.73417721518987344</v>
      </c>
      <c r="D57" s="220">
        <v>-0.19043238270469176</v>
      </c>
      <c r="E57" s="220">
        <v>6.4734827774740378E-2</v>
      </c>
      <c r="F57" s="220">
        <v>0.13072681704260658</v>
      </c>
      <c r="G57" s="220">
        <v>3.3213644524237029E-2</v>
      </c>
      <c r="H57" s="221">
        <v>7.4956934680385556E-2</v>
      </c>
      <c r="I57" s="220">
        <v>8.3210406329623066E-2</v>
      </c>
      <c r="J57" s="221">
        <v>8.0533365548693059E-2</v>
      </c>
    </row>
    <row r="58" spans="2:10" collapsed="1">
      <c r="B58" s="227">
        <v>2008</v>
      </c>
      <c r="C58" s="229">
        <v>0.22417582417582427</v>
      </c>
      <c r="D58" s="229">
        <v>0.69038718291054746</v>
      </c>
      <c r="E58" s="229">
        <v>7.6530612244898322E-3</v>
      </c>
      <c r="F58" s="229">
        <v>8.6635932092094192E-2</v>
      </c>
      <c r="G58" s="229">
        <v>-0.13189516510549726</v>
      </c>
      <c r="H58" s="229">
        <v>7.1550942255366401E-2</v>
      </c>
      <c r="I58" s="229">
        <v>8.5939457131830599E-2</v>
      </c>
      <c r="J58" s="229">
        <v>8.1118497025249869E-2</v>
      </c>
    </row>
    <row r="59" spans="2:10" ht="15" hidden="1" customHeight="1" outlineLevel="1">
      <c r="B59" s="63" t="s">
        <v>90</v>
      </c>
      <c r="C59" s="220">
        <v>-0.15151515151515149</v>
      </c>
      <c r="D59" s="220">
        <v>-0.47414935925762258</v>
      </c>
      <c r="E59" s="220">
        <v>0.30130066927642374</v>
      </c>
      <c r="F59" s="220">
        <v>0.14366551398931149</v>
      </c>
      <c r="G59" s="220">
        <v>0.35680751173708924</v>
      </c>
      <c r="H59" s="221">
        <v>0.14643268124280784</v>
      </c>
      <c r="I59" s="220">
        <v>0.31403473298735141</v>
      </c>
      <c r="J59" s="221">
        <v>0.2605596095889362</v>
      </c>
    </row>
    <row r="60" spans="2:10" ht="15" hidden="1" customHeight="1" outlineLevel="1">
      <c r="B60" s="63" t="s">
        <v>89</v>
      </c>
      <c r="C60" s="220">
        <v>-0.52702702702702697</v>
      </c>
      <c r="D60" s="220">
        <v>-0.47792494481236203</v>
      </c>
      <c r="E60" s="220">
        <v>0.2384232121922627</v>
      </c>
      <c r="F60" s="220">
        <v>9.044995408631773E-2</v>
      </c>
      <c r="G60" s="220">
        <v>-4.0322580645161255E-3</v>
      </c>
      <c r="H60" s="221">
        <v>7.6646043032597699E-2</v>
      </c>
      <c r="I60" s="220">
        <v>0.38396194359497104</v>
      </c>
      <c r="J60" s="221">
        <v>0.26713939691789235</v>
      </c>
    </row>
    <row r="61" spans="2:10" ht="15" hidden="1" customHeight="1" outlineLevel="1">
      <c r="B61" s="63" t="s">
        <v>88</v>
      </c>
      <c r="C61" s="220">
        <v>-0.5</v>
      </c>
      <c r="D61" s="220">
        <v>-0.55451541850220265</v>
      </c>
      <c r="E61" s="220">
        <v>0.15831663326653311</v>
      </c>
      <c r="F61" s="220">
        <v>0.20079278294149816</v>
      </c>
      <c r="G61" s="220">
        <v>0.25225225225225234</v>
      </c>
      <c r="H61" s="221">
        <v>9.7961606966158632E-2</v>
      </c>
      <c r="I61" s="220">
        <v>0.15712241978336405</v>
      </c>
      <c r="J61" s="221">
        <v>0.1344891984655765</v>
      </c>
    </row>
    <row r="62" spans="2:10" ht="15" hidden="1" customHeight="1" outlineLevel="1">
      <c r="B62" s="63" t="s">
        <v>87</v>
      </c>
      <c r="C62" s="220">
        <v>1</v>
      </c>
      <c r="D62" s="220">
        <v>-0.14864864864864868</v>
      </c>
      <c r="E62" s="220">
        <v>-3.5476718403547713E-2</v>
      </c>
      <c r="F62" s="220">
        <v>-4.8974943052391806E-2</v>
      </c>
      <c r="G62" s="220">
        <v>-8.6538461538461564E-2</v>
      </c>
      <c r="H62" s="221">
        <v>-8.1225033288948034E-2</v>
      </c>
      <c r="I62" s="220">
        <v>0.27597254004576666</v>
      </c>
      <c r="J62" s="221">
        <v>9.4637223974763485E-2</v>
      </c>
    </row>
    <row r="63" spans="2:10" ht="15" hidden="1" customHeight="1" outlineLevel="1">
      <c r="B63" s="63" t="s">
        <v>86</v>
      </c>
      <c r="C63" s="220">
        <v>-6.6666666666666652E-2</v>
      </c>
      <c r="D63" s="220">
        <v>-0.97420020639834881</v>
      </c>
      <c r="E63" s="220">
        <v>0.28333333333333344</v>
      </c>
      <c r="F63" s="220">
        <v>1.3819095477386911E-2</v>
      </c>
      <c r="G63" s="220">
        <v>0.36111111111111116</v>
      </c>
      <c r="H63" s="221">
        <v>-0.43587174348697399</v>
      </c>
      <c r="I63" s="220">
        <v>0.81648199445983383</v>
      </c>
      <c r="J63" s="221">
        <v>8.9825581395348797E-2</v>
      </c>
    </row>
    <row r="64" spans="2:10" ht="15" hidden="1" customHeight="1" outlineLevel="1">
      <c r="B64" s="63" t="s">
        <v>85</v>
      </c>
      <c r="C64" s="220">
        <v>-0.6</v>
      </c>
      <c r="D64" s="220">
        <v>-0.94882434301521434</v>
      </c>
      <c r="E64" s="220">
        <v>0.16894977168949765</v>
      </c>
      <c r="F64" s="220">
        <v>8.9743589743589647E-2</v>
      </c>
      <c r="G64" s="220">
        <v>-6.25E-2</v>
      </c>
      <c r="H64" s="221">
        <v>-0.30437044745057229</v>
      </c>
      <c r="I64" s="220">
        <v>0.26218611521418023</v>
      </c>
      <c r="J64" s="221">
        <v>2.6997840172786169E-2</v>
      </c>
    </row>
    <row r="65" spans="2:10" ht="15" hidden="1" customHeight="1" outlineLevel="1">
      <c r="B65" s="63" t="s">
        <v>84</v>
      </c>
      <c r="C65" s="220">
        <v>-0.51428571428571423</v>
      </c>
      <c r="D65" s="220">
        <v>-0.95912806539509532</v>
      </c>
      <c r="E65" s="220">
        <v>-8.7719298245614086E-2</v>
      </c>
      <c r="F65" s="220">
        <v>-0.39823008849557517</v>
      </c>
      <c r="G65" s="220">
        <v>0.5</v>
      </c>
      <c r="H65" s="221">
        <v>-0.6027501909854851</v>
      </c>
      <c r="I65" s="220">
        <v>-0.14613526570048307</v>
      </c>
      <c r="J65" s="221">
        <v>-0.30371737411020305</v>
      </c>
    </row>
    <row r="66" spans="2:10" ht="15" hidden="1" customHeight="1" outlineLevel="1">
      <c r="B66" s="63" t="s">
        <v>83</v>
      </c>
      <c r="C66" s="220">
        <v>0.125</v>
      </c>
      <c r="D66" s="220">
        <v>-0.94932432432432434</v>
      </c>
      <c r="E66" s="220">
        <v>-0.20123839009287925</v>
      </c>
      <c r="F66" s="220">
        <v>-0.36625514403292181</v>
      </c>
      <c r="G66" s="220">
        <v>9.8039215686274606E-2</v>
      </c>
      <c r="H66" s="221">
        <v>-0.63043478260869568</v>
      </c>
      <c r="I66" s="220">
        <v>0.12465116279069766</v>
      </c>
      <c r="J66" s="221">
        <v>-0.19332256327409802</v>
      </c>
    </row>
    <row r="67" spans="2:10" ht="15" hidden="1" customHeight="1" outlineLevel="1">
      <c r="B67" s="63" t="s">
        <v>82</v>
      </c>
      <c r="C67" s="220">
        <v>0</v>
      </c>
      <c r="D67" s="220">
        <v>-0.90176088971269697</v>
      </c>
      <c r="E67" s="220">
        <v>-0.15464712688006166</v>
      </c>
      <c r="F67" s="220">
        <v>0.17874570757274544</v>
      </c>
      <c r="G67" s="220">
        <v>-0.38930481283422458</v>
      </c>
      <c r="H67" s="221">
        <v>-9.0174860817062608E-2</v>
      </c>
      <c r="I67" s="220">
        <v>-0.10313238770685584</v>
      </c>
      <c r="J67" s="221">
        <v>-9.8133526938318671E-2</v>
      </c>
    </row>
    <row r="68" spans="2:10" ht="15" hidden="1" customHeight="1" outlineLevel="1">
      <c r="B68" s="63" t="s">
        <v>81</v>
      </c>
      <c r="C68" s="220">
        <v>-0.13636363636363635</v>
      </c>
      <c r="D68" s="220">
        <v>-9.3676814988290502E-3</v>
      </c>
      <c r="E68" s="220">
        <v>-1.5345854328905228E-2</v>
      </c>
      <c r="F68" s="220">
        <v>0.18121664887940225</v>
      </c>
      <c r="G68" s="220">
        <v>0.62875710804224205</v>
      </c>
      <c r="H68" s="221">
        <v>0.1123051602284828</v>
      </c>
      <c r="I68" s="220">
        <v>-0.13953921629510024</v>
      </c>
      <c r="J68" s="221">
        <v>-6.4103121782881689E-2</v>
      </c>
    </row>
    <row r="69" spans="2:10" ht="15" hidden="1" customHeight="1" outlineLevel="1">
      <c r="B69" s="63" t="s">
        <v>80</v>
      </c>
      <c r="C69" s="220">
        <v>-7.3170731707317027E-2</v>
      </c>
      <c r="D69" s="220">
        <v>-8.2723279648609038E-2</v>
      </c>
      <c r="E69" s="220">
        <v>2.4550831380426352E-2</v>
      </c>
      <c r="F69" s="220">
        <v>0.28480426221913357</v>
      </c>
      <c r="G69" s="220">
        <v>0.31671779141104284</v>
      </c>
      <c r="H69" s="221">
        <v>0.14655766768442824</v>
      </c>
      <c r="I69" s="220">
        <v>-0.10535095598614141</v>
      </c>
      <c r="J69" s="221">
        <v>-2.9076702851007941E-2</v>
      </c>
    </row>
    <row r="70" spans="2:10" ht="15" hidden="1" customHeight="1" outlineLevel="1">
      <c r="B70" s="63" t="s">
        <v>79</v>
      </c>
      <c r="C70" s="220">
        <v>1.7241379310344827</v>
      </c>
      <c r="D70" s="220">
        <v>-0.28954248366013069</v>
      </c>
      <c r="E70" s="220">
        <v>-0.11248059006211175</v>
      </c>
      <c r="F70" s="220">
        <v>0.15934449093444902</v>
      </c>
      <c r="G70" s="220">
        <v>-4.5415595544130216E-2</v>
      </c>
      <c r="H70" s="221">
        <v>-8.4937450953238569E-3</v>
      </c>
      <c r="I70" s="220">
        <v>-0.20042175241703453</v>
      </c>
      <c r="J70" s="221">
        <v>-0.14685648028858544</v>
      </c>
    </row>
    <row r="71" spans="2:10" collapsed="1">
      <c r="B71" s="227">
        <v>2007</v>
      </c>
      <c r="C71" s="229">
        <v>-6.9529652351738247E-2</v>
      </c>
      <c r="D71" s="229">
        <v>-0.50965630114566285</v>
      </c>
      <c r="E71" s="229">
        <v>5.3666439604543648E-2</v>
      </c>
      <c r="F71" s="229">
        <v>0.16231257254615117</v>
      </c>
      <c r="G71" s="229">
        <v>0.15824657534246578</v>
      </c>
      <c r="H71" s="229">
        <v>4.7488687305150767E-2</v>
      </c>
      <c r="I71" s="229">
        <v>3.0716247195480717E-2</v>
      </c>
      <c r="J71" s="229">
        <v>3.6275799649162055E-2</v>
      </c>
    </row>
    <row r="72" spans="2:10" ht="15" hidden="1" customHeight="1" outlineLevel="1">
      <c r="B72" s="63" t="s">
        <v>90</v>
      </c>
      <c r="C72" s="220">
        <v>0.34693877551020402</v>
      </c>
      <c r="D72" s="220">
        <v>0.27063447501403703</v>
      </c>
      <c r="E72" s="220">
        <v>5.1520382419333322E-2</v>
      </c>
      <c r="F72" s="220">
        <v>0.34068558583871877</v>
      </c>
      <c r="G72" s="220">
        <v>0.43530997304582209</v>
      </c>
      <c r="H72" s="221">
        <v>0.2110794959642297</v>
      </c>
      <c r="I72" s="220">
        <v>5.0580626888217628E-2</v>
      </c>
      <c r="J72" s="221">
        <v>9.69642048028998E-2</v>
      </c>
    </row>
    <row r="73" spans="2:10" ht="15" hidden="1" customHeight="1" outlineLevel="1">
      <c r="B73" s="63" t="s">
        <v>89</v>
      </c>
      <c r="C73" s="220">
        <v>3</v>
      </c>
      <c r="D73" s="220">
        <v>-4.9423393739703725E-3</v>
      </c>
      <c r="E73" s="220">
        <v>-0.17484885126964933</v>
      </c>
      <c r="F73" s="220">
        <v>0.14716106604866752</v>
      </c>
      <c r="G73" s="220">
        <v>0.80036297640653364</v>
      </c>
      <c r="H73" s="221">
        <v>4.5118949958982801E-2</v>
      </c>
      <c r="I73" s="220">
        <v>-0.23394286457994407</v>
      </c>
      <c r="J73" s="221">
        <v>-0.14740213097090871</v>
      </c>
    </row>
    <row r="74" spans="2:10" ht="15" hidden="1" customHeight="1" outlineLevel="1">
      <c r="B74" s="63" t="s">
        <v>88</v>
      </c>
      <c r="C74" s="220">
        <v>1.5333333333333332</v>
      </c>
      <c r="D74" s="220">
        <v>6.1988304093567148E-2</v>
      </c>
      <c r="E74" s="220">
        <v>5.4076890578791614E-2</v>
      </c>
      <c r="F74" s="220">
        <v>0.14276788503592619</v>
      </c>
      <c r="G74" s="220">
        <v>0.31102362204724399</v>
      </c>
      <c r="H74" s="221">
        <v>0.11275049548557581</v>
      </c>
      <c r="I74" s="220">
        <v>-3.6924772664645888E-2</v>
      </c>
      <c r="J74" s="221">
        <v>1.5323117921385743E-2</v>
      </c>
    </row>
    <row r="75" spans="2:10" ht="15" hidden="1" customHeight="1" outlineLevel="1">
      <c r="B75" s="63" t="s">
        <v>87</v>
      </c>
      <c r="C75" s="220">
        <v>-0.53846153846153844</v>
      </c>
      <c r="D75" s="220">
        <v>-0.25526075022872829</v>
      </c>
      <c r="E75" s="220">
        <v>2.7272727272727271</v>
      </c>
      <c r="F75" s="220">
        <v>-9.8562628336755664E-2</v>
      </c>
      <c r="G75" s="220">
        <v>0.18181818181818188</v>
      </c>
      <c r="H75" s="221">
        <v>-1.5727391874180818E-2</v>
      </c>
      <c r="I75" s="220">
        <v>0.39974375400384377</v>
      </c>
      <c r="J75" s="221">
        <v>0.15272727272727282</v>
      </c>
    </row>
    <row r="76" spans="2:10" ht="15" hidden="1" customHeight="1" outlineLevel="1">
      <c r="B76" s="63" t="s">
        <v>86</v>
      </c>
      <c r="C76" s="220">
        <v>-0.31818181818181823</v>
      </c>
      <c r="D76" s="220">
        <v>6.1336254107338339E-2</v>
      </c>
      <c r="E76" s="220">
        <v>0.41732283464566922</v>
      </c>
      <c r="F76" s="220">
        <v>-0.12044198895027625</v>
      </c>
      <c r="G76" s="220">
        <v>-0.5862068965517242</v>
      </c>
      <c r="H76" s="221">
        <v>-2.8237585199610504E-2</v>
      </c>
      <c r="I76" s="220">
        <v>0.38579654510556627</v>
      </c>
      <c r="J76" s="221">
        <v>0.11111111111111116</v>
      </c>
    </row>
    <row r="77" spans="2:10" ht="15" hidden="1" customHeight="1" outlineLevel="1">
      <c r="B77" s="63" t="s">
        <v>85</v>
      </c>
      <c r="C77" s="220">
        <v>-9.0909090909090939E-2</v>
      </c>
      <c r="D77" s="220">
        <v>-0.43427230046948362</v>
      </c>
      <c r="E77" s="220">
        <v>0.7661290322580645</v>
      </c>
      <c r="F77" s="220">
        <v>5.0183598531211793E-2</v>
      </c>
      <c r="G77" s="220">
        <v>0.41772151898734178</v>
      </c>
      <c r="H77" s="221">
        <v>-0.16760502381983544</v>
      </c>
      <c r="I77" s="220">
        <v>0.63625377643504533</v>
      </c>
      <c r="J77" s="221">
        <v>0.16801210898082752</v>
      </c>
    </row>
    <row r="78" spans="2:10" ht="15" hidden="1" customHeight="1" outlineLevel="1">
      <c r="B78" s="63" t="s">
        <v>84</v>
      </c>
      <c r="C78" s="220">
        <v>7.75</v>
      </c>
      <c r="D78" s="220">
        <v>-0.34111310592459609</v>
      </c>
      <c r="E78" s="220">
        <v>3.1454545454545455</v>
      </c>
      <c r="F78" s="220">
        <v>-0.74171428571428577</v>
      </c>
      <c r="G78" s="220">
        <v>0.34375</v>
      </c>
      <c r="H78" s="221">
        <v>-0.38020833333333337</v>
      </c>
      <c r="I78" s="220">
        <v>0.88753799392097266</v>
      </c>
      <c r="J78" s="221">
        <v>0.10647607934655778</v>
      </c>
    </row>
    <row r="79" spans="2:10" ht="15" hidden="1" customHeight="1" outlineLevel="1">
      <c r="B79" s="63" t="s">
        <v>83</v>
      </c>
      <c r="C79" s="220">
        <v>-0.27272727272727271</v>
      </c>
      <c r="D79" s="220">
        <v>-0.35605511240029009</v>
      </c>
      <c r="E79" s="220">
        <v>0.84571428571428564</v>
      </c>
      <c r="F79" s="220">
        <v>-0.74010695187165776</v>
      </c>
      <c r="G79" s="220">
        <v>0.64516129032258074</v>
      </c>
      <c r="H79" s="221">
        <v>-0.38953942232630756</v>
      </c>
      <c r="I79" s="220">
        <v>0.47664835164835173</v>
      </c>
      <c r="J79" s="221">
        <v>-7.5659532105525118E-2</v>
      </c>
    </row>
    <row r="80" spans="2:10" ht="15" hidden="1" customHeight="1" outlineLevel="1">
      <c r="B80" s="63" t="s">
        <v>82</v>
      </c>
      <c r="C80" s="220">
        <v>5.2631578947368363E-2</v>
      </c>
      <c r="D80" s="220">
        <v>-1.1904761904761862E-2</v>
      </c>
      <c r="E80" s="220">
        <v>0.41307901907356959</v>
      </c>
      <c r="F80" s="220">
        <v>0.66406015037593979</v>
      </c>
      <c r="G80" s="220">
        <v>0.53278688524590168</v>
      </c>
      <c r="H80" s="221">
        <v>0.4631711794401101</v>
      </c>
      <c r="I80" s="220">
        <v>9.24939467312349E-2</v>
      </c>
      <c r="J80" s="221">
        <v>0.21083476795721778</v>
      </c>
    </row>
    <row r="81" spans="2:10" ht="15" hidden="1" customHeight="1" outlineLevel="1">
      <c r="B81" s="63" t="s">
        <v>81</v>
      </c>
      <c r="C81" s="220">
        <v>0.5714285714285714</v>
      </c>
      <c r="D81" s="220">
        <v>5.2487804878048783</v>
      </c>
      <c r="E81" s="220">
        <v>-8.2676751759638623E-2</v>
      </c>
      <c r="F81" s="220">
        <v>0.1880309369849118</v>
      </c>
      <c r="G81" s="220">
        <v>-0.160300136425648</v>
      </c>
      <c r="H81" s="221">
        <v>8.1287621041612246E-2</v>
      </c>
      <c r="I81" s="220">
        <v>0.19490959459793711</v>
      </c>
      <c r="J81" s="221">
        <v>0.15844727382672086</v>
      </c>
    </row>
    <row r="82" spans="2:10" ht="15" hidden="1" customHeight="1" outlineLevel="1">
      <c r="B82" s="63" t="s">
        <v>80</v>
      </c>
      <c r="C82" s="220">
        <v>-0.46052631578947367</v>
      </c>
      <c r="D82" s="220">
        <v>3.6737692872887973E-3</v>
      </c>
      <c r="E82" s="220">
        <v>7.3173652694610736E-2</v>
      </c>
      <c r="F82" s="220">
        <v>5.8477381390217076E-2</v>
      </c>
      <c r="G82" s="220">
        <v>-8.6834733893557448E-2</v>
      </c>
      <c r="H82" s="221">
        <v>4.8213916993599115E-2</v>
      </c>
      <c r="I82" s="220">
        <v>0.21053176616786629</v>
      </c>
      <c r="J82" s="221">
        <v>0.15631573502534568</v>
      </c>
    </row>
    <row r="83" spans="2:10" ht="15" hidden="1" customHeight="1" outlineLevel="1">
      <c r="B83" s="63" t="s">
        <v>79</v>
      </c>
      <c r="C83" s="220">
        <v>0.31818181818181812</v>
      </c>
      <c r="D83" s="220">
        <v>0.17151607963246551</v>
      </c>
      <c r="E83" s="220">
        <v>5.9552865371472752E-3</v>
      </c>
      <c r="F83" s="220">
        <v>8.2945248584015197E-2</v>
      </c>
      <c r="G83" s="220">
        <v>2.9100529100529071E-2</v>
      </c>
      <c r="H83" s="221">
        <v>4.7939241486068207E-2</v>
      </c>
      <c r="I83" s="220">
        <v>0.2796606293450421</v>
      </c>
      <c r="J83" s="221">
        <v>0.20527950310559007</v>
      </c>
    </row>
    <row r="84" spans="2:10" collapsed="1">
      <c r="B84" s="227">
        <v>2006</v>
      </c>
      <c r="C84" s="229">
        <v>0.48632218844984809</v>
      </c>
      <c r="D84" s="229">
        <v>1.4747890785889783E-2</v>
      </c>
      <c r="E84" s="229">
        <v>2.6417732761390145E-2</v>
      </c>
      <c r="F84" s="229">
        <v>0.14695530064012541</v>
      </c>
      <c r="G84" s="229">
        <v>0.19687827911857303</v>
      </c>
      <c r="H84" s="229">
        <v>8.6717447498432243E-2</v>
      </c>
      <c r="I84" s="229">
        <v>9.2732680062530992E-2</v>
      </c>
      <c r="J84" s="229">
        <v>9.0731449158838462E-2</v>
      </c>
    </row>
    <row r="85" spans="2:10" ht="15" hidden="1" customHeight="1" outlineLevel="1">
      <c r="B85" s="63" t="s">
        <v>90</v>
      </c>
      <c r="C85" s="220">
        <v>-0.36363636363636365</v>
      </c>
      <c r="D85" s="220">
        <v>-7.6723691031622576E-2</v>
      </c>
      <c r="E85" s="220">
        <v>3.5980810234541583E-3</v>
      </c>
      <c r="F85" s="220">
        <v>2.772162864568295E-2</v>
      </c>
      <c r="G85" s="220">
        <v>-0.35139860139860135</v>
      </c>
      <c r="H85" s="221">
        <v>-2.0420932878270737E-2</v>
      </c>
      <c r="I85" s="220">
        <v>6.6827818905172087E-2</v>
      </c>
      <c r="J85" s="221">
        <v>4.0056550424128146E-2</v>
      </c>
    </row>
    <row r="86" spans="2:10" ht="15" hidden="1" customHeight="1" outlineLevel="1">
      <c r="B86" s="63" t="s">
        <v>89</v>
      </c>
      <c r="C86" s="220">
        <v>-0.5</v>
      </c>
      <c r="D86" s="220">
        <v>-0.16544454628780936</v>
      </c>
      <c r="E86" s="220">
        <v>2.8223299763769694E-2</v>
      </c>
      <c r="F86" s="220">
        <v>0.11341778090546573</v>
      </c>
      <c r="G86" s="220">
        <v>-0.21899362154500357</v>
      </c>
      <c r="H86" s="221">
        <v>2.406602095275745E-2</v>
      </c>
      <c r="I86" s="220">
        <v>0.13995697435770627</v>
      </c>
      <c r="J86" s="221">
        <v>0.10130692024984755</v>
      </c>
    </row>
    <row r="87" spans="2:10" ht="15" hidden="1" customHeight="1" outlineLevel="1">
      <c r="B87" s="63" t="s">
        <v>88</v>
      </c>
      <c r="C87" s="220">
        <v>-0.375</v>
      </c>
      <c r="D87" s="220">
        <v>0.58040665434380778</v>
      </c>
      <c r="E87" s="220">
        <v>0.20981344237158184</v>
      </c>
      <c r="F87" s="220">
        <v>-0.153957975419585</v>
      </c>
      <c r="G87" s="220">
        <v>-2.4327784891165161E-2</v>
      </c>
      <c r="H87" s="221">
        <v>1.9151642103688138E-2</v>
      </c>
      <c r="I87" s="220">
        <v>-5.1879222184899043E-2</v>
      </c>
      <c r="J87" s="221">
        <v>-2.8237051792828649E-2</v>
      </c>
    </row>
    <row r="88" spans="2:10" ht="15" hidden="1" customHeight="1" outlineLevel="1">
      <c r="B88" s="63" t="s">
        <v>87</v>
      </c>
      <c r="C88" s="220">
        <v>1.6</v>
      </c>
      <c r="D88" s="220">
        <v>0.26504629629629628</v>
      </c>
      <c r="E88" s="220">
        <v>-0.12949640287769781</v>
      </c>
      <c r="F88" s="220">
        <v>-0.12488769092542673</v>
      </c>
      <c r="G88" s="220">
        <v>1.3157894736842106</v>
      </c>
      <c r="H88" s="221">
        <v>6.0213061602593765E-2</v>
      </c>
      <c r="I88" s="220">
        <v>0.27324632952691674</v>
      </c>
      <c r="J88" s="221">
        <v>0.13737075332348603</v>
      </c>
    </row>
    <row r="89" spans="2:10" ht="15" hidden="1" customHeight="1" outlineLevel="1">
      <c r="B89" s="63" t="s">
        <v>86</v>
      </c>
      <c r="C89" s="220">
        <v>0.10000000000000009</v>
      </c>
      <c r="D89" s="220">
        <v>-0.17821782178217827</v>
      </c>
      <c r="E89" s="220">
        <v>0.73972602739726034</v>
      </c>
      <c r="F89" s="220">
        <v>-0.3962641761174116</v>
      </c>
      <c r="G89" s="220">
        <v>3.833333333333333</v>
      </c>
      <c r="H89" s="221">
        <v>-0.24513046674016903</v>
      </c>
      <c r="I89" s="220">
        <v>-2.6168224299065401E-2</v>
      </c>
      <c r="J89" s="221">
        <v>-0.18332893695594832</v>
      </c>
    </row>
    <row r="90" spans="2:10" ht="15" hidden="1" customHeight="1" outlineLevel="1">
      <c r="B90" s="63" t="s">
        <v>85</v>
      </c>
      <c r="C90" s="220">
        <v>-0.44999999999999996</v>
      </c>
      <c r="D90" s="220">
        <v>10.94392523364486</v>
      </c>
      <c r="E90" s="220">
        <v>0.49397590361445776</v>
      </c>
      <c r="F90" s="220">
        <v>-0.5075346594333936</v>
      </c>
      <c r="G90" s="220">
        <v>0.43636363636363629</v>
      </c>
      <c r="H90" s="221">
        <v>0.2001039501039501</v>
      </c>
      <c r="I90" s="220">
        <v>-0.28478824546240278</v>
      </c>
      <c r="J90" s="221">
        <v>-6.4653138272770194E-2</v>
      </c>
    </row>
    <row r="91" spans="2:10" ht="15" hidden="1" customHeight="1" outlineLevel="1">
      <c r="B91" s="63" t="s">
        <v>84</v>
      </c>
      <c r="C91" s="220">
        <v>-0.6</v>
      </c>
      <c r="D91" s="220">
        <v>78.571428571428569</v>
      </c>
      <c r="E91" s="220">
        <v>-1.7857142857142905E-2</v>
      </c>
      <c r="F91" s="220">
        <v>-0.64241928892521449</v>
      </c>
      <c r="G91" s="220">
        <v>0.64102564102564097</v>
      </c>
      <c r="H91" s="221">
        <v>-0.17692907248636014</v>
      </c>
      <c r="I91" s="220">
        <v>-0.52983208288674533</v>
      </c>
      <c r="J91" s="221">
        <v>-0.36104380242311274</v>
      </c>
    </row>
    <row r="92" spans="2:10" ht="15" hidden="1" customHeight="1" outlineLevel="1">
      <c r="B92" s="63" t="s">
        <v>83</v>
      </c>
      <c r="C92" s="220">
        <v>0.375</v>
      </c>
      <c r="D92" s="220">
        <v>21.983333333333334</v>
      </c>
      <c r="E92" s="220">
        <v>0.21527777777777768</v>
      </c>
      <c r="F92" s="220">
        <v>1.75</v>
      </c>
      <c r="G92" s="220">
        <v>0</v>
      </c>
      <c r="H92" s="221">
        <v>3.1726384364820843</v>
      </c>
      <c r="I92" s="220">
        <v>-0.24008350730688932</v>
      </c>
      <c r="J92" s="221">
        <v>0.58814229249011851</v>
      </c>
    </row>
    <row r="93" spans="2:10" ht="15" hidden="1" customHeight="1" outlineLevel="1">
      <c r="B93" s="63" t="s">
        <v>82</v>
      </c>
      <c r="C93" s="220">
        <v>-0.17391304347826086</v>
      </c>
      <c r="D93" s="220">
        <v>12.481481481481481</v>
      </c>
      <c r="E93" s="220">
        <v>-0.1238959178801623</v>
      </c>
      <c r="F93" s="220">
        <v>0.5093054925102134</v>
      </c>
      <c r="G93" s="220">
        <v>-0.29069767441860461</v>
      </c>
      <c r="H93" s="221">
        <v>0.18488308863512781</v>
      </c>
      <c r="I93" s="220">
        <v>-7.4267782426778228E-2</v>
      </c>
      <c r="J93" s="221">
        <v>-4.7754447360746077E-3</v>
      </c>
    </row>
    <row r="94" spans="2:10" ht="15" hidden="1" customHeight="1" outlineLevel="1">
      <c r="B94" s="63" t="s">
        <v>81</v>
      </c>
      <c r="C94" s="220">
        <v>-0.58208955223880599</v>
      </c>
      <c r="D94" s="220">
        <v>-4.2056074766355089E-2</v>
      </c>
      <c r="E94" s="220">
        <v>0.32632018949421759</v>
      </c>
      <c r="F94" s="220">
        <v>0.77635135135135136</v>
      </c>
      <c r="G94" s="220">
        <v>0.431640625</v>
      </c>
      <c r="H94" s="221">
        <v>0.47848630242996437</v>
      </c>
      <c r="I94" s="220">
        <v>3.9867280537050798E-2</v>
      </c>
      <c r="J94" s="221">
        <v>0.14928283237775331</v>
      </c>
    </row>
    <row r="95" spans="2:10" ht="15" hidden="1" customHeight="1" outlineLevel="1">
      <c r="B95" s="63" t="s">
        <v>80</v>
      </c>
      <c r="C95" s="220">
        <v>0.13432835820895517</v>
      </c>
      <c r="D95" s="220">
        <v>7.5062499999999996</v>
      </c>
      <c r="E95" s="220">
        <v>0.14477652865368795</v>
      </c>
      <c r="F95" s="220">
        <v>0.62005958291956298</v>
      </c>
      <c r="G95" s="220">
        <v>0.18801996672212984</v>
      </c>
      <c r="H95" s="221">
        <v>0.40805349614769582</v>
      </c>
      <c r="I95" s="220">
        <v>3.0796327924850653E-2</v>
      </c>
      <c r="J95" s="221">
        <v>0.13211009174311927</v>
      </c>
    </row>
    <row r="96" spans="2:10" ht="15" hidden="1" customHeight="1" outlineLevel="1">
      <c r="B96" s="63" t="s">
        <v>79</v>
      </c>
      <c r="C96" s="220">
        <v>-0.40540540540540537</v>
      </c>
      <c r="D96" s="220">
        <v>2.1095238095238096</v>
      </c>
      <c r="E96" s="220">
        <v>0.40777899945024743</v>
      </c>
      <c r="F96" s="220">
        <v>0.9349732099366781</v>
      </c>
      <c r="G96" s="220">
        <v>1.8867924528301883E-2</v>
      </c>
      <c r="H96" s="221">
        <v>0.59150050042343527</v>
      </c>
      <c r="I96" s="220">
        <v>0.19678143302862772</v>
      </c>
      <c r="J96" s="221">
        <v>0.30030084600319018</v>
      </c>
    </row>
    <row r="97" spans="2:10" collapsed="1">
      <c r="B97" s="227">
        <v>2005</v>
      </c>
      <c r="C97" s="229">
        <v>-0.29850746268656714</v>
      </c>
      <c r="D97" s="229">
        <v>0.83037451361867709</v>
      </c>
      <c r="E97" s="229">
        <v>0.15314549693839741</v>
      </c>
      <c r="F97" s="229">
        <v>0.1956346350929985</v>
      </c>
      <c r="G97" s="229">
        <v>-1.5877113721440517E-2</v>
      </c>
      <c r="H97" s="229">
        <v>0.20857364685004431</v>
      </c>
      <c r="I97" s="229">
        <v>5.2287371909580438E-2</v>
      </c>
      <c r="J97" s="229">
        <v>9.9594326161766E-2</v>
      </c>
    </row>
    <row r="98" spans="2:10" ht="15" hidden="1" customHeight="1" outlineLevel="1">
      <c r="B98" s="63" t="s">
        <v>90</v>
      </c>
      <c r="C98" s="220">
        <v>-0.1348314606741573</v>
      </c>
      <c r="D98" s="220">
        <v>12.978260869565217</v>
      </c>
      <c r="E98" s="220">
        <v>-4.1267407691324864E-2</v>
      </c>
      <c r="F98" s="220">
        <v>0.69838155958803338</v>
      </c>
      <c r="G98" s="220">
        <v>0.2753623188405796</v>
      </c>
      <c r="H98" s="221">
        <v>0.34929772046972141</v>
      </c>
      <c r="I98" s="220">
        <v>4.620653319283452E-2</v>
      </c>
      <c r="J98" s="221">
        <v>0.12365412147718136</v>
      </c>
    </row>
    <row r="99" spans="2:10" ht="15" hidden="1" customHeight="1" outlineLevel="1">
      <c r="B99" s="63" t="s">
        <v>89</v>
      </c>
      <c r="C99" s="220">
        <v>1.1764705882352939</v>
      </c>
      <c r="D99" s="220">
        <v>15.914728682170544</v>
      </c>
      <c r="E99" s="220">
        <v>5.0274223034734833E-2</v>
      </c>
      <c r="F99" s="220">
        <v>0.76375672321059174</v>
      </c>
      <c r="G99" s="220">
        <v>9.210526315789469E-2</v>
      </c>
      <c r="H99" s="221">
        <v>0.45092134509213455</v>
      </c>
      <c r="I99" s="220">
        <v>4.2712756711118516E-3</v>
      </c>
      <c r="J99" s="221">
        <v>0.11917146229895237</v>
      </c>
    </row>
    <row r="100" spans="2:10" ht="15" hidden="1" customHeight="1" outlineLevel="1">
      <c r="B100" s="63" t="s">
        <v>88</v>
      </c>
      <c r="C100" s="220">
        <v>-0.48936170212765961</v>
      </c>
      <c r="D100" s="220">
        <v>12.69620253164557</v>
      </c>
      <c r="E100" s="220">
        <v>4.4859813084112243E-2</v>
      </c>
      <c r="F100" s="220">
        <v>1.4323368691738989</v>
      </c>
      <c r="G100" s="220">
        <v>-9.7109826589595327E-2</v>
      </c>
      <c r="H100" s="221">
        <v>0.70345354912705482</v>
      </c>
      <c r="I100" s="220">
        <v>0.25002332742371935</v>
      </c>
      <c r="J100" s="221">
        <v>0.37153785731361633</v>
      </c>
    </row>
    <row r="101" spans="2:10" ht="15" hidden="1" customHeight="1" outlineLevel="1">
      <c r="B101" s="63" t="s">
        <v>87</v>
      </c>
      <c r="C101" s="220">
        <v>-0.75</v>
      </c>
      <c r="D101" s="220">
        <v>14.709090909090909</v>
      </c>
      <c r="E101" s="220">
        <v>-0.36238532110091748</v>
      </c>
      <c r="F101" s="220">
        <v>0.21109902067464636</v>
      </c>
      <c r="G101" s="220">
        <v>-0.11627906976744184</v>
      </c>
      <c r="H101" s="221">
        <v>0.72031872509960149</v>
      </c>
      <c r="I101" s="220">
        <v>-0.62078564800494895</v>
      </c>
      <c r="J101" s="221">
        <v>-0.2457664884135472</v>
      </c>
    </row>
    <row r="102" spans="2:10" ht="15" hidden="1" customHeight="1" outlineLevel="1">
      <c r="B102" s="63" t="s">
        <v>86</v>
      </c>
      <c r="C102" s="220">
        <v>-0.41176470588235292</v>
      </c>
      <c r="D102" s="220">
        <v>15.10144927536232</v>
      </c>
      <c r="E102" s="220">
        <v>-0.58285714285714285</v>
      </c>
      <c r="F102" s="220">
        <v>1.0202156334231804</v>
      </c>
      <c r="G102" s="220">
        <v>-0.21739130434782605</v>
      </c>
      <c r="H102" s="221">
        <v>1.6088207094918503</v>
      </c>
      <c r="I102" s="220">
        <v>-0.48083454633672973</v>
      </c>
      <c r="J102" s="221">
        <v>0.22132731958762886</v>
      </c>
    </row>
    <row r="103" spans="2:10" ht="15" hidden="1" customHeight="1" outlineLevel="1">
      <c r="B103" s="63" t="s">
        <v>85</v>
      </c>
      <c r="C103" s="220">
        <v>-0.23076923076923073</v>
      </c>
      <c r="D103" s="220">
        <v>1.1400000000000001</v>
      </c>
      <c r="E103" s="220">
        <v>-0.9098805646036916</v>
      </c>
      <c r="F103" s="220">
        <v>0.62170087976539579</v>
      </c>
      <c r="G103" s="220">
        <v>5.1111111111111107</v>
      </c>
      <c r="H103" s="221">
        <v>-5.1749630359783194E-2</v>
      </c>
      <c r="I103" s="220">
        <v>-0.41639344262295086</v>
      </c>
      <c r="J103" s="221">
        <v>-0.29295962629295957</v>
      </c>
    </row>
    <row r="104" spans="2:10" ht="15" hidden="1" customHeight="1" outlineLevel="1">
      <c r="B104" s="63" t="s">
        <v>84</v>
      </c>
      <c r="C104" s="220">
        <v>1.5</v>
      </c>
      <c r="D104" s="220">
        <v>-0.6216216216216216</v>
      </c>
      <c r="E104" s="220">
        <v>-0.92802056555269918</v>
      </c>
      <c r="F104" s="220">
        <v>1.8289017341040461</v>
      </c>
      <c r="G104" s="220">
        <v>-0.32758620689655171</v>
      </c>
      <c r="H104" s="221">
        <v>0.47301951779563711</v>
      </c>
      <c r="I104" s="220">
        <v>-8.5592943482521999E-2</v>
      </c>
      <c r="J104" s="221">
        <v>0.1170102019571102</v>
      </c>
    </row>
    <row r="105" spans="2:10" ht="15" hidden="1" customHeight="1" outlineLevel="1">
      <c r="B105" s="63" t="s">
        <v>83</v>
      </c>
      <c r="C105" s="220">
        <v>-0.11111111111111116</v>
      </c>
      <c r="D105" s="220">
        <v>0.36363636363636354</v>
      </c>
      <c r="E105" s="220">
        <v>-0.80219780219780223</v>
      </c>
      <c r="F105" s="220">
        <v>-0.36210131332082551</v>
      </c>
      <c r="G105" s="220">
        <v>-0.12676056338028174</v>
      </c>
      <c r="H105" s="221">
        <v>-0.55667870036101075</v>
      </c>
      <c r="I105" s="220">
        <v>-0.38431876606683801</v>
      </c>
      <c r="J105" s="221">
        <v>-0.43740271291972421</v>
      </c>
    </row>
    <row r="106" spans="2:10" ht="15" hidden="1" customHeight="1" outlineLevel="1">
      <c r="B106" s="63" t="s">
        <v>82</v>
      </c>
      <c r="C106" s="220">
        <v>0.53333333333333344</v>
      </c>
      <c r="D106" s="220">
        <v>-0.2429906542056075</v>
      </c>
      <c r="E106" s="220">
        <v>0.17602470522178559</v>
      </c>
      <c r="F106" s="220">
        <v>-0.11597110754414131</v>
      </c>
      <c r="G106" s="220">
        <v>0.4098360655737705</v>
      </c>
      <c r="H106" s="221">
        <v>8.3996463306808211E-2</v>
      </c>
      <c r="I106" s="220">
        <v>0.23316953316953315</v>
      </c>
      <c r="J106" s="221">
        <v>0.18928292725223272</v>
      </c>
    </row>
    <row r="107" spans="2:10" ht="15" hidden="1" customHeight="1" outlineLevel="1">
      <c r="B107" s="63" t="s">
        <v>81</v>
      </c>
      <c r="C107" s="220">
        <v>1.09375</v>
      </c>
      <c r="D107" s="220">
        <v>-0.39548022598870058</v>
      </c>
      <c r="E107" s="220">
        <v>-3.5608707336737488E-2</v>
      </c>
      <c r="F107" s="220">
        <v>-1.7046712419747645E-2</v>
      </c>
      <c r="G107" s="220">
        <v>0.15575620767494347</v>
      </c>
      <c r="H107" s="221">
        <v>-2.3354243821328668E-2</v>
      </c>
      <c r="I107" s="220">
        <v>3.5089587604163919E-2</v>
      </c>
      <c r="J107" s="221">
        <v>1.9865333123326501E-2</v>
      </c>
    </row>
    <row r="108" spans="2:10" ht="15" hidden="1" customHeight="1" outlineLevel="1">
      <c r="B108" s="63" t="s">
        <v>80</v>
      </c>
      <c r="C108" s="220">
        <v>0.42553191489361697</v>
      </c>
      <c r="D108" s="220">
        <v>-0.54929577464788726</v>
      </c>
      <c r="E108" s="220">
        <v>0.15575978450324834</v>
      </c>
      <c r="F108" s="220">
        <v>0.23862238622386234</v>
      </c>
      <c r="G108" s="220">
        <v>0.35665914221218964</v>
      </c>
      <c r="H108" s="221">
        <v>0.17952674897119336</v>
      </c>
      <c r="I108" s="220">
        <v>0.11650080448125855</v>
      </c>
      <c r="J108" s="221">
        <v>0.13275549462698444</v>
      </c>
    </row>
    <row r="109" spans="2:10" ht="15" hidden="1" customHeight="1" outlineLevel="1">
      <c r="B109" s="63" t="s">
        <v>79</v>
      </c>
      <c r="C109" s="220">
        <v>-0.30188679245283023</v>
      </c>
      <c r="D109" s="220">
        <v>0.30841121495327095</v>
      </c>
      <c r="E109" s="220">
        <v>-2.4795603806460287E-2</v>
      </c>
      <c r="F109" s="220">
        <v>0.20375256523013774</v>
      </c>
      <c r="G109" s="220">
        <v>0.53729281767955794</v>
      </c>
      <c r="H109" s="221">
        <v>8.0346003493304563E-2</v>
      </c>
      <c r="I109" s="220">
        <v>-6.4303823401367532E-2</v>
      </c>
      <c r="J109" s="221">
        <v>-3.0251409774436078E-2</v>
      </c>
    </row>
    <row r="110" spans="2:10" collapsed="1">
      <c r="B110" s="227">
        <v>2004</v>
      </c>
      <c r="C110" s="229">
        <v>1.2958963282937441E-2</v>
      </c>
      <c r="D110" s="229">
        <v>3.7318757192174914</v>
      </c>
      <c r="E110" s="229">
        <v>-1.996753940118734E-2</v>
      </c>
      <c r="F110" s="229">
        <v>0.49921542987904544</v>
      </c>
      <c r="G110" s="229">
        <v>0.21731615336266508</v>
      </c>
      <c r="H110" s="229">
        <v>0.25832451355532027</v>
      </c>
      <c r="I110" s="229">
        <v>3.1840594170078784E-2</v>
      </c>
      <c r="J110" s="229">
        <v>9.1296011333382276E-2</v>
      </c>
    </row>
    <row r="111" spans="2:10" ht="15" hidden="1" customHeight="1" outlineLevel="1">
      <c r="B111" s="63" t="s">
        <v>90</v>
      </c>
      <c r="C111" s="220">
        <v>0.36923076923076925</v>
      </c>
      <c r="D111" s="220">
        <v>-0.56050955414012738</v>
      </c>
      <c r="E111" s="220">
        <v>-3.4657128761716782E-2</v>
      </c>
      <c r="F111" s="220">
        <v>-0.17699293642785063</v>
      </c>
      <c r="G111" s="220">
        <v>0.17716535433070857</v>
      </c>
      <c r="H111" s="221">
        <v>-8.2723176569980295E-2</v>
      </c>
      <c r="I111" s="220">
        <v>-0.19025576484140017</v>
      </c>
      <c r="J111" s="221">
        <v>-0.16525056071247324</v>
      </c>
    </row>
    <row r="112" spans="2:10" ht="15" hidden="1" customHeight="1" outlineLevel="1">
      <c r="B112" s="63" t="s">
        <v>89</v>
      </c>
      <c r="C112" s="220">
        <v>0.21428571428571419</v>
      </c>
      <c r="D112" s="220">
        <v>-0.60185185185185186</v>
      </c>
      <c r="E112" s="220">
        <v>6.6573816155988785E-2</v>
      </c>
      <c r="F112" s="220">
        <v>8.3856502242152464E-2</v>
      </c>
      <c r="G112" s="220">
        <v>0.32377049180327866</v>
      </c>
      <c r="H112" s="221">
        <v>7.5493522516964839E-2</v>
      </c>
      <c r="I112" s="220">
        <v>2.2055837563451863E-2</v>
      </c>
      <c r="J112" s="221">
        <v>3.5288725939504939E-2</v>
      </c>
    </row>
    <row r="113" spans="2:10" ht="15" hidden="1" customHeight="1" outlineLevel="1">
      <c r="B113" s="63" t="s">
        <v>88</v>
      </c>
      <c r="C113" s="220">
        <v>0.56666666666666665</v>
      </c>
      <c r="D113" s="220">
        <v>-0.69498069498069492</v>
      </c>
      <c r="E113" s="220">
        <v>-0.30904059040590404</v>
      </c>
      <c r="F113" s="220">
        <v>2.3692003948667217E-2</v>
      </c>
      <c r="G113" s="220">
        <v>1.1149144254278727</v>
      </c>
      <c r="H113" s="221">
        <v>-0.14305995413344985</v>
      </c>
      <c r="I113" s="220">
        <v>7.3202483476867641E-2</v>
      </c>
      <c r="J113" s="221">
        <v>5.2181674619795615E-3</v>
      </c>
    </row>
    <row r="114" spans="2:10" ht="15" hidden="1" customHeight="1" outlineLevel="1">
      <c r="B114" s="63" t="s">
        <v>87</v>
      </c>
      <c r="C114" s="220">
        <v>1</v>
      </c>
      <c r="D114" s="220">
        <v>0.34146341463414642</v>
      </c>
      <c r="E114" s="220">
        <v>-0.7233502538071066</v>
      </c>
      <c r="F114" s="220">
        <v>0.19195849546044097</v>
      </c>
      <c r="G114" s="220">
        <v>-0.64462809917355379</v>
      </c>
      <c r="H114" s="221">
        <v>-0.27498555748122477</v>
      </c>
      <c r="I114" s="220">
        <v>-6.4535955746772844E-3</v>
      </c>
      <c r="J114" s="221">
        <v>-9.9699097291875649E-2</v>
      </c>
    </row>
    <row r="115" spans="2:10" ht="15" hidden="1" customHeight="1" outlineLevel="1">
      <c r="B115" s="63" t="s">
        <v>86</v>
      </c>
      <c r="C115" s="220">
        <v>10.333333333333334</v>
      </c>
      <c r="D115" s="220">
        <v>0.30188679245283012</v>
      </c>
      <c r="E115" s="220">
        <v>-0.73723723723723722</v>
      </c>
      <c r="F115" s="220">
        <v>6.91642651296831E-2</v>
      </c>
      <c r="G115" s="220">
        <v>-0.23333333333333328</v>
      </c>
      <c r="H115" s="221">
        <v>-0.27869986168741356</v>
      </c>
      <c r="I115" s="220">
        <v>-0.33708587970408488</v>
      </c>
      <c r="J115" s="221">
        <v>-0.31855104281009883</v>
      </c>
    </row>
    <row r="116" spans="2:10" ht="15" hidden="1" customHeight="1" outlineLevel="1">
      <c r="B116" s="63" t="s">
        <v>85</v>
      </c>
      <c r="C116" s="220">
        <v>8.3333333333333259E-2</v>
      </c>
      <c r="D116" s="220">
        <v>-0.375</v>
      </c>
      <c r="E116" s="220">
        <v>-0.1195028680688337</v>
      </c>
      <c r="F116" s="220">
        <v>7.25</v>
      </c>
      <c r="G116" s="220">
        <v>-0.88</v>
      </c>
      <c r="H116" s="221">
        <v>0.50407709414381019</v>
      </c>
      <c r="I116" s="220">
        <v>-0.15888841747984728</v>
      </c>
      <c r="J116" s="221">
        <v>-1.1380504700643224E-2</v>
      </c>
    </row>
    <row r="117" spans="2:10" ht="15" hidden="1" customHeight="1" outlineLevel="1">
      <c r="B117" s="63" t="s">
        <v>84</v>
      </c>
      <c r="C117" s="220" t="s">
        <v>143</v>
      </c>
      <c r="D117" s="220">
        <v>0.60869565217391308</v>
      </c>
      <c r="E117" s="220">
        <v>-0.14786418400876233</v>
      </c>
      <c r="F117" s="220">
        <v>-0.13152610441767065</v>
      </c>
      <c r="G117" s="220">
        <v>1.3199999999999998</v>
      </c>
      <c r="H117" s="221">
        <v>-0.1098620337250894</v>
      </c>
      <c r="I117" s="220">
        <v>0.12495406100698281</v>
      </c>
      <c r="J117" s="221">
        <v>2.6720820863616934E-2</v>
      </c>
    </row>
    <row r="118" spans="2:10" ht="15" hidden="1" customHeight="1" outlineLevel="1">
      <c r="B118" s="63" t="s">
        <v>83</v>
      </c>
      <c r="C118" s="220">
        <v>-0.66666666666666674</v>
      </c>
      <c r="D118" s="220">
        <v>0.25714285714285712</v>
      </c>
      <c r="E118" s="220">
        <v>-0.13230035756853398</v>
      </c>
      <c r="F118" s="220">
        <v>3.4049586776859506</v>
      </c>
      <c r="G118" s="220">
        <v>0.20338983050847448</v>
      </c>
      <c r="H118" s="221">
        <v>0.2812210915818687</v>
      </c>
      <c r="I118" s="220">
        <v>-0.12731351654514866</v>
      </c>
      <c r="J118" s="221">
        <v>-3.2278889606197514E-2</v>
      </c>
    </row>
    <row r="119" spans="2:10" ht="15" hidden="1" customHeight="1" outlineLevel="1">
      <c r="B119" s="63" t="s">
        <v>82</v>
      </c>
      <c r="C119" s="220">
        <v>-0.61538461538461542</v>
      </c>
      <c r="D119" s="220">
        <v>0.52857142857142847</v>
      </c>
      <c r="E119" s="220">
        <v>-0.29507223431624774</v>
      </c>
      <c r="F119" s="220">
        <v>1.1955947136563876</v>
      </c>
      <c r="G119" s="220">
        <v>0.11517367458866534</v>
      </c>
      <c r="H119" s="221">
        <v>-8.4745762711864181E-3</v>
      </c>
      <c r="I119" s="220">
        <v>-7.5840145322434105E-2</v>
      </c>
      <c r="J119" s="221">
        <v>-5.6991005723630472E-2</v>
      </c>
    </row>
    <row r="120" spans="2:10" ht="15" hidden="1" customHeight="1" outlineLevel="1">
      <c r="B120" s="63" t="s">
        <v>81</v>
      </c>
      <c r="C120" s="220">
        <v>-0.27272727272727271</v>
      </c>
      <c r="D120" s="220">
        <v>0.73529411764705888</v>
      </c>
      <c r="E120" s="220">
        <v>-0.17357023875624655</v>
      </c>
      <c r="F120" s="220">
        <v>0.43624801271860103</v>
      </c>
      <c r="G120" s="220">
        <v>-0.14230396902226528</v>
      </c>
      <c r="H120" s="221">
        <v>-1.4890923981833115E-2</v>
      </c>
      <c r="I120" s="220">
        <v>-0.24591447500501906</v>
      </c>
      <c r="J120" s="221">
        <v>-0.19685014468461914</v>
      </c>
    </row>
    <row r="121" spans="2:10" ht="15" hidden="1" customHeight="1" outlineLevel="1">
      <c r="B121" s="63" t="s">
        <v>80</v>
      </c>
      <c r="C121" s="220">
        <v>0.27027027027027017</v>
      </c>
      <c r="D121" s="220">
        <v>0.74019607843137258</v>
      </c>
      <c r="E121" s="220">
        <v>-0.33287526427061309</v>
      </c>
      <c r="F121" s="220">
        <v>0.41342141863699577</v>
      </c>
      <c r="G121" s="220">
        <v>0.13735558408215653</v>
      </c>
      <c r="H121" s="221">
        <v>-0.12668463611859837</v>
      </c>
      <c r="I121" s="220">
        <v>-0.24328102453102451</v>
      </c>
      <c r="J121" s="221">
        <v>-0.21629583419976428</v>
      </c>
    </row>
    <row r="122" spans="2:10" ht="15" hidden="1" customHeight="1" outlineLevel="1">
      <c r="B122" s="63" t="s">
        <v>79</v>
      </c>
      <c r="C122" s="220">
        <v>0.53623188405797095</v>
      </c>
      <c r="D122" s="220">
        <v>-0.12295081967213117</v>
      </c>
      <c r="E122" s="220">
        <v>-0.25553781680303334</v>
      </c>
      <c r="F122" s="220">
        <v>0.29548044056209655</v>
      </c>
      <c r="G122" s="220">
        <v>-0.1819209039548022</v>
      </c>
      <c r="H122" s="221">
        <v>-0.13967799642218248</v>
      </c>
      <c r="I122" s="220">
        <v>-0.16947061701086841</v>
      </c>
      <c r="J122" s="221">
        <v>-0.16264428121720886</v>
      </c>
    </row>
    <row r="123" spans="2:10" collapsed="1">
      <c r="B123" s="227">
        <v>2003</v>
      </c>
      <c r="C123" s="229">
        <v>0.2313829787234043</v>
      </c>
      <c r="D123" s="229">
        <v>-0.11910795742524072</v>
      </c>
      <c r="E123" s="229">
        <v>-0.1995555555555556</v>
      </c>
      <c r="F123" s="229">
        <v>0.22610124654294772</v>
      </c>
      <c r="G123" s="229">
        <v>0.11629538677425022</v>
      </c>
      <c r="H123" s="229">
        <v>-6.0306670018251518E-2</v>
      </c>
      <c r="I123" s="229">
        <v>-0.14469388477745126</v>
      </c>
      <c r="J123" s="229">
        <v>-0.12404355070351347</v>
      </c>
    </row>
    <row r="124" spans="2:10" ht="15" hidden="1" customHeight="1" outlineLevel="1">
      <c r="B124" s="63" t="s">
        <v>90</v>
      </c>
      <c r="C124" s="220">
        <v>0.25</v>
      </c>
      <c r="D124" s="220">
        <v>-0.16042780748663099</v>
      </c>
      <c r="E124" s="220">
        <v>-9.3875726419311523E-2</v>
      </c>
      <c r="F124" s="220">
        <v>0.87334593572778818</v>
      </c>
      <c r="G124" s="220">
        <v>-0.28248587570621464</v>
      </c>
      <c r="H124" s="221">
        <v>8.5849705679993837E-2</v>
      </c>
      <c r="I124" s="220">
        <v>7.4196283311564803E-2</v>
      </c>
      <c r="J124" s="221">
        <v>7.6883748809985608E-2</v>
      </c>
    </row>
    <row r="125" spans="2:10" ht="15" hidden="1" customHeight="1" outlineLevel="1">
      <c r="B125" s="63" t="s">
        <v>89</v>
      </c>
      <c r="C125" s="220">
        <v>-0.22222222222222221</v>
      </c>
      <c r="D125" s="220">
        <v>0.19557195571955721</v>
      </c>
      <c r="E125" s="220">
        <v>-9.1369273601619838E-2</v>
      </c>
      <c r="F125" s="220">
        <v>0.14652956298200515</v>
      </c>
      <c r="G125" s="220">
        <v>0.25611325611325619</v>
      </c>
      <c r="H125" s="221">
        <v>7.1450761105933402E-3</v>
      </c>
      <c r="I125" s="220">
        <v>-7.1302298173246959E-2</v>
      </c>
      <c r="J125" s="221">
        <v>-5.3037015605504445E-2</v>
      </c>
    </row>
    <row r="126" spans="2:10" ht="15" hidden="1" customHeight="1" outlineLevel="1">
      <c r="B126" s="63" t="s">
        <v>88</v>
      </c>
      <c r="C126" s="220">
        <v>-0.68421052631578949</v>
      </c>
      <c r="D126" s="220">
        <v>-0.29619565217391308</v>
      </c>
      <c r="E126" s="220">
        <v>-0.13529036375239312</v>
      </c>
      <c r="F126" s="220">
        <v>0.24040816326530612</v>
      </c>
      <c r="G126" s="220">
        <v>-0.14075630252100846</v>
      </c>
      <c r="H126" s="221">
        <v>-5.177591384487934E-2</v>
      </c>
      <c r="I126" s="220">
        <v>-9.792231255645889E-2</v>
      </c>
      <c r="J126" s="221">
        <v>-8.3907286850960827E-2</v>
      </c>
    </row>
    <row r="127" spans="2:10" ht="15" hidden="1" customHeight="1" outlineLevel="1">
      <c r="B127" s="63" t="s">
        <v>87</v>
      </c>
      <c r="C127" s="220">
        <v>-0.58333333333333326</v>
      </c>
      <c r="D127" s="220">
        <v>-0.77717391304347827</v>
      </c>
      <c r="E127" s="220">
        <v>0.10364145658263313</v>
      </c>
      <c r="F127" s="220">
        <v>1.8661710037174721</v>
      </c>
      <c r="G127" s="220">
        <v>3.1724137931034484</v>
      </c>
      <c r="H127" s="221">
        <v>0.41885245901639334</v>
      </c>
      <c r="I127" s="220">
        <v>-0.31117696867061817</v>
      </c>
      <c r="J127" s="221">
        <v>-0.16133916554508754</v>
      </c>
    </row>
    <row r="128" spans="2:10" ht="15" hidden="1" customHeight="1" outlineLevel="1">
      <c r="B128" s="63" t="s">
        <v>86</v>
      </c>
      <c r="C128" s="220">
        <v>-0.88</v>
      </c>
      <c r="D128" s="220">
        <v>-0.75688073394495414</v>
      </c>
      <c r="E128" s="220">
        <v>-0.46116504854368934</v>
      </c>
      <c r="F128" s="220">
        <v>6.3829787234042552</v>
      </c>
      <c r="G128" s="220">
        <v>-0.23076923076923073</v>
      </c>
      <c r="H128" s="221">
        <v>-0.10297766749379655</v>
      </c>
      <c r="I128" s="220">
        <v>-0.36041966673523962</v>
      </c>
      <c r="J128" s="221">
        <v>-0.29630773984242242</v>
      </c>
    </row>
    <row r="129" spans="2:10" ht="15" hidden="1" customHeight="1" outlineLevel="1">
      <c r="B129" s="63" t="s">
        <v>85</v>
      </c>
      <c r="C129" s="220">
        <v>-0.44186046511627908</v>
      </c>
      <c r="D129" s="220">
        <v>0.90476190476190466</v>
      </c>
      <c r="E129" s="220">
        <v>-0.10214592274678114</v>
      </c>
      <c r="F129" s="220">
        <v>0.33333333333333326</v>
      </c>
      <c r="G129" s="220">
        <v>-0.21052631578947367</v>
      </c>
      <c r="H129" s="221">
        <v>-6.1891515994436763E-2</v>
      </c>
      <c r="I129" s="220">
        <v>-0.24273092369477911</v>
      </c>
      <c r="J129" s="221">
        <v>-0.20879551089651571</v>
      </c>
    </row>
    <row r="130" spans="2:10" ht="15" hidden="1" customHeight="1" outlineLevel="1">
      <c r="B130" s="63" t="s">
        <v>84</v>
      </c>
      <c r="C130" s="220">
        <v>-1</v>
      </c>
      <c r="D130" s="220">
        <v>-0.39473684210526316</v>
      </c>
      <c r="E130" s="220">
        <v>-0.12295869356388089</v>
      </c>
      <c r="F130" s="220">
        <v>10.066666666666666</v>
      </c>
      <c r="G130" s="220">
        <v>-0.34210526315789469</v>
      </c>
      <c r="H130" s="221">
        <v>0.59494702526487364</v>
      </c>
      <c r="I130" s="220">
        <v>-0.3236390753169277</v>
      </c>
      <c r="J130" s="221">
        <v>-0.10895238095238091</v>
      </c>
    </row>
    <row r="131" spans="2:10" ht="15" hidden="1" customHeight="1" outlineLevel="1">
      <c r="B131" s="63" t="s">
        <v>83</v>
      </c>
      <c r="C131" s="220">
        <v>2</v>
      </c>
      <c r="D131" s="220">
        <v>-0.10256410256410253</v>
      </c>
      <c r="E131" s="220">
        <v>-0.43766756032171583</v>
      </c>
      <c r="F131" s="220">
        <v>1.6806722689075571E-2</v>
      </c>
      <c r="G131" s="220">
        <v>-0.23376623376623373</v>
      </c>
      <c r="H131" s="221">
        <v>-0.37730414746543783</v>
      </c>
      <c r="I131" s="220">
        <v>-0.21280353200883007</v>
      </c>
      <c r="J131" s="221">
        <v>-0.25837855090967121</v>
      </c>
    </row>
    <row r="132" spans="2:10" ht="15" hidden="1" customHeight="1" outlineLevel="1">
      <c r="B132" s="63" t="s">
        <v>82</v>
      </c>
      <c r="C132" s="220">
        <v>-0.29090909090909089</v>
      </c>
      <c r="D132" s="220">
        <v>-0.17647058823529416</v>
      </c>
      <c r="E132" s="220">
        <v>-0.18090452261306533</v>
      </c>
      <c r="F132" s="220">
        <v>-0.34241019698725372</v>
      </c>
      <c r="G132" s="220">
        <v>1.7626262626262625</v>
      </c>
      <c r="H132" s="221">
        <v>-0.16871128385764611</v>
      </c>
      <c r="I132" s="220">
        <v>-0.32342435764488997</v>
      </c>
      <c r="J132" s="221">
        <v>-0.28625620075868108</v>
      </c>
    </row>
    <row r="133" spans="2:10" ht="15" hidden="1" customHeight="1" outlineLevel="1">
      <c r="B133" s="63" t="s">
        <v>81</v>
      </c>
      <c r="C133" s="220">
        <v>0.25714285714285712</v>
      </c>
      <c r="D133" s="220">
        <v>-0.28421052631578947</v>
      </c>
      <c r="E133" s="220">
        <v>-7.6883649410558697E-2</v>
      </c>
      <c r="F133" s="220">
        <v>-0.31808326105810925</v>
      </c>
      <c r="G133" s="220">
        <v>6.8252326783867723E-2</v>
      </c>
      <c r="H133" s="221">
        <v>-0.14200843234955918</v>
      </c>
      <c r="I133" s="220">
        <v>6.879237833662355E-2</v>
      </c>
      <c r="J133" s="221">
        <v>1.5789135532782828E-2</v>
      </c>
    </row>
    <row r="134" spans="2:10" ht="15" hidden="1" customHeight="1" outlineLevel="1">
      <c r="B134" s="63" t="s">
        <v>80</v>
      </c>
      <c r="C134" s="220">
        <v>2.7777777777777679E-2</v>
      </c>
      <c r="D134" s="220">
        <v>-0.29655172413793107</v>
      </c>
      <c r="E134" s="220">
        <v>-4.6851385390428213E-2</v>
      </c>
      <c r="F134" s="220">
        <v>-0.234902899707369</v>
      </c>
      <c r="G134" s="220">
        <v>-0.35191347753743762</v>
      </c>
      <c r="H134" s="221">
        <v>-0.12200894031028131</v>
      </c>
      <c r="I134" s="220">
        <v>6.1249489587587025E-3</v>
      </c>
      <c r="J134" s="221">
        <v>-2.674806894458126E-2</v>
      </c>
    </row>
    <row r="135" spans="2:10" ht="15" hidden="1" customHeight="1" outlineLevel="1">
      <c r="B135" s="63" t="s">
        <v>79</v>
      </c>
      <c r="C135" s="220">
        <v>0.16949152542372881</v>
      </c>
      <c r="D135" s="220">
        <v>7.3313782991202281E-2</v>
      </c>
      <c r="E135" s="220">
        <v>-0.1353636442067121</v>
      </c>
      <c r="F135" s="220">
        <v>-0.30307040762308102</v>
      </c>
      <c r="G135" s="220">
        <v>-0.27040395713108001</v>
      </c>
      <c r="H135" s="221">
        <v>-0.1770698386526911</v>
      </c>
      <c r="I135" s="220">
        <v>-3.0897023662296963E-2</v>
      </c>
      <c r="J135" s="221">
        <v>-6.8795993770802144E-2</v>
      </c>
    </row>
    <row r="136" spans="2:10" collapsed="1">
      <c r="B136" s="227">
        <v>2002</v>
      </c>
      <c r="C136" s="229">
        <v>-0.23108384458077713</v>
      </c>
      <c r="D136" s="229">
        <v>-0.22169625246548319</v>
      </c>
      <c r="E136" s="229">
        <v>-0.11639428450593603</v>
      </c>
      <c r="F136" s="229">
        <v>6.0531349628055287E-2</v>
      </c>
      <c r="G136" s="229">
        <v>-7.6462011987688316E-2</v>
      </c>
      <c r="H136" s="229">
        <v>-7.5095018599385388E-2</v>
      </c>
      <c r="I136" s="229">
        <v>-5.1704453876323053E-2</v>
      </c>
      <c r="J136" s="229">
        <v>-5.7537001935796139E-2</v>
      </c>
    </row>
    <row r="137" spans="2:10" ht="15" hidden="1" customHeight="1" outlineLevel="1">
      <c r="B137" s="63" t="s">
        <v>90</v>
      </c>
      <c r="C137" s="220">
        <v>-0.26760563380281688</v>
      </c>
      <c r="D137" s="220">
        <v>-0.26810176125244622</v>
      </c>
      <c r="E137" s="220">
        <v>-0.14910612400152146</v>
      </c>
      <c r="F137" s="220">
        <v>-8.981417756366139E-2</v>
      </c>
      <c r="G137" s="220">
        <v>-0.26249999999999996</v>
      </c>
      <c r="H137" s="221">
        <v>-0.15300440300440299</v>
      </c>
      <c r="I137" s="220">
        <v>-8.8838316352096158E-2</v>
      </c>
      <c r="J137" s="221">
        <v>-0.10448373855383641</v>
      </c>
    </row>
    <row r="138" spans="2:10" ht="15" hidden="1" customHeight="1" outlineLevel="1">
      <c r="B138" s="63" t="s">
        <v>89</v>
      </c>
      <c r="C138" s="220">
        <v>-0.56097560975609762</v>
      </c>
      <c r="D138" s="220">
        <v>-0.31043256997455471</v>
      </c>
      <c r="E138" s="220">
        <v>-0.15846645367412138</v>
      </c>
      <c r="F138" s="220">
        <v>-0.24597790269432063</v>
      </c>
      <c r="G138" s="220">
        <v>-0.58515750133475708</v>
      </c>
      <c r="H138" s="221">
        <v>-0.23797123749778071</v>
      </c>
      <c r="I138" s="220">
        <v>-7.6291667573863964E-2</v>
      </c>
      <c r="J138" s="221">
        <v>-0.11977525228408625</v>
      </c>
    </row>
    <row r="139" spans="2:10" ht="15" hidden="1" customHeight="1" outlineLevel="1">
      <c r="B139" s="63" t="s">
        <v>88</v>
      </c>
      <c r="C139" s="220">
        <v>0.15853658536585358</v>
      </c>
      <c r="D139" s="220">
        <v>8.8757396449704151E-2</v>
      </c>
      <c r="E139" s="220">
        <v>0.14484018264840182</v>
      </c>
      <c r="F139" s="220">
        <v>8.3591331269349922E-2</v>
      </c>
      <c r="G139" s="220">
        <v>-0.63014763014763009</v>
      </c>
      <c r="H139" s="221">
        <v>2.2662289526633517E-2</v>
      </c>
      <c r="I139" s="220">
        <v>-6.4006087765282826E-2</v>
      </c>
      <c r="J139" s="221">
        <v>-3.9278484454784435E-2</v>
      </c>
    </row>
    <row r="140" spans="2:10" ht="15" hidden="1" customHeight="1" outlineLevel="1">
      <c r="B140" s="63" t="s">
        <v>87</v>
      </c>
      <c r="C140" s="220">
        <v>0.14285714285714279</v>
      </c>
      <c r="D140" s="220">
        <v>2.9148936170212765</v>
      </c>
      <c r="E140" s="220">
        <v>-0.5449330783938815</v>
      </c>
      <c r="F140" s="220">
        <v>2.1279069767441858</v>
      </c>
      <c r="G140" s="220">
        <v>-0.59722222222222221</v>
      </c>
      <c r="H140" s="221">
        <v>-0.32033426183844016</v>
      </c>
      <c r="I140" s="220">
        <v>-0.31684743311641361</v>
      </c>
      <c r="J140" s="221">
        <v>-0.31756601607347879</v>
      </c>
    </row>
    <row r="141" spans="2:10" ht="15" hidden="1" customHeight="1" outlineLevel="1">
      <c r="B141" s="63" t="s">
        <v>86</v>
      </c>
      <c r="C141" s="220">
        <v>0.92307692307692313</v>
      </c>
      <c r="D141" s="220">
        <v>-0.1742424242424242</v>
      </c>
      <c r="E141" s="220">
        <v>-0.36485097636176778</v>
      </c>
      <c r="F141" s="220">
        <v>-0.4337349397590361</v>
      </c>
      <c r="G141" s="220">
        <v>-0.74172185430463577</v>
      </c>
      <c r="H141" s="221">
        <v>-0.36535433070866141</v>
      </c>
      <c r="I141" s="220">
        <v>-0.39554837105197715</v>
      </c>
      <c r="J141" s="221">
        <v>-0.38830088830088827</v>
      </c>
    </row>
    <row r="142" spans="2:10" ht="15" hidden="1" customHeight="1" outlineLevel="1">
      <c r="B142" s="63" t="s">
        <v>85</v>
      </c>
      <c r="C142" s="220">
        <v>9.75</v>
      </c>
      <c r="D142" s="220">
        <v>-0.58000000000000007</v>
      </c>
      <c r="E142" s="220">
        <v>-0.27997527812113721</v>
      </c>
      <c r="F142" s="220">
        <v>-0.39610389610389607</v>
      </c>
      <c r="G142" s="220">
        <v>0.31944444444444442</v>
      </c>
      <c r="H142" s="221">
        <v>-0.26180698151950721</v>
      </c>
      <c r="I142" s="220">
        <v>-1.2834910957805201E-3</v>
      </c>
      <c r="J142" s="221">
        <v>-6.3317442855396644E-2</v>
      </c>
    </row>
    <row r="143" spans="2:10" ht="15" hidden="1" customHeight="1" outlineLevel="1">
      <c r="B143" s="63" t="s">
        <v>84</v>
      </c>
      <c r="C143" s="220">
        <v>3</v>
      </c>
      <c r="D143" s="220">
        <v>-0.17391304347826086</v>
      </c>
      <c r="E143" s="220">
        <v>2.5773195876288661</v>
      </c>
      <c r="F143" s="220">
        <v>-0.16666666666666663</v>
      </c>
      <c r="G143" s="220">
        <v>-0.28301886792452835</v>
      </c>
      <c r="H143" s="221">
        <v>1.4393638170974157</v>
      </c>
      <c r="I143" s="220">
        <v>-0.5416951469583049</v>
      </c>
      <c r="J143" s="221">
        <v>-0.43432819739252237</v>
      </c>
    </row>
    <row r="144" spans="2:10" ht="15" hidden="1" customHeight="1" outlineLevel="1">
      <c r="B144" s="63" t="s">
        <v>83</v>
      </c>
      <c r="C144" s="220">
        <v>-0.18181818181818177</v>
      </c>
      <c r="D144" s="220">
        <v>5.4054054054053946E-2</v>
      </c>
      <c r="E144" s="220">
        <v>2.2017167381974247</v>
      </c>
      <c r="F144" s="220">
        <v>0.36781609195402298</v>
      </c>
      <c r="G144" s="220">
        <v>-0.18085106382978722</v>
      </c>
      <c r="H144" s="221">
        <v>1.497841726618705</v>
      </c>
      <c r="I144" s="220">
        <v>-0.59665212358650166</v>
      </c>
      <c r="J144" s="221">
        <v>-0.47459332550729494</v>
      </c>
    </row>
    <row r="145" spans="2:10" ht="15" hidden="1" customHeight="1" outlineLevel="1">
      <c r="B145" s="63" t="s">
        <v>82</v>
      </c>
      <c r="C145" s="220">
        <v>5.1111111111111107</v>
      </c>
      <c r="D145" s="220">
        <v>-0.78960396039603964</v>
      </c>
      <c r="E145" s="220">
        <v>0.3373076089312812</v>
      </c>
      <c r="F145" s="220">
        <v>-0.35500747384155451</v>
      </c>
      <c r="G145" s="220">
        <v>-0.79733879222108495</v>
      </c>
      <c r="H145" s="221">
        <v>-5.1388408802857444E-2</v>
      </c>
      <c r="I145" s="220">
        <v>-0.14571166087013587</v>
      </c>
      <c r="J145" s="221">
        <v>-0.12480527108818351</v>
      </c>
    </row>
    <row r="146" spans="2:10" ht="15" hidden="1" customHeight="1" outlineLevel="1">
      <c r="B146" s="63" t="s">
        <v>81</v>
      </c>
      <c r="C146" s="220">
        <v>0.45833333333333326</v>
      </c>
      <c r="D146" s="220">
        <v>-0.45402298850574707</v>
      </c>
      <c r="E146" s="220">
        <v>0.15103244837758112</v>
      </c>
      <c r="F146" s="220">
        <v>0.30062041737168643</v>
      </c>
      <c r="G146" s="220">
        <v>6.2637362637362637E-2</v>
      </c>
      <c r="H146" s="221">
        <v>0.16153446612747646</v>
      </c>
      <c r="I146" s="220">
        <v>3.3462689876926577E-2</v>
      </c>
      <c r="J146" s="221">
        <v>6.2931093355186762E-2</v>
      </c>
    </row>
    <row r="147" spans="2:10" ht="15" hidden="1" customHeight="1" outlineLevel="1">
      <c r="B147" s="63" t="s">
        <v>80</v>
      </c>
      <c r="C147" s="220">
        <v>1.4</v>
      </c>
      <c r="D147" s="220">
        <v>-0.42345924453280315</v>
      </c>
      <c r="E147" s="220">
        <v>8.6005033373454332E-2</v>
      </c>
      <c r="F147" s="220">
        <v>0.12781278127812779</v>
      </c>
      <c r="G147" s="220">
        <v>7.1301247771835996E-2</v>
      </c>
      <c r="H147" s="221">
        <v>7.7947845804988702E-2</v>
      </c>
      <c r="I147" s="220">
        <v>-0.16104598051157126</v>
      </c>
      <c r="J147" s="221">
        <v>-0.11044767162746039</v>
      </c>
    </row>
    <row r="148" spans="2:10" ht="15" hidden="1" customHeight="1" outlineLevel="1">
      <c r="B148" s="63" t="s">
        <v>79</v>
      </c>
      <c r="C148" s="220">
        <v>0.84375</v>
      </c>
      <c r="D148" s="220">
        <v>-0.5</v>
      </c>
      <c r="E148" s="220">
        <v>0.35805506736965431</v>
      </c>
      <c r="F148" s="220">
        <v>0.10500146241591102</v>
      </c>
      <c r="G148" s="220">
        <v>0.10473588342440809</v>
      </c>
      <c r="H148" s="221">
        <v>0.2336190614557605</v>
      </c>
      <c r="I148" s="220">
        <v>-0.14533347426276289</v>
      </c>
      <c r="J148" s="221">
        <v>-7.1371859581466524E-2</v>
      </c>
    </row>
    <row r="149" spans="2:10" collapsed="1">
      <c r="B149" s="227">
        <v>2001</v>
      </c>
      <c r="C149" s="229">
        <v>0.32520325203252032</v>
      </c>
      <c r="D149" s="229">
        <v>-0.34104497010657653</v>
      </c>
      <c r="E149" s="229">
        <v>6.727064626892143E-2</v>
      </c>
      <c r="F149" s="229">
        <v>-1.5731559348981183E-2</v>
      </c>
      <c r="G149" s="229">
        <v>-0.32528145152475685</v>
      </c>
      <c r="H149" s="229">
        <v>-3.736190696784436E-3</v>
      </c>
      <c r="I149" s="229">
        <v>-0.13317285722186167</v>
      </c>
      <c r="J149" s="229">
        <v>-0.10415029580454316</v>
      </c>
    </row>
    <row r="150" spans="2:10" ht="15" hidden="1" customHeight="1" outlineLevel="1">
      <c r="B150" s="63" t="s">
        <v>90</v>
      </c>
      <c r="C150" s="220">
        <v>1.3666666666666667</v>
      </c>
      <c r="D150" s="220">
        <v>4.2857142857142927E-2</v>
      </c>
      <c r="E150" s="220">
        <v>0.43465211459754438</v>
      </c>
      <c r="F150" s="220">
        <v>4.4947860481840962E-2</v>
      </c>
      <c r="G150" s="220">
        <v>0.94331983805668007</v>
      </c>
      <c r="H150" s="221">
        <v>0.35807245867041848</v>
      </c>
      <c r="I150" s="220">
        <v>5.4211696344067084E-2</v>
      </c>
      <c r="J150" s="221">
        <v>0.11504268990405775</v>
      </c>
    </row>
    <row r="151" spans="2:10" ht="15" hidden="1" customHeight="1" outlineLevel="1">
      <c r="B151" s="63" t="s">
        <v>89</v>
      </c>
      <c r="C151" s="220">
        <v>1.9285714285714284</v>
      </c>
      <c r="D151" s="220">
        <v>-4.1463414634146378E-2</v>
      </c>
      <c r="E151" s="220">
        <v>7.1306332002281758E-2</v>
      </c>
      <c r="F151" s="220">
        <v>0.16825181159420288</v>
      </c>
      <c r="G151" s="220">
        <v>0.982010582010582</v>
      </c>
      <c r="H151" s="221">
        <v>0.16018950837681944</v>
      </c>
      <c r="I151" s="220">
        <v>-0.15441122321231315</v>
      </c>
      <c r="J151" s="221">
        <v>-8.7891986062717753E-2</v>
      </c>
    </row>
    <row r="152" spans="2:10" ht="15" hidden="1" customHeight="1" outlineLevel="1">
      <c r="B152" s="63" t="s">
        <v>88</v>
      </c>
      <c r="C152" s="220">
        <v>6.4545454545454541</v>
      </c>
      <c r="D152" s="220">
        <v>0.51569506726457393</v>
      </c>
      <c r="E152" s="220">
        <v>0.3787459078317803</v>
      </c>
      <c r="F152" s="220">
        <v>0.12375745526838977</v>
      </c>
      <c r="G152" s="220">
        <v>0.33922996878251821</v>
      </c>
      <c r="H152" s="221">
        <v>0.31554750626915573</v>
      </c>
      <c r="I152" s="220">
        <v>-0.11487801227361172</v>
      </c>
      <c r="J152" s="221">
        <v>-2.3744911804613245E-2</v>
      </c>
    </row>
    <row r="153" spans="2:10" ht="15" hidden="1" customHeight="1" outlineLevel="1">
      <c r="B153" s="63" t="s">
        <v>87</v>
      </c>
      <c r="C153" s="220">
        <v>0.90909090909090917</v>
      </c>
      <c r="D153" s="220">
        <v>-0.57272727272727275</v>
      </c>
      <c r="E153" s="220">
        <v>3.8575851393188856</v>
      </c>
      <c r="F153" s="220">
        <v>-0.10416666666666663</v>
      </c>
      <c r="G153" s="220">
        <v>0.46938775510204089</v>
      </c>
      <c r="H153" s="221">
        <v>2.0475382003395586</v>
      </c>
      <c r="I153" s="220">
        <v>0.2552187329823925</v>
      </c>
      <c r="J153" s="221">
        <v>0.42833715972449982</v>
      </c>
    </row>
    <row r="154" spans="2:10" ht="15" hidden="1" customHeight="1" outlineLevel="1">
      <c r="B154" s="63" t="s">
        <v>86</v>
      </c>
      <c r="C154" s="220">
        <v>-0.27777777777777779</v>
      </c>
      <c r="D154" s="220">
        <v>1.75</v>
      </c>
      <c r="E154" s="220">
        <v>4.4971751412429377</v>
      </c>
      <c r="F154" s="220">
        <v>1.4776119402985075</v>
      </c>
      <c r="G154" s="220">
        <v>1.3968253968253967</v>
      </c>
      <c r="H154" s="221">
        <v>3.2474916387959869</v>
      </c>
      <c r="I154" s="220">
        <v>0.22816127061698221</v>
      </c>
      <c r="J154" s="221">
        <v>0.48082843548838516</v>
      </c>
    </row>
    <row r="155" spans="2:10" ht="15" hidden="1" customHeight="1" outlineLevel="1">
      <c r="B155" s="63" t="s">
        <v>85</v>
      </c>
      <c r="C155" s="220">
        <v>0.33333333333333326</v>
      </c>
      <c r="D155" s="220">
        <v>1.6315789473684212</v>
      </c>
      <c r="E155" s="220">
        <v>3.7869822485207099</v>
      </c>
      <c r="F155" s="220">
        <v>1.3157894736842035E-2</v>
      </c>
      <c r="G155" s="220">
        <v>-6.4935064935064957E-2</v>
      </c>
      <c r="H155" s="221">
        <v>2.2039473684210527</v>
      </c>
      <c r="I155" s="220">
        <v>0.37351256059938298</v>
      </c>
      <c r="J155" s="221">
        <v>0.58977846871356387</v>
      </c>
    </row>
    <row r="156" spans="2:10" ht="15" hidden="1" customHeight="1" outlineLevel="1">
      <c r="B156" s="63" t="s">
        <v>84</v>
      </c>
      <c r="C156" s="220">
        <v>-0.16666666666666663</v>
      </c>
      <c r="D156" s="220">
        <v>0.4838709677419355</v>
      </c>
      <c r="E156" s="220">
        <v>-0.25765306122448983</v>
      </c>
      <c r="F156" s="220">
        <v>5</v>
      </c>
      <c r="G156" s="220">
        <v>-0.61313868613138678</v>
      </c>
      <c r="H156" s="221">
        <v>-0.13869863013698636</v>
      </c>
      <c r="I156" s="220">
        <v>0.26593596769541383</v>
      </c>
      <c r="J156" s="221">
        <v>0.23450385740888535</v>
      </c>
    </row>
    <row r="157" spans="2:10" ht="15" hidden="1" customHeight="1" outlineLevel="1">
      <c r="B157" s="63" t="s">
        <v>83</v>
      </c>
      <c r="C157" s="220">
        <v>-0.26666666666666672</v>
      </c>
      <c r="D157" s="220">
        <v>-7.4999999999999956E-2</v>
      </c>
      <c r="E157" s="220">
        <v>0.42507645259938842</v>
      </c>
      <c r="F157" s="220">
        <v>-0.45283018867924529</v>
      </c>
      <c r="G157" s="220">
        <v>0.30555555555555558</v>
      </c>
      <c r="H157" s="221">
        <v>0.13376835236541607</v>
      </c>
      <c r="I157" s="220">
        <v>1.0630051432770022</v>
      </c>
      <c r="J157" s="221">
        <v>0.96896153211160652</v>
      </c>
    </row>
    <row r="158" spans="2:10" ht="15" hidden="1" customHeight="1" outlineLevel="1">
      <c r="B158" s="63" t="s">
        <v>82</v>
      </c>
      <c r="C158" s="220">
        <v>-0.78048780487804881</v>
      </c>
      <c r="D158" s="220">
        <v>2.3114754098360657</v>
      </c>
      <c r="E158" s="220">
        <v>0.59398756046993784</v>
      </c>
      <c r="F158" s="220">
        <v>0.71099744245524299</v>
      </c>
      <c r="G158" s="220">
        <v>0.15076560659599525</v>
      </c>
      <c r="H158" s="221">
        <v>0.58665447897623402</v>
      </c>
      <c r="I158" s="220">
        <v>0.23713265140444872</v>
      </c>
      <c r="J158" s="221">
        <v>0.30063774662857901</v>
      </c>
    </row>
    <row r="159" spans="2:10" ht="15" hidden="1" customHeight="1" outlineLevel="1">
      <c r="B159" s="63" t="s">
        <v>81</v>
      </c>
      <c r="C159" s="220">
        <v>-0.1428571428571429</v>
      </c>
      <c r="D159" s="220">
        <v>0.24285714285714288</v>
      </c>
      <c r="E159" s="220">
        <v>5.0316024290494532E-2</v>
      </c>
      <c r="F159" s="220">
        <v>-2.7693995064436483E-2</v>
      </c>
      <c r="G159" s="220">
        <v>-0.19326241134751776</v>
      </c>
      <c r="H159" s="221">
        <v>1.3918146253385499E-2</v>
      </c>
      <c r="I159" s="220">
        <v>-0.1626900867111053</v>
      </c>
      <c r="J159" s="221">
        <v>-0.12773086717598181</v>
      </c>
    </row>
    <row r="160" spans="2:10" ht="15" hidden="1" customHeight="1" outlineLevel="1">
      <c r="B160" s="63" t="s">
        <v>80</v>
      </c>
      <c r="C160" s="220">
        <v>-0.4642857142857143</v>
      </c>
      <c r="D160" s="220">
        <v>0.25124378109452739</v>
      </c>
      <c r="E160" s="220">
        <v>0.1587422340560416</v>
      </c>
      <c r="F160" s="220">
        <v>1.7088800732377285E-2</v>
      </c>
      <c r="G160" s="220">
        <v>-0.2262068965517241</v>
      </c>
      <c r="H160" s="221">
        <v>8.1876724931002842E-2</v>
      </c>
      <c r="I160" s="220">
        <v>8.3716613385583116E-2</v>
      </c>
      <c r="J160" s="221">
        <v>8.3326561458824333E-2</v>
      </c>
    </row>
    <row r="161" spans="2:10" ht="15" hidden="1" customHeight="1" outlineLevel="1">
      <c r="B161" s="63" t="s">
        <v>79</v>
      </c>
      <c r="C161" s="220">
        <v>-0.31914893617021278</v>
      </c>
      <c r="D161" s="220">
        <v>0.81866666666666665</v>
      </c>
      <c r="E161" s="220">
        <v>-9.2021276595744661E-2</v>
      </c>
      <c r="F161" s="220">
        <v>-0.38240606936416188</v>
      </c>
      <c r="G161" s="220">
        <v>-0.35106382978723405</v>
      </c>
      <c r="H161" s="221">
        <v>-0.19260997067448682</v>
      </c>
      <c r="I161" s="220">
        <v>-2.37501504806783E-2</v>
      </c>
      <c r="J161" s="221">
        <v>-6.2037049350373019E-2</v>
      </c>
    </row>
    <row r="162" spans="2:10" collapsed="1">
      <c r="B162" s="227">
        <v>2000</v>
      </c>
      <c r="C162" s="229">
        <v>0.38721804511278202</v>
      </c>
      <c r="D162" s="229">
        <v>0.3953572723975336</v>
      </c>
      <c r="E162" s="229">
        <v>0.23942057942057948</v>
      </c>
      <c r="F162" s="229">
        <v>7.4183350895680178E-3</v>
      </c>
      <c r="G162" s="229">
        <v>0.12065164135227824</v>
      </c>
      <c r="H162" s="229">
        <v>0.16874602763588431</v>
      </c>
      <c r="I162" s="229">
        <v>8.7793734639767251E-3</v>
      </c>
      <c r="J162" s="229">
        <v>4.0718346168217234E-2</v>
      </c>
    </row>
    <row r="163" spans="2:10" ht="15" hidden="1" customHeight="1" outlineLevel="1">
      <c r="B163" s="63" t="s">
        <v>90</v>
      </c>
      <c r="C163" s="220">
        <v>-0.42307692307692313</v>
      </c>
      <c r="D163" s="220">
        <v>-0.39205955334987597</v>
      </c>
      <c r="E163" s="220">
        <v>-8.3864516935383104E-2</v>
      </c>
      <c r="F163" s="220">
        <v>-0.37477517985611508</v>
      </c>
      <c r="G163" s="220">
        <v>-0.25452716297786715</v>
      </c>
      <c r="H163" s="221">
        <v>-0.20481085238794494</v>
      </c>
      <c r="I163" s="220">
        <v>-0.16828982535788817</v>
      </c>
      <c r="J163" s="221">
        <v>-0.17586722184339953</v>
      </c>
    </row>
    <row r="164" spans="2:10" ht="15" hidden="1" customHeight="1" outlineLevel="1">
      <c r="B164" s="63" t="s">
        <v>89</v>
      </c>
      <c r="C164" s="220">
        <v>1.1538461538461537</v>
      </c>
      <c r="D164" s="220">
        <v>-0.43134535367545079</v>
      </c>
      <c r="E164" s="220">
        <v>-9.0295796574986986E-2</v>
      </c>
      <c r="F164" s="220">
        <v>-0.25656565656565655</v>
      </c>
      <c r="G164" s="220">
        <v>-0.36619718309859151</v>
      </c>
      <c r="H164" s="221">
        <v>-0.1817977528089888</v>
      </c>
      <c r="I164" s="220">
        <v>1.0229513075177721E-2</v>
      </c>
      <c r="J164" s="221">
        <v>-3.7531788838275126E-2</v>
      </c>
    </row>
    <row r="165" spans="2:10" ht="15" hidden="1" customHeight="1" outlineLevel="1">
      <c r="B165" s="63" t="s">
        <v>88</v>
      </c>
      <c r="C165" s="220">
        <v>0.375</v>
      </c>
      <c r="D165" s="220">
        <v>-0.18909090909090909</v>
      </c>
      <c r="E165" s="220">
        <v>1.1156100159829516</v>
      </c>
      <c r="F165" s="220">
        <v>-0.12369337979094075</v>
      </c>
      <c r="G165" s="220">
        <v>-2.634245187436679E-2</v>
      </c>
      <c r="H165" s="221">
        <v>0.31875803784677559</v>
      </c>
      <c r="I165" s="220">
        <v>0.14961713843241853</v>
      </c>
      <c r="J165" s="221">
        <v>0.18170727456516444</v>
      </c>
    </row>
    <row r="166" spans="2:10" ht="15" hidden="1" customHeight="1" outlineLevel="1">
      <c r="B166" s="63" t="s">
        <v>87</v>
      </c>
      <c r="C166" s="220">
        <v>4.5</v>
      </c>
      <c r="D166" s="220">
        <v>0.64179104477611948</v>
      </c>
      <c r="E166" s="220">
        <v>3.1948051948051948</v>
      </c>
      <c r="F166" s="220">
        <v>-9.4339622641509413E-2</v>
      </c>
      <c r="G166" s="220">
        <v>-0.14035087719298245</v>
      </c>
      <c r="H166" s="221">
        <v>0.90614886731391575</v>
      </c>
      <c r="I166" s="220">
        <v>-3.3847772711329327E-2</v>
      </c>
      <c r="J166" s="221">
        <v>1.4473465313591838E-2</v>
      </c>
    </row>
    <row r="167" spans="2:10" ht="15" hidden="1" customHeight="1" outlineLevel="1">
      <c r="B167" s="63" t="s">
        <v>86</v>
      </c>
      <c r="C167" s="220">
        <v>2.6</v>
      </c>
      <c r="D167" s="220">
        <v>-0.22580645161290325</v>
      </c>
      <c r="E167" s="220">
        <v>3.7837837837837842</v>
      </c>
      <c r="F167" s="220">
        <v>0.26415094339622636</v>
      </c>
      <c r="G167" s="220">
        <v>0.8</v>
      </c>
      <c r="H167" s="221">
        <v>1.0549828178694156</v>
      </c>
      <c r="I167" s="220">
        <v>0.89412785652299687</v>
      </c>
      <c r="J167" s="221">
        <v>0.90661686232657424</v>
      </c>
    </row>
    <row r="168" spans="2:10" ht="15" hidden="1" customHeight="1" outlineLevel="1">
      <c r="B168" s="63" t="s">
        <v>85</v>
      </c>
      <c r="C168" s="220">
        <v>-0.25</v>
      </c>
      <c r="D168" s="220">
        <v>0.65217391304347827</v>
      </c>
      <c r="E168" s="220">
        <v>6.6818181818181817</v>
      </c>
      <c r="F168" s="220">
        <v>0.67032967032967039</v>
      </c>
      <c r="G168" s="220">
        <v>3.2777777777777777</v>
      </c>
      <c r="H168" s="221">
        <v>2.3777777777777778</v>
      </c>
      <c r="I168" s="220">
        <v>4.3698252069917176E-2</v>
      </c>
      <c r="J168" s="221">
        <v>0.13648409893992941</v>
      </c>
    </row>
    <row r="169" spans="2:10" ht="15" hidden="1" customHeight="1" outlineLevel="1">
      <c r="B169" s="63" t="s">
        <v>84</v>
      </c>
      <c r="C169" s="220">
        <v>-0.53846153846153844</v>
      </c>
      <c r="D169" s="220">
        <v>1.2142857142857144</v>
      </c>
      <c r="E169" s="220">
        <v>13.518518518518519</v>
      </c>
      <c r="F169" s="220">
        <v>-0.7931034482758621</v>
      </c>
      <c r="G169" s="220">
        <v>2.1860465116279069</v>
      </c>
      <c r="H169" s="221">
        <v>2.1739130434782608</v>
      </c>
      <c r="I169" s="220">
        <v>0.31176693151721535</v>
      </c>
      <c r="J169" s="221">
        <v>0.37440585009140759</v>
      </c>
    </row>
    <row r="170" spans="2:10" ht="15" hidden="1" customHeight="1" outlineLevel="1">
      <c r="B170" s="63" t="s">
        <v>83</v>
      </c>
      <c r="C170" s="220">
        <v>2</v>
      </c>
      <c r="D170" s="220">
        <v>2.6363636363636362</v>
      </c>
      <c r="E170" s="220">
        <v>13.863636363636363</v>
      </c>
      <c r="F170" s="220">
        <v>0.38260869565217392</v>
      </c>
      <c r="G170" s="220">
        <v>2.857142857142847E-2</v>
      </c>
      <c r="H170" s="221">
        <v>1.7488789237668163</v>
      </c>
      <c r="I170" s="220">
        <v>0.64769975786924938</v>
      </c>
      <c r="J170" s="221">
        <v>0.71732350439466974</v>
      </c>
    </row>
    <row r="171" spans="2:10" ht="15" hidden="1" customHeight="1" outlineLevel="1">
      <c r="B171" s="63" t="s">
        <v>82</v>
      </c>
      <c r="C171" s="220">
        <v>1.5625</v>
      </c>
      <c r="D171" s="220">
        <v>-0.52895752895752901</v>
      </c>
      <c r="E171" s="220">
        <v>0.24152724152724159</v>
      </c>
      <c r="F171" s="220">
        <v>3.302509907529716E-2</v>
      </c>
      <c r="G171" s="220">
        <v>2.1797752808988764</v>
      </c>
      <c r="H171" s="221">
        <v>0.24686573968543413</v>
      </c>
      <c r="I171" s="220">
        <v>0.25221103995120453</v>
      </c>
      <c r="J171" s="221">
        <v>0.25123644071318729</v>
      </c>
    </row>
    <row r="172" spans="2:10" ht="15" hidden="1" customHeight="1" outlineLevel="1">
      <c r="B172" s="63" t="s">
        <v>81</v>
      </c>
      <c r="C172" s="220">
        <v>1.1538461538461537</v>
      </c>
      <c r="D172" s="220">
        <v>-0.52</v>
      </c>
      <c r="E172" s="220">
        <v>-3.827160493827142E-3</v>
      </c>
      <c r="F172" s="220">
        <v>-0.23607038123167157</v>
      </c>
      <c r="G172" s="220">
        <v>0.4480102695763799</v>
      </c>
      <c r="H172" s="221">
        <v>-8.5895055360704187E-2</v>
      </c>
      <c r="I172" s="220">
        <v>-4.5173300239340519E-2</v>
      </c>
      <c r="J172" s="221">
        <v>-5.3519578270797563E-2</v>
      </c>
    </row>
    <row r="173" spans="2:10" ht="15" hidden="1" customHeight="1" outlineLevel="1">
      <c r="B173" s="63" t="s">
        <v>80</v>
      </c>
      <c r="C173" s="220">
        <v>-0.41666666666666663</v>
      </c>
      <c r="D173" s="220">
        <v>-0.40707964601769908</v>
      </c>
      <c r="E173" s="220">
        <v>0.10632627296956088</v>
      </c>
      <c r="F173" s="220">
        <v>-0.13966920451562093</v>
      </c>
      <c r="G173" s="220">
        <v>0.74278846153846145</v>
      </c>
      <c r="H173" s="221">
        <v>4.3854033290652961E-2</v>
      </c>
      <c r="I173" s="220">
        <v>0.11659988024503698</v>
      </c>
      <c r="J173" s="221">
        <v>0.10034335991988264</v>
      </c>
    </row>
    <row r="174" spans="2:10" ht="15" hidden="1" customHeight="1" outlineLevel="1">
      <c r="B174" s="63" t="s">
        <v>79</v>
      </c>
      <c r="C174" s="220">
        <v>-9.6153846153846145E-2</v>
      </c>
      <c r="D174" s="220">
        <v>-0.50396825396825395</v>
      </c>
      <c r="E174" s="220">
        <v>0.14662112710417174</v>
      </c>
      <c r="F174" s="220">
        <v>0.17587085811384884</v>
      </c>
      <c r="G174" s="220">
        <v>0.99528301886792447</v>
      </c>
      <c r="H174" s="221">
        <v>0.17085565169619565</v>
      </c>
      <c r="I174" s="220">
        <v>0.23483191403512493</v>
      </c>
      <c r="J174" s="221">
        <v>0.21972068579585091</v>
      </c>
    </row>
    <row r="175" spans="2:10" collapsed="1">
      <c r="B175" s="227">
        <v>1999</v>
      </c>
      <c r="C175" s="229">
        <v>0.1515151515151516</v>
      </c>
      <c r="D175" s="229">
        <v>-0.40182252115426342</v>
      </c>
      <c r="E175" s="229">
        <v>9.963748214874224E-2</v>
      </c>
      <c r="F175" s="229">
        <v>-0.15088937403815184</v>
      </c>
      <c r="G175" s="229">
        <v>0.27145304469708775</v>
      </c>
      <c r="H175" s="229">
        <v>2.8919815385342051E-3</v>
      </c>
      <c r="I175" s="229">
        <v>6.3204557870912392E-2</v>
      </c>
      <c r="J175" s="229">
        <v>5.0589815377170666E-2</v>
      </c>
    </row>
    <row r="176" spans="2:10" ht="15" hidden="1" customHeight="1" outlineLevel="1">
      <c r="B176" s="63" t="s">
        <v>90</v>
      </c>
      <c r="C176" s="220">
        <v>8.3333333333333259E-2</v>
      </c>
      <c r="D176" s="220">
        <v>0.22121212121212119</v>
      </c>
      <c r="E176" s="220">
        <v>0.3060724779627817</v>
      </c>
      <c r="F176" s="220">
        <v>7.6997578692493907E-2</v>
      </c>
      <c r="G176" s="220">
        <v>0.2256473489519113</v>
      </c>
      <c r="H176" s="221">
        <v>0.21452229299363057</v>
      </c>
      <c r="I176" s="220">
        <v>0.10397930518784992</v>
      </c>
      <c r="J176" s="221">
        <v>0.12522854904009395</v>
      </c>
    </row>
    <row r="177" spans="2:10" ht="15" hidden="1" customHeight="1" outlineLevel="1">
      <c r="B177" s="63" t="s">
        <v>89</v>
      </c>
      <c r="C177" s="220">
        <v>-0.1333333333333333</v>
      </c>
      <c r="D177" s="220">
        <v>0.23670668953687812</v>
      </c>
      <c r="E177" s="220">
        <v>0.20997111641341193</v>
      </c>
      <c r="F177" s="220">
        <v>-7.3529411764705621E-3</v>
      </c>
      <c r="G177" s="220">
        <v>7.9652425778421465E-2</v>
      </c>
      <c r="H177" s="221">
        <v>0.11766922014316217</v>
      </c>
      <c r="I177" s="220">
        <v>0.13074933226776597</v>
      </c>
      <c r="J177" s="221">
        <v>0.12746750689247732</v>
      </c>
    </row>
    <row r="178" spans="2:10" ht="15" hidden="1" customHeight="1" outlineLevel="1">
      <c r="B178" s="63" t="s">
        <v>88</v>
      </c>
      <c r="C178" s="220">
        <v>-0.52941176470588236</v>
      </c>
      <c r="D178" s="220">
        <v>-0.16413373860182368</v>
      </c>
      <c r="E178" s="220">
        <v>-0.22438016528925619</v>
      </c>
      <c r="F178" s="220">
        <v>-0.17676586590175691</v>
      </c>
      <c r="G178" s="220">
        <v>1.5703125</v>
      </c>
      <c r="H178" s="221">
        <v>-8.3515743391143316E-2</v>
      </c>
      <c r="I178" s="220">
        <v>0.1226155406384315</v>
      </c>
      <c r="J178" s="221">
        <v>7.667192073857243E-2</v>
      </c>
    </row>
    <row r="179" spans="2:10" ht="15" hidden="1" customHeight="1" outlineLevel="1">
      <c r="B179" s="63" t="s">
        <v>87</v>
      </c>
      <c r="C179" s="220">
        <v>-0.88235294117647056</v>
      </c>
      <c r="D179" s="220">
        <v>0.36734693877551017</v>
      </c>
      <c r="E179" s="220">
        <v>0.26229508196721318</v>
      </c>
      <c r="F179" s="220">
        <v>-0.50234741784037551</v>
      </c>
      <c r="G179" s="220">
        <v>-0.109375</v>
      </c>
      <c r="H179" s="221">
        <v>-0.23514851485148514</v>
      </c>
      <c r="I179" s="220">
        <v>0.84232633279483027</v>
      </c>
      <c r="J179" s="221">
        <v>0.71791940554444134</v>
      </c>
    </row>
    <row r="180" spans="2:10" ht="15" hidden="1" customHeight="1" outlineLevel="1">
      <c r="B180" s="63" t="s">
        <v>86</v>
      </c>
      <c r="C180" s="220">
        <v>0.25</v>
      </c>
      <c r="D180" s="220">
        <v>0.44186046511627897</v>
      </c>
      <c r="E180" s="220">
        <v>0.76190476190476186</v>
      </c>
      <c r="F180" s="220">
        <v>-0.78099173553719003</v>
      </c>
      <c r="G180" s="220">
        <v>-0.125</v>
      </c>
      <c r="H180" s="221">
        <v>-0.29710144927536231</v>
      </c>
      <c r="I180" s="220">
        <v>0.40528455284552845</v>
      </c>
      <c r="J180" s="221">
        <v>0.30410577592205978</v>
      </c>
    </row>
    <row r="181" spans="2:10" ht="15" hidden="1" customHeight="1" outlineLevel="1">
      <c r="B181" s="63" t="s">
        <v>85</v>
      </c>
      <c r="C181" s="220">
        <v>-0.84615384615384615</v>
      </c>
      <c r="D181" s="220">
        <v>0</v>
      </c>
      <c r="E181" s="220">
        <v>-0.24137931034482762</v>
      </c>
      <c r="F181" s="220">
        <v>-0.57870370370370372</v>
      </c>
      <c r="G181" s="220">
        <v>-0.60869565217391308</v>
      </c>
      <c r="H181" s="221">
        <v>-0.51219512195121952</v>
      </c>
      <c r="I181" s="220">
        <v>0.17354925775978414</v>
      </c>
      <c r="J181" s="221">
        <v>0.1114383897889053</v>
      </c>
    </row>
    <row r="182" spans="2:10" ht="15" hidden="1" customHeight="1" outlineLevel="1">
      <c r="B182" s="63" t="s">
        <v>84</v>
      </c>
      <c r="C182" s="220">
        <v>12</v>
      </c>
      <c r="D182" s="220">
        <v>0.27272727272727271</v>
      </c>
      <c r="E182" s="220">
        <v>0.58823529411764697</v>
      </c>
      <c r="F182" s="220">
        <v>-0.38297872340425532</v>
      </c>
      <c r="G182" s="220">
        <v>0.72</v>
      </c>
      <c r="H182" s="221">
        <v>-5.6410256410256432E-2</v>
      </c>
      <c r="I182" s="220">
        <v>0.99924357034795763</v>
      </c>
      <c r="J182" s="221">
        <v>0.92673476576259239</v>
      </c>
    </row>
    <row r="183" spans="2:10" ht="15" hidden="1" customHeight="1" outlineLevel="1">
      <c r="B183" s="63" t="s">
        <v>83</v>
      </c>
      <c r="C183" s="220">
        <v>4</v>
      </c>
      <c r="D183" s="220">
        <v>-0.5</v>
      </c>
      <c r="E183" s="220">
        <v>-0.33333333333333337</v>
      </c>
      <c r="F183" s="220">
        <v>0.21052631578947367</v>
      </c>
      <c r="G183" s="220">
        <v>0.89189189189189189</v>
      </c>
      <c r="H183" s="221">
        <v>0.18617021276595747</v>
      </c>
      <c r="I183" s="220">
        <v>1.8982456140350878</v>
      </c>
      <c r="J183" s="221">
        <v>1.6558734939759034</v>
      </c>
    </row>
    <row r="184" spans="2:10" ht="15" hidden="1" customHeight="1" outlineLevel="1">
      <c r="B184" s="63" t="s">
        <v>82</v>
      </c>
      <c r="C184" s="220">
        <v>1.6666666666666665</v>
      </c>
      <c r="D184" s="220">
        <v>0.19354838709677424</v>
      </c>
      <c r="E184" s="220">
        <v>-2.346041055718473E-2</v>
      </c>
      <c r="F184" s="220">
        <v>-2.133160956690372E-2</v>
      </c>
      <c r="G184" s="220">
        <v>-0.14968152866242035</v>
      </c>
      <c r="H184" s="221">
        <v>-1.8787743234175758E-2</v>
      </c>
      <c r="I184" s="220">
        <v>0.43480163360560087</v>
      </c>
      <c r="J184" s="221">
        <v>0.32326898751581146</v>
      </c>
    </row>
    <row r="185" spans="2:10" ht="15" hidden="1" customHeight="1" outlineLevel="1">
      <c r="B185" s="63" t="s">
        <v>81</v>
      </c>
      <c r="C185" s="220">
        <v>0.18181818181818188</v>
      </c>
      <c r="D185" s="220">
        <v>0.66349809885931554</v>
      </c>
      <c r="E185" s="220">
        <v>9.3457943925232545E-3</v>
      </c>
      <c r="F185" s="220">
        <v>-0.29721772412777858</v>
      </c>
      <c r="G185" s="220">
        <v>-0.16236559139784945</v>
      </c>
      <c r="H185" s="221">
        <v>-0.10709241633404976</v>
      </c>
      <c r="I185" s="220">
        <v>0.20996632129909698</v>
      </c>
      <c r="J185" s="221">
        <v>0.12788146640806342</v>
      </c>
    </row>
    <row r="186" spans="2:10" ht="15" hidden="1" customHeight="1" outlineLevel="1">
      <c r="B186" s="63" t="s">
        <v>80</v>
      </c>
      <c r="C186" s="220">
        <v>4.333333333333333</v>
      </c>
      <c r="D186" s="220">
        <v>0.22162162162162158</v>
      </c>
      <c r="E186" s="220">
        <v>0.11495151704723172</v>
      </c>
      <c r="F186" s="220">
        <v>-0.27114427860696522</v>
      </c>
      <c r="G186" s="220">
        <v>7.0785070785070792E-2</v>
      </c>
      <c r="H186" s="221">
        <v>-3.5876861353290601E-2</v>
      </c>
      <c r="I186" s="220">
        <v>2.4828888364408774E-2</v>
      </c>
      <c r="J186" s="221">
        <v>1.0608881097395662E-2</v>
      </c>
    </row>
    <row r="187" spans="2:10" ht="15" hidden="1" customHeight="1" outlineLevel="1">
      <c r="B187" s="63" t="s">
        <v>79</v>
      </c>
      <c r="C187" s="220">
        <v>5.5</v>
      </c>
      <c r="D187" s="220">
        <v>0.44274809160305351</v>
      </c>
      <c r="E187" s="220">
        <v>0.15124280297711001</v>
      </c>
      <c r="F187" s="220">
        <v>-7.7405447775818148E-2</v>
      </c>
      <c r="G187" s="220">
        <v>0.28484848484848491</v>
      </c>
      <c r="H187" s="221">
        <v>8.5420393559928476E-2</v>
      </c>
      <c r="I187" s="220">
        <v>4.5446472181519537E-2</v>
      </c>
      <c r="J187" s="221">
        <v>5.4620411235416944E-2</v>
      </c>
    </row>
    <row r="188" spans="2:10" collapsed="1">
      <c r="B188" s="227">
        <v>1998</v>
      </c>
      <c r="C188" s="229">
        <v>0.41717791411042948</v>
      </c>
      <c r="D188" s="229">
        <v>0.2856345885634588</v>
      </c>
      <c r="E188" s="229">
        <v>0.11976283612566729</v>
      </c>
      <c r="F188" s="229">
        <v>-0.13972105052495454</v>
      </c>
      <c r="G188" s="229">
        <v>0.17407204242091789</v>
      </c>
      <c r="H188" s="229">
        <v>2.8830623125220223E-2</v>
      </c>
      <c r="I188" s="229">
        <v>0.15008868240210838</v>
      </c>
      <c r="J188" s="229">
        <v>0.12241974145456047</v>
      </c>
    </row>
    <row r="189" spans="2:10" ht="15" hidden="1" customHeight="1" outlineLevel="1">
      <c r="B189" s="63" t="s">
        <v>90</v>
      </c>
      <c r="C189" s="220">
        <v>9.0909090909090828E-2</v>
      </c>
      <c r="D189" s="220">
        <v>8.7314662273476173E-2</v>
      </c>
      <c r="E189" s="220">
        <v>-0.10647607934655778</v>
      </c>
      <c r="F189" s="220">
        <v>-0.15038058012754574</v>
      </c>
      <c r="G189" s="220">
        <v>0.47992700729927007</v>
      </c>
      <c r="H189" s="221">
        <v>-8.8340043357076459E-2</v>
      </c>
      <c r="I189" s="220">
        <v>8.2114185582133903E-3</v>
      </c>
      <c r="J189" s="221">
        <v>-1.1904377843017011E-2</v>
      </c>
    </row>
    <row r="190" spans="2:10" ht="15" hidden="1" customHeight="1" outlineLevel="1">
      <c r="B190" s="63" t="s">
        <v>89</v>
      </c>
      <c r="C190" s="220">
        <v>2</v>
      </c>
      <c r="D190" s="220">
        <v>-0.20572207084468663</v>
      </c>
      <c r="E190" s="220">
        <v>0.29101815823605715</v>
      </c>
      <c r="F190" s="220">
        <v>0.20233072131806318</v>
      </c>
      <c r="G190" s="220">
        <v>1.7292490118577075</v>
      </c>
      <c r="H190" s="221">
        <v>0.28539144471347866</v>
      </c>
      <c r="I190" s="220">
        <v>-1.658704059895344E-2</v>
      </c>
      <c r="J190" s="221">
        <v>4.5010783490558204E-2</v>
      </c>
    </row>
    <row r="191" spans="2:10" ht="15" hidden="1" customHeight="1" outlineLevel="1">
      <c r="B191" s="63" t="s">
        <v>88</v>
      </c>
      <c r="C191" s="220">
        <v>-0.6964285714285714</v>
      </c>
      <c r="D191" s="220">
        <v>0.83798882681564235</v>
      </c>
      <c r="E191" s="220">
        <v>2.1528070915998399E-2</v>
      </c>
      <c r="F191" s="220">
        <v>2.8766630708378926E-3</v>
      </c>
      <c r="G191" s="220">
        <v>0.18153846153846165</v>
      </c>
      <c r="H191" s="221">
        <v>4.0105078809106853E-2</v>
      </c>
      <c r="I191" s="220">
        <v>-5.2614722972045613E-2</v>
      </c>
      <c r="J191" s="221">
        <v>-3.3409511372292977E-2</v>
      </c>
    </row>
    <row r="192" spans="2:10" ht="15" hidden="1" customHeight="1" outlineLevel="1">
      <c r="B192" s="63" t="s">
        <v>87</v>
      </c>
      <c r="C192" s="220">
        <v>16</v>
      </c>
      <c r="D192" s="220">
        <v>0.44117647058823528</v>
      </c>
      <c r="E192" s="220">
        <v>-0.64534883720930236</v>
      </c>
      <c r="F192" s="220">
        <v>2.4038461538461453E-2</v>
      </c>
      <c r="G192" s="220">
        <v>0.60000000000000009</v>
      </c>
      <c r="H192" s="221">
        <v>-0.11208791208791213</v>
      </c>
      <c r="I192" s="220">
        <v>0.79316338354577054</v>
      </c>
      <c r="J192" s="221">
        <v>0.60430994956441997</v>
      </c>
    </row>
    <row r="193" spans="2:10" ht="15" hidden="1" customHeight="1" outlineLevel="1">
      <c r="B193" s="63" t="s">
        <v>86</v>
      </c>
      <c r="C193" s="220">
        <v>3</v>
      </c>
      <c r="D193" s="220">
        <v>3.5263157894736841</v>
      </c>
      <c r="E193" s="220">
        <v>-0.23636363636363633</v>
      </c>
      <c r="F193" s="220">
        <v>0.5714285714285714</v>
      </c>
      <c r="G193" s="220">
        <v>1.5</v>
      </c>
      <c r="H193" s="221">
        <v>0.68979591836734699</v>
      </c>
      <c r="I193" s="220">
        <v>0.30712008501594057</v>
      </c>
      <c r="J193" s="221">
        <v>0.35119887165021146</v>
      </c>
    </row>
    <row r="194" spans="2:10" ht="15" hidden="1" customHeight="1" outlineLevel="1">
      <c r="B194" s="63" t="s">
        <v>85</v>
      </c>
      <c r="C194" s="220">
        <v>0.18181818181818188</v>
      </c>
      <c r="D194" s="220">
        <v>0.53333333333333344</v>
      </c>
      <c r="E194" s="220">
        <v>0.28888888888888897</v>
      </c>
      <c r="F194" s="220">
        <v>0.15508021390374327</v>
      </c>
      <c r="G194" s="220">
        <v>0.17948717948717952</v>
      </c>
      <c r="H194" s="221">
        <v>0.19805194805194803</v>
      </c>
      <c r="I194" s="220">
        <v>0.38712092849120183</v>
      </c>
      <c r="J194" s="221">
        <v>0.36757301107754281</v>
      </c>
    </row>
    <row r="195" spans="2:10" ht="15" hidden="1" customHeight="1" outlineLevel="1">
      <c r="B195" s="63" t="s">
        <v>84</v>
      </c>
      <c r="C195" s="220">
        <v>-0.88888888888888884</v>
      </c>
      <c r="D195" s="220">
        <v>0.10000000000000009</v>
      </c>
      <c r="E195" s="220">
        <v>-0.41379310344827591</v>
      </c>
      <c r="F195" s="220">
        <v>-0.51041666666666674</v>
      </c>
      <c r="G195" s="220">
        <v>-0.3902439024390244</v>
      </c>
      <c r="H195" s="221">
        <v>-0.48275862068965514</v>
      </c>
      <c r="I195" s="220">
        <v>2.1327014218009479</v>
      </c>
      <c r="J195" s="221">
        <v>1.3251433251433253</v>
      </c>
    </row>
    <row r="196" spans="2:10" ht="15" hidden="1" customHeight="1" outlineLevel="1">
      <c r="B196" s="63" t="s">
        <v>83</v>
      </c>
      <c r="C196" s="220">
        <v>-0.9</v>
      </c>
      <c r="D196" s="220">
        <v>2.1428571428571428</v>
      </c>
      <c r="E196" s="220">
        <v>-0.17500000000000004</v>
      </c>
      <c r="F196" s="220">
        <v>-0.73537604456824512</v>
      </c>
      <c r="G196" s="220">
        <v>-0.3392857142857143</v>
      </c>
      <c r="H196" s="221">
        <v>-0.60169491525423724</v>
      </c>
      <c r="I196" s="220">
        <v>5.2631578947368363E-2</v>
      </c>
      <c r="J196" s="221">
        <v>-0.1459807073954984</v>
      </c>
    </row>
    <row r="197" spans="2:10" ht="15" hidden="1" customHeight="1" outlineLevel="1">
      <c r="B197" s="63" t="s">
        <v>82</v>
      </c>
      <c r="C197" s="220">
        <v>0</v>
      </c>
      <c r="D197" s="220">
        <v>0.31515151515151518</v>
      </c>
      <c r="E197" s="220">
        <v>-0.15023139907440375</v>
      </c>
      <c r="F197" s="220">
        <v>-0.14530386740331491</v>
      </c>
      <c r="G197" s="220">
        <v>0.61025641025641031</v>
      </c>
      <c r="H197" s="221">
        <v>-0.10310932798395189</v>
      </c>
      <c r="I197" s="220">
        <v>-0.32346556147621863</v>
      </c>
      <c r="J197" s="221">
        <v>-0.27996673662535143</v>
      </c>
    </row>
    <row r="198" spans="2:10" ht="15" hidden="1" customHeight="1" outlineLevel="1">
      <c r="B198" s="63" t="s">
        <v>81</v>
      </c>
      <c r="C198" s="220">
        <v>-0.59259259259259256</v>
      </c>
      <c r="D198" s="220">
        <v>-5.6710775047259521E-3</v>
      </c>
      <c r="E198" s="220">
        <v>0.20694841329523239</v>
      </c>
      <c r="F198" s="220">
        <v>0.41021382603280054</v>
      </c>
      <c r="G198" s="220">
        <v>0.23015873015873023</v>
      </c>
      <c r="H198" s="221">
        <v>0.27445609641571456</v>
      </c>
      <c r="I198" s="220">
        <v>0.18020709385047717</v>
      </c>
      <c r="J198" s="221">
        <v>0.20324425655642053</v>
      </c>
    </row>
    <row r="199" spans="2:10" ht="15" hidden="1" customHeight="1" outlineLevel="1">
      <c r="B199" s="63" t="s">
        <v>80</v>
      </c>
      <c r="C199" s="220">
        <v>-0.25</v>
      </c>
      <c r="D199" s="220">
        <v>6.321839080459779E-2</v>
      </c>
      <c r="E199" s="220">
        <v>-3.4576475917257987E-2</v>
      </c>
      <c r="F199" s="220">
        <v>0.21421933085501865</v>
      </c>
      <c r="G199" s="220">
        <v>-5.5893074119076513E-2</v>
      </c>
      <c r="H199" s="221">
        <v>5.5112341256919661E-2</v>
      </c>
      <c r="I199" s="220">
        <v>0.1717691307834841</v>
      </c>
      <c r="J199" s="221">
        <v>0.14218772578081462</v>
      </c>
    </row>
    <row r="200" spans="2:10" ht="15" hidden="1" customHeight="1" outlineLevel="1">
      <c r="B200" s="63" t="s">
        <v>79</v>
      </c>
      <c r="C200" s="220">
        <v>0</v>
      </c>
      <c r="D200" s="220">
        <v>0.14410480349344978</v>
      </c>
      <c r="E200" s="220">
        <v>-7.2786458333333304E-2</v>
      </c>
      <c r="F200" s="220">
        <v>3.9095907147220554E-2</v>
      </c>
      <c r="G200" s="220">
        <v>-0.35230618253189405</v>
      </c>
      <c r="H200" s="221">
        <v>-4.6888320545609541E-2</v>
      </c>
      <c r="I200" s="220">
        <v>0.16009890279709471</v>
      </c>
      <c r="J200" s="221">
        <v>0.105024384711353</v>
      </c>
    </row>
    <row r="201" spans="2:10" collapsed="1">
      <c r="B201" s="227">
        <v>1997</v>
      </c>
      <c r="C201" s="229">
        <v>-0.18905472636815923</v>
      </c>
      <c r="D201" s="229">
        <v>9.3321134492223345E-2</v>
      </c>
      <c r="E201" s="229">
        <v>2.9168249145461456E-2</v>
      </c>
      <c r="F201" s="229">
        <v>9.5154600937384037E-2</v>
      </c>
      <c r="G201" s="229">
        <v>0.25320806599450041</v>
      </c>
      <c r="H201" s="229">
        <v>6.9445165982648493E-2</v>
      </c>
      <c r="I201" s="229">
        <v>6.2071963514894524E-2</v>
      </c>
      <c r="J201" s="229">
        <v>6.3745430963329852E-2</v>
      </c>
    </row>
    <row r="202" spans="2:10" ht="15" hidden="1" customHeight="1" outlineLevel="1">
      <c r="B202" s="63" t="s">
        <v>90</v>
      </c>
      <c r="C202" s="220">
        <v>1.9333333333333331</v>
      </c>
      <c r="D202" s="220">
        <v>7.0546737213403876E-2</v>
      </c>
      <c r="E202" s="220">
        <v>-6.8857802526144263E-2</v>
      </c>
      <c r="F202" s="220">
        <v>5.421817393190187E-2</v>
      </c>
      <c r="G202" s="220">
        <v>0.13692946058091282</v>
      </c>
      <c r="H202" s="221">
        <v>-8.2162328188589706E-3</v>
      </c>
      <c r="I202" s="220">
        <v>0.25346069367114477</v>
      </c>
      <c r="J202" s="221">
        <v>0.18814803457462093</v>
      </c>
    </row>
    <row r="203" spans="2:10" ht="15" hidden="1" customHeight="1" outlineLevel="1">
      <c r="B203" s="63" t="s">
        <v>89</v>
      </c>
      <c r="C203" s="220">
        <v>-0.86111111111111116</v>
      </c>
      <c r="D203" s="220">
        <v>2.0330578512396693</v>
      </c>
      <c r="E203" s="220">
        <v>3.4031852472757862E-2</v>
      </c>
      <c r="F203" s="220">
        <v>-5.8099924299772954E-2</v>
      </c>
      <c r="G203" s="220">
        <v>0.16321839080459766</v>
      </c>
      <c r="H203" s="221">
        <v>3.5779969904698117E-2</v>
      </c>
      <c r="I203" s="220">
        <v>0.37960453105829317</v>
      </c>
      <c r="J203" s="221">
        <v>0.29211427598970419</v>
      </c>
    </row>
    <row r="204" spans="2:10" ht="15" hidden="1" customHeight="1" outlineLevel="1">
      <c r="B204" s="63" t="s">
        <v>88</v>
      </c>
      <c r="C204" s="220">
        <v>13</v>
      </c>
      <c r="D204" s="220">
        <v>-0.40133779264214042</v>
      </c>
      <c r="E204" s="220">
        <v>-0.1859106529209622</v>
      </c>
      <c r="F204" s="220">
        <v>-2.35252808988764E-2</v>
      </c>
      <c r="G204" s="220">
        <v>0.93452380952380953</v>
      </c>
      <c r="H204" s="221">
        <v>-8.33199550489645E-2</v>
      </c>
      <c r="I204" s="220">
        <v>0.15939953320602585</v>
      </c>
      <c r="J204" s="221">
        <v>9.9118854910091203E-2</v>
      </c>
    </row>
    <row r="205" spans="2:10" ht="15" hidden="1" customHeight="1" outlineLevel="1">
      <c r="B205" s="63" t="s">
        <v>87</v>
      </c>
      <c r="C205" s="220">
        <v>-0.8</v>
      </c>
      <c r="D205" s="220">
        <v>0.7</v>
      </c>
      <c r="E205" s="220">
        <v>-0.42087542087542085</v>
      </c>
      <c r="F205" s="220">
        <v>1.6666666666666665</v>
      </c>
      <c r="G205" s="220">
        <v>5.666666666666667</v>
      </c>
      <c r="H205" s="221">
        <v>0.1206896551724137</v>
      </c>
      <c r="I205" s="220">
        <v>0.31856378915202455</v>
      </c>
      <c r="J205" s="221">
        <v>0.27172011661807582</v>
      </c>
    </row>
    <row r="206" spans="2:10" ht="15" hidden="1" customHeight="1" outlineLevel="1">
      <c r="B206" s="63" t="s">
        <v>86</v>
      </c>
      <c r="C206" s="220">
        <v>-0.75</v>
      </c>
      <c r="D206" s="220">
        <v>0.46153846153846145</v>
      </c>
      <c r="E206" s="220">
        <v>0.34146341463414642</v>
      </c>
      <c r="F206" s="220">
        <v>2.08</v>
      </c>
      <c r="G206" s="220">
        <v>3</v>
      </c>
      <c r="H206" s="221">
        <v>1.1875</v>
      </c>
      <c r="I206" s="220">
        <v>0.80268199233716464</v>
      </c>
      <c r="J206" s="221">
        <v>0.83996539792387548</v>
      </c>
    </row>
    <row r="207" spans="2:10" ht="15" hidden="1" customHeight="1" outlineLevel="1">
      <c r="B207" s="63" t="s">
        <v>85</v>
      </c>
      <c r="C207" s="220">
        <v>6.333333333333333</v>
      </c>
      <c r="D207" s="220">
        <v>-0.2857142857142857</v>
      </c>
      <c r="E207" s="220">
        <v>-0.41558441558441561</v>
      </c>
      <c r="F207" s="220">
        <v>3.4523809523809526</v>
      </c>
      <c r="G207" s="220">
        <v>1.6</v>
      </c>
      <c r="H207" s="221">
        <v>0.94936708860759489</v>
      </c>
      <c r="I207" s="220">
        <v>1.2966466036113498</v>
      </c>
      <c r="J207" s="221">
        <v>1.255109765329296</v>
      </c>
    </row>
    <row r="208" spans="2:10" ht="15" hidden="1" customHeight="1" outlineLevel="1">
      <c r="B208" s="63" t="s">
        <v>84</v>
      </c>
      <c r="C208" s="220">
        <v>-0.5</v>
      </c>
      <c r="D208" s="220">
        <v>-0.6</v>
      </c>
      <c r="E208" s="220">
        <v>-0.546875</v>
      </c>
      <c r="F208" s="220">
        <v>3.9655172413793105</v>
      </c>
      <c r="G208" s="220">
        <v>0.5185185185185186</v>
      </c>
      <c r="H208" s="221">
        <v>0.96354166666666674</v>
      </c>
      <c r="I208" s="220">
        <v>0.72950819672131151</v>
      </c>
      <c r="J208" s="221">
        <v>0.79558823529411771</v>
      </c>
    </row>
    <row r="209" spans="2:10" ht="15" hidden="1" customHeight="1" outlineLevel="1">
      <c r="B209" s="63" t="s">
        <v>83</v>
      </c>
      <c r="C209" s="220">
        <v>1</v>
      </c>
      <c r="D209" s="220">
        <v>-0.65</v>
      </c>
      <c r="E209" s="220">
        <v>-0.40298507462686572</v>
      </c>
      <c r="F209" s="220">
        <v>0.79499999999999993</v>
      </c>
      <c r="G209" s="220">
        <v>3.666666666666667</v>
      </c>
      <c r="H209" s="221">
        <v>0.55263157894736836</v>
      </c>
      <c r="I209" s="220">
        <v>4.8540540540540542</v>
      </c>
      <c r="J209" s="221">
        <v>2.1799591002044991</v>
      </c>
    </row>
    <row r="210" spans="2:10" ht="15" hidden="1" customHeight="1" outlineLevel="1">
      <c r="B210" s="63" t="s">
        <v>82</v>
      </c>
      <c r="C210" s="220">
        <v>2</v>
      </c>
      <c r="D210" s="220">
        <v>-0.55525606469002697</v>
      </c>
      <c r="E210" s="220">
        <v>0.1409423233143785</v>
      </c>
      <c r="F210" s="220">
        <v>3.8824181919023815E-3</v>
      </c>
      <c r="G210" s="220">
        <v>-0.44285714285714284</v>
      </c>
      <c r="H210" s="221">
        <v>-6.0144346431434403E-4</v>
      </c>
      <c r="I210" s="220">
        <v>0.44328135013885928</v>
      </c>
      <c r="J210" s="221">
        <v>0.32694025537281268</v>
      </c>
    </row>
    <row r="211" spans="2:10" ht="15" hidden="1" customHeight="1" outlineLevel="1">
      <c r="B211" s="63" t="s">
        <v>81</v>
      </c>
      <c r="C211" s="220">
        <v>1.25</v>
      </c>
      <c r="D211" s="220">
        <v>-9.5726495726495719E-2</v>
      </c>
      <c r="E211" s="220">
        <v>0.2315243563622893</v>
      </c>
      <c r="F211" s="220">
        <v>0.28934689507494649</v>
      </c>
      <c r="G211" s="220">
        <v>0.40259740259740262</v>
      </c>
      <c r="H211" s="221">
        <v>0.24408528867685719</v>
      </c>
      <c r="I211" s="220">
        <v>0.34190589434346874</v>
      </c>
      <c r="J211" s="221">
        <v>0.31660202488288913</v>
      </c>
    </row>
    <row r="212" spans="2:10" ht="15" hidden="1" customHeight="1" outlineLevel="1">
      <c r="B212" s="63" t="s">
        <v>80</v>
      </c>
      <c r="C212" s="220">
        <v>-0.33333333333333337</v>
      </c>
      <c r="D212" s="220">
        <v>-0.21028744326777604</v>
      </c>
      <c r="E212" s="220">
        <v>0.37207375181272018</v>
      </c>
      <c r="F212" s="220">
        <v>0.11560393986521511</v>
      </c>
      <c r="G212" s="220">
        <v>0.7217573221757323</v>
      </c>
      <c r="H212" s="221">
        <v>0.24812030075187974</v>
      </c>
      <c r="I212" s="220">
        <v>0.27025223073139881</v>
      </c>
      <c r="J212" s="221">
        <v>0.26456614806306766</v>
      </c>
    </row>
    <row r="213" spans="2:10" ht="15" hidden="1" customHeight="1" outlineLevel="1">
      <c r="B213" s="63" t="s">
        <v>79</v>
      </c>
      <c r="C213" s="220">
        <v>0.14285714285714279</v>
      </c>
      <c r="D213" s="220">
        <v>-0.47052023121387287</v>
      </c>
      <c r="E213" s="220">
        <v>0.21634463097877732</v>
      </c>
      <c r="F213" s="220">
        <v>0.39477421187162731</v>
      </c>
      <c r="G213" s="220">
        <v>0.80035335689045928</v>
      </c>
      <c r="H213" s="221">
        <v>0.24864721014814162</v>
      </c>
      <c r="I213" s="220">
        <v>7.7781479013990573E-2</v>
      </c>
      <c r="J213" s="221">
        <v>0.1185064591834577</v>
      </c>
    </row>
    <row r="214" spans="2:10" collapsed="1">
      <c r="B214" s="227">
        <v>1996</v>
      </c>
      <c r="C214" s="229">
        <v>0.55813953488372103</v>
      </c>
      <c r="D214" s="229">
        <v>-0.11114123068582271</v>
      </c>
      <c r="E214" s="229">
        <v>0.10364388308276973</v>
      </c>
      <c r="F214" s="229">
        <v>0.13676262026141295</v>
      </c>
      <c r="G214" s="229">
        <v>0.41596365996106432</v>
      </c>
      <c r="H214" s="229">
        <v>0.11977894124490973</v>
      </c>
      <c r="I214" s="229">
        <v>0.27792992544222983</v>
      </c>
      <c r="J214" s="229">
        <v>0.2382377632587509</v>
      </c>
    </row>
    <row r="215" spans="2:10" ht="15" hidden="1" customHeight="1" outlineLevel="1">
      <c r="B215" s="63" t="s">
        <v>90</v>
      </c>
      <c r="C215" s="220">
        <v>-0.42307692307692313</v>
      </c>
      <c r="D215" s="220">
        <v>2.1621621621621623E-2</v>
      </c>
      <c r="E215" s="220">
        <v>0.64646690518783534</v>
      </c>
      <c r="F215" s="220">
        <v>0.45503313348059327</v>
      </c>
      <c r="G215" s="220">
        <v>-0.19262981574539362</v>
      </c>
      <c r="H215" s="221">
        <v>0.47669803832634083</v>
      </c>
      <c r="I215" s="220">
        <v>0.35079003656937835</v>
      </c>
      <c r="J215" s="221">
        <v>0.38016135431821185</v>
      </c>
    </row>
    <row r="216" spans="2:10" ht="15" hidden="1" customHeight="1" outlineLevel="1">
      <c r="B216" s="63" t="s">
        <v>89</v>
      </c>
      <c r="C216" s="220">
        <v>0.8</v>
      </c>
      <c r="D216" s="220">
        <v>-0.78392857142857142</v>
      </c>
      <c r="E216" s="220">
        <v>0.30553731669949658</v>
      </c>
      <c r="F216" s="220">
        <v>0.11736096426305775</v>
      </c>
      <c r="G216" s="220">
        <v>-0.15533980582524276</v>
      </c>
      <c r="H216" s="221">
        <v>9.212088012416686E-2</v>
      </c>
      <c r="I216" s="220">
        <v>0.10838077166350413</v>
      </c>
      <c r="J216" s="221">
        <v>0.10419749606558137</v>
      </c>
    </row>
    <row r="217" spans="2:10" ht="15" hidden="1" customHeight="1" outlineLevel="1">
      <c r="B217" s="63" t="s">
        <v>88</v>
      </c>
      <c r="C217" s="220">
        <v>-0.33333333333333337</v>
      </c>
      <c r="D217" s="220">
        <v>-8.5626911314984677E-2</v>
      </c>
      <c r="E217" s="220">
        <v>5.7028695968034837E-2</v>
      </c>
      <c r="F217" s="220">
        <v>5.7949479940564652E-2</v>
      </c>
      <c r="G217" s="220">
        <v>-0.42268041237113407</v>
      </c>
      <c r="H217" s="221">
        <v>2.6363486571099104E-2</v>
      </c>
      <c r="I217" s="220">
        <v>0.27326759421856006</v>
      </c>
      <c r="J217" s="221">
        <v>0.20148502994011985</v>
      </c>
    </row>
    <row r="218" spans="2:10" ht="15" hidden="1" customHeight="1" outlineLevel="1">
      <c r="B218" s="63" t="s">
        <v>87</v>
      </c>
      <c r="C218" s="220" t="s">
        <v>143</v>
      </c>
      <c r="D218" s="220">
        <v>-0.48717948717948723</v>
      </c>
      <c r="E218" s="220">
        <v>1.6517857142857144</v>
      </c>
      <c r="F218" s="220">
        <v>-0.29729729729729726</v>
      </c>
      <c r="G218" s="220">
        <v>-0.84615384615384615</v>
      </c>
      <c r="H218" s="221">
        <v>0.34883720930232553</v>
      </c>
      <c r="I218" s="220">
        <v>0.52032520325203246</v>
      </c>
      <c r="J218" s="221">
        <v>0.47590361445783125</v>
      </c>
    </row>
    <row r="219" spans="2:10" ht="15" hidden="1" customHeight="1" outlineLevel="1">
      <c r="B219" s="63" t="s">
        <v>86</v>
      </c>
      <c r="C219" s="220">
        <v>3</v>
      </c>
      <c r="D219" s="220">
        <v>-0.94514767932489452</v>
      </c>
      <c r="E219" s="220">
        <v>-6.8181818181818232E-2</v>
      </c>
      <c r="F219" s="220">
        <v>0.35135135135135132</v>
      </c>
      <c r="G219" s="220">
        <v>-0.5</v>
      </c>
      <c r="H219" s="221">
        <v>-0.65749235474006118</v>
      </c>
      <c r="I219" s="220">
        <v>-0.20668693009118544</v>
      </c>
      <c r="J219" s="221">
        <v>-0.29640900791235547</v>
      </c>
    </row>
    <row r="220" spans="2:10" ht="15" hidden="1" customHeight="1" outlineLevel="1">
      <c r="B220" s="63" t="s">
        <v>85</v>
      </c>
      <c r="C220" s="220" t="s">
        <v>143</v>
      </c>
      <c r="D220" s="220">
        <v>0.16666666666666674</v>
      </c>
      <c r="E220" s="220">
        <v>3.5294117647058822</v>
      </c>
      <c r="F220" s="220">
        <v>-0.1063829787234043</v>
      </c>
      <c r="G220" s="220">
        <v>1.1428571428571428</v>
      </c>
      <c r="H220" s="221">
        <v>0.77528089887640439</v>
      </c>
      <c r="I220" s="220">
        <v>-0.36998916576381369</v>
      </c>
      <c r="J220" s="221">
        <v>-0.31731266149870796</v>
      </c>
    </row>
    <row r="221" spans="2:10" ht="15" hidden="1" customHeight="1" outlineLevel="1">
      <c r="B221" s="63" t="s">
        <v>84</v>
      </c>
      <c r="C221" s="220" t="s">
        <v>143</v>
      </c>
      <c r="D221" s="220">
        <v>1.5</v>
      </c>
      <c r="E221" s="220">
        <v>3.9230769230769234</v>
      </c>
      <c r="F221" s="220">
        <v>1.4166666666666665</v>
      </c>
      <c r="G221" s="220">
        <v>0.8</v>
      </c>
      <c r="H221" s="221">
        <v>2.096774193548387</v>
      </c>
      <c r="I221" s="220">
        <v>-0.61177406523468569</v>
      </c>
      <c r="J221" s="221">
        <v>-0.48445792266868837</v>
      </c>
    </row>
    <row r="222" spans="2:10" ht="15" hidden="1" customHeight="1" outlineLevel="1">
      <c r="B222" s="63" t="s">
        <v>83</v>
      </c>
      <c r="C222" s="220">
        <v>0.66666666666666674</v>
      </c>
      <c r="D222" s="220">
        <v>-0.2592592592592593</v>
      </c>
      <c r="E222" s="220">
        <v>-0.94790046656298599</v>
      </c>
      <c r="F222" s="220">
        <v>1.7777777777777777</v>
      </c>
      <c r="G222" s="220">
        <v>-0.19999999999999996</v>
      </c>
      <c r="H222" s="221">
        <v>-0.78332145402708475</v>
      </c>
      <c r="I222" s="220">
        <v>-0.43768996960486317</v>
      </c>
      <c r="J222" s="221">
        <v>-0.7176674364896074</v>
      </c>
    </row>
    <row r="223" spans="2:10" ht="15" hidden="1" customHeight="1" outlineLevel="1">
      <c r="B223" s="63" t="s">
        <v>82</v>
      </c>
      <c r="C223" s="220" t="s">
        <v>143</v>
      </c>
      <c r="D223" s="220">
        <v>0.90256410256410247</v>
      </c>
      <c r="E223" s="220">
        <v>0.45422327229769643</v>
      </c>
      <c r="F223" s="220">
        <v>0.33357988165680474</v>
      </c>
      <c r="G223" s="220">
        <v>0.19047619047619047</v>
      </c>
      <c r="H223" s="221">
        <v>0.41143180531975099</v>
      </c>
      <c r="I223" s="220">
        <v>0.43868456100809339</v>
      </c>
      <c r="J223" s="221">
        <v>0.43144039112448285</v>
      </c>
    </row>
    <row r="224" spans="2:10" ht="15" hidden="1" customHeight="1" outlineLevel="1">
      <c r="B224" s="63" t="s">
        <v>81</v>
      </c>
      <c r="C224" s="220">
        <v>-0.1428571428571429</v>
      </c>
      <c r="D224" s="220">
        <v>-8.59375E-2</v>
      </c>
      <c r="E224" s="220">
        <v>0.31522533495736904</v>
      </c>
      <c r="F224" s="220">
        <v>-0.14410080183276064</v>
      </c>
      <c r="G224" s="220">
        <v>0.18201754385964919</v>
      </c>
      <c r="H224" s="221">
        <v>7.2129436325678586E-2</v>
      </c>
      <c r="I224" s="220">
        <v>-1.353932772545996E-2</v>
      </c>
      <c r="J224" s="221">
        <v>7.2807529364011803E-3</v>
      </c>
    </row>
    <row r="225" spans="2:10" ht="15" hidden="1" customHeight="1" outlineLevel="1">
      <c r="B225" s="63" t="s">
        <v>80</v>
      </c>
      <c r="C225" s="220">
        <v>-0.96234309623430958</v>
      </c>
      <c r="D225" s="220">
        <v>0.62407862407862402</v>
      </c>
      <c r="E225" s="220">
        <v>6.1579063118539779E-2</v>
      </c>
      <c r="F225" s="220">
        <v>-0.20437203547123117</v>
      </c>
      <c r="G225" s="220">
        <v>-8.7786259541984712E-2</v>
      </c>
      <c r="H225" s="221">
        <v>-8.912540490513654E-2</v>
      </c>
      <c r="I225" s="220">
        <v>-2.653717256001642E-2</v>
      </c>
      <c r="J225" s="221">
        <v>-4.3423976827227984E-2</v>
      </c>
    </row>
    <row r="226" spans="2:10" ht="15" hidden="1" customHeight="1" outlineLevel="1">
      <c r="B226" s="63" t="s">
        <v>79</v>
      </c>
      <c r="C226" s="220">
        <v>-0.98982558139534882</v>
      </c>
      <c r="D226" s="220">
        <v>0.98394495412844041</v>
      </c>
      <c r="E226" s="220">
        <v>0.34598166702195687</v>
      </c>
      <c r="F226" s="220">
        <v>-0.21212799283956141</v>
      </c>
      <c r="G226" s="220">
        <v>0.3162790697674418</v>
      </c>
      <c r="H226" s="221">
        <v>5.2174724659324268E-2</v>
      </c>
      <c r="I226" s="220">
        <v>1.4531936465022044E-2</v>
      </c>
      <c r="J226" s="221">
        <v>2.3257323352516179E-2</v>
      </c>
    </row>
    <row r="227" spans="2:10" collapsed="1">
      <c r="B227" s="227">
        <v>1995</v>
      </c>
      <c r="C227" s="229">
        <v>-0.89563106796116509</v>
      </c>
      <c r="D227" s="229">
        <v>-8.0279232111692855E-2</v>
      </c>
      <c r="E227" s="229">
        <v>0.264433608932231</v>
      </c>
      <c r="F227" s="229">
        <v>6.6754128723569561E-3</v>
      </c>
      <c r="G227" s="229">
        <v>-3.4158570980883707E-2</v>
      </c>
      <c r="H227" s="229">
        <v>9.7420837589376807E-2</v>
      </c>
      <c r="I227" s="229">
        <v>0.10702321290816785</v>
      </c>
      <c r="J227" s="229">
        <v>0.10459748333850749</v>
      </c>
    </row>
    <row r="228" spans="2:10" ht="15" hidden="1" customHeight="1" outlineLevel="1">
      <c r="B228" s="63" t="s">
        <v>90</v>
      </c>
      <c r="C228" s="220">
        <v>-0.96408839779005528</v>
      </c>
      <c r="D228" s="220">
        <v>-0.64262717321313589</v>
      </c>
      <c r="E228" s="220">
        <v>0.18557794273594919</v>
      </c>
      <c r="F228" s="220">
        <v>0.16721915285451194</v>
      </c>
      <c r="G228" s="220">
        <v>1.0515463917525771</v>
      </c>
      <c r="H228" s="221">
        <v>-2.6062948647156303E-2</v>
      </c>
      <c r="I228" s="220">
        <v>8.7349921698276489E-3</v>
      </c>
      <c r="J228" s="221">
        <v>3.9693040486898923E-4</v>
      </c>
    </row>
    <row r="229" spans="2:10" ht="15" hidden="1" customHeight="1" outlineLevel="1">
      <c r="B229" s="63" t="s">
        <v>89</v>
      </c>
      <c r="C229" s="220">
        <v>-9.0909090909090939E-2</v>
      </c>
      <c r="D229" s="220">
        <v>-0.32285368802902059</v>
      </c>
      <c r="E229" s="220">
        <v>0.20873015873015865</v>
      </c>
      <c r="F229" s="220">
        <v>5.3933585914865079E-2</v>
      </c>
      <c r="G229" s="220">
        <v>0.69407894736842102</v>
      </c>
      <c r="H229" s="221">
        <v>6.8898214111447142E-2</v>
      </c>
      <c r="I229" s="220">
        <v>8.7120951660592638E-2</v>
      </c>
      <c r="J229" s="221">
        <v>8.2373579437113875E-2</v>
      </c>
    </row>
    <row r="230" spans="2:10" ht="15" hidden="1" customHeight="1" outlineLevel="1">
      <c r="B230" s="63" t="s">
        <v>88</v>
      </c>
      <c r="C230" s="220">
        <v>-0.94444444444444442</v>
      </c>
      <c r="D230" s="220">
        <v>-0.33939393939393936</v>
      </c>
      <c r="E230" s="220">
        <v>0.51764057331863289</v>
      </c>
      <c r="F230" s="220">
        <v>0.15387912558936989</v>
      </c>
      <c r="G230" s="220">
        <v>0.26521739130434785</v>
      </c>
      <c r="H230" s="221">
        <v>0.21867469879518064</v>
      </c>
      <c r="I230" s="220">
        <v>0.16748146979971623</v>
      </c>
      <c r="J230" s="221">
        <v>0.18191597780545798</v>
      </c>
    </row>
    <row r="231" spans="2:10" ht="15" hidden="1" customHeight="1" outlineLevel="1">
      <c r="B231" s="63" t="s">
        <v>87</v>
      </c>
      <c r="C231" s="220" t="s">
        <v>143</v>
      </c>
      <c r="D231" s="220">
        <v>2</v>
      </c>
      <c r="E231" s="220">
        <v>0.8666666666666667</v>
      </c>
      <c r="F231" s="220">
        <v>0.734375</v>
      </c>
      <c r="G231" s="220">
        <v>1.7857142857142856</v>
      </c>
      <c r="H231" s="221">
        <v>0.99337748344370858</v>
      </c>
      <c r="I231" s="220">
        <v>-0.32151300236406621</v>
      </c>
      <c r="J231" s="221">
        <v>-0.1816901408450704</v>
      </c>
    </row>
    <row r="232" spans="2:10" ht="15" hidden="1" customHeight="1" outlineLevel="1">
      <c r="B232" s="63" t="s">
        <v>86</v>
      </c>
      <c r="C232" s="220">
        <v>-0.91666666666666663</v>
      </c>
      <c r="D232" s="220">
        <v>38.5</v>
      </c>
      <c r="E232" s="220">
        <v>4.7619047619047672E-2</v>
      </c>
      <c r="F232" s="220">
        <v>-0.3392857142857143</v>
      </c>
      <c r="G232" s="220">
        <v>0.33333333333333326</v>
      </c>
      <c r="H232" s="221">
        <v>1.680327868852459</v>
      </c>
      <c r="I232" s="220">
        <v>-0.12674187126741876</v>
      </c>
      <c r="J232" s="221">
        <v>8.5942295887047049E-3</v>
      </c>
    </row>
    <row r="233" spans="2:10" ht="15" hidden="1" customHeight="1" outlineLevel="1">
      <c r="B233" s="63" t="s">
        <v>85</v>
      </c>
      <c r="C233" s="220" t="s">
        <v>143</v>
      </c>
      <c r="D233" s="220">
        <v>0.38461538461538458</v>
      </c>
      <c r="E233" s="220">
        <v>-0.87313432835820892</v>
      </c>
      <c r="F233" s="220">
        <v>-0.60169491525423724</v>
      </c>
      <c r="G233" s="220">
        <v>-0.30000000000000004</v>
      </c>
      <c r="H233" s="221">
        <v>-0.67636363636363639</v>
      </c>
      <c r="I233" s="220">
        <v>0.39848484848484844</v>
      </c>
      <c r="J233" s="221">
        <v>0.21316614420062696</v>
      </c>
    </row>
    <row r="234" spans="2:10" ht="15" hidden="1" customHeight="1" outlineLevel="1">
      <c r="B234" s="63" t="s">
        <v>84</v>
      </c>
      <c r="C234" s="220" t="s">
        <v>143</v>
      </c>
      <c r="D234" s="220">
        <v>-0.2857142857142857</v>
      </c>
      <c r="E234" s="220">
        <v>-0.88495575221238942</v>
      </c>
      <c r="F234" s="220">
        <v>-0.78181818181818186</v>
      </c>
      <c r="G234" s="220">
        <v>0.66666666666666674</v>
      </c>
      <c r="H234" s="221">
        <v>-0.74796747967479682</v>
      </c>
      <c r="I234" s="220">
        <v>6.8877551020408267E-2</v>
      </c>
      <c r="J234" s="221">
        <v>-7.2433192686357284E-2</v>
      </c>
    </row>
    <row r="235" spans="2:10" ht="15" hidden="1" customHeight="1" outlineLevel="1">
      <c r="B235" s="63" t="s">
        <v>83</v>
      </c>
      <c r="C235" s="220">
        <v>-0.85714285714285721</v>
      </c>
      <c r="D235" s="220">
        <v>0.9285714285714286</v>
      </c>
      <c r="E235" s="220">
        <v>30.365853658536587</v>
      </c>
      <c r="F235" s="220">
        <v>-0.43307086614173229</v>
      </c>
      <c r="G235" s="220">
        <v>2.75</v>
      </c>
      <c r="H235" s="221">
        <v>5.7777777777777777</v>
      </c>
      <c r="I235" s="220">
        <v>-0.55838926174496639</v>
      </c>
      <c r="J235" s="221">
        <v>0.81932773109243695</v>
      </c>
    </row>
    <row r="236" spans="2:10" ht="15" hidden="1" customHeight="1" outlineLevel="1">
      <c r="B236" s="63" t="s">
        <v>82</v>
      </c>
      <c r="C236" s="220">
        <v>-1</v>
      </c>
      <c r="D236" s="220">
        <v>0.2420382165605095</v>
      </c>
      <c r="E236" s="220">
        <v>0.1556313993174061</v>
      </c>
      <c r="F236" s="220">
        <v>0.42016806722689082</v>
      </c>
      <c r="G236" s="220">
        <v>0.28384279475982543</v>
      </c>
      <c r="H236" s="221">
        <v>0.19674906874365061</v>
      </c>
      <c r="I236" s="220">
        <v>-2.0864680509579681E-2</v>
      </c>
      <c r="J236" s="221">
        <v>2.8865500696486635E-2</v>
      </c>
    </row>
    <row r="237" spans="2:10" ht="15" hidden="1" customHeight="1" outlineLevel="1">
      <c r="B237" s="63" t="s">
        <v>81</v>
      </c>
      <c r="C237" s="220">
        <v>-0.97416974169741699</v>
      </c>
      <c r="D237" s="220">
        <v>-0.57867017774851881</v>
      </c>
      <c r="E237" s="220">
        <v>0.1505044843049328</v>
      </c>
      <c r="F237" s="220">
        <v>0.17024128686327078</v>
      </c>
      <c r="G237" s="220">
        <v>-5.1975051975051922E-2</v>
      </c>
      <c r="H237" s="221">
        <v>-2.6422764227642226E-2</v>
      </c>
      <c r="I237" s="220">
        <v>0.21672647202740181</v>
      </c>
      <c r="J237" s="221">
        <v>0.14710161797229659</v>
      </c>
    </row>
    <row r="238" spans="2:10" ht="15" hidden="1" customHeight="1" outlineLevel="1">
      <c r="B238" s="63" t="s">
        <v>80</v>
      </c>
      <c r="C238" s="220">
        <v>-0.27022900763358781</v>
      </c>
      <c r="D238" s="220">
        <v>-0.74938423645320196</v>
      </c>
      <c r="E238" s="220">
        <v>0.12133168927250315</v>
      </c>
      <c r="F238" s="220">
        <v>0.29341157642037885</v>
      </c>
      <c r="G238" s="220">
        <v>0.16186252771618626</v>
      </c>
      <c r="H238" s="221">
        <v>2.5726219859502519E-2</v>
      </c>
      <c r="I238" s="220">
        <v>3.2520038134246754E-2</v>
      </c>
      <c r="J238" s="221">
        <v>3.0678162398661613E-2</v>
      </c>
    </row>
    <row r="239" spans="2:10" ht="15" hidden="1" customHeight="1" outlineLevel="1">
      <c r="B239" s="63" t="s">
        <v>79</v>
      </c>
      <c r="C239" s="220">
        <v>-0.19719953325554263</v>
      </c>
      <c r="D239" s="220">
        <v>-0.76771443793287164</v>
      </c>
      <c r="E239" s="220">
        <v>0.21875811899194586</v>
      </c>
      <c r="F239" s="220">
        <v>-8.3093967993434603E-2</v>
      </c>
      <c r="G239" s="220">
        <v>-0.38218390804597702</v>
      </c>
      <c r="H239" s="221">
        <v>-0.11840697770097919</v>
      </c>
      <c r="I239" s="220">
        <v>-0.13807165744247019</v>
      </c>
      <c r="J239" s="221">
        <v>-0.1335920073478416</v>
      </c>
    </row>
    <row r="240" spans="2:10" collapsed="1">
      <c r="B240" s="227">
        <v>1994</v>
      </c>
      <c r="C240" s="229">
        <v>-0.60012940795858949</v>
      </c>
      <c r="D240" s="229">
        <v>-0.55129209083790132</v>
      </c>
      <c r="E240" s="229">
        <v>0.24716873044551191</v>
      </c>
      <c r="F240" s="229">
        <v>0.11155908213596399</v>
      </c>
      <c r="G240" s="229">
        <v>0.17100917431192664</v>
      </c>
      <c r="H240" s="229">
        <v>3.115382716455728E-2</v>
      </c>
      <c r="I240" s="229">
        <v>2.6815487730571075E-2</v>
      </c>
      <c r="J240" s="229">
        <v>2.7907979095953772E-2</v>
      </c>
    </row>
    <row r="241" spans="2:10" ht="15" hidden="1" customHeight="1" outlineLevel="1">
      <c r="B241" s="63" t="s">
        <v>90</v>
      </c>
      <c r="C241" s="220">
        <v>-2.5572005383580065E-2</v>
      </c>
      <c r="D241" s="220">
        <v>-7.1727435744172174E-2</v>
      </c>
      <c r="E241" s="220">
        <v>-0.16622458001768348</v>
      </c>
      <c r="F241" s="220">
        <v>-0.11100196463654222</v>
      </c>
      <c r="G241" s="220">
        <v>-0.30215827338129497</v>
      </c>
      <c r="H241" s="221">
        <v>-0.13024685428873306</v>
      </c>
      <c r="I241" s="220">
        <v>-4.6995224197399876E-2</v>
      </c>
      <c r="J241" s="221">
        <v>-6.836279367896847E-2</v>
      </c>
    </row>
    <row r="242" spans="2:10" ht="15" hidden="1" customHeight="1" outlineLevel="1">
      <c r="B242" s="63" t="s">
        <v>89</v>
      </c>
      <c r="C242" s="220">
        <v>-0.97062750333778369</v>
      </c>
      <c r="D242" s="220">
        <v>-0.18159327065809006</v>
      </c>
      <c r="E242" s="220">
        <v>-0.28327645051194539</v>
      </c>
      <c r="F242" s="220">
        <v>-3.567590801633358E-2</v>
      </c>
      <c r="G242" s="220">
        <v>-0.49585406301824209</v>
      </c>
      <c r="H242" s="221">
        <v>-0.22954887218045117</v>
      </c>
      <c r="I242" s="220">
        <v>2.3290177314945204E-2</v>
      </c>
      <c r="J242" s="221">
        <v>-5.7305148116192139E-2</v>
      </c>
    </row>
    <row r="243" spans="2:10" ht="15" hidden="1" customHeight="1" outlineLevel="1">
      <c r="B243" s="63" t="s">
        <v>88</v>
      </c>
      <c r="C243" s="220">
        <v>-0.685131195335277</v>
      </c>
      <c r="D243" s="220">
        <v>0.49546827794561943</v>
      </c>
      <c r="E243" s="220">
        <v>-0.11209006363191387</v>
      </c>
      <c r="F243" s="220">
        <v>0.26724606192286804</v>
      </c>
      <c r="G243" s="220">
        <v>0.10576923076923084</v>
      </c>
      <c r="H243" s="221">
        <v>4.4901384809064249E-2</v>
      </c>
      <c r="I243" s="220">
        <v>-0.12009990980364948</v>
      </c>
      <c r="J243" s="221">
        <v>-7.9096928932686827E-2</v>
      </c>
    </row>
    <row r="244" spans="2:10" ht="15" hidden="1" customHeight="1" outlineLevel="1">
      <c r="B244" s="63" t="s">
        <v>87</v>
      </c>
      <c r="C244" s="220">
        <v>-1</v>
      </c>
      <c r="D244" s="220">
        <v>2.25</v>
      </c>
      <c r="E244" s="220">
        <v>1</v>
      </c>
      <c r="F244" s="220">
        <v>0.25490196078431371</v>
      </c>
      <c r="G244" s="220">
        <v>0.39999999999999991</v>
      </c>
      <c r="H244" s="221">
        <v>0.54081632653061229</v>
      </c>
      <c r="I244" s="220">
        <v>-0.12543073742246724</v>
      </c>
      <c r="J244" s="221">
        <v>-8.3279535183989672E-2</v>
      </c>
    </row>
    <row r="245" spans="2:10" ht="15" hidden="1" customHeight="1" outlineLevel="1">
      <c r="B245" s="63" t="s">
        <v>86</v>
      </c>
      <c r="C245" s="220">
        <v>5</v>
      </c>
      <c r="D245" s="220">
        <v>-0.33333333333333337</v>
      </c>
      <c r="E245" s="220">
        <v>-0.16000000000000003</v>
      </c>
      <c r="F245" s="220">
        <v>-0.56589147286821706</v>
      </c>
      <c r="G245" s="220">
        <v>5</v>
      </c>
      <c r="H245" s="221">
        <v>-0.36125654450261779</v>
      </c>
      <c r="I245" s="220">
        <v>-8.666666666666667E-2</v>
      </c>
      <c r="J245" s="221">
        <v>-0.11515480717001625</v>
      </c>
    </row>
    <row r="246" spans="2:10" ht="15" hidden="1" customHeight="1" outlineLevel="1">
      <c r="B246" s="63" t="s">
        <v>85</v>
      </c>
      <c r="C246" s="220">
        <v>-1</v>
      </c>
      <c r="D246" s="220">
        <v>0.44444444444444442</v>
      </c>
      <c r="E246" s="220">
        <v>2.7222222222222223</v>
      </c>
      <c r="F246" s="220">
        <v>0.78787878787878785</v>
      </c>
      <c r="G246" s="220">
        <v>-0.2857142857142857</v>
      </c>
      <c r="H246" s="221">
        <v>0.5625</v>
      </c>
      <c r="I246" s="220">
        <v>-1.0494752623688153E-2</v>
      </c>
      <c r="J246" s="221">
        <v>5.6291390728476776E-2</v>
      </c>
    </row>
    <row r="247" spans="2:10" ht="15" hidden="1" customHeight="1" outlineLevel="1">
      <c r="B247" s="63" t="s">
        <v>84</v>
      </c>
      <c r="C247" s="220" t="s">
        <v>143</v>
      </c>
      <c r="D247" s="220" t="s">
        <v>143</v>
      </c>
      <c r="E247" s="220">
        <v>0.21505376344086025</v>
      </c>
      <c r="F247" s="220">
        <v>5.7692307692307709E-2</v>
      </c>
      <c r="G247" s="220">
        <v>-0.18181818181818177</v>
      </c>
      <c r="H247" s="221">
        <v>0.18269230769230771</v>
      </c>
      <c r="I247" s="220">
        <v>-0.33257661748013623</v>
      </c>
      <c r="J247" s="221">
        <v>-0.2781725888324873</v>
      </c>
    </row>
    <row r="248" spans="2:10" ht="15" hidden="1" customHeight="1" outlineLevel="1">
      <c r="B248" s="63" t="s">
        <v>83</v>
      </c>
      <c r="C248" s="220">
        <v>1.1000000000000001</v>
      </c>
      <c r="D248" s="220">
        <v>-0.76666666666666661</v>
      </c>
      <c r="E248" s="220">
        <v>-0.44594594594594594</v>
      </c>
      <c r="F248" s="220">
        <v>-0.25294117647058822</v>
      </c>
      <c r="G248" s="220">
        <v>-0.55555555555555558</v>
      </c>
      <c r="H248" s="221">
        <v>-0.35913312693498456</v>
      </c>
      <c r="I248" s="220">
        <v>-0.53869969040247678</v>
      </c>
      <c r="J248" s="221">
        <v>-0.50877192982456143</v>
      </c>
    </row>
    <row r="249" spans="2:10" ht="15" hidden="1" customHeight="1" outlineLevel="1">
      <c r="B249" s="63" t="s">
        <v>82</v>
      </c>
      <c r="C249" s="220">
        <v>-0.55621301775147924</v>
      </c>
      <c r="D249" s="220">
        <v>-0.63231850117096022</v>
      </c>
      <c r="E249" s="220">
        <v>-0.37739056523586911</v>
      </c>
      <c r="F249" s="220">
        <v>-0.3510565780504431</v>
      </c>
      <c r="G249" s="220">
        <v>-0.40052356020942403</v>
      </c>
      <c r="H249" s="221">
        <v>-0.40547614254076902</v>
      </c>
      <c r="I249" s="220">
        <v>-0.27912358088075784</v>
      </c>
      <c r="J249" s="221">
        <v>-0.31251330070227712</v>
      </c>
    </row>
    <row r="250" spans="2:10" ht="15" hidden="1" customHeight="1" outlineLevel="1">
      <c r="B250" s="63" t="s">
        <v>81</v>
      </c>
      <c r="C250" s="220">
        <v>-0.39643652561247211</v>
      </c>
      <c r="D250" s="220">
        <v>-0.11993047508690613</v>
      </c>
      <c r="E250" s="220">
        <v>-0.57508634035965223</v>
      </c>
      <c r="F250" s="220">
        <v>-0.16833890746934221</v>
      </c>
      <c r="G250" s="220">
        <v>-0.14412811387900359</v>
      </c>
      <c r="H250" s="221">
        <v>-0.38760268857356239</v>
      </c>
      <c r="I250" s="220">
        <v>-0.27674884982894887</v>
      </c>
      <c r="J250" s="221">
        <v>-0.31238994717464386</v>
      </c>
    </row>
    <row r="251" spans="2:10" ht="15" hidden="1" customHeight="1" outlineLevel="1">
      <c r="B251" s="63" t="s">
        <v>80</v>
      </c>
      <c r="C251" s="220">
        <v>-0.14602346805736632</v>
      </c>
      <c r="D251" s="220">
        <v>-0.17185109637939822</v>
      </c>
      <c r="E251" s="220">
        <v>-0.4407667907874776</v>
      </c>
      <c r="F251" s="220">
        <v>0.22077499185932914</v>
      </c>
      <c r="G251" s="220">
        <v>-0.16481481481481486</v>
      </c>
      <c r="H251" s="221">
        <v>-0.22487122884473876</v>
      </c>
      <c r="I251" s="220">
        <v>-0.16239796521944871</v>
      </c>
      <c r="J251" s="221">
        <v>-0.18030884772794398</v>
      </c>
    </row>
    <row r="252" spans="2:10" ht="15" hidden="1" customHeight="1" outlineLevel="1">
      <c r="B252" s="63" t="s">
        <v>79</v>
      </c>
      <c r="C252" s="220">
        <v>3.5024154589371914E-2</v>
      </c>
      <c r="D252" s="220">
        <v>-0.17530755711775048</v>
      </c>
      <c r="E252" s="220">
        <v>-0.52563470544737489</v>
      </c>
      <c r="F252" s="220">
        <v>0.20823004462072392</v>
      </c>
      <c r="G252" s="220">
        <v>0.41751527494908358</v>
      </c>
      <c r="H252" s="221">
        <v>-0.22803785809566157</v>
      </c>
      <c r="I252" s="220">
        <v>0.17223913723927953</v>
      </c>
      <c r="J252" s="221">
        <v>4.8402311048225455E-2</v>
      </c>
    </row>
    <row r="253" spans="2:10" collapsed="1">
      <c r="B253" s="227">
        <v>1993</v>
      </c>
      <c r="C253" s="229">
        <v>-0.34678782755705828</v>
      </c>
      <c r="D253" s="229">
        <v>-0.14842335905496806</v>
      </c>
      <c r="E253" s="229">
        <v>-0.40654828839666313</v>
      </c>
      <c r="F253" s="229">
        <v>8.2162162162162655E-3</v>
      </c>
      <c r="G253" s="229">
        <v>-0.16102216748768472</v>
      </c>
      <c r="H253" s="229">
        <v>-0.23894991295199208</v>
      </c>
      <c r="I253" s="229">
        <v>-8.5891651856015105E-2</v>
      </c>
      <c r="J253" s="229">
        <v>-0.12995521645380659</v>
      </c>
    </row>
    <row r="254" spans="2:10" ht="15" hidden="1" customHeight="1" outlineLevel="1">
      <c r="B254" s="63" t="s">
        <v>90</v>
      </c>
      <c r="C254" s="220">
        <v>-0.12895662368112548</v>
      </c>
      <c r="D254" s="220">
        <v>-0.22760849492151436</v>
      </c>
      <c r="E254" s="220">
        <v>-0.43379224030037544</v>
      </c>
      <c r="F254" s="220">
        <v>-0.47208297320656867</v>
      </c>
      <c r="G254" s="220">
        <v>-0.40172166427546629</v>
      </c>
      <c r="H254" s="221">
        <v>-0.40477960093762511</v>
      </c>
      <c r="I254" s="220">
        <v>-0.1423614074010866</v>
      </c>
      <c r="J254" s="221">
        <v>-0.22954338246467099</v>
      </c>
    </row>
    <row r="255" spans="2:10" ht="15" hidden="1" customHeight="1" outlineLevel="1">
      <c r="B255" s="63" t="s">
        <v>89</v>
      </c>
      <c r="C255" s="220">
        <v>-0.1989304812834225</v>
      </c>
      <c r="D255" s="220">
        <v>-0.18012170385395543</v>
      </c>
      <c r="E255" s="220">
        <v>-0.34671125975473804</v>
      </c>
      <c r="F255" s="220">
        <v>-7.4582338902147938E-2</v>
      </c>
      <c r="G255" s="220">
        <v>0.1640926640926641</v>
      </c>
      <c r="H255" s="221">
        <v>-0.21852047711381395</v>
      </c>
      <c r="I255" s="220">
        <v>-0.18062842317670802</v>
      </c>
      <c r="J255" s="221">
        <v>-0.19309984722195361</v>
      </c>
    </row>
    <row r="256" spans="2:10" ht="15" hidden="1" customHeight="1" outlineLevel="1">
      <c r="B256" s="63" t="s">
        <v>88</v>
      </c>
      <c r="C256" s="220">
        <v>-0.23777777777777775</v>
      </c>
      <c r="D256" s="220">
        <v>-0.61012956419316844</v>
      </c>
      <c r="E256" s="220">
        <v>5.1466803911477177E-2</v>
      </c>
      <c r="F256" s="220">
        <v>2.9642058165548102E-2</v>
      </c>
      <c r="G256" s="220">
        <v>-1.4218009478673022E-2</v>
      </c>
      <c r="H256" s="221">
        <v>-9.0631558862812489E-2</v>
      </c>
      <c r="I256" s="220">
        <v>0.19739137658885109</v>
      </c>
      <c r="J256" s="221">
        <v>0.11002430836902422</v>
      </c>
    </row>
    <row r="257" spans="2:10" ht="15" hidden="1" customHeight="1" outlineLevel="1">
      <c r="B257" s="63" t="s">
        <v>87</v>
      </c>
      <c r="C257" s="220">
        <v>-0.8</v>
      </c>
      <c r="D257" s="220">
        <v>-0.8666666666666667</v>
      </c>
      <c r="E257" s="220">
        <v>-0.66292134831460681</v>
      </c>
      <c r="F257" s="220">
        <v>-0.10526315789473684</v>
      </c>
      <c r="G257" s="220">
        <v>-0.61538461538461542</v>
      </c>
      <c r="H257" s="221">
        <v>-0.54838709677419351</v>
      </c>
      <c r="I257" s="220">
        <v>-0.17603634298693926</v>
      </c>
      <c r="J257" s="221">
        <v>-0.21688574317492415</v>
      </c>
    </row>
    <row r="258" spans="2:10" ht="15" hidden="1" customHeight="1" outlineLevel="1">
      <c r="B258" s="63" t="s">
        <v>86</v>
      </c>
      <c r="C258" s="220" t="s">
        <v>143</v>
      </c>
      <c r="D258" s="220">
        <v>8</v>
      </c>
      <c r="E258" s="220">
        <v>-0.43181818181818177</v>
      </c>
      <c r="F258" s="220">
        <v>3.161290322580645</v>
      </c>
      <c r="G258" s="220">
        <v>-0.9</v>
      </c>
      <c r="H258" s="221">
        <v>0.46923076923076934</v>
      </c>
      <c r="I258" s="220">
        <v>-6.4095292115711855E-2</v>
      </c>
      <c r="J258" s="221">
        <v>-2.7469624933967207E-2</v>
      </c>
    </row>
    <row r="259" spans="2:10" ht="15" hidden="1" customHeight="1" outlineLevel="1">
      <c r="B259" s="63" t="s">
        <v>85</v>
      </c>
      <c r="C259" s="220">
        <v>7.5</v>
      </c>
      <c r="D259" s="220">
        <v>0.5</v>
      </c>
      <c r="E259" s="220">
        <v>1</v>
      </c>
      <c r="F259" s="220">
        <v>0.94117647058823528</v>
      </c>
      <c r="G259" s="220">
        <v>7.6923076923076872E-2</v>
      </c>
      <c r="H259" s="221">
        <v>1.2857142857142856</v>
      </c>
      <c r="I259" s="220">
        <v>-0.25056179775280896</v>
      </c>
      <c r="J259" s="221">
        <v>-0.18686052773290251</v>
      </c>
    </row>
    <row r="260" spans="2:10" ht="15" hidden="1" customHeight="1" outlineLevel="1">
      <c r="B260" s="63" t="s">
        <v>84</v>
      </c>
      <c r="C260" s="220" t="s">
        <v>143</v>
      </c>
      <c r="D260" s="220">
        <v>-1</v>
      </c>
      <c r="E260" s="220">
        <v>-0.10576923076923073</v>
      </c>
      <c r="F260" s="220">
        <v>2.4666666666666668</v>
      </c>
      <c r="G260" s="220">
        <v>0.83333333333333326</v>
      </c>
      <c r="H260" s="221">
        <v>0.34193548387096784</v>
      </c>
      <c r="I260" s="220">
        <v>-0.18501387604070307</v>
      </c>
      <c r="J260" s="221">
        <v>-0.14976262408286578</v>
      </c>
    </row>
    <row r="261" spans="2:10" ht="15" hidden="1" customHeight="1" outlineLevel="1">
      <c r="B261" s="63" t="s">
        <v>83</v>
      </c>
      <c r="C261" s="220">
        <v>1</v>
      </c>
      <c r="D261" s="220">
        <v>4.4545454545454541</v>
      </c>
      <c r="E261" s="220">
        <v>1.3870967741935485</v>
      </c>
      <c r="F261" s="220">
        <v>5.0714285714285712</v>
      </c>
      <c r="G261" s="220">
        <v>1.25</v>
      </c>
      <c r="H261" s="221">
        <v>3.0886075949367084</v>
      </c>
      <c r="I261" s="220">
        <v>3.057788944723618</v>
      </c>
      <c r="J261" s="221">
        <v>3.0628930817610067</v>
      </c>
    </row>
    <row r="262" spans="2:10" ht="15" hidden="1" customHeight="1" outlineLevel="1">
      <c r="B262" s="63" t="s">
        <v>82</v>
      </c>
      <c r="C262" s="220">
        <v>27.166666666666668</v>
      </c>
      <c r="D262" s="220">
        <v>0.28228228228228236</v>
      </c>
      <c r="E262" s="220">
        <v>0.81979891724671305</v>
      </c>
      <c r="F262" s="220">
        <v>0.31924460431654667</v>
      </c>
      <c r="G262" s="220">
        <v>9.7701149425287293E-2</v>
      </c>
      <c r="H262" s="221">
        <v>0.60329244673983218</v>
      </c>
      <c r="I262" s="220">
        <v>0.447911213485499</v>
      </c>
      <c r="J262" s="221">
        <v>0.48596727013993202</v>
      </c>
    </row>
    <row r="263" spans="2:10" ht="15" hidden="1" customHeight="1" outlineLevel="1">
      <c r="B263" s="63" t="s">
        <v>81</v>
      </c>
      <c r="C263" s="220">
        <v>0.40312499999999996</v>
      </c>
      <c r="D263" s="220">
        <v>-0.39246744104188669</v>
      </c>
      <c r="E263" s="220">
        <v>0.24087483375203189</v>
      </c>
      <c r="F263" s="220">
        <v>-0.17691319508166636</v>
      </c>
      <c r="G263" s="220">
        <v>-0.32289156626506021</v>
      </c>
      <c r="H263" s="221">
        <v>-2.777273552368853E-2</v>
      </c>
      <c r="I263" s="220">
        <v>2.3267042882578304E-2</v>
      </c>
      <c r="J263" s="221">
        <v>6.282216494845283E-3</v>
      </c>
    </row>
    <row r="264" spans="2:10" ht="15" hidden="1" customHeight="1" outlineLevel="1">
      <c r="B264" s="63" t="s">
        <v>80</v>
      </c>
      <c r="C264" s="220">
        <v>0.27833333333333332</v>
      </c>
      <c r="D264" s="220">
        <v>-0.36904761904761907</v>
      </c>
      <c r="E264" s="220">
        <v>8.0303933253873749E-2</v>
      </c>
      <c r="F264" s="220">
        <v>-0.3187666370896185</v>
      </c>
      <c r="G264" s="220">
        <v>-0.38566552901023887</v>
      </c>
      <c r="H264" s="221">
        <v>-0.14025431770734487</v>
      </c>
      <c r="I264" s="220">
        <v>4.1875943672387672E-2</v>
      </c>
      <c r="J264" s="221">
        <v>-1.7778698715292141E-2</v>
      </c>
    </row>
    <row r="265" spans="2:10" ht="15" hidden="1" customHeight="1" outlineLevel="1">
      <c r="B265" s="63" t="s">
        <v>79</v>
      </c>
      <c r="C265" s="220">
        <v>0.47857142857142865</v>
      </c>
      <c r="D265" s="220">
        <v>-0.3406720741599073</v>
      </c>
      <c r="E265" s="220">
        <v>0.30011216151257814</v>
      </c>
      <c r="F265" s="220">
        <v>0.36237757514353253</v>
      </c>
      <c r="G265" s="220">
        <v>-0.26716417910447765</v>
      </c>
      <c r="H265" s="221">
        <v>0.13389513108614226</v>
      </c>
      <c r="I265" s="220">
        <v>1.619292716074372E-2</v>
      </c>
      <c r="J265" s="221">
        <v>4.9910248210122354E-2</v>
      </c>
    </row>
    <row r="266" spans="2:10" collapsed="1">
      <c r="B266" s="227">
        <v>1992</v>
      </c>
      <c r="C266" s="229">
        <v>0.16094210009813548</v>
      </c>
      <c r="D266" s="229">
        <v>-0.31288865614976757</v>
      </c>
      <c r="E266" s="229">
        <v>-2.8209103153828519E-2</v>
      </c>
      <c r="F266" s="229">
        <v>-0.137480884711499</v>
      </c>
      <c r="G266" s="229">
        <v>-0.22886989553656223</v>
      </c>
      <c r="H266" s="229">
        <v>-0.11015881861242682</v>
      </c>
      <c r="I266" s="229">
        <v>-9.9211919467393495E-3</v>
      </c>
      <c r="J266" s="229">
        <v>-4.1020480848694807E-2</v>
      </c>
    </row>
    <row r="267" spans="2:10" ht="15" hidden="1" customHeight="1" outlineLevel="1">
      <c r="B267" s="63" t="s">
        <v>90</v>
      </c>
      <c r="C267" s="220">
        <v>0.23088023088023091</v>
      </c>
      <c r="D267" s="220">
        <v>-0.45795795795795791</v>
      </c>
      <c r="E267" s="220">
        <v>-5.5108798486281918E-2</v>
      </c>
      <c r="F267" s="220">
        <v>6.0106285504856194E-2</v>
      </c>
      <c r="G267" s="220">
        <v>-4.3895747599451251E-2</v>
      </c>
      <c r="H267" s="221">
        <v>-9.5183901505354052E-2</v>
      </c>
      <c r="I267" s="220">
        <v>4.8367377366929976E-2</v>
      </c>
      <c r="J267" s="221">
        <v>-4.1236333371165168E-3</v>
      </c>
    </row>
    <row r="268" spans="2:10" ht="15" hidden="1" customHeight="1" outlineLevel="1">
      <c r="B268" s="63" t="s">
        <v>89</v>
      </c>
      <c r="C268" s="220">
        <v>0.21586475942782846</v>
      </c>
      <c r="D268" s="220">
        <v>7.5949367088607556E-2</v>
      </c>
      <c r="E268" s="220">
        <v>0.21270842721946814</v>
      </c>
      <c r="F268" s="220">
        <v>0.10214818062253395</v>
      </c>
      <c r="G268" s="220">
        <v>-0.52780309936189607</v>
      </c>
      <c r="H268" s="221">
        <v>0.10685483870967749</v>
      </c>
      <c r="I268" s="220">
        <v>0.25847995646653366</v>
      </c>
      <c r="J268" s="221">
        <v>0.2041871404950979</v>
      </c>
    </row>
    <row r="269" spans="2:10" ht="15" hidden="1" customHeight="1" outlineLevel="1">
      <c r="B269" s="63" t="s">
        <v>88</v>
      </c>
      <c r="C269" s="220" t="s">
        <v>143</v>
      </c>
      <c r="D269" s="220">
        <v>0.17427385892116187</v>
      </c>
      <c r="E269" s="220">
        <v>-0.28905964141968532</v>
      </c>
      <c r="F269" s="220">
        <v>-0.46177001806140883</v>
      </c>
      <c r="G269" s="220">
        <v>-0.46717171717171713</v>
      </c>
      <c r="H269" s="221">
        <v>-0.26944521884583217</v>
      </c>
      <c r="I269" s="220">
        <v>0.30609809027777768</v>
      </c>
      <c r="J269" s="221">
        <v>5.4179377669310469E-2</v>
      </c>
    </row>
    <row r="270" spans="2:10" ht="15" hidden="1" customHeight="1" outlineLevel="1">
      <c r="B270" s="63" t="s">
        <v>87</v>
      </c>
      <c r="C270" s="220">
        <v>1.5</v>
      </c>
      <c r="D270" s="220">
        <v>1</v>
      </c>
      <c r="E270" s="220">
        <v>0</v>
      </c>
      <c r="F270" s="220">
        <v>-0.45192307692307687</v>
      </c>
      <c r="G270" s="220">
        <v>1.1666666666666665</v>
      </c>
      <c r="H270" s="221">
        <v>-3.9823008849557473E-2</v>
      </c>
      <c r="I270" s="220">
        <v>0.52599653379549394</v>
      </c>
      <c r="J270" s="221">
        <v>0.43333333333333335</v>
      </c>
    </row>
    <row r="271" spans="2:10" ht="15" hidden="1" customHeight="1" outlineLevel="1">
      <c r="B271" s="63" t="s">
        <v>86</v>
      </c>
      <c r="C271" s="220" t="s">
        <v>143</v>
      </c>
      <c r="D271" s="220">
        <v>-0.75</v>
      </c>
      <c r="E271" s="220">
        <v>2.6666666666666665</v>
      </c>
      <c r="F271" s="220">
        <v>3.3333333333333437E-2</v>
      </c>
      <c r="G271" s="220">
        <v>0</v>
      </c>
      <c r="H271" s="221">
        <v>0.91176470588235303</v>
      </c>
      <c r="I271" s="220">
        <v>0.29062957540263534</v>
      </c>
      <c r="J271" s="221">
        <v>0.32008368200836812</v>
      </c>
    </row>
    <row r="272" spans="2:10" ht="15" hidden="1" customHeight="1" outlineLevel="1">
      <c r="B272" s="63" t="s">
        <v>85</v>
      </c>
      <c r="C272" s="220">
        <v>-0.33333333333333337</v>
      </c>
      <c r="D272" s="220" t="s">
        <v>143</v>
      </c>
      <c r="E272" s="220">
        <v>-0.21739130434782605</v>
      </c>
      <c r="F272" s="220">
        <v>0.21428571428571419</v>
      </c>
      <c r="G272" s="220">
        <v>5.5</v>
      </c>
      <c r="H272" s="221">
        <v>0.24193548387096775</v>
      </c>
      <c r="I272" s="220">
        <v>-0.21861281826163304</v>
      </c>
      <c r="J272" s="221">
        <v>-0.20641025641025645</v>
      </c>
    </row>
    <row r="273" spans="2:10" ht="15" hidden="1" customHeight="1" outlineLevel="1">
      <c r="B273" s="63" t="s">
        <v>84</v>
      </c>
      <c r="C273" s="220" t="s">
        <v>143</v>
      </c>
      <c r="D273" s="220">
        <v>14</v>
      </c>
      <c r="E273" s="220">
        <v>4.7777777777777777</v>
      </c>
      <c r="F273" s="220">
        <v>-9.0909090909090939E-2</v>
      </c>
      <c r="G273" s="220">
        <v>-0.5</v>
      </c>
      <c r="H273" s="221">
        <v>1.421875</v>
      </c>
      <c r="I273" s="220">
        <v>0.51719298245614032</v>
      </c>
      <c r="J273" s="221">
        <v>0.55607790463398254</v>
      </c>
    </row>
    <row r="274" spans="2:10" ht="15" hidden="1" customHeight="1" outlineLevel="1">
      <c r="B274" s="63" t="s">
        <v>83</v>
      </c>
      <c r="C274" s="220" t="s">
        <v>143</v>
      </c>
      <c r="D274" s="220">
        <v>-0.15384615384615385</v>
      </c>
      <c r="E274" s="220">
        <v>0.82352941176470584</v>
      </c>
      <c r="F274" s="220">
        <v>-0.69892473118279574</v>
      </c>
      <c r="G274" s="220">
        <v>-0.78947368421052633</v>
      </c>
      <c r="H274" s="221">
        <v>-0.44366197183098588</v>
      </c>
      <c r="I274" s="220">
        <v>-0.74730158730158736</v>
      </c>
      <c r="J274" s="221">
        <v>-0.72218986604542801</v>
      </c>
    </row>
    <row r="275" spans="2:10" ht="15" hidden="1" customHeight="1" outlineLevel="1">
      <c r="B275" s="63" t="s">
        <v>82</v>
      </c>
      <c r="C275" s="220" t="s">
        <v>143</v>
      </c>
      <c r="D275" s="220">
        <v>-0.63646288209606983</v>
      </c>
      <c r="E275" s="220">
        <v>-0.53505933117583604</v>
      </c>
      <c r="F275" s="220">
        <v>-0.39135194307608101</v>
      </c>
      <c r="G275" s="220">
        <v>-0.23851203501094087</v>
      </c>
      <c r="H275" s="221">
        <v>-0.48202641698712589</v>
      </c>
      <c r="I275" s="220">
        <v>-0.27824378447819842</v>
      </c>
      <c r="J275" s="221">
        <v>-0.34167794316644118</v>
      </c>
    </row>
    <row r="276" spans="2:10" ht="15" hidden="1" customHeight="1" outlineLevel="1">
      <c r="B276" s="63" t="s">
        <v>81</v>
      </c>
      <c r="C276" s="220">
        <v>-0.20496894409937894</v>
      </c>
      <c r="D276" s="220">
        <v>-0.22057613168724277</v>
      </c>
      <c r="E276" s="220">
        <v>-4.4344019206326801E-2</v>
      </c>
      <c r="F276" s="220">
        <v>0.30203106332138585</v>
      </c>
      <c r="G276" s="220">
        <v>-1.0727056019070313E-2</v>
      </c>
      <c r="H276" s="221">
        <v>-1.6913319238900382E-3</v>
      </c>
      <c r="I276" s="220">
        <v>-2.2449702047318443E-2</v>
      </c>
      <c r="J276" s="221">
        <v>-1.5638316849344913E-2</v>
      </c>
    </row>
    <row r="277" spans="2:10" ht="15" hidden="1" customHeight="1" outlineLevel="1">
      <c r="B277" s="63" t="s">
        <v>80</v>
      </c>
      <c r="C277" s="220">
        <v>-0.19999999999999996</v>
      </c>
      <c r="D277" s="220">
        <v>-7.8565075600355749E-2</v>
      </c>
      <c r="E277" s="220">
        <v>-3.590922148807818E-2</v>
      </c>
      <c r="F277" s="220">
        <v>8.3914402500601115E-2</v>
      </c>
      <c r="G277" s="220">
        <v>0.68068833652007643</v>
      </c>
      <c r="H277" s="221">
        <v>2.5369442506499862E-3</v>
      </c>
      <c r="I277" s="220">
        <v>-0.15390030242986752</v>
      </c>
      <c r="J277" s="221">
        <v>-0.10832732849250781</v>
      </c>
    </row>
    <row r="278" spans="2:10" ht="15" hidden="1" customHeight="1" outlineLevel="1">
      <c r="B278" s="63" t="s">
        <v>79</v>
      </c>
      <c r="C278" s="220">
        <v>-0.32692307692307687</v>
      </c>
      <c r="D278" s="220">
        <v>-0.10174342961228211</v>
      </c>
      <c r="E278" s="220">
        <v>-7.6775147928994092E-2</v>
      </c>
      <c r="F278" s="220">
        <v>-0.30016544552115343</v>
      </c>
      <c r="G278" s="220">
        <v>-0.216374269005848</v>
      </c>
      <c r="H278" s="221">
        <v>-0.15961503540947886</v>
      </c>
      <c r="I278" s="220">
        <v>-0.11143371017471737</v>
      </c>
      <c r="J278" s="221">
        <v>-0.12579138182933203</v>
      </c>
    </row>
    <row r="279" spans="2:10" collapsed="1">
      <c r="B279" s="227">
        <v>1991</v>
      </c>
      <c r="C279" s="229">
        <v>5.4865424430641907E-2</v>
      </c>
      <c r="D279" s="229">
        <v>-0.1882571732199787</v>
      </c>
      <c r="E279" s="229">
        <v>-5.4133314103026353E-2</v>
      </c>
      <c r="F279" s="229">
        <v>-4.3523242124790418E-2</v>
      </c>
      <c r="G279" s="229">
        <v>-0.14926277519692988</v>
      </c>
      <c r="H279" s="229">
        <v>-7.7539144828153383E-2</v>
      </c>
      <c r="I279" s="229">
        <v>-1.5055228840465951E-2</v>
      </c>
      <c r="J279" s="229">
        <v>-3.5328298664389468E-2</v>
      </c>
    </row>
    <row r="280" spans="2:10" ht="15" hidden="1" customHeight="1" outlineLevel="1">
      <c r="B280" s="63" t="s">
        <v>90</v>
      </c>
      <c r="C280" s="220">
        <v>-0.1283018867924528</v>
      </c>
      <c r="D280" s="220">
        <v>4.3614520762601305E-2</v>
      </c>
      <c r="E280" s="220">
        <v>0.27138776123891151</v>
      </c>
      <c r="F280" s="220">
        <v>0.43794466403162047</v>
      </c>
      <c r="G280" s="220">
        <v>4.8920863309352525E-2</v>
      </c>
      <c r="H280" s="221">
        <v>0.22619727243894694</v>
      </c>
      <c r="I280" s="220">
        <v>-2.6418928726956059E-2</v>
      </c>
      <c r="J280" s="221">
        <v>5.2897829117705575E-2</v>
      </c>
    </row>
    <row r="281" spans="2:10" ht="15" hidden="1" customHeight="1" outlineLevel="1">
      <c r="B281" s="63" t="s">
        <v>89</v>
      </c>
      <c r="C281" s="220">
        <v>44.235294117647058</v>
      </c>
      <c r="D281" s="220">
        <v>-0.28828828828828834</v>
      </c>
      <c r="E281" s="220">
        <v>0.16544117647058831</v>
      </c>
      <c r="F281" s="220">
        <v>-0.17890568754499636</v>
      </c>
      <c r="G281" s="220">
        <v>0.51728907330567075</v>
      </c>
      <c r="H281" s="221">
        <v>9.7852498850725667E-3</v>
      </c>
      <c r="I281" s="220">
        <v>-3.6727704780542325E-2</v>
      </c>
      <c r="J281" s="221">
        <v>-2.0573409666309384E-2</v>
      </c>
    </row>
    <row r="282" spans="2:10" ht="15" hidden="1" customHeight="1" outlineLevel="1">
      <c r="B282" s="63" t="s">
        <v>88</v>
      </c>
      <c r="C282" s="220" t="s">
        <v>143</v>
      </c>
      <c r="D282" s="220">
        <v>-7.6628352490421436E-2</v>
      </c>
      <c r="E282" s="220">
        <v>-8.2269979852249819E-2</v>
      </c>
      <c r="F282" s="220">
        <v>0.73744769874476979</v>
      </c>
      <c r="G282" s="220">
        <v>4.2105263157894646E-2</v>
      </c>
      <c r="H282" s="221">
        <v>0.18519742276557083</v>
      </c>
      <c r="I282" s="220">
        <v>-0.31095327102803738</v>
      </c>
      <c r="J282" s="221">
        <v>-0.15637224624253654</v>
      </c>
    </row>
    <row r="283" spans="2:10" ht="15" hidden="1" customHeight="1" outlineLevel="1">
      <c r="B283" s="63" t="s">
        <v>87</v>
      </c>
      <c r="C283" s="220">
        <v>-0.33333333333333337</v>
      </c>
      <c r="D283" s="220">
        <v>-0.65116279069767447</v>
      </c>
      <c r="E283" s="220">
        <v>3.2380952380952381</v>
      </c>
      <c r="F283" s="220">
        <v>0.25301204819277112</v>
      </c>
      <c r="G283" s="220">
        <v>0</v>
      </c>
      <c r="H283" s="221">
        <v>0.34523809523809534</v>
      </c>
      <c r="I283" s="220">
        <v>-0.55819295558958659</v>
      </c>
      <c r="J283" s="221">
        <v>-0.50359712230215825</v>
      </c>
    </row>
    <row r="284" spans="2:10" ht="15" hidden="1" customHeight="1" outlineLevel="1">
      <c r="B284" s="63" t="s">
        <v>86</v>
      </c>
      <c r="C284" s="220">
        <v>-1</v>
      </c>
      <c r="D284" s="220">
        <v>-0.76470588235294112</v>
      </c>
      <c r="E284" s="220">
        <v>2</v>
      </c>
      <c r="F284" s="220">
        <v>-0.11764705882352944</v>
      </c>
      <c r="G284" s="220">
        <v>-0.16666666666666663</v>
      </c>
      <c r="H284" s="221">
        <v>-0.13924050632911389</v>
      </c>
      <c r="I284" s="220">
        <v>-0.57774343122102012</v>
      </c>
      <c r="J284" s="221">
        <v>-0.56729028364514189</v>
      </c>
    </row>
    <row r="285" spans="2:10" ht="15" hidden="1" customHeight="1" outlineLevel="1">
      <c r="B285" s="63" t="s">
        <v>85</v>
      </c>
      <c r="C285" s="220" t="s">
        <v>143</v>
      </c>
      <c r="D285" s="220">
        <v>-1</v>
      </c>
      <c r="E285" s="220">
        <v>1.2999999999999998</v>
      </c>
      <c r="F285" s="220">
        <v>0.12000000000000011</v>
      </c>
      <c r="G285" s="220">
        <v>-0.94444444444444442</v>
      </c>
      <c r="H285" s="221">
        <v>-0.16216216216216217</v>
      </c>
      <c r="I285" s="220">
        <v>-0.40907911802853436</v>
      </c>
      <c r="J285" s="221">
        <v>-0.4044286077882413</v>
      </c>
    </row>
    <row r="286" spans="2:10" ht="15" hidden="1" customHeight="1" outlineLevel="1">
      <c r="B286" s="63" t="s">
        <v>84</v>
      </c>
      <c r="C286" s="220">
        <v>-1</v>
      </c>
      <c r="D286" s="220">
        <v>-0.5</v>
      </c>
      <c r="E286" s="220">
        <v>5.8823529411764719E-2</v>
      </c>
      <c r="F286" s="220">
        <v>0.13793103448275867</v>
      </c>
      <c r="G286" s="220">
        <v>-0.91176470588235292</v>
      </c>
      <c r="H286" s="221">
        <v>-0.65405405405405403</v>
      </c>
      <c r="I286" s="220">
        <v>-0.52547452547452544</v>
      </c>
      <c r="J286" s="221">
        <v>-0.53293601003764113</v>
      </c>
    </row>
    <row r="287" spans="2:10" ht="15" hidden="1" customHeight="1" outlineLevel="1">
      <c r="B287" s="63" t="s">
        <v>83</v>
      </c>
      <c r="C287" s="220">
        <v>-1</v>
      </c>
      <c r="D287" s="220">
        <v>1.1666666666666665</v>
      </c>
      <c r="E287" s="220">
        <v>0.1333333333333333</v>
      </c>
      <c r="F287" s="220">
        <v>0.69090909090909092</v>
      </c>
      <c r="G287" s="220">
        <v>-0.40625</v>
      </c>
      <c r="H287" s="221">
        <v>0.25663716814159288</v>
      </c>
      <c r="I287" s="220">
        <v>-0.59615384615384615</v>
      </c>
      <c r="J287" s="221">
        <v>-0.57214054323448793</v>
      </c>
    </row>
    <row r="288" spans="2:10" ht="15" hidden="1" customHeight="1" outlineLevel="1">
      <c r="B288" s="63" t="s">
        <v>82</v>
      </c>
      <c r="C288" s="220">
        <v>-1</v>
      </c>
      <c r="D288" s="220">
        <v>-5.3719008264462853E-2</v>
      </c>
      <c r="E288" s="220">
        <v>-1.102418207681366E-2</v>
      </c>
      <c r="F288" s="220">
        <v>-0.17180417044424301</v>
      </c>
      <c r="G288" s="220">
        <v>-4.9896049896049899E-2</v>
      </c>
      <c r="H288" s="221">
        <v>-0.13028937036498478</v>
      </c>
      <c r="I288" s="220">
        <v>-0.18505973642074147</v>
      </c>
      <c r="J288" s="221">
        <v>-0.1687648712956954</v>
      </c>
    </row>
    <row r="289" spans="2:10" ht="15" hidden="1" customHeight="1" outlineLevel="1">
      <c r="B289" s="63" t="s">
        <v>81</v>
      </c>
      <c r="C289" s="220">
        <v>0.18035190615835783</v>
      </c>
      <c r="D289" s="220">
        <v>-6.75364543361473E-2</v>
      </c>
      <c r="E289" s="220">
        <v>-5.6118368435083998E-2</v>
      </c>
      <c r="F289" s="220">
        <v>-0.31818181818181823</v>
      </c>
      <c r="G289" s="220">
        <v>0.11420982735723761</v>
      </c>
      <c r="H289" s="221">
        <v>-0.12794985250737467</v>
      </c>
      <c r="I289" s="220">
        <v>-7.0115762330608455E-2</v>
      </c>
      <c r="J289" s="221">
        <v>-8.9920271294058218E-2</v>
      </c>
    </row>
    <row r="290" spans="2:10" ht="15" hidden="1" customHeight="1" outlineLevel="1">
      <c r="B290" s="63" t="s">
        <v>80</v>
      </c>
      <c r="C290" s="220">
        <v>3.8781163434903121E-2</v>
      </c>
      <c r="D290" s="220">
        <v>-0.23756781193490051</v>
      </c>
      <c r="E290" s="220">
        <v>-8.5631731021801993E-2</v>
      </c>
      <c r="F290" s="220">
        <v>-0.32680479119456129</v>
      </c>
      <c r="G290" s="220">
        <v>8.0578512396694224E-2</v>
      </c>
      <c r="H290" s="221">
        <v>-0.18818865204407376</v>
      </c>
      <c r="I290" s="220">
        <v>8.09074256728195E-2</v>
      </c>
      <c r="J290" s="221">
        <v>-1.4278689420292534E-2</v>
      </c>
    </row>
    <row r="291" spans="2:10" ht="15" hidden="1" customHeight="1" outlineLevel="1">
      <c r="B291" s="63" t="s">
        <v>79</v>
      </c>
      <c r="C291" s="220">
        <v>0.18181818181818188</v>
      </c>
      <c r="D291" s="220">
        <v>-0.29187396351575456</v>
      </c>
      <c r="E291" s="220">
        <v>-0.16973716531564731</v>
      </c>
      <c r="F291" s="220">
        <v>-0.36308896582869188</v>
      </c>
      <c r="G291" s="220">
        <v>0.49475524475524479</v>
      </c>
      <c r="H291" s="221">
        <v>-0.23115227103499625</v>
      </c>
      <c r="I291" s="220">
        <v>-5.4858058719250091E-2</v>
      </c>
      <c r="J291" s="221">
        <v>-0.11530789729841862</v>
      </c>
    </row>
    <row r="292" spans="2:10" collapsed="1">
      <c r="B292" s="227">
        <v>1990</v>
      </c>
      <c r="C292" s="229">
        <v>0.15240083507306879</v>
      </c>
      <c r="D292" s="229">
        <v>-0.16836058329650905</v>
      </c>
      <c r="E292" s="229">
        <v>2.8687141410732586E-3</v>
      </c>
      <c r="F292" s="229">
        <v>-0.14157530470998958</v>
      </c>
      <c r="G292" s="229">
        <v>0.14712696941612613</v>
      </c>
      <c r="H292" s="229">
        <v>-6.8635993680279617E-2</v>
      </c>
      <c r="I292" s="229">
        <v>-8.9371709150752987E-2</v>
      </c>
      <c r="J292" s="229">
        <v>-8.2745875556860971E-2</v>
      </c>
    </row>
    <row r="293" spans="2:10" ht="15" hidden="1" customHeight="1" outlineLevel="1">
      <c r="B293" s="63" t="s">
        <v>90</v>
      </c>
      <c r="C293" s="220">
        <v>396.5</v>
      </c>
      <c r="D293" s="220">
        <v>-0.19151182432432434</v>
      </c>
      <c r="E293" s="220">
        <v>-0.22967338429464901</v>
      </c>
      <c r="F293" s="220">
        <v>-0.22834485563237084</v>
      </c>
      <c r="G293" s="220">
        <v>0.27522935779816504</v>
      </c>
      <c r="H293" s="221">
        <v>-0.16299442527209984</v>
      </c>
      <c r="I293" s="220">
        <v>-9.7282281101763735E-2</v>
      </c>
      <c r="J293" s="221">
        <v>-0.11899915777653003</v>
      </c>
    </row>
    <row r="294" spans="2:10" ht="15" hidden="1" customHeight="1" outlineLevel="1">
      <c r="B294" s="63" t="s">
        <v>89</v>
      </c>
      <c r="C294" s="220">
        <v>3.25</v>
      </c>
      <c r="D294" s="220">
        <v>-0.23684210526315785</v>
      </c>
      <c r="E294" s="220">
        <v>-0.23870451819272287</v>
      </c>
      <c r="F294" s="220">
        <v>1.3313879263177064E-2</v>
      </c>
      <c r="G294" s="220">
        <v>0.74637681159420288</v>
      </c>
      <c r="H294" s="221">
        <v>-0.13590965838156854</v>
      </c>
      <c r="I294" s="220">
        <v>-0.11463135422790138</v>
      </c>
      <c r="J294" s="221">
        <v>-0.12213923873215471</v>
      </c>
    </row>
    <row r="295" spans="2:10" ht="15" hidden="1" customHeight="1" outlineLevel="1">
      <c r="B295" s="63" t="s">
        <v>88</v>
      </c>
      <c r="C295" s="220" t="s">
        <v>143</v>
      </c>
      <c r="D295" s="220">
        <v>-0.37807783955520258</v>
      </c>
      <c r="E295" s="220">
        <v>-0.18767048554282595</v>
      </c>
      <c r="F295" s="220">
        <v>-9.5553453169347158E-2</v>
      </c>
      <c r="G295" s="220">
        <v>6.1452513966480549E-2</v>
      </c>
      <c r="H295" s="221">
        <v>-0.18169528187102879</v>
      </c>
      <c r="I295" s="220">
        <v>-0.14509427932246721</v>
      </c>
      <c r="J295" s="221">
        <v>-0.15684402395625374</v>
      </c>
    </row>
    <row r="296" spans="2:10" ht="15" hidden="1" customHeight="1" outlineLevel="1">
      <c r="B296" s="63" t="s">
        <v>87</v>
      </c>
      <c r="C296" s="220">
        <v>3.5</v>
      </c>
      <c r="D296" s="220">
        <v>1.6875</v>
      </c>
      <c r="E296" s="220">
        <v>0.61538461538461542</v>
      </c>
      <c r="F296" s="220">
        <v>0.36065573770491799</v>
      </c>
      <c r="G296" s="220">
        <v>-0.4</v>
      </c>
      <c r="H296" s="221">
        <v>0.5</v>
      </c>
      <c r="I296" s="220">
        <v>-0.41955555555555557</v>
      </c>
      <c r="J296" s="221">
        <v>-0.39722463139635733</v>
      </c>
    </row>
    <row r="297" spans="2:10" ht="15" hidden="1" customHeight="1" outlineLevel="1">
      <c r="B297" s="63" t="s">
        <v>86</v>
      </c>
      <c r="C297" s="220">
        <v>0.60000000000000009</v>
      </c>
      <c r="D297" s="220">
        <v>1.4285714285714284</v>
      </c>
      <c r="E297" s="220">
        <v>-0.70370370370370372</v>
      </c>
      <c r="F297" s="220">
        <v>-0.24444444444444446</v>
      </c>
      <c r="G297" s="220">
        <v>-0.5</v>
      </c>
      <c r="H297" s="221">
        <v>-0.26851851851851849</v>
      </c>
      <c r="I297" s="220">
        <v>-0.32981147710793457</v>
      </c>
      <c r="J297" s="221">
        <v>-0.32847011144883487</v>
      </c>
    </row>
    <row r="298" spans="2:10" ht="15" hidden="1" customHeight="1" outlineLevel="1">
      <c r="B298" s="63" t="s">
        <v>85</v>
      </c>
      <c r="C298" s="220">
        <v>-1</v>
      </c>
      <c r="D298" s="220">
        <v>-0.89655172413793105</v>
      </c>
      <c r="E298" s="220">
        <v>-0.6875</v>
      </c>
      <c r="F298" s="220">
        <v>0.19047619047619047</v>
      </c>
      <c r="G298" s="220">
        <v>1.5714285714285716</v>
      </c>
      <c r="H298" s="221">
        <v>-0.31481481481481477</v>
      </c>
      <c r="I298" s="220">
        <v>-0.23161251744070166</v>
      </c>
      <c r="J298" s="221">
        <v>-0.23336585365853657</v>
      </c>
    </row>
    <row r="299" spans="2:10" ht="15" hidden="1" customHeight="1" outlineLevel="1">
      <c r="B299" s="63" t="s">
        <v>84</v>
      </c>
      <c r="C299" s="220" t="s">
        <v>143</v>
      </c>
      <c r="D299" s="220">
        <v>-0.66666666666666674</v>
      </c>
      <c r="E299" s="220">
        <v>-0.46875</v>
      </c>
      <c r="F299" s="220">
        <v>-0.47272727272727277</v>
      </c>
      <c r="G299" s="220">
        <v>10.333333333333334</v>
      </c>
      <c r="H299" s="221">
        <v>0.76190476190476186</v>
      </c>
      <c r="I299" s="220">
        <v>-0.30598567136584243</v>
      </c>
      <c r="J299" s="221">
        <v>-0.28068592057761732</v>
      </c>
    </row>
    <row r="300" spans="2:10" ht="15" hidden="1" customHeight="1" outlineLevel="1">
      <c r="B300" s="63" t="s">
        <v>83</v>
      </c>
      <c r="C300" s="220" t="s">
        <v>143</v>
      </c>
      <c r="D300" s="220">
        <v>-0.5714285714285714</v>
      </c>
      <c r="E300" s="220">
        <v>-0.375</v>
      </c>
      <c r="F300" s="220">
        <v>0.22222222222222232</v>
      </c>
      <c r="G300" s="220">
        <v>0.88235294117647056</v>
      </c>
      <c r="H300" s="221">
        <v>0.12999999999999989</v>
      </c>
      <c r="I300" s="220">
        <v>-5.7971014492753659E-2</v>
      </c>
      <c r="J300" s="221">
        <v>-5.3537735849056634E-2</v>
      </c>
    </row>
    <row r="301" spans="2:10" ht="15" hidden="1" customHeight="1" outlineLevel="1">
      <c r="B301" s="63" t="s">
        <v>82</v>
      </c>
      <c r="C301" s="220">
        <v>81</v>
      </c>
      <c r="D301" s="220">
        <v>-0.21236777868185519</v>
      </c>
      <c r="E301" s="220">
        <v>-6.5159574468085069E-2</v>
      </c>
      <c r="F301" s="220">
        <v>-0.31913580246913575</v>
      </c>
      <c r="G301" s="220">
        <v>0.5667752442996743</v>
      </c>
      <c r="H301" s="221">
        <v>-0.11708820130953912</v>
      </c>
      <c r="I301" s="220">
        <v>-2.2749157438613388E-2</v>
      </c>
      <c r="J301" s="221">
        <v>-5.2858020897357139E-2</v>
      </c>
    </row>
    <row r="302" spans="2:10" ht="15" hidden="1" customHeight="1" outlineLevel="1">
      <c r="B302" s="63" t="s">
        <v>81</v>
      </c>
      <c r="C302" s="220" t="s">
        <v>143</v>
      </c>
      <c r="D302" s="220">
        <v>-0.15150857390926853</v>
      </c>
      <c r="E302" s="220">
        <v>0.15379883112888337</v>
      </c>
      <c r="F302" s="220">
        <v>-0.2603928184118568</v>
      </c>
      <c r="G302" s="220">
        <v>1.0738255033557076E-2</v>
      </c>
      <c r="H302" s="221">
        <v>-5.8006252170892725E-2</v>
      </c>
      <c r="I302" s="220">
        <v>-6.5641419966679493E-2</v>
      </c>
      <c r="J302" s="221">
        <v>-6.3040832882639286E-2</v>
      </c>
    </row>
    <row r="303" spans="2:10" ht="15" hidden="1" customHeight="1" outlineLevel="1">
      <c r="B303" s="63" t="s">
        <v>80</v>
      </c>
      <c r="C303" s="220" t="s">
        <v>143</v>
      </c>
      <c r="D303" s="220">
        <v>-0.15394912985274434</v>
      </c>
      <c r="E303" s="220">
        <v>0.20303365460578293</v>
      </c>
      <c r="F303" s="220">
        <v>-0.22053999495331822</v>
      </c>
      <c r="G303" s="220">
        <v>7.795100222717144E-2</v>
      </c>
      <c r="H303" s="221">
        <v>-2.5635880198665584E-2</v>
      </c>
      <c r="I303" s="220">
        <v>-5.031446540880502E-2</v>
      </c>
      <c r="J303" s="221">
        <v>-4.1729205207860609E-2</v>
      </c>
    </row>
    <row r="304" spans="2:10" ht="15" hidden="1" customHeight="1" outlineLevel="1">
      <c r="B304" s="63" t="s">
        <v>79</v>
      </c>
      <c r="C304" s="220">
        <v>175</v>
      </c>
      <c r="D304" s="220">
        <v>-3.3057851239669533E-3</v>
      </c>
      <c r="E304" s="220">
        <v>2.145276627775683E-2</v>
      </c>
      <c r="F304" s="220">
        <v>-0.3108206245461147</v>
      </c>
      <c r="G304" s="220">
        <v>-0.16618075801749266</v>
      </c>
      <c r="H304" s="221">
        <v>-9.5051589808380688E-2</v>
      </c>
      <c r="I304" s="220">
        <v>2.5220335607230027E-2</v>
      </c>
      <c r="J304" s="221">
        <v>-1.9464567914756481E-2</v>
      </c>
    </row>
    <row r="305" spans="2:10" collapsed="1">
      <c r="B305" s="227">
        <v>1989</v>
      </c>
      <c r="C305" s="229">
        <v>97.617647058823536</v>
      </c>
      <c r="D305" s="229">
        <v>-0.15543944765814521</v>
      </c>
      <c r="E305" s="229">
        <v>-5.1644909810018014E-2</v>
      </c>
      <c r="F305" s="229">
        <v>-0.21966257228886876</v>
      </c>
      <c r="G305" s="229">
        <v>0.20189362294625446</v>
      </c>
      <c r="H305" s="229">
        <v>-9.9752601136138375E-2</v>
      </c>
      <c r="I305" s="229">
        <v>-8.1368548014010944E-2</v>
      </c>
      <c r="J305" s="229">
        <v>-8.7324038056090014E-2</v>
      </c>
    </row>
    <row r="306" spans="2:10" ht="15" hidden="1" customHeight="1" outlineLevel="1">
      <c r="B306" s="63" t="s">
        <v>90</v>
      </c>
      <c r="C306" s="220">
        <v>1</v>
      </c>
      <c r="D306" s="220">
        <v>-0.11691217602088388</v>
      </c>
      <c r="E306" s="220">
        <v>1.0875241779497098</v>
      </c>
      <c r="F306" s="220">
        <v>-0.33951114692452322</v>
      </c>
      <c r="G306" s="220">
        <v>-0.26351351351351349</v>
      </c>
      <c r="H306" s="221">
        <v>6.5689713703745545E-2</v>
      </c>
      <c r="I306" s="220">
        <v>0.27841994170268358</v>
      </c>
      <c r="J306" s="221">
        <v>0.19930136150333544</v>
      </c>
    </row>
    <row r="307" spans="2:10" ht="15" hidden="1" customHeight="1" outlineLevel="1">
      <c r="B307" s="63" t="s">
        <v>89</v>
      </c>
      <c r="C307" s="220">
        <v>0.33333333333333326</v>
      </c>
      <c r="D307" s="220">
        <v>-0.22761399011170114</v>
      </c>
      <c r="E307" s="220">
        <v>0.16271501627150164</v>
      </c>
      <c r="F307" s="220">
        <v>-0.4590568271507498</v>
      </c>
      <c r="G307" s="220">
        <v>-0.47594936708860758</v>
      </c>
      <c r="H307" s="221">
        <v>-0.22856017160618136</v>
      </c>
      <c r="I307" s="220">
        <v>-2.5947803025736849E-2</v>
      </c>
      <c r="J307" s="221">
        <v>-0.10855867916108874</v>
      </c>
    </row>
    <row r="308" spans="2:10" ht="15" hidden="1" customHeight="1" outlineLevel="1">
      <c r="B308" s="63" t="s">
        <v>88</v>
      </c>
      <c r="C308" s="220" t="s">
        <v>143</v>
      </c>
      <c r="D308" s="220">
        <v>-0.52544289483603468</v>
      </c>
      <c r="E308" s="220">
        <v>0.35176991150442483</v>
      </c>
      <c r="F308" s="220">
        <v>-0.28773584905660377</v>
      </c>
      <c r="G308" s="220">
        <v>-8.4398976982097196E-2</v>
      </c>
      <c r="H308" s="221">
        <v>-0.15210912425492895</v>
      </c>
      <c r="I308" s="220">
        <v>0.2746455923089457</v>
      </c>
      <c r="J308" s="221">
        <v>9.7342604057529369E-2</v>
      </c>
    </row>
    <row r="309" spans="2:10" ht="15" hidden="1" customHeight="1" outlineLevel="1">
      <c r="B309" s="63" t="s">
        <v>87</v>
      </c>
      <c r="C309" s="220">
        <v>-0.33333333333333337</v>
      </c>
      <c r="D309" s="220">
        <v>-0.97724039829302989</v>
      </c>
      <c r="E309" s="220">
        <v>0.18181818181818188</v>
      </c>
      <c r="F309" s="220">
        <v>-0.74583333333333335</v>
      </c>
      <c r="G309" s="220">
        <v>-0.6875</v>
      </c>
      <c r="H309" s="221">
        <v>-0.89030362389813911</v>
      </c>
      <c r="I309" s="220">
        <v>0.81965224423776784</v>
      </c>
      <c r="J309" s="221">
        <v>0.31997710360618203</v>
      </c>
    </row>
    <row r="310" spans="2:10" ht="15" hidden="1" customHeight="1" outlineLevel="1">
      <c r="B310" s="63" t="s">
        <v>86</v>
      </c>
      <c r="C310" s="220">
        <v>-0.16666666666666663</v>
      </c>
      <c r="D310" s="220">
        <v>-0.98729582577132491</v>
      </c>
      <c r="E310" s="220">
        <v>-0.37209302325581395</v>
      </c>
      <c r="F310" s="220">
        <v>-0.74431818181818188</v>
      </c>
      <c r="G310" s="220">
        <v>1</v>
      </c>
      <c r="H310" s="221">
        <v>-0.86294416243654826</v>
      </c>
      <c r="I310" s="220">
        <v>1.2587739822180626</v>
      </c>
      <c r="J310" s="221">
        <v>0.68717948717948718</v>
      </c>
    </row>
    <row r="311" spans="2:10" ht="15" hidden="1" customHeight="1" outlineLevel="1">
      <c r="B311" s="63" t="s">
        <v>85</v>
      </c>
      <c r="C311" s="220">
        <v>-0.25</v>
      </c>
      <c r="D311" s="220">
        <v>-0.96908315565031988</v>
      </c>
      <c r="E311" s="220">
        <v>0.28000000000000003</v>
      </c>
      <c r="F311" s="220">
        <v>-0.905829596412556</v>
      </c>
      <c r="G311" s="220">
        <v>1</v>
      </c>
      <c r="H311" s="221">
        <v>-0.91066997518610426</v>
      </c>
      <c r="I311" s="220">
        <v>0.54989187519307992</v>
      </c>
      <c r="J311" s="221">
        <v>0.15272154745838962</v>
      </c>
    </row>
    <row r="312" spans="2:10" ht="15" hidden="1" customHeight="1" outlineLevel="1">
      <c r="B312" s="63" t="s">
        <v>84</v>
      </c>
      <c r="C312" s="220" t="s">
        <v>143</v>
      </c>
      <c r="D312" s="220">
        <v>-0.98926654740608233</v>
      </c>
      <c r="E312" s="220">
        <v>-5.8823529411764719E-2</v>
      </c>
      <c r="F312" s="220">
        <v>-0.58333333333333326</v>
      </c>
      <c r="G312" s="220" t="s">
        <v>143</v>
      </c>
      <c r="H312" s="221">
        <v>-0.85517241379310338</v>
      </c>
      <c r="I312" s="220">
        <v>0.50452016689847001</v>
      </c>
      <c r="J312" s="221">
        <v>0.23076923076923084</v>
      </c>
    </row>
    <row r="313" spans="2:10" ht="15" hidden="1" customHeight="1" outlineLevel="1">
      <c r="B313" s="63" t="s">
        <v>83</v>
      </c>
      <c r="C313" s="220">
        <v>-1</v>
      </c>
      <c r="D313" s="220">
        <v>-0.97363465160075324</v>
      </c>
      <c r="E313" s="220">
        <v>4.3478260869565188E-2</v>
      </c>
      <c r="F313" s="220">
        <v>-0.66666666666666674</v>
      </c>
      <c r="G313" s="220">
        <v>0.41666666666666674</v>
      </c>
      <c r="H313" s="221">
        <v>-0.85754985754985757</v>
      </c>
      <c r="I313" s="220">
        <v>0.78141135972461284</v>
      </c>
      <c r="J313" s="221">
        <v>0.40118968935888955</v>
      </c>
    </row>
    <row r="314" spans="2:10" ht="15" hidden="1" customHeight="1" outlineLevel="1">
      <c r="B314" s="63" t="s">
        <v>82</v>
      </c>
      <c r="C314" s="220">
        <v>0</v>
      </c>
      <c r="D314" s="220">
        <v>-0.49172870140612079</v>
      </c>
      <c r="E314" s="220">
        <v>1.9664694280078896</v>
      </c>
      <c r="F314" s="220">
        <v>-0.26330150068212821</v>
      </c>
      <c r="G314" s="220">
        <v>0.44811320754716988</v>
      </c>
      <c r="H314" s="221">
        <v>-3.2061637877469851E-2</v>
      </c>
      <c r="I314" s="220">
        <v>0.10633197949264273</v>
      </c>
      <c r="J314" s="221">
        <v>5.8050810717072743E-2</v>
      </c>
    </row>
    <row r="315" spans="2:10" ht="15" hidden="1" customHeight="1" outlineLevel="1">
      <c r="B315" s="63" t="s">
        <v>81</v>
      </c>
      <c r="C315" s="220">
        <v>-1</v>
      </c>
      <c r="D315" s="220">
        <v>3.0481166993250319E-3</v>
      </c>
      <c r="E315" s="220">
        <v>0.81925013989927242</v>
      </c>
      <c r="F315" s="220">
        <v>-8.6415675913694368E-2</v>
      </c>
      <c r="G315" s="220">
        <v>1.0810055865921786</v>
      </c>
      <c r="H315" s="221">
        <v>0.1443416046788939</v>
      </c>
      <c r="I315" s="220">
        <v>0.2272341228649617</v>
      </c>
      <c r="J315" s="221">
        <v>0.19768430427917894</v>
      </c>
    </row>
    <row r="316" spans="2:10" ht="15" hidden="1" customHeight="1" outlineLevel="1">
      <c r="B316" s="63" t="s">
        <v>80</v>
      </c>
      <c r="C316" s="220">
        <v>-1</v>
      </c>
      <c r="D316" s="220">
        <v>0.2171787709497206</v>
      </c>
      <c r="E316" s="220">
        <v>1.0226909555768615</v>
      </c>
      <c r="F316" s="220">
        <v>-0.11322443499664359</v>
      </c>
      <c r="G316" s="220">
        <v>0.3606060606060606</v>
      </c>
      <c r="H316" s="221">
        <v>0.19273575873623749</v>
      </c>
      <c r="I316" s="220">
        <v>0.31696743268010708</v>
      </c>
      <c r="J316" s="221">
        <v>0.27091651140094042</v>
      </c>
    </row>
    <row r="317" spans="2:10" ht="15" hidden="1" customHeight="1" outlineLevel="1">
      <c r="B317" s="63" t="s">
        <v>79</v>
      </c>
      <c r="C317" s="220">
        <v>-0.73333333333333339</v>
      </c>
      <c r="D317" s="220">
        <v>7.6725331224045901E-2</v>
      </c>
      <c r="E317" s="220">
        <v>1.0844665271966529</v>
      </c>
      <c r="F317" s="220">
        <v>0.11549589167920371</v>
      </c>
      <c r="G317" s="220">
        <v>0.31417624521072796</v>
      </c>
      <c r="H317" s="221">
        <v>0.31485685807630537</v>
      </c>
      <c r="I317" s="220">
        <v>0.34460364220674888</v>
      </c>
      <c r="J317" s="221">
        <v>0.33339592330641965</v>
      </c>
    </row>
    <row r="318" spans="2:10" collapsed="1">
      <c r="B318" s="227">
        <v>1988</v>
      </c>
      <c r="C318" s="229">
        <v>-0.52112676056338025</v>
      </c>
      <c r="D318" s="229">
        <v>-0.19104549708661656</v>
      </c>
      <c r="E318" s="229">
        <v>0.75118103931459679</v>
      </c>
      <c r="F318" s="229">
        <v>-0.2031913475636461</v>
      </c>
      <c r="G318" s="229">
        <v>4.4502617801047029E-2</v>
      </c>
      <c r="H318" s="229">
        <v>1.6579766025500486E-2</v>
      </c>
      <c r="I318" s="229">
        <v>0.25176314864222049</v>
      </c>
      <c r="J318" s="229">
        <v>0.16449064935825097</v>
      </c>
    </row>
    <row r="319" spans="2:10" ht="15" hidden="1" customHeight="1" outlineLevel="1">
      <c r="B319" s="63" t="s">
        <v>90</v>
      </c>
      <c r="C319" s="220">
        <v>-0.66666666666666674</v>
      </c>
      <c r="D319" s="220">
        <v>0.36532586558044811</v>
      </c>
      <c r="E319" s="220">
        <v>0.50127041742286749</v>
      </c>
      <c r="F319" s="220">
        <v>-5.3033193437619253E-2</v>
      </c>
      <c r="G319" s="220">
        <v>1.4342105263157894</v>
      </c>
      <c r="H319" s="221">
        <v>0.18992796068134377</v>
      </c>
      <c r="I319" s="220">
        <v>0.23395898792789804</v>
      </c>
      <c r="J319" s="221">
        <v>0.21720755103609024</v>
      </c>
    </row>
    <row r="320" spans="2:10" ht="15" hidden="1" customHeight="1" outlineLevel="1">
      <c r="B320" s="63" t="s">
        <v>89</v>
      </c>
      <c r="C320" s="220">
        <v>-0.72727272727272729</v>
      </c>
      <c r="D320" s="220">
        <v>0.20605123674911652</v>
      </c>
      <c r="E320" s="220">
        <v>1.4069377098097724</v>
      </c>
      <c r="F320" s="220">
        <v>6.4705882352941169E-2</v>
      </c>
      <c r="G320" s="220">
        <v>0.41071428571428581</v>
      </c>
      <c r="H320" s="221">
        <v>0.32040462427745675</v>
      </c>
      <c r="I320" s="220">
        <v>0.3569150241269321</v>
      </c>
      <c r="J320" s="221">
        <v>0.34178761316281081</v>
      </c>
    </row>
    <row r="321" spans="2:10" ht="15" hidden="1" customHeight="1" outlineLevel="1">
      <c r="B321" s="63" t="s">
        <v>88</v>
      </c>
      <c r="C321" s="220">
        <v>-1</v>
      </c>
      <c r="D321" s="220">
        <v>0.46412803532008828</v>
      </c>
      <c r="E321" s="220">
        <v>1.6484375</v>
      </c>
      <c r="F321" s="220">
        <v>2.8769497400346511E-2</v>
      </c>
      <c r="G321" s="220">
        <v>2.6542056074766354</v>
      </c>
      <c r="H321" s="221">
        <v>0.49281314168377821</v>
      </c>
      <c r="I321" s="220">
        <v>0.37739872068230285</v>
      </c>
      <c r="J321" s="221">
        <v>0.42311080989495076</v>
      </c>
    </row>
    <row r="322" spans="2:10" ht="15" hidden="1" customHeight="1" outlineLevel="1">
      <c r="B322" s="63" t="s">
        <v>87</v>
      </c>
      <c r="C322" s="220" t="s">
        <v>143</v>
      </c>
      <c r="D322" s="220">
        <v>1.2460063897763578</v>
      </c>
      <c r="E322" s="220">
        <v>-0.57692307692307687</v>
      </c>
      <c r="F322" s="220">
        <v>7.8888888888888893</v>
      </c>
      <c r="G322" s="220">
        <v>5.4</v>
      </c>
      <c r="H322" s="221">
        <v>1.7154255319148937</v>
      </c>
      <c r="I322" s="220">
        <v>0.34475258292550293</v>
      </c>
      <c r="J322" s="221">
        <v>0.57742663656884874</v>
      </c>
    </row>
    <row r="323" spans="2:10" ht="15" hidden="1" customHeight="1" outlineLevel="1">
      <c r="B323" s="63" t="s">
        <v>86</v>
      </c>
      <c r="C323" s="220" t="s">
        <v>143</v>
      </c>
      <c r="D323" s="220">
        <v>1.7688442211055277</v>
      </c>
      <c r="E323" s="220">
        <v>0.65384615384615374</v>
      </c>
      <c r="F323" s="220">
        <v>1.6666666666666665</v>
      </c>
      <c r="G323" s="220">
        <v>-0.1428571428571429</v>
      </c>
      <c r="H323" s="221">
        <v>1.583606557377049</v>
      </c>
      <c r="I323" s="220">
        <v>0.49231843575418988</v>
      </c>
      <c r="J323" s="221">
        <v>0.68393782383419688</v>
      </c>
    </row>
    <row r="324" spans="2:10" ht="15" hidden="1" customHeight="1" outlineLevel="1">
      <c r="B324" s="63" t="s">
        <v>85</v>
      </c>
      <c r="C324" s="220" t="s">
        <v>143</v>
      </c>
      <c r="D324" s="220">
        <v>1.7833827893175074</v>
      </c>
      <c r="E324" s="220">
        <v>-0.44444444444444442</v>
      </c>
      <c r="F324" s="220">
        <v>3.2884615384615383</v>
      </c>
      <c r="G324" s="220">
        <v>0.75</v>
      </c>
      <c r="H324" s="221">
        <v>1.7602739726027399</v>
      </c>
      <c r="I324" s="220">
        <v>0.76403269754768388</v>
      </c>
      <c r="J324" s="221">
        <v>0.95600527936647595</v>
      </c>
    </row>
    <row r="325" spans="2:10" ht="15" hidden="1" customHeight="1" outlineLevel="1">
      <c r="B325" s="63" t="s">
        <v>84</v>
      </c>
      <c r="C325" s="220" t="s">
        <v>143</v>
      </c>
      <c r="D325" s="220">
        <v>1.0936329588014981</v>
      </c>
      <c r="E325" s="220">
        <v>1</v>
      </c>
      <c r="F325" s="220">
        <v>5.2857142857142856</v>
      </c>
      <c r="G325" s="220">
        <v>-1</v>
      </c>
      <c r="H325" s="221">
        <v>1.190332326283988</v>
      </c>
      <c r="I325" s="220">
        <v>1.0440653873489696</v>
      </c>
      <c r="J325" s="221">
        <v>1.0719217491369388</v>
      </c>
    </row>
    <row r="326" spans="2:10" ht="15" hidden="1" customHeight="1" outlineLevel="1">
      <c r="B326" s="63" t="s">
        <v>83</v>
      </c>
      <c r="C326" s="220">
        <v>-0.66666666666666674</v>
      </c>
      <c r="D326" s="220">
        <v>1.07421875</v>
      </c>
      <c r="E326" s="220">
        <v>1.2999999999999998</v>
      </c>
      <c r="F326" s="220">
        <v>8</v>
      </c>
      <c r="G326" s="220">
        <v>-0.7</v>
      </c>
      <c r="H326" s="221">
        <v>1.1666666666666665</v>
      </c>
      <c r="I326" s="220">
        <v>0.83136327817178879</v>
      </c>
      <c r="J326" s="221">
        <v>0.89956057752667928</v>
      </c>
    </row>
    <row r="327" spans="2:10" ht="15" hidden="1" customHeight="1" outlineLevel="1">
      <c r="B327" s="63" t="s">
        <v>82</v>
      </c>
      <c r="C327" s="220">
        <v>0</v>
      </c>
      <c r="D327" s="220">
        <v>0.91146245059288544</v>
      </c>
      <c r="E327" s="220">
        <v>0.14060742407199101</v>
      </c>
      <c r="F327" s="220">
        <v>0.18993506493506485</v>
      </c>
      <c r="G327" s="220">
        <v>-0.48792270531400961</v>
      </c>
      <c r="H327" s="221">
        <v>0.28361780188227792</v>
      </c>
      <c r="I327" s="220">
        <v>0.32676678445229679</v>
      </c>
      <c r="J327" s="221">
        <v>0.31138779919267723</v>
      </c>
    </row>
    <row r="328" spans="2:10" ht="15" hidden="1" customHeight="1" outlineLevel="1">
      <c r="B328" s="63" t="s">
        <v>81</v>
      </c>
      <c r="C328" s="220">
        <v>-0.99712230215827335</v>
      </c>
      <c r="D328" s="220">
        <v>0.1939173381855992</v>
      </c>
      <c r="E328" s="220">
        <v>3.2947976878612728E-2</v>
      </c>
      <c r="F328" s="220">
        <v>0.10189228529839878</v>
      </c>
      <c r="G328" s="220">
        <v>0.13650793650793647</v>
      </c>
      <c r="H328" s="221">
        <v>6.3401968480164328E-2</v>
      </c>
      <c r="I328" s="220">
        <v>0.37201674506926752</v>
      </c>
      <c r="J328" s="221">
        <v>0.24338065035739453</v>
      </c>
    </row>
    <row r="329" spans="2:10" ht="15" hidden="1" customHeight="1" outlineLevel="1">
      <c r="B329" s="63" t="s">
        <v>80</v>
      </c>
      <c r="C329" s="220">
        <v>-0.97323943661971835</v>
      </c>
      <c r="D329" s="220">
        <v>7.346326836581718E-2</v>
      </c>
      <c r="E329" s="220">
        <v>0.19154607768469156</v>
      </c>
      <c r="F329" s="220">
        <v>0.1610808002078461</v>
      </c>
      <c r="G329" s="220">
        <v>-8.5872576177285276E-2</v>
      </c>
      <c r="H329" s="221">
        <v>8.5406247970383875E-2</v>
      </c>
      <c r="I329" s="220">
        <v>0.40261024322720984</v>
      </c>
      <c r="J329" s="221">
        <v>0.26551578947368415</v>
      </c>
    </row>
    <row r="330" spans="2:10" ht="15" hidden="1" customHeight="1" outlineLevel="1">
      <c r="B330" s="63" t="s">
        <v>79</v>
      </c>
      <c r="C330" s="220">
        <v>-0.98474059003051884</v>
      </c>
      <c r="D330" s="220">
        <v>0.17961278283181703</v>
      </c>
      <c r="E330" s="220">
        <v>6.1337774077157903E-2</v>
      </c>
      <c r="F330" s="220">
        <v>0.12895218186569113</v>
      </c>
      <c r="G330" s="220">
        <v>0.39946380697050943</v>
      </c>
      <c r="H330" s="221">
        <v>6.8579881656804842E-2</v>
      </c>
      <c r="I330" s="220">
        <v>0.35302110698432831</v>
      </c>
      <c r="J330" s="221">
        <v>0.22969367335419988</v>
      </c>
    </row>
    <row r="331" spans="2:10" collapsed="1">
      <c r="B331" s="227">
        <v>1987</v>
      </c>
      <c r="C331" s="229">
        <v>-0.97073371805441055</v>
      </c>
      <c r="D331" s="229">
        <v>0.32275068887025271</v>
      </c>
      <c r="E331" s="229">
        <v>0.45542477566717166</v>
      </c>
      <c r="F331" s="229">
        <v>0.10003979807712438</v>
      </c>
      <c r="G331" s="229">
        <v>0.35996835443037978</v>
      </c>
      <c r="H331" s="229">
        <v>0.20250163333263083</v>
      </c>
      <c r="I331" s="229">
        <v>0.3607350913235583</v>
      </c>
      <c r="J331" s="229">
        <v>0.29738429734632743</v>
      </c>
    </row>
    <row r="332" spans="2:10" ht="15" hidden="1" customHeight="1" outlineLevel="1">
      <c r="B332" s="63" t="s">
        <v>90</v>
      </c>
      <c r="C332" s="220">
        <v>-0.95161290322580649</v>
      </c>
      <c r="D332" s="220">
        <v>-6.0961032751613686E-2</v>
      </c>
      <c r="E332" s="220">
        <v>-0.32541625857002943</v>
      </c>
      <c r="F332" s="220">
        <v>-6.7038443284290428E-2</v>
      </c>
      <c r="G332" s="220">
        <v>2.7027027027026973E-2</v>
      </c>
      <c r="H332" s="221">
        <v>-0.12900955843546591</v>
      </c>
      <c r="I332" s="220">
        <v>-3.3330669011270131E-2</v>
      </c>
      <c r="J332" s="221">
        <v>-7.2109328579916809E-2</v>
      </c>
    </row>
    <row r="333" spans="2:10" ht="15" hidden="1" customHeight="1" outlineLevel="1">
      <c r="B333" s="63" t="s">
        <v>89</v>
      </c>
      <c r="C333" s="220">
        <v>0.10000000000000009</v>
      </c>
      <c r="D333" s="220">
        <v>0.26233621410649577</v>
      </c>
      <c r="E333" s="220">
        <v>-0.38734003656307125</v>
      </c>
      <c r="F333" s="220">
        <v>0.33933595948227357</v>
      </c>
      <c r="G333" s="220">
        <v>0.30232558139534893</v>
      </c>
      <c r="H333" s="221">
        <v>0.11533750241763907</v>
      </c>
      <c r="I333" s="220">
        <v>0.36614525139664811</v>
      </c>
      <c r="J333" s="221">
        <v>0.24970817994073813</v>
      </c>
    </row>
    <row r="334" spans="2:10" ht="15" hidden="1" customHeight="1" outlineLevel="1">
      <c r="B334" s="63" t="s">
        <v>88</v>
      </c>
      <c r="C334" s="220">
        <v>-0.11111111111111116</v>
      </c>
      <c r="D334" s="220">
        <v>-0.10694923607688511</v>
      </c>
      <c r="E334" s="220">
        <v>-0.47675012774655079</v>
      </c>
      <c r="F334" s="220">
        <v>8.9913109180203898E-2</v>
      </c>
      <c r="G334" s="220">
        <v>-0.50691244239631339</v>
      </c>
      <c r="H334" s="221">
        <v>-0.14909726266744316</v>
      </c>
      <c r="I334" s="220">
        <v>-9.3304843304843343E-2</v>
      </c>
      <c r="J334" s="221">
        <v>-0.11625539051269762</v>
      </c>
    </row>
    <row r="335" spans="2:10" ht="15" hidden="1" customHeight="1" outlineLevel="1">
      <c r="B335" s="63" t="s">
        <v>87</v>
      </c>
      <c r="C335" s="220">
        <v>-1</v>
      </c>
      <c r="D335" s="220">
        <v>0.38495575221238942</v>
      </c>
      <c r="E335" s="220">
        <v>-0.96338028169014089</v>
      </c>
      <c r="F335" s="220">
        <v>1.0769230769230771</v>
      </c>
      <c r="G335" s="220">
        <v>1.5</v>
      </c>
      <c r="H335" s="221">
        <v>-0.60955347871235721</v>
      </c>
      <c r="I335" s="220">
        <v>2.0804020100502512</v>
      </c>
      <c r="J335" s="221">
        <v>0.41987179487179493</v>
      </c>
    </row>
    <row r="336" spans="2:10" ht="15" hidden="1" customHeight="1" outlineLevel="1">
      <c r="B336" s="63" t="s">
        <v>86</v>
      </c>
      <c r="C336" s="220" t="s">
        <v>143</v>
      </c>
      <c r="D336" s="220">
        <v>-0.1385281385281385</v>
      </c>
      <c r="E336" s="220">
        <v>-0.95272727272727276</v>
      </c>
      <c r="F336" s="220">
        <v>-0.83582089552238803</v>
      </c>
      <c r="G336" s="220">
        <v>1.3333333333333335</v>
      </c>
      <c r="H336" s="221">
        <v>-0.74348191757779647</v>
      </c>
      <c r="I336" s="220">
        <v>2.4841849148418493</v>
      </c>
      <c r="J336" s="221">
        <v>8.5625000000000062E-2</v>
      </c>
    </row>
    <row r="337" spans="2:10" ht="15" hidden="1" customHeight="1" outlineLevel="1">
      <c r="B337" s="63" t="s">
        <v>85</v>
      </c>
      <c r="C337" s="220" t="s">
        <v>143</v>
      </c>
      <c r="D337" s="220">
        <v>0.28136882129277563</v>
      </c>
      <c r="E337" s="220">
        <v>1.25</v>
      </c>
      <c r="F337" s="220">
        <v>0.73333333333333339</v>
      </c>
      <c r="G337" s="220">
        <v>-0.66666666666666674</v>
      </c>
      <c r="H337" s="221">
        <v>0.34769230769230774</v>
      </c>
      <c r="I337" s="220">
        <v>2.2651245551601424</v>
      </c>
      <c r="J337" s="221">
        <v>1.5625704622322436</v>
      </c>
    </row>
    <row r="338" spans="2:10" ht="15" hidden="1" customHeight="1" outlineLevel="1">
      <c r="B338" s="63" t="s">
        <v>84</v>
      </c>
      <c r="C338" s="220" t="s">
        <v>143</v>
      </c>
      <c r="D338" s="220">
        <v>0.28985507246376807</v>
      </c>
      <c r="E338" s="220">
        <v>-0.98129812981298126</v>
      </c>
      <c r="F338" s="220">
        <v>-0.22222222222222221</v>
      </c>
      <c r="G338" s="220">
        <v>-0.36585365853658536</v>
      </c>
      <c r="H338" s="221">
        <v>-0.72043918918918926</v>
      </c>
      <c r="I338" s="220">
        <v>3.0431034482758621</v>
      </c>
      <c r="J338" s="221">
        <v>0.13446475195822449</v>
      </c>
    </row>
    <row r="339" spans="2:10" ht="15" hidden="1" customHeight="1" outlineLevel="1">
      <c r="B339" s="63" t="s">
        <v>83</v>
      </c>
      <c r="C339" s="220">
        <v>-0.7</v>
      </c>
      <c r="D339" s="220">
        <v>-0.68079800498753118</v>
      </c>
      <c r="E339" s="220">
        <v>-0.99042145593869735</v>
      </c>
      <c r="F339" s="220">
        <v>-0.98184019370460052</v>
      </c>
      <c r="G339" s="220">
        <v>-0.550561797752809</v>
      </c>
      <c r="H339" s="221">
        <v>-0.88307470227354745</v>
      </c>
      <c r="I339" s="220">
        <v>-0.48098159509202454</v>
      </c>
      <c r="J339" s="221">
        <v>-0.69459355828220859</v>
      </c>
    </row>
    <row r="340" spans="2:10" ht="15" hidden="1" customHeight="1" outlineLevel="1">
      <c r="B340" s="63" t="s">
        <v>82</v>
      </c>
      <c r="C340" s="220" t="s">
        <v>143</v>
      </c>
      <c r="D340" s="220">
        <v>-0.21817058096415332</v>
      </c>
      <c r="E340" s="220">
        <v>-0.59755545495699414</v>
      </c>
      <c r="F340" s="220">
        <v>0.14640198511166247</v>
      </c>
      <c r="G340" s="220">
        <v>1.8163265306122449</v>
      </c>
      <c r="H340" s="221">
        <v>-0.12906362878577382</v>
      </c>
      <c r="I340" s="220">
        <v>0.54856361149110811</v>
      </c>
      <c r="J340" s="221">
        <v>0.2123655913978495</v>
      </c>
    </row>
    <row r="341" spans="2:10" ht="15" hidden="1" customHeight="1" outlineLevel="1">
      <c r="B341" s="63" t="s">
        <v>81</v>
      </c>
      <c r="C341" s="220">
        <v>-0.40649017933390263</v>
      </c>
      <c r="D341" s="220">
        <v>-0.10011695906432749</v>
      </c>
      <c r="E341" s="220">
        <v>-0.25751072961373389</v>
      </c>
      <c r="F341" s="220">
        <v>0.20385514018691597</v>
      </c>
      <c r="G341" s="220">
        <v>-0.36746987951807231</v>
      </c>
      <c r="H341" s="221">
        <v>-5.1054320421728194E-2</v>
      </c>
      <c r="I341" s="220">
        <v>0.21670867464818322</v>
      </c>
      <c r="J341" s="221">
        <v>8.8667251205611475E-2</v>
      </c>
    </row>
    <row r="342" spans="2:10" ht="15" hidden="1" customHeight="1" outlineLevel="1">
      <c r="B342" s="63" t="s">
        <v>80</v>
      </c>
      <c r="C342" s="220">
        <v>-0.30323846908734053</v>
      </c>
      <c r="D342" s="220">
        <v>1.1627906976744207E-2</v>
      </c>
      <c r="E342" s="220">
        <v>-0.4082920234339793</v>
      </c>
      <c r="F342" s="220">
        <v>0.36658973903781278</v>
      </c>
      <c r="G342" s="220">
        <v>-0.26774847870182561</v>
      </c>
      <c r="H342" s="221">
        <v>-9.1382971877211894E-3</v>
      </c>
      <c r="I342" s="220">
        <v>0.33579871888001067</v>
      </c>
      <c r="J342" s="221">
        <v>0.16110423049344891</v>
      </c>
    </row>
    <row r="343" spans="2:10" ht="15" hidden="1" customHeight="1" outlineLevel="1">
      <c r="B343" s="63" t="s">
        <v>79</v>
      </c>
      <c r="C343" s="220">
        <v>0.12342857142857144</v>
      </c>
      <c r="D343" s="220">
        <v>1.2039660056657242E-2</v>
      </c>
      <c r="E343" s="220">
        <v>-0.1618981158408932</v>
      </c>
      <c r="F343" s="220">
        <v>0.26805831676607017</v>
      </c>
      <c r="G343" s="220">
        <v>0.35144927536231885</v>
      </c>
      <c r="H343" s="221">
        <v>7.492685408981048E-2</v>
      </c>
      <c r="I343" s="220">
        <v>0.45787110406761755</v>
      </c>
      <c r="J343" s="221">
        <v>0.26281345169442094</v>
      </c>
    </row>
    <row r="344" spans="2:10" collapsed="1">
      <c r="B344" s="227">
        <v>1986</v>
      </c>
      <c r="C344" s="229">
        <v>-0.23590551181102359</v>
      </c>
      <c r="D344" s="229">
        <v>-2.2332409323390423E-2</v>
      </c>
      <c r="E344" s="229">
        <v>-0.41338528848783151</v>
      </c>
      <c r="F344" s="229">
        <v>0.1581437096695939</v>
      </c>
      <c r="G344" s="229">
        <v>7.5727381426862195E-3</v>
      </c>
      <c r="H344" s="229">
        <v>-6.7570621468926562E-2</v>
      </c>
      <c r="I344" s="229">
        <v>0.2494681505705294</v>
      </c>
      <c r="J344" s="229">
        <v>9.9759197138204136E-2</v>
      </c>
    </row>
    <row r="345" spans="2:10" ht="15" hidden="1" customHeight="1" outlineLevel="1">
      <c r="B345" s="63" t="s">
        <v>90</v>
      </c>
      <c r="C345" s="220">
        <v>7.8571428571428577</v>
      </c>
      <c r="D345" s="220">
        <v>-3.9494833524684303E-2</v>
      </c>
      <c r="E345" s="220">
        <v>-0.30104398425466372</v>
      </c>
      <c r="F345" s="220">
        <v>0.73665773748196983</v>
      </c>
      <c r="G345" s="220">
        <v>1.4065040650406506</v>
      </c>
      <c r="H345" s="221">
        <v>0.1233120347803176</v>
      </c>
      <c r="I345" s="220">
        <v>0.48789914966997672</v>
      </c>
      <c r="J345" s="221">
        <v>0.3149259328708045</v>
      </c>
    </row>
    <row r="346" spans="2:10" ht="15" hidden="1" customHeight="1" outlineLevel="1">
      <c r="B346" s="63" t="s">
        <v>89</v>
      </c>
      <c r="C346" s="220">
        <v>-0.41176470588235292</v>
      </c>
      <c r="D346" s="220">
        <v>-1.4560439560439509E-2</v>
      </c>
      <c r="E346" s="220">
        <v>1.9808902353763758E-2</v>
      </c>
      <c r="F346" s="220">
        <v>0.61435384964796724</v>
      </c>
      <c r="G346" s="220">
        <v>0.22507122507122501</v>
      </c>
      <c r="H346" s="221">
        <v>0.22114627617698002</v>
      </c>
      <c r="I346" s="220">
        <v>0.24808255473434659</v>
      </c>
      <c r="J346" s="221">
        <v>0.23543114923827835</v>
      </c>
    </row>
    <row r="347" spans="2:10" ht="15" hidden="1" customHeight="1" outlineLevel="1">
      <c r="B347" s="63" t="s">
        <v>88</v>
      </c>
      <c r="C347" s="220">
        <v>0.8</v>
      </c>
      <c r="D347" s="220">
        <v>0.14438804286520024</v>
      </c>
      <c r="E347" s="220">
        <v>3.7645811240721194E-2</v>
      </c>
      <c r="F347" s="220">
        <v>0.82803867403314912</v>
      </c>
      <c r="G347" s="220">
        <v>0.4563758389261745</v>
      </c>
      <c r="H347" s="221">
        <v>0.30421572350930504</v>
      </c>
      <c r="I347" s="220">
        <v>0.46141263940520449</v>
      </c>
      <c r="J347" s="221">
        <v>0.39237761654574266</v>
      </c>
    </row>
    <row r="348" spans="2:10" ht="15" hidden="1" customHeight="1" outlineLevel="1">
      <c r="B348" s="63" t="s">
        <v>87</v>
      </c>
      <c r="C348" s="220">
        <v>0.66666666666666674</v>
      </c>
      <c r="D348" s="220">
        <v>-0.48283752860411899</v>
      </c>
      <c r="E348" s="220">
        <v>5.4977711738484425E-2</v>
      </c>
      <c r="F348" s="220">
        <v>-0.5185185185185186</v>
      </c>
      <c r="G348" s="220">
        <v>3</v>
      </c>
      <c r="H348" s="221">
        <v>-0.15821678321678323</v>
      </c>
      <c r="I348" s="220">
        <v>1.0657439446366781</v>
      </c>
      <c r="J348" s="221">
        <v>8.8625261688764834E-2</v>
      </c>
    </row>
    <row r="349" spans="2:10" ht="15" hidden="1" customHeight="1" outlineLevel="1">
      <c r="B349" s="63" t="s">
        <v>86</v>
      </c>
      <c r="C349" s="220">
        <v>-1</v>
      </c>
      <c r="D349" s="220">
        <v>4.7750000000000004</v>
      </c>
      <c r="E349" s="220">
        <v>-0.21763869132290181</v>
      </c>
      <c r="F349" s="220">
        <v>133</v>
      </c>
      <c r="G349" s="220">
        <v>0.19999999999999996</v>
      </c>
      <c r="H349" s="221">
        <v>0.53419354838709676</v>
      </c>
      <c r="I349" s="220">
        <v>0.51102941176470584</v>
      </c>
      <c r="J349" s="221">
        <v>0.52817574021012414</v>
      </c>
    </row>
    <row r="350" spans="2:10" ht="15" hidden="1" customHeight="1" outlineLevel="1">
      <c r="B350" s="63" t="s">
        <v>85</v>
      </c>
      <c r="C350" s="220">
        <v>-1</v>
      </c>
      <c r="D350" s="220">
        <v>5.5750000000000002</v>
      </c>
      <c r="E350" s="220">
        <v>-0.9786324786324786</v>
      </c>
      <c r="F350" s="220">
        <v>0.875</v>
      </c>
      <c r="G350" s="220">
        <v>0.5</v>
      </c>
      <c r="H350" s="221">
        <v>-0.67821782178217815</v>
      </c>
      <c r="I350" s="220">
        <v>0.20342612419700212</v>
      </c>
      <c r="J350" s="221">
        <v>-0.39945836154366965</v>
      </c>
    </row>
    <row r="351" spans="2:10" ht="15" hidden="1" customHeight="1" outlineLevel="1">
      <c r="B351" s="63" t="s">
        <v>84</v>
      </c>
      <c r="C351" s="220">
        <v>-1</v>
      </c>
      <c r="D351" s="220">
        <v>7.2799999999999994</v>
      </c>
      <c r="E351" s="220">
        <v>2</v>
      </c>
      <c r="F351" s="220">
        <v>0.28571428571428581</v>
      </c>
      <c r="G351" s="220">
        <v>2.7272727272727271</v>
      </c>
      <c r="H351" s="221">
        <v>2.1742627345844503</v>
      </c>
      <c r="I351" s="220">
        <v>0.26545454545454539</v>
      </c>
      <c r="J351" s="221">
        <v>1.3641975308641974</v>
      </c>
    </row>
    <row r="352" spans="2:10" ht="15" hidden="1" customHeight="1" outlineLevel="1">
      <c r="B352" s="63" t="s">
        <v>83</v>
      </c>
      <c r="C352" s="220">
        <v>0</v>
      </c>
      <c r="D352" s="220">
        <v>12.59322033898305</v>
      </c>
      <c r="E352" s="220">
        <v>1.4680851063829787</v>
      </c>
      <c r="F352" s="220">
        <v>38.333333333333336</v>
      </c>
      <c r="G352" s="220">
        <v>6.416666666666667</v>
      </c>
      <c r="H352" s="221">
        <v>4.2780952380952382</v>
      </c>
      <c r="I352" s="220">
        <v>6.1075581395348841</v>
      </c>
      <c r="J352" s="221">
        <v>5.0023014959723824</v>
      </c>
    </row>
    <row r="353" spans="2:10" ht="15" hidden="1" customHeight="1" outlineLevel="1">
      <c r="B353" s="63" t="s">
        <v>82</v>
      </c>
      <c r="C353" s="220">
        <v>-1</v>
      </c>
      <c r="D353" s="220">
        <v>-0.17533129459734964</v>
      </c>
      <c r="E353" s="220">
        <v>-2.943760984182775E-2</v>
      </c>
      <c r="F353" s="220">
        <v>0.33388498138187828</v>
      </c>
      <c r="G353" s="220">
        <v>-0.47872340425531912</v>
      </c>
      <c r="H353" s="221">
        <v>3.1232091690544417E-2</v>
      </c>
      <c r="I353" s="220">
        <v>-0.15334723187398658</v>
      </c>
      <c r="J353" s="221">
        <v>-7.0833867042397802E-2</v>
      </c>
    </row>
    <row r="354" spans="2:10" ht="15" hidden="1" customHeight="1" outlineLevel="1">
      <c r="B354" s="63" t="s">
        <v>81</v>
      </c>
      <c r="C354" s="220">
        <v>20.685185185185187</v>
      </c>
      <c r="D354" s="220">
        <v>-4.4247787610619538E-3</v>
      </c>
      <c r="E354" s="220">
        <v>2.215398113621414E-2</v>
      </c>
      <c r="F354" s="220">
        <v>0.43684431389005463</v>
      </c>
      <c r="G354" s="220">
        <v>1.4057971014492754</v>
      </c>
      <c r="H354" s="221">
        <v>0.25734870317002878</v>
      </c>
      <c r="I354" s="220">
        <v>0.31956762749445677</v>
      </c>
      <c r="J354" s="221">
        <v>0.28906470754450408</v>
      </c>
    </row>
    <row r="355" spans="2:10" ht="15" hidden="1" customHeight="1" outlineLevel="1">
      <c r="B355" s="63" t="s">
        <v>80</v>
      </c>
      <c r="C355" s="220">
        <v>18.596153846153847</v>
      </c>
      <c r="D355" s="220">
        <v>-0.22673964034401872</v>
      </c>
      <c r="E355" s="220">
        <v>7.6400679117147652E-2</v>
      </c>
      <c r="F355" s="220">
        <v>0.25372802136657024</v>
      </c>
      <c r="G355" s="220">
        <v>0.76071428571428568</v>
      </c>
      <c r="H355" s="221">
        <v>0.10487770193401591</v>
      </c>
      <c r="I355" s="220">
        <v>6.4010680157391864E-2</v>
      </c>
      <c r="J355" s="221">
        <v>8.4322872490811385E-2</v>
      </c>
    </row>
    <row r="356" spans="2:10" ht="15" hidden="1" customHeight="1" outlineLevel="1">
      <c r="B356" s="63" t="s">
        <v>79</v>
      </c>
      <c r="C356" s="220">
        <v>32.653846153846153</v>
      </c>
      <c r="D356" s="220">
        <v>-0.2772564408803958</v>
      </c>
      <c r="E356" s="220">
        <v>-0.14105894105894101</v>
      </c>
      <c r="F356" s="220">
        <v>0.19453789827825063</v>
      </c>
      <c r="G356" s="220">
        <v>-0.19533527696793007</v>
      </c>
      <c r="H356" s="221">
        <v>-3.4749508840864474E-2</v>
      </c>
      <c r="I356" s="220">
        <v>-0.11126760563380278</v>
      </c>
      <c r="J356" s="221">
        <v>-7.387181949111854E-2</v>
      </c>
    </row>
    <row r="357" spans="2:10" collapsed="1">
      <c r="B357" s="227">
        <v>1985</v>
      </c>
      <c r="C357" s="229">
        <v>10.672794117647058</v>
      </c>
      <c r="D357" s="229">
        <v>-7.2059995652488995E-2</v>
      </c>
      <c r="E357" s="229">
        <v>-5.6896940782050875E-2</v>
      </c>
      <c r="F357" s="229">
        <v>0.49783801460702737</v>
      </c>
      <c r="G357" s="229">
        <v>0.41591422121896171</v>
      </c>
      <c r="H357" s="229">
        <v>0.15406858075928698</v>
      </c>
      <c r="I357" s="229">
        <v>0.21183777391897229</v>
      </c>
      <c r="J357" s="229">
        <v>0.1838545071049178</v>
      </c>
    </row>
    <row r="358" spans="2:10" ht="15" hidden="1" customHeight="1" outlineLevel="1">
      <c r="B358" s="63" t="s">
        <v>90</v>
      </c>
      <c r="C358" s="220">
        <v>-0.85416666666666663</v>
      </c>
      <c r="D358" s="220">
        <v>-0.16088631984585744</v>
      </c>
      <c r="E358" s="220">
        <v>0.30046739372357001</v>
      </c>
      <c r="F358" s="220">
        <v>0.25790565059616388</v>
      </c>
      <c r="G358" s="220">
        <v>-0.55434782608695654</v>
      </c>
      <c r="H358" s="221">
        <v>9.4915254237288194E-2</v>
      </c>
      <c r="I358" s="220">
        <v>7.9188859654751864E-2</v>
      </c>
      <c r="J358" s="221">
        <v>8.6593317033414774E-2</v>
      </c>
    </row>
    <row r="359" spans="2:10" ht="15" hidden="1" customHeight="1" outlineLevel="1">
      <c r="B359" s="63" t="s">
        <v>89</v>
      </c>
      <c r="C359" s="220">
        <v>0.88888888888888884</v>
      </c>
      <c r="D359" s="220">
        <v>2.7958203897204159E-2</v>
      </c>
      <c r="E359" s="220">
        <v>9.8285129255182957E-2</v>
      </c>
      <c r="F359" s="220">
        <v>-1.4106583072100332E-2</v>
      </c>
      <c r="G359" s="220">
        <v>0.28571428571428581</v>
      </c>
      <c r="H359" s="221">
        <v>4.1489012791078972E-2</v>
      </c>
      <c r="I359" s="220">
        <v>-1.402447408222196E-2</v>
      </c>
      <c r="J359" s="221">
        <v>1.1293097000972363E-2</v>
      </c>
    </row>
    <row r="360" spans="2:10" ht="15" hidden="1" customHeight="1" outlineLevel="1">
      <c r="B360" s="63" t="s">
        <v>88</v>
      </c>
      <c r="C360" s="220" t="s">
        <v>143</v>
      </c>
      <c r="D360" s="220">
        <v>0.8297213622291022</v>
      </c>
      <c r="E360" s="220">
        <v>2.2776572668112838E-2</v>
      </c>
      <c r="F360" s="220">
        <v>-0.17539863325740324</v>
      </c>
      <c r="G360" s="220">
        <v>-0.19459459459459461</v>
      </c>
      <c r="H360" s="221">
        <v>0.10769877997475819</v>
      </c>
      <c r="I360" s="220">
        <v>-9.634506852996505E-2</v>
      </c>
      <c r="J360" s="221">
        <v>-1.6808789767136734E-2</v>
      </c>
    </row>
    <row r="361" spans="2:10" ht="15" hidden="1" customHeight="1" outlineLevel="1">
      <c r="B361" s="63" t="s">
        <v>87</v>
      </c>
      <c r="C361" s="220">
        <v>-0.25</v>
      </c>
      <c r="D361" s="220">
        <v>-0.67796610169491522</v>
      </c>
      <c r="E361" s="220">
        <v>4.0601503759398501</v>
      </c>
      <c r="F361" s="220">
        <v>-0.49056603773584906</v>
      </c>
      <c r="G361" s="220">
        <v>-0.75</v>
      </c>
      <c r="H361" s="221">
        <v>-0.2643086816720257</v>
      </c>
      <c r="I361" s="220">
        <v>0.79503105590062106</v>
      </c>
      <c r="J361" s="221">
        <v>-0.16491841491841497</v>
      </c>
    </row>
    <row r="362" spans="2:10" ht="15" hidden="1" customHeight="1" outlineLevel="1">
      <c r="B362" s="63" t="s">
        <v>86</v>
      </c>
      <c r="C362" s="220">
        <v>0.71428571428571419</v>
      </c>
      <c r="D362" s="220">
        <v>0.33333333333333326</v>
      </c>
      <c r="E362" s="220">
        <v>32.476190476190474</v>
      </c>
      <c r="F362" s="220">
        <v>-0.66666666666666674</v>
      </c>
      <c r="G362" s="220">
        <v>-0.375</v>
      </c>
      <c r="H362" s="221">
        <v>8.4512195121951219</v>
      </c>
      <c r="I362" s="220">
        <v>7.2424242424242422</v>
      </c>
      <c r="J362" s="221">
        <v>8.1043478260869559</v>
      </c>
    </row>
    <row r="363" spans="2:10" ht="15" hidden="1" customHeight="1" outlineLevel="1">
      <c r="B363" s="63" t="s">
        <v>85</v>
      </c>
      <c r="C363" s="220">
        <v>0</v>
      </c>
      <c r="D363" s="220">
        <v>1.5</v>
      </c>
      <c r="E363" s="220">
        <v>21.285714285714285</v>
      </c>
      <c r="F363" s="220">
        <v>-0.4838709677419355</v>
      </c>
      <c r="G363" s="220">
        <v>0.33333333333333326</v>
      </c>
      <c r="H363" s="221">
        <v>8.6190476190476186</v>
      </c>
      <c r="I363" s="220">
        <v>37.916666666666664</v>
      </c>
      <c r="J363" s="221">
        <v>11.623931623931623</v>
      </c>
    </row>
    <row r="364" spans="2:10" ht="15" hidden="1" customHeight="1" outlineLevel="1">
      <c r="B364" s="63" t="s">
        <v>84</v>
      </c>
      <c r="C364" s="220" t="s">
        <v>143</v>
      </c>
      <c r="D364" s="220">
        <v>-0.13793103448275867</v>
      </c>
      <c r="E364" s="220">
        <v>8.1818181818181817</v>
      </c>
      <c r="F364" s="220">
        <v>-0.44736842105263153</v>
      </c>
      <c r="G364" s="220">
        <v>-0.76086956521739135</v>
      </c>
      <c r="H364" s="221">
        <v>1.5547945205479454</v>
      </c>
      <c r="I364" s="220">
        <v>5.3953488372093021</v>
      </c>
      <c r="J364" s="221">
        <v>2.4285714285714284</v>
      </c>
    </row>
    <row r="365" spans="2:10" ht="15" hidden="1" customHeight="1" outlineLevel="1">
      <c r="B365" s="63" t="s">
        <v>83</v>
      </c>
      <c r="C365" s="220">
        <v>-0.66666666666666674</v>
      </c>
      <c r="D365" s="220">
        <v>2.1052631578947367</v>
      </c>
      <c r="E365" s="220">
        <v>12.21875</v>
      </c>
      <c r="F365" s="220">
        <v>5.0000000000000044E-2</v>
      </c>
      <c r="G365" s="220">
        <v>-0.52</v>
      </c>
      <c r="H365" s="221">
        <v>3.166666666666667</v>
      </c>
      <c r="I365" s="220">
        <v>20.5</v>
      </c>
      <c r="J365" s="221">
        <v>5.119718309859155</v>
      </c>
    </row>
    <row r="366" spans="2:10" ht="15" hidden="1" customHeight="1" outlineLevel="1">
      <c r="B366" s="63" t="s">
        <v>82</v>
      </c>
      <c r="C366" s="220">
        <v>13.333333333333334</v>
      </c>
      <c r="D366" s="220">
        <v>-0.26323695080736009</v>
      </c>
      <c r="E366" s="220">
        <v>0.12339585389930896</v>
      </c>
      <c r="F366" s="220">
        <v>0.12891172349369451</v>
      </c>
      <c r="G366" s="220">
        <v>0.2589285714285714</v>
      </c>
      <c r="H366" s="221">
        <v>-1.0911152047612283E-2</v>
      </c>
      <c r="I366" s="220">
        <v>0.35925692695214106</v>
      </c>
      <c r="J366" s="221">
        <v>0.16444179282571403</v>
      </c>
    </row>
    <row r="367" spans="2:10" ht="15" hidden="1" customHeight="1" outlineLevel="1">
      <c r="B367" s="63" t="s">
        <v>81</v>
      </c>
      <c r="C367" s="220">
        <v>-0.91640866873065019</v>
      </c>
      <c r="D367" s="220">
        <v>-0.18365019011406847</v>
      </c>
      <c r="E367" s="220">
        <v>-0.12646100785591108</v>
      </c>
      <c r="F367" s="220">
        <v>-1.0587502594976095E-2</v>
      </c>
      <c r="G367" s="220">
        <v>-0.41193181818181823</v>
      </c>
      <c r="H367" s="221">
        <v>-0.1481526942432797</v>
      </c>
      <c r="I367" s="220">
        <v>3.8255547054322214E-3</v>
      </c>
      <c r="J367" s="221">
        <v>-7.6913044895829952E-2</v>
      </c>
    </row>
    <row r="368" spans="2:10" ht="15" hidden="1" customHeight="1" outlineLevel="1">
      <c r="B368" s="63" t="s">
        <v>80</v>
      </c>
      <c r="C368" s="220">
        <v>-0.87032418952618451</v>
      </c>
      <c r="D368" s="220">
        <v>-0.18078462770216175</v>
      </c>
      <c r="E368" s="220">
        <v>-0.22470853704400151</v>
      </c>
      <c r="F368" s="220">
        <v>0.11877490039840644</v>
      </c>
      <c r="G368" s="220">
        <v>-0.16666666666666663</v>
      </c>
      <c r="H368" s="221">
        <v>-0.13802402549644521</v>
      </c>
      <c r="I368" s="220">
        <v>2.4695802433580605E-2</v>
      </c>
      <c r="J368" s="221">
        <v>-6.3201456712464799E-2</v>
      </c>
    </row>
    <row r="369" spans="2:10" ht="15" hidden="1" customHeight="1" outlineLevel="1">
      <c r="B369" s="63" t="s">
        <v>79</v>
      </c>
      <c r="C369" s="220">
        <v>-0.96024464831804279</v>
      </c>
      <c r="D369" s="220">
        <v>6.7382990347842009E-2</v>
      </c>
      <c r="E369" s="220">
        <v>-0.24917491749174914</v>
      </c>
      <c r="F369" s="220">
        <v>4.142621599340468E-2</v>
      </c>
      <c r="G369" s="220">
        <v>-0.33268482490272377</v>
      </c>
      <c r="H369" s="221">
        <v>-0.10392253947296037</v>
      </c>
      <c r="I369" s="220">
        <v>6.5599399662310098E-2</v>
      </c>
      <c r="J369" s="221">
        <v>-2.4584406462186847E-2</v>
      </c>
    </row>
    <row r="370" spans="2:10" collapsed="1">
      <c r="B370" s="227">
        <v>1984</v>
      </c>
      <c r="C370" s="229">
        <v>-0.85079539221064182</v>
      </c>
      <c r="D370" s="229">
        <v>-0.10412203829925348</v>
      </c>
      <c r="E370" s="229">
        <v>4.3283782874823373E-2</v>
      </c>
      <c r="F370" s="229">
        <v>5.6184518555474572E-2</v>
      </c>
      <c r="G370" s="229">
        <v>-0.21209426411738552</v>
      </c>
      <c r="H370" s="229">
        <v>-2.7406173833445457E-2</v>
      </c>
      <c r="I370" s="229">
        <v>6.1326247950703738E-2</v>
      </c>
      <c r="J370" s="229">
        <v>1.6408177849239092E-2</v>
      </c>
    </row>
    <row r="371" spans="2:10" ht="15" hidden="1" customHeight="1" outlineLevel="1">
      <c r="B371" s="63" t="s">
        <v>90</v>
      </c>
      <c r="C371" s="220">
        <v>-0.86885245901639341</v>
      </c>
      <c r="D371" s="220">
        <v>-7.9134137686302397E-2</v>
      </c>
      <c r="E371" s="220">
        <v>-8.7900933820544092E-2</v>
      </c>
      <c r="F371" s="220">
        <v>8.0672268907562961E-2</v>
      </c>
      <c r="G371" s="220">
        <v>-0.4609375</v>
      </c>
      <c r="H371" s="221">
        <v>-7.6282478347768135E-2</v>
      </c>
      <c r="I371" s="220">
        <v>0.11394667238544565</v>
      </c>
      <c r="J371" s="221">
        <v>1.5483292527328496E-2</v>
      </c>
    </row>
    <row r="372" spans="2:10" ht="15" hidden="1" customHeight="1" outlineLevel="1">
      <c r="B372" s="63" t="s">
        <v>89</v>
      </c>
      <c r="C372" s="220">
        <v>-0.9806034482758621</v>
      </c>
      <c r="D372" s="220">
        <v>0.31733630952380953</v>
      </c>
      <c r="E372" s="220">
        <v>-0.17066440246232217</v>
      </c>
      <c r="F372" s="220">
        <v>0.15699481865284981</v>
      </c>
      <c r="G372" s="220">
        <v>-0.40262582056892782</v>
      </c>
      <c r="H372" s="221">
        <v>1.3136288998358836E-3</v>
      </c>
      <c r="I372" s="220">
        <v>0.16433202593452334</v>
      </c>
      <c r="J372" s="221">
        <v>8.3856847566165404E-2</v>
      </c>
    </row>
    <row r="373" spans="2:10" ht="15" hidden="1" customHeight="1" outlineLevel="1">
      <c r="B373" s="63" t="s">
        <v>88</v>
      </c>
      <c r="C373" s="220">
        <v>-1</v>
      </c>
      <c r="D373" s="220">
        <v>-0.31999999999999995</v>
      </c>
      <c r="E373" s="220">
        <v>9.7619047619047716E-2</v>
      </c>
      <c r="F373" s="220">
        <v>-7.7731092436974736E-2</v>
      </c>
      <c r="G373" s="220">
        <v>-0.24180327868852458</v>
      </c>
      <c r="H373" s="221">
        <v>-0.10622297424327887</v>
      </c>
      <c r="I373" s="220">
        <v>9.4572731284012335E-2</v>
      </c>
      <c r="J373" s="221">
        <v>6.4367057270175998E-3</v>
      </c>
    </row>
    <row r="374" spans="2:10" ht="15" hidden="1" customHeight="1" outlineLevel="1">
      <c r="B374" s="63" t="s">
        <v>87</v>
      </c>
      <c r="C374" s="220">
        <v>0.33333333333333326</v>
      </c>
      <c r="D374" s="220">
        <v>34.710526315789473</v>
      </c>
      <c r="E374" s="220">
        <v>-0.24</v>
      </c>
      <c r="F374" s="220">
        <v>1.9230769230769162E-2</v>
      </c>
      <c r="G374" s="220">
        <v>-0.90476190476190477</v>
      </c>
      <c r="H374" s="221">
        <v>3.9680511182108624</v>
      </c>
      <c r="I374" s="220">
        <v>-0.59547738693467345</v>
      </c>
      <c r="J374" s="221">
        <v>1.4135021097046412</v>
      </c>
    </row>
    <row r="375" spans="2:10" ht="15" hidden="1" customHeight="1" outlineLevel="1">
      <c r="B375" s="63" t="s">
        <v>86</v>
      </c>
      <c r="C375" s="220">
        <v>1.3333333333333335</v>
      </c>
      <c r="D375" s="220">
        <v>1.5</v>
      </c>
      <c r="E375" s="220">
        <v>-0.5</v>
      </c>
      <c r="F375" s="220">
        <v>-0.625</v>
      </c>
      <c r="G375" s="220">
        <v>-0.46666666666666667</v>
      </c>
      <c r="H375" s="221">
        <v>-0.17171717171717171</v>
      </c>
      <c r="I375" s="220">
        <v>7.25</v>
      </c>
      <c r="J375" s="221">
        <v>0.11650485436893199</v>
      </c>
    </row>
    <row r="376" spans="2:10" ht="15" hidden="1" customHeight="1" outlineLevel="1">
      <c r="B376" s="63" t="s">
        <v>85</v>
      </c>
      <c r="C376" s="220">
        <v>-0.375</v>
      </c>
      <c r="D376" s="220">
        <v>0.14285714285714279</v>
      </c>
      <c r="E376" s="220">
        <v>0.27272727272727271</v>
      </c>
      <c r="F376" s="220">
        <v>0.72222222222222232</v>
      </c>
      <c r="G376" s="220">
        <v>-0.4</v>
      </c>
      <c r="H376" s="221">
        <v>0.15384615384615374</v>
      </c>
      <c r="I376" s="220">
        <v>-0.4285714285714286</v>
      </c>
      <c r="J376" s="221">
        <v>4.4642857142857206E-2</v>
      </c>
    </row>
    <row r="377" spans="2:10" ht="15" hidden="1" customHeight="1" outlineLevel="1">
      <c r="B377" s="63" t="s">
        <v>84</v>
      </c>
      <c r="C377" s="220">
        <v>-1</v>
      </c>
      <c r="D377" s="220">
        <v>0.31818181818181812</v>
      </c>
      <c r="E377" s="220">
        <v>0.64999999999999991</v>
      </c>
      <c r="F377" s="220">
        <v>5.555555555555558E-2</v>
      </c>
      <c r="G377" s="220">
        <v>1.5555555555555554</v>
      </c>
      <c r="H377" s="221">
        <v>0.36448598130841114</v>
      </c>
      <c r="I377" s="220">
        <v>1.6875</v>
      </c>
      <c r="J377" s="221">
        <v>0.53658536585365857</v>
      </c>
    </row>
    <row r="378" spans="2:10" ht="15" hidden="1" customHeight="1" outlineLevel="1">
      <c r="B378" s="63" t="s">
        <v>83</v>
      </c>
      <c r="C378" s="220">
        <v>6.5</v>
      </c>
      <c r="D378" s="220">
        <v>-9.5238095238095233E-2</v>
      </c>
      <c r="E378" s="220">
        <v>-0.13513513513513509</v>
      </c>
      <c r="F378" s="220">
        <v>-0.57446808510638303</v>
      </c>
      <c r="G378" s="220">
        <v>4.1666666666666741E-2</v>
      </c>
      <c r="H378" s="221">
        <v>-5.2631578947368474E-2</v>
      </c>
      <c r="I378" s="220">
        <v>7</v>
      </c>
      <c r="J378" s="221">
        <v>5.1851851851851816E-2</v>
      </c>
    </row>
    <row r="379" spans="2:10" ht="15" hidden="1" customHeight="1" outlineLevel="1">
      <c r="B379" s="63" t="s">
        <v>82</v>
      </c>
      <c r="C379" s="220">
        <v>0</v>
      </c>
      <c r="D379" s="220">
        <v>2.1740166865315853</v>
      </c>
      <c r="E379" s="220">
        <v>-7.2344322344322309E-2</v>
      </c>
      <c r="F379" s="220">
        <v>-5.349248452696731E-2</v>
      </c>
      <c r="G379" s="220">
        <v>-0.49321266968325794</v>
      </c>
      <c r="H379" s="221">
        <v>0.23158813263525313</v>
      </c>
      <c r="I379" s="220">
        <v>-0.11936780812422021</v>
      </c>
      <c r="J379" s="221">
        <v>3.6004017615699713E-2</v>
      </c>
    </row>
    <row r="380" spans="2:10" ht="15" hidden="1" customHeight="1" outlineLevel="1">
      <c r="B380" s="63" t="s">
        <v>81</v>
      </c>
      <c r="C380" s="220">
        <v>645</v>
      </c>
      <c r="D380" s="220">
        <v>0.47835862844294552</v>
      </c>
      <c r="E380" s="220">
        <v>-8.3602508075242277E-3</v>
      </c>
      <c r="F380" s="220">
        <v>-2.7850655903128185E-2</v>
      </c>
      <c r="G380" s="220">
        <v>-0.35174953959484345</v>
      </c>
      <c r="H380" s="221">
        <v>0.13784916201117325</v>
      </c>
      <c r="I380" s="220">
        <v>2.7368872373874531E-2</v>
      </c>
      <c r="J380" s="221">
        <v>8.3245037790492304E-2</v>
      </c>
    </row>
    <row r="381" spans="2:10" ht="15" hidden="1" customHeight="1" outlineLevel="1">
      <c r="B381" s="63" t="s">
        <v>80</v>
      </c>
      <c r="C381" s="220" t="s">
        <v>143</v>
      </c>
      <c r="D381" s="220">
        <v>1.0726850315300367</v>
      </c>
      <c r="E381" s="220">
        <v>3.2020182418008858E-2</v>
      </c>
      <c r="F381" s="220">
        <v>-4.084069739670404E-2</v>
      </c>
      <c r="G381" s="220">
        <v>-0.30578512396694213</v>
      </c>
      <c r="H381" s="221">
        <v>0.27101347666900377</v>
      </c>
      <c r="I381" s="220">
        <v>0.10387855666825629</v>
      </c>
      <c r="J381" s="221">
        <v>0.18828435422321887</v>
      </c>
    </row>
    <row r="382" spans="2:10" ht="15" hidden="1" customHeight="1" outlineLevel="1">
      <c r="B382" s="63" t="s">
        <v>79</v>
      </c>
      <c r="C382" s="220">
        <v>23.222222222222221</v>
      </c>
      <c r="D382" s="220">
        <v>0.82122719734660032</v>
      </c>
      <c r="E382" s="220">
        <v>5.1266586248492896E-3</v>
      </c>
      <c r="F382" s="220">
        <v>0.10373066424021848</v>
      </c>
      <c r="G382" s="220">
        <v>-0.34522292993630577</v>
      </c>
      <c r="H382" s="221">
        <v>0.2236284079434534</v>
      </c>
      <c r="I382" s="220">
        <v>-4.8154761904761867E-2</v>
      </c>
      <c r="J382" s="221">
        <v>7.9387142631495822E-2</v>
      </c>
    </row>
    <row r="383" spans="2:10" collapsed="1">
      <c r="B383" s="227">
        <v>1983</v>
      </c>
      <c r="C383" s="229">
        <v>0.87938144329896906</v>
      </c>
      <c r="D383" s="229">
        <v>0.51915586016468618</v>
      </c>
      <c r="E383" s="229">
        <v>-3.6362457868809983E-2</v>
      </c>
      <c r="F383" s="229">
        <v>2.9473351507249834E-2</v>
      </c>
      <c r="G383" s="229">
        <v>-0.37108501118568238</v>
      </c>
      <c r="H383" s="229">
        <v>0.11950267921080582</v>
      </c>
      <c r="I383" s="229">
        <v>4.9032747802777887E-2</v>
      </c>
      <c r="J383" s="229">
        <v>8.3560690844197039E-2</v>
      </c>
    </row>
    <row r="384" spans="2:10" ht="15" hidden="1" customHeight="1" outlineLevel="1">
      <c r="B384" s="63" t="s">
        <v>90</v>
      </c>
      <c r="C384" s="220">
        <v>2.0756302521008405</v>
      </c>
      <c r="D384" s="220">
        <v>0.97131864288212655</v>
      </c>
      <c r="E384" s="220">
        <v>0.12132938766218992</v>
      </c>
      <c r="F384" s="220">
        <v>-4.1841004184099972E-3</v>
      </c>
      <c r="G384" s="220">
        <v>0.38378378378378386</v>
      </c>
      <c r="H384" s="221">
        <v>0.32526929189475551</v>
      </c>
      <c r="I384" s="220">
        <v>-5.6136562984953731E-2</v>
      </c>
      <c r="J384" s="221">
        <v>0.10907561096875362</v>
      </c>
    </row>
    <row r="385" spans="2:10" ht="15" hidden="1" customHeight="1" outlineLevel="1">
      <c r="B385" s="63" t="s">
        <v>89</v>
      </c>
      <c r="C385" s="220">
        <v>115</v>
      </c>
      <c r="D385" s="220">
        <v>0.56552125800815367</v>
      </c>
      <c r="E385" s="220">
        <v>-2.6652892561983443E-2</v>
      </c>
      <c r="F385" s="220">
        <v>3.3467202141900909E-2</v>
      </c>
      <c r="G385" s="220">
        <v>-0.12284069097888672</v>
      </c>
      <c r="H385" s="221">
        <v>0.12600536193029499</v>
      </c>
      <c r="I385" s="220">
        <v>-1.9310777926053846E-2</v>
      </c>
      <c r="J385" s="221">
        <v>4.7418916624214713E-2</v>
      </c>
    </row>
    <row r="386" spans="2:10" ht="15" hidden="1" customHeight="1" outlineLevel="1">
      <c r="B386" s="63" t="s">
        <v>88</v>
      </c>
      <c r="C386" s="220">
        <v>5</v>
      </c>
      <c r="D386" s="220">
        <v>4.6324110671936758</v>
      </c>
      <c r="E386" s="220">
        <v>0.21037463976945237</v>
      </c>
      <c r="F386" s="220">
        <v>0.14080287597363683</v>
      </c>
      <c r="G386" s="220">
        <v>-5.4263565891472854E-2</v>
      </c>
      <c r="H386" s="221">
        <v>0.48616932103939647</v>
      </c>
      <c r="I386" s="220">
        <v>0.24752293577981654</v>
      </c>
      <c r="J386" s="221">
        <v>0.34211983608373031</v>
      </c>
    </row>
    <row r="387" spans="2:10" ht="15" hidden="1" customHeight="1" outlineLevel="1">
      <c r="B387" s="63" t="s">
        <v>87</v>
      </c>
      <c r="C387" s="220">
        <v>-0.1428571428571429</v>
      </c>
      <c r="D387" s="220">
        <v>0.46153846153846145</v>
      </c>
      <c r="E387" s="220">
        <v>2.6458333333333335</v>
      </c>
      <c r="F387" s="220">
        <v>4.0000000000000036E-2</v>
      </c>
      <c r="G387" s="220">
        <v>0.82608695652173902</v>
      </c>
      <c r="H387" s="221">
        <v>1.0324675324675323</v>
      </c>
      <c r="I387" s="220">
        <v>21.111111111111111</v>
      </c>
      <c r="J387" s="221">
        <v>3.1337209302325579</v>
      </c>
    </row>
    <row r="388" spans="2:10" ht="15" hidden="1" customHeight="1" outlineLevel="1">
      <c r="B388" s="63" t="s">
        <v>86</v>
      </c>
      <c r="C388" s="220" t="s">
        <v>143</v>
      </c>
      <c r="D388" s="220">
        <v>-0.53846153846153844</v>
      </c>
      <c r="E388" s="220">
        <v>-0.4</v>
      </c>
      <c r="F388" s="220">
        <v>1</v>
      </c>
      <c r="G388" s="220">
        <v>0.36363636363636354</v>
      </c>
      <c r="H388" s="221">
        <v>-0.16806722689075626</v>
      </c>
      <c r="I388" s="220">
        <v>-0.80952380952380953</v>
      </c>
      <c r="J388" s="221">
        <v>-0.26428571428571423</v>
      </c>
    </row>
    <row r="389" spans="2:10" ht="15" hidden="1" customHeight="1" outlineLevel="1">
      <c r="B389" s="63" t="s">
        <v>85</v>
      </c>
      <c r="C389" s="220" t="s">
        <v>143</v>
      </c>
      <c r="D389" s="220">
        <v>-0.48148148148148151</v>
      </c>
      <c r="E389" s="220">
        <v>-0.3529411764705882</v>
      </c>
      <c r="F389" s="220">
        <v>-0.5714285714285714</v>
      </c>
      <c r="G389" s="220">
        <v>-9.0909090909090939E-2</v>
      </c>
      <c r="H389" s="221">
        <v>-0.30534351145038163</v>
      </c>
      <c r="I389" s="220">
        <v>-0.8125</v>
      </c>
      <c r="J389" s="221">
        <v>-0.53909465020576131</v>
      </c>
    </row>
    <row r="390" spans="2:10" ht="15" hidden="1" customHeight="1" outlineLevel="1">
      <c r="B390" s="63" t="s">
        <v>84</v>
      </c>
      <c r="C390" s="220" t="s">
        <v>143</v>
      </c>
      <c r="D390" s="220">
        <v>0.10000000000000009</v>
      </c>
      <c r="E390" s="220">
        <v>-0.64912280701754388</v>
      </c>
      <c r="F390" s="220">
        <v>-0.12195121951219512</v>
      </c>
      <c r="G390" s="220">
        <v>-0.33333333333333337</v>
      </c>
      <c r="H390" s="221">
        <v>-0.26206896551724135</v>
      </c>
      <c r="I390" s="220">
        <v>-0.5</v>
      </c>
      <c r="J390" s="221">
        <v>-0.30508474576271183</v>
      </c>
    </row>
    <row r="391" spans="2:10" ht="15" hidden="1" customHeight="1" outlineLevel="1">
      <c r="B391" s="63" t="s">
        <v>83</v>
      </c>
      <c r="C391" s="220">
        <v>-0.33333333333333337</v>
      </c>
      <c r="D391" s="220">
        <v>0.61538461538461542</v>
      </c>
      <c r="E391" s="220">
        <v>-0.13953488372093026</v>
      </c>
      <c r="F391" s="220">
        <v>-0.54807692307692313</v>
      </c>
      <c r="G391" s="220">
        <v>-0.64705882352941169</v>
      </c>
      <c r="H391" s="221">
        <v>-0.43162393162393164</v>
      </c>
      <c r="I391" s="220">
        <v>-0.98113207547169812</v>
      </c>
      <c r="J391" s="221">
        <v>-0.60294117647058831</v>
      </c>
    </row>
    <row r="392" spans="2:10" ht="15" hidden="1" customHeight="1" outlineLevel="1">
      <c r="B392" s="63" t="s">
        <v>82</v>
      </c>
      <c r="C392" s="220" t="s">
        <v>143</v>
      </c>
      <c r="D392" s="220">
        <v>3.5351351351351354</v>
      </c>
      <c r="E392" s="220">
        <v>-0.25</v>
      </c>
      <c r="F392" s="220">
        <v>-1.3245033112583293E-3</v>
      </c>
      <c r="G392" s="220">
        <v>0.81147540983606548</v>
      </c>
      <c r="H392" s="221">
        <v>2.2119158044951792E-2</v>
      </c>
      <c r="I392" s="220">
        <v>-3.2331634022001565E-2</v>
      </c>
      <c r="J392" s="221">
        <v>-8.9586523736600032E-3</v>
      </c>
    </row>
    <row r="393" spans="2:10" ht="15" hidden="1" customHeight="1" outlineLevel="1">
      <c r="B393" s="63" t="s">
        <v>81</v>
      </c>
      <c r="C393" s="220" t="s">
        <v>143</v>
      </c>
      <c r="D393" s="220">
        <v>6.6846652267818572</v>
      </c>
      <c r="E393" s="220">
        <v>-8.7710175073669627E-2</v>
      </c>
      <c r="F393" s="220">
        <v>0.30463401790416</v>
      </c>
      <c r="G393" s="220">
        <v>0.21748878923766823</v>
      </c>
      <c r="H393" s="221">
        <v>0.36693394425353199</v>
      </c>
      <c r="I393" s="220">
        <v>0.23873594759670702</v>
      </c>
      <c r="J393" s="221">
        <v>0.30041794883571393</v>
      </c>
    </row>
    <row r="394" spans="2:10" ht="15" hidden="1" customHeight="1" outlineLevel="1">
      <c r="B394" s="63" t="s">
        <v>80</v>
      </c>
      <c r="C394" s="220">
        <v>-1</v>
      </c>
      <c r="D394" s="220">
        <v>6.2777777777777777</v>
      </c>
      <c r="E394" s="220">
        <v>0.19310025468858538</v>
      </c>
      <c r="F394" s="220">
        <v>7.0843989769820981E-2</v>
      </c>
      <c r="G394" s="220">
        <v>0.12820512820512819</v>
      </c>
      <c r="H394" s="221">
        <v>0.41392223813195295</v>
      </c>
      <c r="I394" s="220">
        <v>8.9822433954092729E-2</v>
      </c>
      <c r="J394" s="221">
        <v>0.23249612102404971</v>
      </c>
    </row>
    <row r="395" spans="2:10" ht="15" hidden="1" customHeight="1" outlineLevel="1">
      <c r="B395" s="63" t="s">
        <v>79</v>
      </c>
      <c r="C395" s="220">
        <v>8.0000000000000071E-2</v>
      </c>
      <c r="D395" s="220">
        <v>4.6040892193308549</v>
      </c>
      <c r="E395" s="220">
        <v>0.4474028808380619</v>
      </c>
      <c r="F395" s="220">
        <v>-5.7663451232583096E-2</v>
      </c>
      <c r="G395" s="220">
        <v>0.47556390977443619</v>
      </c>
      <c r="H395" s="221">
        <v>0.43637594275768721</v>
      </c>
      <c r="I395" s="220">
        <v>0.15718418514946952</v>
      </c>
      <c r="J395" s="221">
        <v>0.27333065164923576</v>
      </c>
    </row>
    <row r="396" spans="2:10" collapsed="1">
      <c r="B396" s="227">
        <v>1982</v>
      </c>
      <c r="C396" s="229">
        <v>4.4189944134078214</v>
      </c>
      <c r="D396" s="229">
        <v>2.10059623910717</v>
      </c>
      <c r="E396" s="229">
        <v>8.3731385220567667E-2</v>
      </c>
      <c r="F396" s="229">
        <v>6.0102194672474463E-2</v>
      </c>
      <c r="G396" s="229">
        <v>0.21632653061224483</v>
      </c>
      <c r="H396" s="229">
        <v>0.30618629854212354</v>
      </c>
      <c r="I396" s="229">
        <v>7.9346587635860777E-2</v>
      </c>
      <c r="J396" s="229">
        <v>0.17973037588940977</v>
      </c>
    </row>
    <row r="397" spans="2:10" ht="15" hidden="1" customHeight="1" outlineLevel="1">
      <c r="B397" s="63" t="s">
        <v>90</v>
      </c>
      <c r="C397" s="220">
        <v>8.1538461538461533</v>
      </c>
      <c r="D397" s="220">
        <v>3.9208261617900169</v>
      </c>
      <c r="E397" s="220">
        <v>0.22709497206703921</v>
      </c>
      <c r="F397" s="220">
        <v>0.54659188955996552</v>
      </c>
      <c r="G397" s="220">
        <v>4.8158640226628968E-2</v>
      </c>
      <c r="H397" s="221">
        <v>0.65463842220598978</v>
      </c>
      <c r="I397" s="220">
        <v>0.31485095812633079</v>
      </c>
      <c r="J397" s="221">
        <v>0.443230115361263</v>
      </c>
    </row>
    <row r="398" spans="2:10" ht="15" hidden="1" customHeight="1" outlineLevel="1">
      <c r="B398" s="63" t="s">
        <v>89</v>
      </c>
      <c r="C398" s="220">
        <v>-0.4285714285714286</v>
      </c>
      <c r="D398" s="220">
        <v>2.6071428571428572</v>
      </c>
      <c r="E398" s="220">
        <v>0.90851735015772861</v>
      </c>
      <c r="F398" s="220">
        <v>0.42394205108654215</v>
      </c>
      <c r="G398" s="220">
        <v>0.58358662613981771</v>
      </c>
      <c r="H398" s="221">
        <v>0.81158934851783626</v>
      </c>
      <c r="I398" s="220">
        <v>-4.9328358208955203E-2</v>
      </c>
      <c r="J398" s="221">
        <v>0.21604460275669823</v>
      </c>
    </row>
    <row r="399" spans="2:10" ht="15" hidden="1" customHeight="1" outlineLevel="1">
      <c r="B399" s="63" t="s">
        <v>88</v>
      </c>
      <c r="C399" s="220">
        <v>0</v>
      </c>
      <c r="D399" s="220">
        <v>1.6914893617021276</v>
      </c>
      <c r="E399" s="220">
        <v>4.0479760119940034E-2</v>
      </c>
      <c r="F399" s="220">
        <v>0.38162251655629142</v>
      </c>
      <c r="G399" s="220">
        <v>0.44134078212290495</v>
      </c>
      <c r="H399" s="221">
        <v>0.26645435244161364</v>
      </c>
      <c r="I399" s="220">
        <v>0.19727592267135319</v>
      </c>
      <c r="J399" s="221">
        <v>0.22377338031986982</v>
      </c>
    </row>
    <row r="400" spans="2:10" ht="15" hidden="1" customHeight="1" outlineLevel="1">
      <c r="B400" s="63" t="s">
        <v>87</v>
      </c>
      <c r="C400" s="220">
        <v>2.5</v>
      </c>
      <c r="D400" s="220">
        <v>3.333333333333333</v>
      </c>
      <c r="E400" s="220">
        <v>3.3636363636363633</v>
      </c>
      <c r="F400" s="220">
        <v>-0.81751824817518248</v>
      </c>
      <c r="G400" s="220">
        <v>0.27777777777777768</v>
      </c>
      <c r="H400" s="221">
        <v>-0.50482315112540199</v>
      </c>
      <c r="I400" s="220">
        <v>-0.96584440227703983</v>
      </c>
      <c r="J400" s="221">
        <v>-0.79474940334128874</v>
      </c>
    </row>
    <row r="401" spans="2:10" ht="15" hidden="1" customHeight="1" outlineLevel="1">
      <c r="B401" s="63" t="s">
        <v>86</v>
      </c>
      <c r="C401" s="220">
        <v>-1</v>
      </c>
      <c r="D401" s="220">
        <v>0.23809523809523814</v>
      </c>
      <c r="E401" s="220">
        <v>1.0588235294117645</v>
      </c>
      <c r="F401" s="220">
        <v>-0.95804195804195802</v>
      </c>
      <c r="G401" s="220">
        <v>0.22222222222222232</v>
      </c>
      <c r="H401" s="221">
        <v>-0.67486338797814205</v>
      </c>
      <c r="I401" s="220">
        <v>-0.92881355932203391</v>
      </c>
      <c r="J401" s="221">
        <v>-0.78819969742813922</v>
      </c>
    </row>
    <row r="402" spans="2:10" ht="15" hidden="1" customHeight="1" outlineLevel="1">
      <c r="B402" s="63" t="s">
        <v>85</v>
      </c>
      <c r="C402" s="220">
        <v>-1</v>
      </c>
      <c r="D402" s="220">
        <v>0.5</v>
      </c>
      <c r="E402" s="220">
        <v>0.1333333333333333</v>
      </c>
      <c r="F402" s="220">
        <v>-0.89473684210526316</v>
      </c>
      <c r="G402" s="220">
        <v>0.22222222222222232</v>
      </c>
      <c r="H402" s="221">
        <v>-0.7236286919831223</v>
      </c>
      <c r="I402" s="220">
        <v>-0.77555110220440882</v>
      </c>
      <c r="J402" s="221">
        <v>-0.75025693730729703</v>
      </c>
    </row>
    <row r="403" spans="2:10" ht="15" hidden="1" customHeight="1" outlineLevel="1">
      <c r="B403" s="63" t="s">
        <v>84</v>
      </c>
      <c r="C403" s="220">
        <v>-1</v>
      </c>
      <c r="D403" s="220">
        <v>1.5</v>
      </c>
      <c r="E403" s="220">
        <v>1.1923076923076925</v>
      </c>
      <c r="F403" s="220">
        <v>-0.72666666666666668</v>
      </c>
      <c r="G403" s="220">
        <v>1.4545454545454546</v>
      </c>
      <c r="H403" s="221">
        <v>-0.27500000000000002</v>
      </c>
      <c r="I403" s="220">
        <v>-0.9177377892030848</v>
      </c>
      <c r="J403" s="221">
        <v>-0.69949066213921895</v>
      </c>
    </row>
    <row r="404" spans="2:10" ht="15" hidden="1" customHeight="1" outlineLevel="1">
      <c r="B404" s="63" t="s">
        <v>83</v>
      </c>
      <c r="C404" s="220" t="s">
        <v>143</v>
      </c>
      <c r="D404" s="220">
        <v>5.5</v>
      </c>
      <c r="E404" s="220">
        <v>1.0476190476190474</v>
      </c>
      <c r="F404" s="220">
        <v>-0.64864864864864868</v>
      </c>
      <c r="G404" s="220">
        <v>1.9565217391304346</v>
      </c>
      <c r="H404" s="221">
        <v>-0.31578947368421051</v>
      </c>
      <c r="I404" s="220">
        <v>-0.71957671957671954</v>
      </c>
      <c r="J404" s="221">
        <v>-0.52777777777777779</v>
      </c>
    </row>
    <row r="405" spans="2:10" ht="15" hidden="1" customHeight="1" outlineLevel="1">
      <c r="B405" s="63" t="s">
        <v>82</v>
      </c>
      <c r="C405" s="220">
        <v>-1</v>
      </c>
      <c r="D405" s="220">
        <v>-0.32234432234432231</v>
      </c>
      <c r="E405" s="220">
        <v>0.84420519316022791</v>
      </c>
      <c r="F405" s="220">
        <v>0.71721000758150111</v>
      </c>
      <c r="G405" s="220">
        <v>-0.16723549488054612</v>
      </c>
      <c r="H405" s="221">
        <v>0.61695990770118248</v>
      </c>
      <c r="I405" s="220">
        <v>2.4745669507836077E-2</v>
      </c>
      <c r="J405" s="221">
        <v>0.21590168513173813</v>
      </c>
    </row>
    <row r="406" spans="2:10" ht="15" hidden="1" customHeight="1" outlineLevel="1">
      <c r="B406" s="63" t="s">
        <v>81</v>
      </c>
      <c r="C406" s="220">
        <v>-1</v>
      </c>
      <c r="D406" s="220">
        <v>-0.82442169131588927</v>
      </c>
      <c r="E406" s="220">
        <v>9.0754395916052166E-2</v>
      </c>
      <c r="F406" s="220">
        <v>0.30246913580246915</v>
      </c>
      <c r="G406" s="220">
        <v>-0.35455861070911721</v>
      </c>
      <c r="H406" s="221">
        <v>-0.10115830115830116</v>
      </c>
      <c r="I406" s="220">
        <v>-0.41384320033207078</v>
      </c>
      <c r="J406" s="221">
        <v>-0.29601008794619765</v>
      </c>
    </row>
    <row r="407" spans="2:10" ht="15" hidden="1" customHeight="1" outlineLevel="1">
      <c r="B407" s="63" t="s">
        <v>80</v>
      </c>
      <c r="C407" s="220">
        <v>-0.94214876033057848</v>
      </c>
      <c r="D407" s="220">
        <v>-0.74663402692778458</v>
      </c>
      <c r="E407" s="220">
        <v>-0.16492652745552983</v>
      </c>
      <c r="F407" s="220">
        <v>0.41359363702096896</v>
      </c>
      <c r="G407" s="220">
        <v>-0.36538461538461542</v>
      </c>
      <c r="H407" s="221">
        <v>-0.12440929694281033</v>
      </c>
      <c r="I407" s="220">
        <v>-0.31767139479905437</v>
      </c>
      <c r="J407" s="221">
        <v>-0.24423760489574553</v>
      </c>
    </row>
    <row r="408" spans="2:10" ht="15" hidden="1" customHeight="1" outlineLevel="1">
      <c r="B408" s="63" t="s">
        <v>79</v>
      </c>
      <c r="C408" s="220">
        <v>-0.76415094339622636</v>
      </c>
      <c r="D408" s="220">
        <v>-0.76629018245004343</v>
      </c>
      <c r="E408" s="220">
        <v>-6.7562067562067507E-2</v>
      </c>
      <c r="F408" s="220">
        <v>0.75178370259106275</v>
      </c>
      <c r="G408" s="220">
        <v>-9.9830795262267347E-2</v>
      </c>
      <c r="H408" s="221">
        <v>-2.2125567322239026E-2</v>
      </c>
      <c r="I408" s="220">
        <v>-0.12636899747262009</v>
      </c>
      <c r="J408" s="221">
        <v>-8.5827756122674126E-2</v>
      </c>
    </row>
    <row r="409" spans="2:10" collapsed="1">
      <c r="B409" s="227">
        <v>1981</v>
      </c>
      <c r="C409" s="229">
        <v>-0.56234718826405872</v>
      </c>
      <c r="D409" s="229">
        <v>-0.18765524093392949</v>
      </c>
      <c r="E409" s="229">
        <v>0.16018092172283116</v>
      </c>
      <c r="F409" s="229">
        <v>0.38668834940178876</v>
      </c>
      <c r="G409" s="229">
        <v>-7.605279698302958E-2</v>
      </c>
      <c r="H409" s="229">
        <v>0.16115501292086432</v>
      </c>
      <c r="I409" s="229">
        <v>-0.14534393907896326</v>
      </c>
      <c r="J409" s="229">
        <v>-3.2306852947879494E-2</v>
      </c>
    </row>
    <row r="410" spans="2:10" ht="15" hidden="1" customHeight="1" outlineLevel="1">
      <c r="B410" s="63" t="s">
        <v>90</v>
      </c>
      <c r="C410" s="220">
        <v>-0.91275167785234901</v>
      </c>
      <c r="D410" s="220">
        <v>-0.64421310471524795</v>
      </c>
      <c r="E410" s="220">
        <v>-0.27953310525256592</v>
      </c>
      <c r="F410" s="220">
        <v>-0.13539723983588214</v>
      </c>
      <c r="G410" s="220">
        <v>-0.30374753451676528</v>
      </c>
      <c r="H410" s="221">
        <v>-0.31129892343294097</v>
      </c>
      <c r="I410" s="220">
        <v>-0.35588571428571425</v>
      </c>
      <c r="J410" s="221">
        <v>-0.33973541309814492</v>
      </c>
    </row>
    <row r="411" spans="2:10" ht="15" hidden="1" customHeight="1" outlineLevel="1">
      <c r="B411" s="63" t="s">
        <v>89</v>
      </c>
      <c r="C411" s="220">
        <v>-0.95394736842105265</v>
      </c>
      <c r="D411" s="220">
        <v>-0.76632302405498276</v>
      </c>
      <c r="E411" s="220">
        <v>-0.49512243679076251</v>
      </c>
      <c r="F411" s="220">
        <v>-0.10355434039644562</v>
      </c>
      <c r="G411" s="220">
        <v>-0.31458333333333333</v>
      </c>
      <c r="H411" s="221">
        <v>-0.4376530420041439</v>
      </c>
      <c r="I411" s="220">
        <v>-2.792890823358718E-2</v>
      </c>
      <c r="J411" s="221">
        <v>-0.20620415522681634</v>
      </c>
    </row>
    <row r="412" spans="2:10" ht="15" hidden="1" customHeight="1" outlineLevel="1">
      <c r="B412" s="63" t="s">
        <v>88</v>
      </c>
      <c r="C412" s="220">
        <v>-0.78</v>
      </c>
      <c r="D412" s="220">
        <v>-0.89903329752953809</v>
      </c>
      <c r="E412" s="220">
        <v>-0.45617611088463106</v>
      </c>
      <c r="F412" s="220">
        <v>-0.30852890669719524</v>
      </c>
      <c r="G412" s="220">
        <v>-0.35379061371841158</v>
      </c>
      <c r="H412" s="221">
        <v>-0.48222792231586664</v>
      </c>
      <c r="I412" s="220">
        <v>-0.43677307597129422</v>
      </c>
      <c r="J412" s="221">
        <v>-0.45509601181683901</v>
      </c>
    </row>
    <row r="413" spans="2:10" ht="15" hidden="1" customHeight="1" outlineLevel="1">
      <c r="B413" s="63" t="s">
        <v>87</v>
      </c>
      <c r="C413" s="220">
        <v>-0.90476190476190477</v>
      </c>
      <c r="D413" s="220">
        <v>-0.45454545454545459</v>
      </c>
      <c r="E413" s="220">
        <v>-0.69444444444444442</v>
      </c>
      <c r="F413" s="220">
        <v>-0.49353049907578561</v>
      </c>
      <c r="G413" s="220">
        <v>-0.3571428571428571</v>
      </c>
      <c r="H413" s="221">
        <v>-0.51177394034536894</v>
      </c>
      <c r="I413" s="220">
        <v>0.51436781609195403</v>
      </c>
      <c r="J413" s="221">
        <v>-0.14923857868020307</v>
      </c>
    </row>
    <row r="414" spans="2:10" ht="15" hidden="1" customHeight="1" outlineLevel="1">
      <c r="B414" s="63" t="s">
        <v>86</v>
      </c>
      <c r="C414" s="220">
        <v>1</v>
      </c>
      <c r="D414" s="220">
        <v>0.3125</v>
      </c>
      <c r="E414" s="220">
        <v>2.4</v>
      </c>
      <c r="F414" s="220">
        <v>-0.35585585585585588</v>
      </c>
      <c r="G414" s="220">
        <v>-0.3571428571428571</v>
      </c>
      <c r="H414" s="221">
        <v>-0.25609756097560976</v>
      </c>
      <c r="I414" s="220">
        <v>0.28260869565217384</v>
      </c>
      <c r="J414" s="221">
        <v>-8.4487534626038752E-2</v>
      </c>
    </row>
    <row r="415" spans="2:10" ht="15" hidden="1" customHeight="1" outlineLevel="1">
      <c r="B415" s="63" t="s">
        <v>85</v>
      </c>
      <c r="C415" s="220">
        <v>-0.94545454545454544</v>
      </c>
      <c r="D415" s="220">
        <v>-0.25</v>
      </c>
      <c r="E415" s="220">
        <v>1.5</v>
      </c>
      <c r="F415" s="220">
        <v>0.5171102661596958</v>
      </c>
      <c r="G415" s="220">
        <v>-0.52631578947368429</v>
      </c>
      <c r="H415" s="221">
        <v>0.25065963060686025</v>
      </c>
      <c r="I415" s="220">
        <v>0.49401197604790426</v>
      </c>
      <c r="J415" s="221">
        <v>0.36465638148667612</v>
      </c>
    </row>
    <row r="416" spans="2:10" ht="15" hidden="1" customHeight="1" outlineLevel="1">
      <c r="B416" s="63" t="s">
        <v>84</v>
      </c>
      <c r="C416" s="220">
        <v>-0.98680738786279687</v>
      </c>
      <c r="D416" s="220">
        <v>-0.19999999999999996</v>
      </c>
      <c r="E416" s="220">
        <v>0.30000000000000004</v>
      </c>
      <c r="F416" s="220">
        <v>-0.61240310077519378</v>
      </c>
      <c r="G416" s="220">
        <v>-0.52173913043478259</v>
      </c>
      <c r="H416" s="221">
        <v>-0.75579975579975578</v>
      </c>
      <c r="I416" s="220">
        <v>-5.5825242718446577E-2</v>
      </c>
      <c r="J416" s="221">
        <v>-0.52152721364744115</v>
      </c>
    </row>
    <row r="417" spans="2:10" ht="15" hidden="1" customHeight="1" outlineLevel="1">
      <c r="B417" s="63" t="s">
        <v>83</v>
      </c>
      <c r="C417" s="220">
        <v>-1</v>
      </c>
      <c r="D417" s="220">
        <v>-0.95652173913043481</v>
      </c>
      <c r="E417" s="220">
        <v>-0.53333333333333333</v>
      </c>
      <c r="F417" s="220">
        <v>-0.43726235741444863</v>
      </c>
      <c r="G417" s="220">
        <v>-0.39473684210526316</v>
      </c>
      <c r="H417" s="221">
        <v>-0.51072961373390557</v>
      </c>
      <c r="I417" s="220">
        <v>-0.13895216400911159</v>
      </c>
      <c r="J417" s="221">
        <v>-0.36731107205623903</v>
      </c>
    </row>
    <row r="418" spans="2:10" ht="15" hidden="1" customHeight="1" outlineLevel="1">
      <c r="B418" s="63" t="s">
        <v>82</v>
      </c>
      <c r="C418" s="220">
        <v>-0.9951060358890701</v>
      </c>
      <c r="D418" s="220">
        <v>-0.78281622911694515</v>
      </c>
      <c r="E418" s="220">
        <v>-0.204133064516129</v>
      </c>
      <c r="F418" s="220">
        <v>-0.38046031000469704</v>
      </c>
      <c r="G418" s="220">
        <v>-0.59917920656634749</v>
      </c>
      <c r="H418" s="221">
        <v>-0.48361632409889788</v>
      </c>
      <c r="I418" s="220">
        <v>-0.17359690979322884</v>
      </c>
      <c r="J418" s="221">
        <v>-0.3077468419695798</v>
      </c>
    </row>
    <row r="419" spans="2:10" ht="15" hidden="1" customHeight="1" outlineLevel="1">
      <c r="B419" s="63" t="s">
        <v>81</v>
      </c>
      <c r="C419" s="220">
        <v>-0.88766114180478817</v>
      </c>
      <c r="D419" s="220">
        <v>-0.31328124999999996</v>
      </c>
      <c r="E419" s="220">
        <v>-0.1350776778413737</v>
      </c>
      <c r="F419" s="220">
        <v>-0.33922501699524132</v>
      </c>
      <c r="G419" s="220">
        <v>-0.16038882138517618</v>
      </c>
      <c r="H419" s="221">
        <v>-0.28395896049640601</v>
      </c>
      <c r="I419" s="220">
        <v>-1.798634464485882E-2</v>
      </c>
      <c r="J419" s="221">
        <v>-0.13856780770409161</v>
      </c>
    </row>
    <row r="420" spans="2:10" ht="15" hidden="1" customHeight="1" outlineLevel="1">
      <c r="B420" s="63" t="s">
        <v>80</v>
      </c>
      <c r="C420" s="220">
        <v>-0.82788051209103841</v>
      </c>
      <c r="D420" s="220">
        <v>-0.55452562704471098</v>
      </c>
      <c r="E420" s="220">
        <v>-4.2576823398741248E-2</v>
      </c>
      <c r="F420" s="220">
        <v>-0.34127173136461064</v>
      </c>
      <c r="G420" s="220">
        <v>-0.3009307135470527</v>
      </c>
      <c r="H420" s="221">
        <v>-0.30591070352767924</v>
      </c>
      <c r="I420" s="220">
        <v>-5.905905905905906E-2</v>
      </c>
      <c r="J420" s="221">
        <v>-0.17107621275173901</v>
      </c>
    </row>
    <row r="421" spans="2:10" ht="15" hidden="1" customHeight="1" outlineLevel="1">
      <c r="B421" s="63" t="s">
        <v>79</v>
      </c>
      <c r="C421" s="220">
        <v>-0.86410256410256414</v>
      </c>
      <c r="D421" s="220">
        <v>-0.38695073235685751</v>
      </c>
      <c r="E421" s="220">
        <v>-0.12671050293229069</v>
      </c>
      <c r="F421" s="220">
        <v>-0.37983232417326507</v>
      </c>
      <c r="G421" s="220">
        <v>-0.32224770642201839</v>
      </c>
      <c r="H421" s="221">
        <v>-0.3100208768267223</v>
      </c>
      <c r="I421" s="220">
        <v>-0.14779487179487183</v>
      </c>
      <c r="J421" s="221">
        <v>-0.21919145515102789</v>
      </c>
    </row>
    <row r="422" spans="2:10" collapsed="1">
      <c r="B422" s="227">
        <v>1980</v>
      </c>
      <c r="C422" s="229">
        <v>-0.89876237623762378</v>
      </c>
      <c r="D422" s="229">
        <v>-0.53262131413977243</v>
      </c>
      <c r="E422" s="229">
        <v>-0.22588480222068008</v>
      </c>
      <c r="F422" s="229">
        <v>-0.29865580448065177</v>
      </c>
      <c r="G422" s="229">
        <v>-0.33417032852061102</v>
      </c>
      <c r="H422" s="229">
        <v>-0.35112212785088515</v>
      </c>
      <c r="I422" s="229">
        <v>-0.14614162929745889</v>
      </c>
      <c r="J422" s="229">
        <v>-0.23523943825624938</v>
      </c>
    </row>
    <row r="423" spans="2:10" ht="15" hidden="1" customHeight="1" outlineLevel="1">
      <c r="B423" s="63" t="s">
        <v>90</v>
      </c>
      <c r="C423" s="220">
        <v>-0.81895504252733897</v>
      </c>
      <c r="D423" s="220">
        <v>-0.34259259259259256</v>
      </c>
      <c r="E423" s="220">
        <v>-9.6873864049436542E-2</v>
      </c>
      <c r="F423" s="220">
        <v>-0.3172905525846702</v>
      </c>
      <c r="G423" s="220">
        <v>-0.45366379310344829</v>
      </c>
      <c r="H423" s="221">
        <v>-0.27261416861826693</v>
      </c>
      <c r="I423" s="220">
        <v>-4.8913043478260865E-2</v>
      </c>
      <c r="J423" s="221">
        <v>-0.14424276447105788</v>
      </c>
    </row>
    <row r="424" spans="2:10" ht="15" hidden="1" customHeight="1" outlineLevel="1">
      <c r="B424" s="63" t="s">
        <v>89</v>
      </c>
      <c r="C424" s="220">
        <v>-0.18716577540106949</v>
      </c>
      <c r="D424" s="220">
        <v>-0.25684056913535203</v>
      </c>
      <c r="E424" s="220">
        <v>2.677841373671308E-2</v>
      </c>
      <c r="F424" s="220">
        <v>-0.29983249581239535</v>
      </c>
      <c r="G424" s="220">
        <v>-0.31330472103004292</v>
      </c>
      <c r="H424" s="221">
        <v>-0.16380532367301937</v>
      </c>
      <c r="I424" s="220">
        <v>-0.16378525932666055</v>
      </c>
      <c r="J424" s="221">
        <v>-0.16379398965150949</v>
      </c>
    </row>
    <row r="425" spans="2:10" ht="15" hidden="1" customHeight="1" outlineLevel="1">
      <c r="B425" s="63" t="s">
        <v>88</v>
      </c>
      <c r="C425" s="220">
        <v>-0.8098859315589354</v>
      </c>
      <c r="D425" s="220">
        <v>-0.70064308681672027</v>
      </c>
      <c r="E425" s="220">
        <v>0.19019893255701126</v>
      </c>
      <c r="F425" s="220">
        <v>-0.23073535887274332</v>
      </c>
      <c r="G425" s="220">
        <v>-0.50358422939068093</v>
      </c>
      <c r="H425" s="221">
        <v>-0.33946508532010167</v>
      </c>
      <c r="I425" s="220">
        <v>-4.1394852330684406E-2</v>
      </c>
      <c r="J425" s="221">
        <v>-0.18893015454654372</v>
      </c>
    </row>
    <row r="426" spans="2:10" ht="15" hidden="1" customHeight="1" outlineLevel="1">
      <c r="B426" s="63" t="s">
        <v>87</v>
      </c>
      <c r="C426" s="220">
        <v>0.75</v>
      </c>
      <c r="D426" s="220">
        <v>-0.99308176100628931</v>
      </c>
      <c r="E426" s="220">
        <v>-0.63636363636363635</v>
      </c>
      <c r="F426" s="220">
        <v>1.883239171374762E-2</v>
      </c>
      <c r="G426" s="220">
        <v>-0.55555555555555558</v>
      </c>
      <c r="H426" s="221">
        <v>-0.72244008714596952</v>
      </c>
      <c r="I426" s="220">
        <v>-0.77314211212516293</v>
      </c>
      <c r="J426" s="221">
        <v>-0.74275267693914859</v>
      </c>
    </row>
    <row r="427" spans="2:10" ht="15" hidden="1" customHeight="1" outlineLevel="1">
      <c r="B427" s="63" t="s">
        <v>86</v>
      </c>
      <c r="C427" s="220">
        <v>1</v>
      </c>
      <c r="D427" s="220">
        <v>0.60000000000000009</v>
      </c>
      <c r="E427" s="220">
        <v>-0.67741935483870974</v>
      </c>
      <c r="F427" s="220">
        <v>-0.12079207920792079</v>
      </c>
      <c r="G427" s="220">
        <v>-0.6</v>
      </c>
      <c r="H427" s="221">
        <v>-0.15897435897435896</v>
      </c>
      <c r="I427" s="220">
        <v>-0.53907815631262523</v>
      </c>
      <c r="J427" s="221">
        <v>-0.33394833948339486</v>
      </c>
    </row>
    <row r="428" spans="2:10" ht="15" hidden="1" customHeight="1" outlineLevel="1">
      <c r="B428" s="63" t="s">
        <v>85</v>
      </c>
      <c r="C428" s="220">
        <v>10</v>
      </c>
      <c r="D428" s="220">
        <v>-0.98499061913696062</v>
      </c>
      <c r="E428" s="220">
        <v>-0.96137339055793991</v>
      </c>
      <c r="F428" s="220">
        <v>-0.27348066298342544</v>
      </c>
      <c r="G428" s="220">
        <v>-0.5</v>
      </c>
      <c r="H428" s="221">
        <v>-0.84655870445344128</v>
      </c>
      <c r="I428" s="220">
        <v>-0.36862003780718333</v>
      </c>
      <c r="J428" s="221">
        <v>-0.7622540846948983</v>
      </c>
    </row>
    <row r="429" spans="2:10" ht="15" hidden="1" customHeight="1" outlineLevel="1">
      <c r="B429" s="63" t="s">
        <v>84</v>
      </c>
      <c r="C429" s="220">
        <v>33.454545454545453</v>
      </c>
      <c r="D429" s="220">
        <v>-0.90990990990990994</v>
      </c>
      <c r="E429" s="220">
        <v>0.25</v>
      </c>
      <c r="F429" s="220">
        <v>0.1449704142011834</v>
      </c>
      <c r="G429" s="220">
        <v>4.5454545454545414E-2</v>
      </c>
      <c r="H429" s="221">
        <v>0.64457831325301207</v>
      </c>
      <c r="I429" s="220">
        <v>-0.77424657534246577</v>
      </c>
      <c r="J429" s="221">
        <v>-0.47008179078777446</v>
      </c>
    </row>
    <row r="430" spans="2:10" ht="15" hidden="1" customHeight="1" outlineLevel="1">
      <c r="B430" s="63" t="s">
        <v>83</v>
      </c>
      <c r="C430" s="220">
        <v>7.8000000000000007</v>
      </c>
      <c r="D430" s="220">
        <v>-0.66666666666666674</v>
      </c>
      <c r="E430" s="220">
        <v>0.125</v>
      </c>
      <c r="F430" s="220">
        <v>9.5833333333333437E-2</v>
      </c>
      <c r="G430" s="220">
        <v>0.80952380952380953</v>
      </c>
      <c r="H430" s="221">
        <v>2.1929824561403466E-2</v>
      </c>
      <c r="I430" s="220">
        <v>-0.79666512274201018</v>
      </c>
      <c r="J430" s="221">
        <v>-0.59971860710517055</v>
      </c>
    </row>
    <row r="431" spans="2:10" ht="15" hidden="1" customHeight="1" outlineLevel="1">
      <c r="B431" s="63" t="s">
        <v>82</v>
      </c>
      <c r="C431" s="220">
        <v>2.463276836158192</v>
      </c>
      <c r="D431" s="220">
        <v>13.123595505617978</v>
      </c>
      <c r="E431" s="220">
        <v>0.23076923076923084</v>
      </c>
      <c r="F431" s="220">
        <v>0.49298737727910247</v>
      </c>
      <c r="G431" s="220">
        <v>1.6200716845878138</v>
      </c>
      <c r="H431" s="221">
        <v>0.87384873011442932</v>
      </c>
      <c r="I431" s="220">
        <v>0.61652892561983474</v>
      </c>
      <c r="J431" s="221">
        <v>0.71865307930881706</v>
      </c>
    </row>
    <row r="432" spans="2:10" ht="15" hidden="1" customHeight="1" outlineLevel="1">
      <c r="B432" s="63" t="s">
        <v>81</v>
      </c>
      <c r="C432" s="220">
        <v>0.13479623824451403</v>
      </c>
      <c r="D432" s="220">
        <v>1.4583866837387962</v>
      </c>
      <c r="E432" s="220">
        <v>0.19480265728800306</v>
      </c>
      <c r="F432" s="220">
        <v>9.1786244433448738E-2</v>
      </c>
      <c r="G432" s="220">
        <v>-4.8367593712212997E-3</v>
      </c>
      <c r="H432" s="221">
        <v>0.30153526307372469</v>
      </c>
      <c r="I432" s="220">
        <v>0.15999763579407777</v>
      </c>
      <c r="J432" s="221">
        <v>0.22015293118096846</v>
      </c>
    </row>
    <row r="433" spans="2:10" ht="15" hidden="1" customHeight="1" outlineLevel="1">
      <c r="B433" s="63" t="s">
        <v>80</v>
      </c>
      <c r="C433" s="220">
        <v>-2.8368794326241176E-3</v>
      </c>
      <c r="D433" s="220">
        <v>1.4584450402144773</v>
      </c>
      <c r="E433" s="220">
        <v>6.7588932806324165E-2</v>
      </c>
      <c r="F433" s="220">
        <v>-3.1819229882407152E-2</v>
      </c>
      <c r="G433" s="220">
        <v>0.26736566186107469</v>
      </c>
      <c r="H433" s="221">
        <v>0.20895039249008662</v>
      </c>
      <c r="I433" s="220">
        <v>9.8070346849047363E-2</v>
      </c>
      <c r="J433" s="221">
        <v>0.14575575122681239</v>
      </c>
    </row>
    <row r="434" spans="2:10" ht="15" hidden="1" customHeight="1" outlineLevel="1">
      <c r="B434" s="63" t="s">
        <v>79</v>
      </c>
      <c r="C434" s="220">
        <v>-2.9850746268656692E-2</v>
      </c>
      <c r="D434" s="220">
        <v>0.45768633540372661</v>
      </c>
      <c r="E434" s="220">
        <v>4.1265729089563274E-2</v>
      </c>
      <c r="F434" s="220">
        <v>-0.17549923195084483</v>
      </c>
      <c r="G434" s="220">
        <v>0.29955290611028307</v>
      </c>
      <c r="H434" s="221">
        <v>4.5352247152697256E-2</v>
      </c>
      <c r="I434" s="220">
        <v>-4.7060548306699923E-2</v>
      </c>
      <c r="J434" s="221">
        <v>-8.4837442350396142E-3</v>
      </c>
    </row>
    <row r="435" spans="2:10" collapsed="1">
      <c r="B435" s="227">
        <v>1979</v>
      </c>
      <c r="C435" s="229">
        <v>2.2008601062484257E-2</v>
      </c>
      <c r="D435" s="229">
        <v>-1.5655353673865835E-2</v>
      </c>
      <c r="E435" s="229">
        <v>4.6236097818553867E-2</v>
      </c>
      <c r="F435" s="229">
        <v>-0.11070057233934649</v>
      </c>
      <c r="G435" s="229">
        <v>-2.5489396411092935E-2</v>
      </c>
      <c r="H435" s="229">
        <v>-2.3342747964778199E-2</v>
      </c>
      <c r="I435" s="229">
        <v>-1.8566909641039797E-2</v>
      </c>
      <c r="J435" s="229">
        <v>-2.0648525068405976E-2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1.1413156256484747E-2</v>
      </c>
      <c r="D7" s="189">
        <v>5.8133693972179289E-2</v>
      </c>
      <c r="E7" s="189">
        <v>5.832990370280558E-2</v>
      </c>
      <c r="F7" s="189">
        <v>4.4331300206234131E-2</v>
      </c>
      <c r="G7" s="189">
        <v>2.2276783194536378E-2</v>
      </c>
      <c r="H7" s="189">
        <v>4.4303859936444277E-2</v>
      </c>
      <c r="I7" s="189">
        <v>0.1355183728836479</v>
      </c>
      <c r="J7" s="189">
        <v>8.0045536162439909E-2</v>
      </c>
    </row>
    <row r="8" spans="2:10">
      <c r="B8" s="46">
        <v>2009</v>
      </c>
      <c r="C8" s="72">
        <v>1.144721561687773E-2</v>
      </c>
      <c r="D8" s="72">
        <v>8.3671280453547173E-2</v>
      </c>
      <c r="E8" s="72">
        <v>7.3362025316455692E-2</v>
      </c>
      <c r="F8" s="72">
        <v>4.4901801624958076E-2</v>
      </c>
      <c r="G8" s="72">
        <v>2.4626187249373956E-2</v>
      </c>
      <c r="H8" s="57">
        <v>4.9279617022867608E-2</v>
      </c>
      <c r="I8" s="72">
        <v>0.14756573284477362</v>
      </c>
      <c r="J8" s="57">
        <v>8.949373611607335E-2</v>
      </c>
    </row>
    <row r="9" spans="2:10">
      <c r="B9" s="46">
        <v>2008</v>
      </c>
      <c r="C9" s="72">
        <v>9.9610143424299861E-3</v>
      </c>
      <c r="D9" s="72">
        <v>8.9571350750967449E-2</v>
      </c>
      <c r="E9" s="72">
        <v>8.0621260414919196E-2</v>
      </c>
      <c r="F9" s="72">
        <v>4.3702858853168582E-2</v>
      </c>
      <c r="G9" s="72">
        <v>2.3655015765713504E-2</v>
      </c>
      <c r="H9" s="57">
        <v>5.1152933464143555E-2</v>
      </c>
      <c r="I9" s="72">
        <v>0.14753091075663058</v>
      </c>
      <c r="J9" s="57">
        <v>9.0749305551225387E-2</v>
      </c>
    </row>
    <row r="10" spans="2:10">
      <c r="B10" s="46">
        <v>2007</v>
      </c>
      <c r="C10" s="72">
        <v>7.7684821581014175E-3</v>
      </c>
      <c r="D10" s="72">
        <v>5.8426159942587909E-2</v>
      </c>
      <c r="E10" s="72">
        <v>7.9071894467647702E-2</v>
      </c>
      <c r="F10" s="72">
        <v>4.0531564040747252E-2</v>
      </c>
      <c r="G10" s="72">
        <v>2.7637297407548809E-2</v>
      </c>
      <c r="H10" s="57">
        <v>4.8068958100610078E-2</v>
      </c>
      <c r="I10" s="72">
        <v>0.13535933501199426</v>
      </c>
      <c r="J10" s="57">
        <v>8.415555552187777E-2</v>
      </c>
    </row>
    <row r="11" spans="2:10">
      <c r="B11" s="46">
        <v>2006</v>
      </c>
      <c r="C11" s="72">
        <v>9.3953541990892848E-3</v>
      </c>
      <c r="D11" s="72">
        <v>0.11560321796977288</v>
      </c>
      <c r="E11" s="72">
        <v>7.2701063271621458E-2</v>
      </c>
      <c r="F11" s="72">
        <v>3.4607043788852515E-2</v>
      </c>
      <c r="G11" s="72">
        <v>2.3030483526579069E-2</v>
      </c>
      <c r="H11" s="57">
        <v>4.5184591379259356E-2</v>
      </c>
      <c r="I11" s="72">
        <v>0.12426968669700225</v>
      </c>
      <c r="J11" s="57">
        <v>7.8643730990918564E-2</v>
      </c>
    </row>
    <row r="12" spans="2:10">
      <c r="B12" s="46">
        <v>2005</v>
      </c>
      <c r="C12" s="72">
        <v>7.9514694508894049E-3</v>
      </c>
      <c r="D12" s="72">
        <v>0.12584752493458068</v>
      </c>
      <c r="E12" s="72">
        <v>7.3682818156502364E-2</v>
      </c>
      <c r="F12" s="72">
        <v>3.245775779656853E-2</v>
      </c>
      <c r="G12" s="72">
        <v>2.6947166023384372E-2</v>
      </c>
      <c r="H12" s="57">
        <v>4.5856219125660444E-2</v>
      </c>
      <c r="I12" s="72">
        <v>0.11696712326079026</v>
      </c>
      <c r="J12" s="57">
        <v>7.715914382617696E-2</v>
      </c>
    </row>
    <row r="13" spans="2:10">
      <c r="B13" s="46">
        <v>2004</v>
      </c>
      <c r="C13" s="72">
        <v>1.1407583975871379E-2</v>
      </c>
      <c r="D13" s="72">
        <v>8.0157507943624626E-2</v>
      </c>
      <c r="E13" s="72">
        <v>6.5554919083079657E-2</v>
      </c>
      <c r="F13" s="72">
        <v>2.7901059864294052E-2</v>
      </c>
      <c r="G13" s="72">
        <v>2.8600752398778736E-2</v>
      </c>
      <c r="H13" s="57">
        <v>3.9223903842849156E-2</v>
      </c>
      <c r="I13" s="72">
        <v>0.11039665423343384</v>
      </c>
      <c r="J13" s="57">
        <v>7.1258301224267975E-2</v>
      </c>
    </row>
    <row r="14" spans="2:10">
      <c r="B14" s="46">
        <v>2003</v>
      </c>
      <c r="C14" s="72">
        <v>1.2604813241859959E-2</v>
      </c>
      <c r="D14" s="72">
        <v>1.9498951005800323E-2</v>
      </c>
      <c r="E14" s="72">
        <v>6.9343498065975992E-2</v>
      </c>
      <c r="F14" s="72">
        <v>1.9808506973449217E-2</v>
      </c>
      <c r="G14" s="72">
        <v>2.5454676356829443E-2</v>
      </c>
      <c r="H14" s="57">
        <v>3.3127716302438125E-2</v>
      </c>
      <c r="I14" s="72">
        <v>0.10490353575559062</v>
      </c>
      <c r="J14" s="57">
        <v>6.6869701794792694E-2</v>
      </c>
    </row>
    <row r="15" spans="2:10">
      <c r="B15" s="46">
        <v>2002</v>
      </c>
      <c r="C15" s="72">
        <v>1.1386693316374428E-2</v>
      </c>
      <c r="D15" s="72">
        <v>2.4070662583722719E-2</v>
      </c>
      <c r="E15" s="72">
        <v>8.717733210539963E-2</v>
      </c>
      <c r="F15" s="72">
        <v>1.6149369858048147E-2</v>
      </c>
      <c r="G15" s="72">
        <v>2.6305468270557346E-2</v>
      </c>
      <c r="H15" s="57">
        <v>3.5915101267954309E-2</v>
      </c>
      <c r="I15" s="72">
        <v>0.12371926184622556</v>
      </c>
      <c r="J15" s="57">
        <v>7.7408823234095495E-2</v>
      </c>
    </row>
    <row r="16" spans="2:10">
      <c r="B16" s="46">
        <v>2001</v>
      </c>
      <c r="C16" s="72">
        <v>1.2457329189381973E-2</v>
      </c>
      <c r="D16" s="72">
        <v>2.792680642922455E-2</v>
      </c>
      <c r="E16" s="72">
        <v>9.3759337909469539E-2</v>
      </c>
      <c r="F16" s="72">
        <v>1.5823082800628482E-2</v>
      </c>
      <c r="G16" s="72">
        <v>3.1604222770604436E-2</v>
      </c>
      <c r="H16" s="57">
        <v>3.928476690752386E-2</v>
      </c>
      <c r="I16" s="72">
        <v>0.12609307010594836</v>
      </c>
      <c r="J16" s="57">
        <v>8.1297710940424858E-2</v>
      </c>
    </row>
    <row r="17" spans="2:10">
      <c r="B17" s="46">
        <v>2000</v>
      </c>
      <c r="C17" s="72">
        <v>1.2150948366701792E-2</v>
      </c>
      <c r="D17" s="72">
        <v>3.7197114733809052E-2</v>
      </c>
      <c r="E17" s="72">
        <v>9.1697647432723087E-2</v>
      </c>
      <c r="F17" s="72">
        <v>1.713429137973306E-2</v>
      </c>
      <c r="G17" s="72">
        <v>4.7482380294993826E-2</v>
      </c>
      <c r="H17" s="57">
        <v>4.1399284906660977E-2</v>
      </c>
      <c r="I17" s="72">
        <v>0.14733364867571211</v>
      </c>
      <c r="J17" s="57">
        <v>9.3619495077080811E-2</v>
      </c>
    </row>
    <row r="18" spans="2:10">
      <c r="B18" s="46">
        <v>1999</v>
      </c>
      <c r="C18" s="72">
        <v>7.3024762532257178E-3</v>
      </c>
      <c r="D18" s="72">
        <v>3.0055270301206791E-2</v>
      </c>
      <c r="E18" s="72">
        <v>7.1857542601257401E-2</v>
      </c>
      <c r="F18" s="72">
        <v>1.8443687089341299E-2</v>
      </c>
      <c r="G18" s="72">
        <v>4.0194770347248547E-2</v>
      </c>
      <c r="H18" s="57">
        <v>3.6714635986583227E-2</v>
      </c>
      <c r="I18" s="72">
        <v>0.14631311955306686</v>
      </c>
      <c r="J18" s="57">
        <v>9.1674056035110488E-2</v>
      </c>
    </row>
    <row r="19" spans="2:10">
      <c r="B19" s="46">
        <v>1998</v>
      </c>
      <c r="C19" s="72">
        <v>8.410704533042053E-3</v>
      </c>
      <c r="D19" s="72">
        <v>5.4171270068874733E-2</v>
      </c>
      <c r="E19" s="72">
        <v>6.9264681936397926E-2</v>
      </c>
      <c r="F19" s="72">
        <v>2.3220214326376106E-2</v>
      </c>
      <c r="G19" s="72">
        <v>3.2543688926732352E-2</v>
      </c>
      <c r="H19" s="57">
        <v>3.9035181288252674E-2</v>
      </c>
      <c r="I19" s="72">
        <v>0.14580646805822153</v>
      </c>
      <c r="J19" s="57">
        <v>9.2746552017864109E-2</v>
      </c>
    </row>
    <row r="20" spans="2:10">
      <c r="B20" s="46">
        <v>1997</v>
      </c>
      <c r="C20" s="72">
        <v>5.8245488654636414E-3</v>
      </c>
      <c r="D20" s="72">
        <v>3.8706960774787032E-2</v>
      </c>
      <c r="E20" s="72">
        <v>6.3447093861801557E-2</v>
      </c>
      <c r="F20" s="72">
        <v>2.7504414137094417E-2</v>
      </c>
      <c r="G20" s="72">
        <v>2.9871044913074112E-2</v>
      </c>
      <c r="H20" s="57">
        <v>3.8746000376435157E-2</v>
      </c>
      <c r="I20" s="72">
        <v>0.12911399563967571</v>
      </c>
      <c r="J20" s="57">
        <v>8.4267413043077222E-2</v>
      </c>
    </row>
    <row r="21" spans="2:10">
      <c r="B21" s="46">
        <v>1996</v>
      </c>
      <c r="C21" s="72">
        <v>7.0027523255408843E-3</v>
      </c>
      <c r="D21" s="72">
        <v>3.8194525334886431E-2</v>
      </c>
      <c r="E21" s="72">
        <v>6.3173199655782442E-2</v>
      </c>
      <c r="F21" s="72">
        <v>2.6603336069286904E-2</v>
      </c>
      <c r="G21" s="72">
        <v>2.6323885125557212E-2</v>
      </c>
      <c r="H21" s="57">
        <v>3.8111077287835256E-2</v>
      </c>
      <c r="I21" s="72">
        <v>0.12457182650464596</v>
      </c>
      <c r="J21" s="57">
        <v>8.2230670556649579E-2</v>
      </c>
    </row>
    <row r="22" spans="2:10">
      <c r="B22" s="46">
        <v>1995</v>
      </c>
      <c r="C22" s="72">
        <v>4.0248354185516829E-3</v>
      </c>
      <c r="D22" s="72">
        <v>3.6935060774144456E-2</v>
      </c>
      <c r="E22" s="72">
        <v>5.7646367099720514E-2</v>
      </c>
      <c r="F22" s="72">
        <v>2.2114494576697601E-2</v>
      </c>
      <c r="G22" s="72">
        <v>3.9307213549637794E-2</v>
      </c>
      <c r="H22" s="57">
        <v>3.4194562885472082E-2</v>
      </c>
      <c r="I22" s="72">
        <v>9.8940873173335289E-2</v>
      </c>
      <c r="J22" s="57">
        <v>6.7068747853381461E-2</v>
      </c>
    </row>
    <row r="23" spans="2:10">
      <c r="B23" s="46">
        <v>1994</v>
      </c>
      <c r="C23" s="72">
        <v>3.6872408341039942E-2</v>
      </c>
      <c r="D23" s="72">
        <v>3.4915301450234158E-2</v>
      </c>
      <c r="E23" s="72">
        <v>4.9235940044257027E-2</v>
      </c>
      <c r="F23" s="72">
        <v>2.2255828672370602E-2</v>
      </c>
      <c r="G23" s="72">
        <v>4.0090457943338147E-2</v>
      </c>
      <c r="H23" s="57">
        <v>3.1849099033842213E-2</v>
      </c>
      <c r="I23" s="72">
        <v>9.554339400136895E-2</v>
      </c>
      <c r="J23" s="57">
        <v>6.3475363619216921E-2</v>
      </c>
    </row>
    <row r="24" spans="2:10">
      <c r="B24" s="46">
        <v>1993</v>
      </c>
      <c r="C24" s="72">
        <v>0.1003213138164941</v>
      </c>
      <c r="D24" s="72">
        <v>4.163755438174823E-2</v>
      </c>
      <c r="E24" s="72">
        <v>4.2011548408715182E-2</v>
      </c>
      <c r="F24" s="72">
        <v>2.2893642509610616E-2</v>
      </c>
      <c r="G24" s="72">
        <v>3.7350256311850655E-2</v>
      </c>
      <c r="H24" s="57">
        <v>3.2372040589849556E-2</v>
      </c>
      <c r="I24" s="72">
        <v>0.10928521789243521</v>
      </c>
      <c r="J24" s="57">
        <v>6.8375547650751489E-2</v>
      </c>
    </row>
    <row r="25" spans="2:10">
      <c r="B25" s="46">
        <v>1992</v>
      </c>
      <c r="C25" s="72">
        <v>0.18434687755658577</v>
      </c>
      <c r="D25" s="72">
        <v>5.3660157448113692E-2</v>
      </c>
      <c r="E25" s="72">
        <v>7.9352298973415045E-2</v>
      </c>
      <c r="F25" s="72">
        <v>2.403488878472327E-2</v>
      </c>
      <c r="G25" s="72">
        <v>4.3473023436349768E-2</v>
      </c>
      <c r="H25" s="57">
        <v>4.5884735585626488E-2</v>
      </c>
      <c r="I25" s="72">
        <v>0.12588168104849454</v>
      </c>
      <c r="J25" s="57">
        <v>8.3814256770805631E-2</v>
      </c>
    </row>
    <row r="26" spans="2:10">
      <c r="B26" s="46">
        <v>1991</v>
      </c>
      <c r="C26" s="72">
        <v>0.27520086422253731</v>
      </c>
      <c r="D26" s="72">
        <v>8.1394853215408389E-2</v>
      </c>
      <c r="E26" s="72">
        <v>8.6018708178215178E-2</v>
      </c>
      <c r="F26" s="72">
        <v>2.7662336054410538E-2</v>
      </c>
      <c r="G26" s="72">
        <v>5.4258772607821922E-2</v>
      </c>
      <c r="H26" s="57">
        <v>5.256913522381064E-2</v>
      </c>
      <c r="I26" s="72">
        <v>0.14085652790409961</v>
      </c>
      <c r="J26" s="57">
        <v>9.260420322414549E-2</v>
      </c>
    </row>
    <row r="27" spans="2:10">
      <c r="B27" s="46">
        <v>1990</v>
      </c>
      <c r="C27" s="72">
        <v>0.24982220210771319</v>
      </c>
      <c r="D27" s="72">
        <v>0.12146950999122218</v>
      </c>
      <c r="E27" s="72">
        <v>9.3752324032695331E-2</v>
      </c>
      <c r="F27" s="72">
        <v>3.4329628609044427E-2</v>
      </c>
      <c r="G27" s="72">
        <v>5.8786511517454287E-2</v>
      </c>
      <c r="H27" s="57">
        <v>6.420768363983706E-2</v>
      </c>
      <c r="I27" s="72">
        <v>0.16893953676160223</v>
      </c>
      <c r="J27" s="57">
        <v>0.11047371832643674</v>
      </c>
    </row>
    <row r="28" spans="2:10">
      <c r="B28" s="46">
        <v>1989</v>
      </c>
      <c r="C28" s="72">
        <v>0.31135667192868416</v>
      </c>
      <c r="D28" s="72">
        <v>0.13760603204524033</v>
      </c>
      <c r="E28" s="72">
        <v>9.2287224575517038E-2</v>
      </c>
      <c r="F28" s="72">
        <v>4.2340157929541121E-2</v>
      </c>
      <c r="G28" s="72">
        <v>5.063053551527949E-2</v>
      </c>
      <c r="H28" s="57">
        <v>7.0507640156172044E-2</v>
      </c>
      <c r="I28" s="72">
        <v>0.19353948815772984</v>
      </c>
      <c r="J28" s="57">
        <v>0.12425697384814076</v>
      </c>
    </row>
    <row r="29" spans="2:10">
      <c r="B29" s="46">
        <v>1988</v>
      </c>
      <c r="C29" s="72">
        <v>3.9668650099171626E-3</v>
      </c>
      <c r="D29" s="72">
        <v>0.1394323834897904</v>
      </c>
      <c r="E29" s="72">
        <v>9.8824257705359519E-2</v>
      </c>
      <c r="F29" s="72">
        <v>5.5597998015021528E-2</v>
      </c>
      <c r="G29" s="72">
        <v>5.0671671276175424E-2</v>
      </c>
      <c r="H29" s="57">
        <v>7.9084286491446457E-2</v>
      </c>
      <c r="I29" s="72">
        <v>0.23351344677715252</v>
      </c>
      <c r="J29" s="57">
        <v>0.14303340107491835</v>
      </c>
    </row>
    <row r="30" spans="2:10">
      <c r="B30" s="46">
        <v>1987</v>
      </c>
      <c r="C30" s="72">
        <v>5.5962796563411368E-3</v>
      </c>
      <c r="D30" s="72">
        <v>0.18598605230945456</v>
      </c>
      <c r="E30" s="72">
        <v>5.9594875098418154E-2</v>
      </c>
      <c r="F30" s="72">
        <v>7.1515139960890484E-2</v>
      </c>
      <c r="G30" s="72">
        <v>5.328084803025137E-2</v>
      </c>
      <c r="H30" s="57">
        <v>8.1002424074645876E-2</v>
      </c>
      <c r="I30" s="72">
        <v>0.23378413008476009</v>
      </c>
      <c r="J30" s="57">
        <v>0.13752710681864225</v>
      </c>
    </row>
    <row r="31" spans="2:10">
      <c r="B31" s="46">
        <v>1986</v>
      </c>
      <c r="C31" s="72">
        <v>0.14355879046097403</v>
      </c>
      <c r="D31" s="72">
        <v>0.16644178425911771</v>
      </c>
      <c r="E31" s="72">
        <v>5.1554257837376688E-2</v>
      </c>
      <c r="F31" s="72">
        <v>7.0711903167898008E-2</v>
      </c>
      <c r="G31" s="72">
        <v>3.7429671305892802E-2</v>
      </c>
      <c r="H31" s="57">
        <v>7.635035979557947E-2</v>
      </c>
      <c r="I31" s="72">
        <v>0.21837635859127491</v>
      </c>
      <c r="J31" s="57">
        <v>0.1251619771188508</v>
      </c>
    </row>
    <row r="32" spans="2:10">
      <c r="B32" s="46">
        <v>1985</v>
      </c>
      <c r="C32" s="72">
        <v>0.12470052236754252</v>
      </c>
      <c r="D32" s="72">
        <v>0.16880643247874513</v>
      </c>
      <c r="E32" s="72">
        <v>9.0428310465587108E-2</v>
      </c>
      <c r="F32" s="72">
        <v>7.1473652088274872E-2</v>
      </c>
      <c r="G32" s="72">
        <v>3.2710158531497703E-2</v>
      </c>
      <c r="H32" s="57">
        <v>8.8180556349779837E-2</v>
      </c>
      <c r="I32" s="72">
        <v>0.22815092931882044</v>
      </c>
      <c r="J32" s="57">
        <v>0.13040574022678469</v>
      </c>
    </row>
    <row r="33" spans="2:12">
      <c r="B33" s="46">
        <v>1984</v>
      </c>
      <c r="C33" s="72">
        <v>1.0237109522017313E-2</v>
      </c>
      <c r="D33" s="72">
        <v>0.16688230812948163</v>
      </c>
      <c r="E33" s="72">
        <v>8.9140804597701143E-2</v>
      </c>
      <c r="F33" s="72">
        <v>5.284877580412866E-2</v>
      </c>
      <c r="G33" s="72">
        <v>2.0670749489647127E-2</v>
      </c>
      <c r="H33" s="57">
        <v>7.6923144020243486E-2</v>
      </c>
      <c r="I33" s="72">
        <v>0.19974295083083485</v>
      </c>
      <c r="J33" s="57">
        <v>0.11263171309929769</v>
      </c>
    </row>
    <row r="34" spans="2:12">
      <c r="B34" s="46">
        <v>1983</v>
      </c>
      <c r="C34" s="72">
        <v>6.7443581206067332E-2</v>
      </c>
      <c r="D34" s="72">
        <v>0.18382945209157464</v>
      </c>
      <c r="E34" s="72">
        <v>9.0218947981649145E-2</v>
      </c>
      <c r="F34" s="72">
        <v>5.5074124017703528E-2</v>
      </c>
      <c r="G34" s="72">
        <v>2.7195008403971026E-2</v>
      </c>
      <c r="H34" s="57">
        <v>8.3953993955734649E-2</v>
      </c>
      <c r="I34" s="72">
        <v>0.19917398363730945</v>
      </c>
      <c r="J34" s="57">
        <v>0.11752447852523241</v>
      </c>
    </row>
    <row r="35" spans="2:12">
      <c r="B35" s="46">
        <v>1982</v>
      </c>
      <c r="C35" s="72">
        <v>4.1643412183917913E-2</v>
      </c>
      <c r="D35" s="72">
        <v>0.12766345845162183</v>
      </c>
      <c r="E35" s="72">
        <v>9.38140380534256E-2</v>
      </c>
      <c r="F35" s="72">
        <v>5.5615370417571211E-2</v>
      </c>
      <c r="G35" s="72">
        <v>4.5750546933971313E-2</v>
      </c>
      <c r="H35" s="57">
        <v>7.7555722169078259E-2</v>
      </c>
      <c r="I35" s="72">
        <v>0.20310079760261515</v>
      </c>
      <c r="J35" s="57">
        <v>0.11326511594762965</v>
      </c>
    </row>
    <row r="36" spans="2:12">
      <c r="B36" s="46">
        <v>1981</v>
      </c>
      <c r="C36" s="72">
        <v>7.5898914518317505E-3</v>
      </c>
      <c r="D36" s="72">
        <v>5.3228628392399398E-2</v>
      </c>
      <c r="E36" s="72">
        <v>9.2332737714965807E-2</v>
      </c>
      <c r="F36" s="72">
        <v>5.7582897811820945E-2</v>
      </c>
      <c r="G36" s="72">
        <v>4.6580898662779646E-2</v>
      </c>
      <c r="H36" s="57">
        <v>6.6490453953258949E-2</v>
      </c>
      <c r="I36" s="72">
        <v>0.18123035161189285</v>
      </c>
      <c r="J36" s="57">
        <v>0.10275814021707246</v>
      </c>
    </row>
    <row r="37" spans="2:12">
      <c r="B37" s="46">
        <v>1980</v>
      </c>
      <c r="C37" s="72">
        <v>1.4346346767687397E-2</v>
      </c>
      <c r="D37" s="72">
        <v>6.0021020774787E-2</v>
      </c>
      <c r="E37" s="72">
        <v>9.2370173252885976E-2</v>
      </c>
      <c r="F37" s="72">
        <v>5.2247003489607043E-2</v>
      </c>
      <c r="G37" s="72">
        <v>5.3337356264038349E-2</v>
      </c>
      <c r="H37" s="57">
        <v>6.5319472424350281E-2</v>
      </c>
      <c r="I37" s="72">
        <v>0.24570142801840938</v>
      </c>
      <c r="J37" s="57">
        <v>0.12172739768060628</v>
      </c>
    </row>
    <row r="38" spans="2:12">
      <c r="B38" s="46">
        <v>1979</v>
      </c>
      <c r="C38" s="72">
        <v>0.11214745725072174</v>
      </c>
      <c r="D38" s="72">
        <v>0.11432818586625434</v>
      </c>
      <c r="E38" s="72">
        <v>0.10909491346944675</v>
      </c>
      <c r="F38" s="72">
        <v>6.7115745271825608E-2</v>
      </c>
      <c r="G38" s="72">
        <v>6.4369704888002907E-2</v>
      </c>
      <c r="H38" s="57">
        <v>8.9715512251276261E-2</v>
      </c>
      <c r="I38" s="72">
        <v>0.26395218086050776</v>
      </c>
      <c r="J38" s="57">
        <v>0.14312841636422874</v>
      </c>
    </row>
    <row r="39" spans="2:12">
      <c r="B39" s="46">
        <v>1978</v>
      </c>
      <c r="C39" s="72">
        <v>0.12315409059754502</v>
      </c>
      <c r="D39" s="72">
        <v>0.12334298822385251</v>
      </c>
      <c r="E39" s="72">
        <v>0.10251647652686993</v>
      </c>
      <c r="F39" s="72">
        <v>7.1668527220332817E-2</v>
      </c>
      <c r="G39" s="72">
        <v>5.3622586218208063E-2</v>
      </c>
      <c r="H39" s="57">
        <v>8.9056246439747577E-2</v>
      </c>
      <c r="I39" s="72">
        <v>0.26984665020510967</v>
      </c>
      <c r="J39" s="57">
        <v>0.14316731894978099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74</v>
      </c>
      <c r="D9" s="36">
        <v>1011</v>
      </c>
      <c r="E9" s="36">
        <v>6061</v>
      </c>
      <c r="F9" s="36">
        <v>12077</v>
      </c>
      <c r="G9" s="36">
        <v>1276</v>
      </c>
      <c r="H9" s="97">
        <v>20499</v>
      </c>
      <c r="I9" s="36">
        <v>42676</v>
      </c>
      <c r="J9" s="97">
        <v>63175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70</v>
      </c>
      <c r="D10" s="36">
        <v>881</v>
      </c>
      <c r="E10" s="36">
        <v>5106</v>
      </c>
      <c r="F10" s="36">
        <v>10904</v>
      </c>
      <c r="G10" s="36">
        <v>1204</v>
      </c>
      <c r="H10" s="97">
        <v>18165</v>
      </c>
      <c r="I10" s="36">
        <v>37850</v>
      </c>
      <c r="J10" s="97">
        <v>56015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31</v>
      </c>
      <c r="D11" s="36">
        <v>770</v>
      </c>
      <c r="E11" s="36">
        <v>5186</v>
      </c>
      <c r="F11" s="36">
        <v>12571</v>
      </c>
      <c r="G11" s="36">
        <v>1273</v>
      </c>
      <c r="H11" s="97">
        <v>19831</v>
      </c>
      <c r="I11" s="36">
        <v>37593</v>
      </c>
      <c r="J11" s="97">
        <v>57424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26</v>
      </c>
      <c r="D12" s="36">
        <v>549</v>
      </c>
      <c r="E12" s="36">
        <v>2008</v>
      </c>
      <c r="F12" s="36">
        <v>4837</v>
      </c>
      <c r="G12" s="36">
        <v>469</v>
      </c>
      <c r="H12" s="97">
        <v>7889</v>
      </c>
      <c r="I12" s="36">
        <v>14483</v>
      </c>
      <c r="J12" s="97">
        <v>22372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9</v>
      </c>
      <c r="D13" s="36">
        <v>406</v>
      </c>
      <c r="E13" s="36">
        <v>295</v>
      </c>
      <c r="F13" s="36">
        <v>643</v>
      </c>
      <c r="G13" s="36">
        <v>160</v>
      </c>
      <c r="H13" s="97">
        <v>1513</v>
      </c>
      <c r="I13" s="36">
        <v>2493</v>
      </c>
      <c r="J13" s="97">
        <v>4006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4</v>
      </c>
      <c r="D14" s="36">
        <v>394</v>
      </c>
      <c r="E14" s="36">
        <v>349</v>
      </c>
      <c r="F14" s="36">
        <v>1023</v>
      </c>
      <c r="G14" s="36">
        <v>126</v>
      </c>
      <c r="H14" s="97">
        <v>1896</v>
      </c>
      <c r="I14" s="36">
        <v>2843</v>
      </c>
      <c r="J14" s="97">
        <v>4739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21</v>
      </c>
      <c r="D15" s="36">
        <v>361</v>
      </c>
      <c r="E15" s="36">
        <v>319</v>
      </c>
      <c r="F15" s="36">
        <v>1117</v>
      </c>
      <c r="G15" s="36">
        <v>213</v>
      </c>
      <c r="H15" s="97">
        <v>2031</v>
      </c>
      <c r="I15" s="36">
        <v>4077</v>
      </c>
      <c r="J15" s="97">
        <v>6108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7</v>
      </c>
      <c r="D16" s="36">
        <v>558</v>
      </c>
      <c r="E16" s="36">
        <v>256</v>
      </c>
      <c r="F16" s="36">
        <v>1136</v>
      </c>
      <c r="G16" s="36">
        <v>64</v>
      </c>
      <c r="H16" s="97">
        <v>2021</v>
      </c>
      <c r="I16" s="36">
        <v>2448</v>
      </c>
      <c r="J16" s="97">
        <v>4469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29</v>
      </c>
      <c r="D17" s="36">
        <v>59</v>
      </c>
      <c r="E17" s="36">
        <v>264</v>
      </c>
      <c r="F17" s="36">
        <v>1059</v>
      </c>
      <c r="G17" s="36">
        <v>100</v>
      </c>
      <c r="H17" s="97">
        <v>1511</v>
      </c>
      <c r="I17" s="36">
        <v>2754</v>
      </c>
      <c r="J17" s="97">
        <v>4265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10</v>
      </c>
      <c r="D18" s="36">
        <v>561</v>
      </c>
      <c r="E18" s="36">
        <v>3106</v>
      </c>
      <c r="F18" s="36">
        <v>8869</v>
      </c>
      <c r="G18" s="36">
        <v>1307</v>
      </c>
      <c r="H18" s="97">
        <v>13853</v>
      </c>
      <c r="I18" s="36">
        <v>25496</v>
      </c>
      <c r="J18" s="97">
        <v>39349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38</v>
      </c>
      <c r="D19" s="36">
        <v>238</v>
      </c>
      <c r="E19" s="36">
        <v>6526</v>
      </c>
      <c r="F19" s="36">
        <v>13868</v>
      </c>
      <c r="G19" s="36">
        <v>1189</v>
      </c>
      <c r="H19" s="97">
        <v>21859</v>
      </c>
      <c r="I19" s="36">
        <v>42608</v>
      </c>
      <c r="J19" s="97">
        <v>64467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66</v>
      </c>
      <c r="D20" s="36">
        <v>230</v>
      </c>
      <c r="E20" s="36">
        <v>4681</v>
      </c>
      <c r="F20" s="36">
        <v>12827</v>
      </c>
      <c r="G20" s="36">
        <v>1302</v>
      </c>
      <c r="H20" s="97">
        <v>19106</v>
      </c>
      <c r="I20" s="36">
        <v>41231</v>
      </c>
      <c r="J20" s="97">
        <v>60337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385</v>
      </c>
      <c r="D21" s="39">
        <v>6018</v>
      </c>
      <c r="E21" s="39">
        <v>34157</v>
      </c>
      <c r="F21" s="39">
        <v>80931</v>
      </c>
      <c r="G21" s="39">
        <v>8683</v>
      </c>
      <c r="H21" s="39">
        <v>130174</v>
      </c>
      <c r="I21" s="39">
        <v>256552</v>
      </c>
      <c r="J21" s="39">
        <v>386726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95</v>
      </c>
      <c r="D29" s="36">
        <v>262</v>
      </c>
      <c r="E29" s="36">
        <v>8654</v>
      </c>
      <c r="F29" s="36">
        <v>15920</v>
      </c>
      <c r="G29" s="36">
        <v>1465</v>
      </c>
      <c r="H29" s="97">
        <v>26396</v>
      </c>
      <c r="I29" s="36">
        <v>42701</v>
      </c>
      <c r="J29" s="97">
        <v>69097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52</v>
      </c>
      <c r="D30" s="36">
        <v>347</v>
      </c>
      <c r="E30" s="36">
        <v>10167</v>
      </c>
      <c r="F30" s="36">
        <v>18336</v>
      </c>
      <c r="G30" s="36">
        <v>2100</v>
      </c>
      <c r="H30" s="97">
        <v>31002</v>
      </c>
      <c r="I30" s="36">
        <v>46914</v>
      </c>
      <c r="J30" s="97">
        <v>77916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90</v>
      </c>
      <c r="D31" s="36">
        <v>347</v>
      </c>
      <c r="E31" s="36">
        <v>8146</v>
      </c>
      <c r="F31" s="36">
        <v>18526</v>
      </c>
      <c r="G31" s="36">
        <v>2474</v>
      </c>
      <c r="H31" s="97">
        <v>29583</v>
      </c>
      <c r="I31" s="36">
        <v>53708</v>
      </c>
      <c r="J31" s="97">
        <v>83291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56</v>
      </c>
      <c r="D32" s="36">
        <v>125</v>
      </c>
      <c r="E32" s="36">
        <v>4342</v>
      </c>
      <c r="F32" s="36">
        <v>10839</v>
      </c>
      <c r="G32" s="36">
        <v>1251</v>
      </c>
      <c r="H32" s="97">
        <v>16613</v>
      </c>
      <c r="I32" s="36">
        <v>28422</v>
      </c>
      <c r="J32" s="97">
        <v>45035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19</v>
      </c>
      <c r="D33" s="36">
        <v>50</v>
      </c>
      <c r="E33" s="36">
        <v>599</v>
      </c>
      <c r="F33" s="36">
        <v>1038</v>
      </c>
      <c r="G33" s="36">
        <v>176</v>
      </c>
      <c r="H33" s="97">
        <v>1882</v>
      </c>
      <c r="I33" s="36">
        <v>4615</v>
      </c>
      <c r="J33" s="97">
        <v>6497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12</v>
      </c>
      <c r="D34" s="36">
        <v>431</v>
      </c>
      <c r="E34" s="36">
        <v>361</v>
      </c>
      <c r="F34" s="36">
        <v>554</v>
      </c>
      <c r="G34" s="36">
        <v>379</v>
      </c>
      <c r="H34" s="97">
        <v>1737</v>
      </c>
      <c r="I34" s="36">
        <v>1912</v>
      </c>
      <c r="J34" s="97">
        <v>3649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22</v>
      </c>
      <c r="D35" s="36">
        <v>379</v>
      </c>
      <c r="E35" s="36">
        <v>453</v>
      </c>
      <c r="F35" s="36">
        <v>1403</v>
      </c>
      <c r="G35" s="36">
        <v>292</v>
      </c>
      <c r="H35" s="97">
        <v>2549</v>
      </c>
      <c r="I35" s="36">
        <v>2888</v>
      </c>
      <c r="J35" s="97">
        <v>5437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3</v>
      </c>
      <c r="D36" s="36">
        <v>490</v>
      </c>
      <c r="E36" s="36">
        <v>263</v>
      </c>
      <c r="F36" s="36">
        <v>1376</v>
      </c>
      <c r="G36" s="36">
        <v>117</v>
      </c>
      <c r="H36" s="97">
        <v>2249</v>
      </c>
      <c r="I36" s="36">
        <v>1990</v>
      </c>
      <c r="J36" s="97">
        <v>4239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13</v>
      </c>
      <c r="D37" s="36">
        <v>471</v>
      </c>
      <c r="E37" s="36">
        <v>313</v>
      </c>
      <c r="F37" s="36">
        <v>1509</v>
      </c>
      <c r="G37" s="36">
        <v>172</v>
      </c>
      <c r="H37" s="97">
        <v>2478</v>
      </c>
      <c r="I37" s="36">
        <v>2277</v>
      </c>
      <c r="J37" s="97">
        <v>4755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63</v>
      </c>
      <c r="D38" s="36">
        <v>786</v>
      </c>
      <c r="E38" s="36">
        <v>4288</v>
      </c>
      <c r="F38" s="36">
        <v>10131</v>
      </c>
      <c r="G38" s="36">
        <v>1493</v>
      </c>
      <c r="H38" s="97">
        <v>16761</v>
      </c>
      <c r="I38" s="36">
        <v>25821</v>
      </c>
      <c r="J38" s="97">
        <v>42582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103</v>
      </c>
      <c r="D39" s="36">
        <v>924</v>
      </c>
      <c r="E39" s="36">
        <v>7129</v>
      </c>
      <c r="F39" s="36">
        <v>15191</v>
      </c>
      <c r="G39" s="36">
        <v>3051</v>
      </c>
      <c r="H39" s="97">
        <v>26398</v>
      </c>
      <c r="I39" s="36">
        <v>41111</v>
      </c>
      <c r="J39" s="97">
        <v>67509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62</v>
      </c>
      <c r="D40" s="36">
        <v>1123</v>
      </c>
      <c r="E40" s="36">
        <v>5869</v>
      </c>
      <c r="F40" s="36">
        <v>14008</v>
      </c>
      <c r="G40" s="36">
        <v>2273</v>
      </c>
      <c r="H40" s="97">
        <v>23335</v>
      </c>
      <c r="I40" s="36">
        <v>44762</v>
      </c>
      <c r="J40" s="97">
        <v>68097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590</v>
      </c>
      <c r="D41" s="39">
        <v>5735</v>
      </c>
      <c r="E41" s="39">
        <v>50584</v>
      </c>
      <c r="F41" s="39">
        <v>108831</v>
      </c>
      <c r="G41" s="39">
        <v>15243</v>
      </c>
      <c r="H41" s="39">
        <v>180983</v>
      </c>
      <c r="I41" s="39">
        <v>297121</v>
      </c>
      <c r="J41" s="39">
        <v>478104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224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224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224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224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224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224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224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224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224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224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224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224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68097</v>
      </c>
      <c r="D7" s="86">
        <v>8.7099497844731807E-3</v>
      </c>
      <c r="E7" s="86">
        <v>0.12861096839418606</v>
      </c>
      <c r="F7" s="320">
        <v>0.23628615608984149</v>
      </c>
    </row>
    <row r="8" spans="2:8" ht="15" customHeight="1">
      <c r="B8" s="319" t="s">
        <v>271</v>
      </c>
      <c r="C8" s="268">
        <v>67509</v>
      </c>
      <c r="D8" s="86">
        <v>0.58538819219388472</v>
      </c>
      <c r="E8" s="86">
        <v>4.7186932849364815E-2</v>
      </c>
      <c r="F8" s="320">
        <v>0.22784063320681036</v>
      </c>
    </row>
    <row r="9" spans="2:8" ht="15" customHeight="1">
      <c r="B9" s="319" t="s">
        <v>272</v>
      </c>
      <c r="C9" s="268">
        <v>42582</v>
      </c>
      <c r="D9" s="86">
        <v>7.9552050473186116</v>
      </c>
      <c r="E9" s="86">
        <v>8.2162189636331373E-2</v>
      </c>
      <c r="F9" s="320">
        <v>0.23083690229730647</v>
      </c>
    </row>
    <row r="10" spans="2:8" ht="15" customHeight="1">
      <c r="B10" s="319" t="s">
        <v>273</v>
      </c>
      <c r="C10" s="268">
        <v>4755</v>
      </c>
      <c r="D10" s="86">
        <v>0.12172682236376504</v>
      </c>
      <c r="E10" s="86">
        <v>0.1148886283704571</v>
      </c>
      <c r="F10" s="320">
        <v>0.2494621918877804</v>
      </c>
    </row>
    <row r="11" spans="2:8" ht="15" customHeight="1">
      <c r="B11" s="319" t="s">
        <v>274</v>
      </c>
      <c r="C11" s="268">
        <v>4239</v>
      </c>
      <c r="D11" s="86">
        <v>-0.2203421004230274</v>
      </c>
      <c r="E11" s="86">
        <v>-5.146565227120159E-2</v>
      </c>
      <c r="F11" s="320">
        <v>0.24187361032977051</v>
      </c>
    </row>
    <row r="12" spans="2:8" ht="15" customHeight="1">
      <c r="B12" s="319" t="s">
        <v>275</v>
      </c>
      <c r="C12" s="268">
        <v>5437</v>
      </c>
      <c r="D12" s="86">
        <v>0.48999725952315704</v>
      </c>
      <c r="E12" s="86">
        <v>-0.10985592665356914</v>
      </c>
      <c r="F12" s="320">
        <v>0.24711016463793367</v>
      </c>
    </row>
    <row r="13" spans="2:8" ht="15" customHeight="1">
      <c r="B13" s="319" t="s">
        <v>276</v>
      </c>
      <c r="C13" s="268">
        <v>3649</v>
      </c>
      <c r="D13" s="86">
        <v>-0.43835616438356162</v>
      </c>
      <c r="E13" s="86">
        <v>-0.23000633044946195</v>
      </c>
      <c r="F13" s="320">
        <v>0.24868606761207079</v>
      </c>
    </row>
    <row r="14" spans="2:8" ht="15" customHeight="1">
      <c r="B14" s="319" t="s">
        <v>277</v>
      </c>
      <c r="C14" s="268">
        <v>6497</v>
      </c>
      <c r="D14" s="86">
        <v>-0.85573442877761741</v>
      </c>
      <c r="E14" s="86">
        <v>0.62181727408886678</v>
      </c>
      <c r="F14" s="320">
        <v>0.5951388832918254</v>
      </c>
    </row>
    <row r="15" spans="2:8" ht="15" customHeight="1">
      <c r="B15" s="319" t="s">
        <v>278</v>
      </c>
      <c r="C15" s="268">
        <v>45035</v>
      </c>
      <c r="D15" s="86">
        <v>-0.45930532710616995</v>
      </c>
      <c r="E15" s="86">
        <v>1.0130073305918113</v>
      </c>
      <c r="F15" s="320">
        <v>0.24462858340814164</v>
      </c>
    </row>
    <row r="16" spans="2:8" ht="15" customHeight="1">
      <c r="B16" s="319" t="s">
        <v>279</v>
      </c>
      <c r="C16" s="268">
        <v>83291</v>
      </c>
      <c r="D16" s="86">
        <v>6.8984547461368659E-2</v>
      </c>
      <c r="E16" s="86">
        <v>0.45045625522429655</v>
      </c>
      <c r="F16" s="320">
        <v>0.16530974575262136</v>
      </c>
    </row>
    <row r="17" spans="2:6" ht="15" customHeight="1">
      <c r="B17" s="319" t="s">
        <v>280</v>
      </c>
      <c r="C17" s="268">
        <v>77916</v>
      </c>
      <c r="D17" s="86">
        <v>0.12763216926928811</v>
      </c>
      <c r="E17" s="86">
        <v>0.39098455770775686</v>
      </c>
      <c r="F17" s="320">
        <v>3.2248666577024743E-2</v>
      </c>
    </row>
    <row r="18" spans="2:6" ht="15" customHeight="1">
      <c r="B18" s="319" t="s">
        <v>281</v>
      </c>
      <c r="C18" s="268">
        <v>69097</v>
      </c>
      <c r="D18" s="86">
        <v>0.14518454679549864</v>
      </c>
      <c r="E18" s="86">
        <v>9.3739612188365573E-2</v>
      </c>
      <c r="F18" s="320">
        <v>-5.4573297729664128E-2</v>
      </c>
    </row>
    <row r="19" spans="2:6" ht="30" customHeight="1">
      <c r="B19" s="249" t="s">
        <v>290</v>
      </c>
      <c r="C19" s="274">
        <v>478104</v>
      </c>
      <c r="D19" s="83"/>
      <c r="E19" s="83">
        <v>0.23628615608984149</v>
      </c>
      <c r="F19" s="321" t="s">
        <v>143</v>
      </c>
    </row>
    <row r="20" spans="2:6" ht="15" customHeight="1" outlineLevel="1">
      <c r="B20" s="319" t="s">
        <v>270</v>
      </c>
      <c r="C20" s="268">
        <v>60337</v>
      </c>
      <c r="D20" s="86">
        <v>-6.406378457195154E-2</v>
      </c>
      <c r="E20" s="86">
        <v>6.4576459586781265E-2</v>
      </c>
      <c r="F20" s="320">
        <v>-8.210207515955914E-2</v>
      </c>
    </row>
    <row r="21" spans="2:6" ht="15" customHeight="1" outlineLevel="1">
      <c r="B21" s="319" t="s">
        <v>271</v>
      </c>
      <c r="C21" s="268">
        <v>64467</v>
      </c>
      <c r="D21" s="86">
        <v>0.63833896668276191</v>
      </c>
      <c r="E21" s="86">
        <v>5.5745705255228151E-2</v>
      </c>
      <c r="F21" s="320">
        <v>-0.12048638136762613</v>
      </c>
    </row>
    <row r="22" spans="2:6" ht="15" customHeight="1" outlineLevel="1">
      <c r="B22" s="319" t="s">
        <v>272</v>
      </c>
      <c r="C22" s="268">
        <v>39349</v>
      </c>
      <c r="D22" s="86">
        <v>8.2260257913247354</v>
      </c>
      <c r="E22" s="86">
        <v>0.26515979679763357</v>
      </c>
      <c r="F22" s="320">
        <v>-0.16799176016830297</v>
      </c>
    </row>
    <row r="23" spans="2:6" ht="15" customHeight="1" outlineLevel="1">
      <c r="B23" s="319" t="s">
        <v>273</v>
      </c>
      <c r="C23" s="268">
        <v>4265</v>
      </c>
      <c r="D23" s="86">
        <v>-4.564779592750056E-2</v>
      </c>
      <c r="E23" s="86">
        <v>-0.30537459283387625</v>
      </c>
      <c r="F23" s="320">
        <v>-0.20553111116339862</v>
      </c>
    </row>
    <row r="24" spans="2:6" ht="15" customHeight="1" outlineLevel="1">
      <c r="B24" s="319" t="s">
        <v>274</v>
      </c>
      <c r="C24" s="268">
        <v>4469</v>
      </c>
      <c r="D24" s="86">
        <v>-0.2683366077275704</v>
      </c>
      <c r="E24" s="86">
        <v>0.44815294880103695</v>
      </c>
      <c r="F24" s="320">
        <v>-0.20357833965210825</v>
      </c>
    </row>
    <row r="25" spans="2:6" ht="15" customHeight="1" outlineLevel="1">
      <c r="B25" s="319" t="s">
        <v>275</v>
      </c>
      <c r="C25" s="268">
        <v>6108</v>
      </c>
      <c r="D25" s="86">
        <v>0.28887951044524163</v>
      </c>
      <c r="E25" s="86">
        <v>-1.1010362694300557E-2</v>
      </c>
      <c r="F25" s="320">
        <v>-0.20958637428218019</v>
      </c>
    </row>
    <row r="26" spans="2:6" ht="15" customHeight="1" outlineLevel="1">
      <c r="B26" s="319" t="s">
        <v>276</v>
      </c>
      <c r="C26" s="268">
        <v>4739</v>
      </c>
      <c r="D26" s="86">
        <v>0.18297553669495756</v>
      </c>
      <c r="E26" s="86">
        <v>-4.8966486052578806E-2</v>
      </c>
      <c r="F26" s="320">
        <v>-0.21293622027417902</v>
      </c>
    </row>
    <row r="27" spans="2:6" ht="15" customHeight="1" outlineLevel="1">
      <c r="B27" s="319" t="s">
        <v>277</v>
      </c>
      <c r="C27" s="268">
        <v>4006</v>
      </c>
      <c r="D27" s="86">
        <v>-0.82093688539245491</v>
      </c>
      <c r="E27" s="86">
        <v>4.078981553650296E-2</v>
      </c>
      <c r="F27" s="320">
        <v>4.7596903812740621E-2</v>
      </c>
    </row>
    <row r="28" spans="2:6" ht="15" customHeight="1" outlineLevel="1">
      <c r="B28" s="319" t="s">
        <v>278</v>
      </c>
      <c r="C28" s="268">
        <v>22372</v>
      </c>
      <c r="D28" s="86">
        <v>-0.61040679855112845</v>
      </c>
      <c r="E28" s="86">
        <v>-0.20804276257566634</v>
      </c>
      <c r="F28" s="320">
        <v>-0.21459014559325507</v>
      </c>
    </row>
    <row r="29" spans="2:6" ht="15" customHeight="1" outlineLevel="1">
      <c r="B29" s="319" t="s">
        <v>279</v>
      </c>
      <c r="C29" s="268">
        <v>57424</v>
      </c>
      <c r="D29" s="86">
        <v>2.5153976613407122E-2</v>
      </c>
      <c r="E29" s="86">
        <v>-0.29178742769754451</v>
      </c>
      <c r="F29" s="320">
        <v>-0.19607117407442864</v>
      </c>
    </row>
    <row r="30" spans="2:6" ht="15" customHeight="1" outlineLevel="1">
      <c r="B30" s="319" t="s">
        <v>280</v>
      </c>
      <c r="C30" s="268">
        <v>56015</v>
      </c>
      <c r="D30" s="86">
        <v>-0.11333597150771665</v>
      </c>
      <c r="E30" s="86">
        <v>-0.19668722214254986</v>
      </c>
      <c r="F30" s="320">
        <v>-0.14969722633919125</v>
      </c>
    </row>
    <row r="31" spans="2:6" ht="15" customHeight="1" outlineLevel="1">
      <c r="B31" s="319" t="s">
        <v>281</v>
      </c>
      <c r="C31" s="268">
        <v>63175</v>
      </c>
      <c r="D31" s="86">
        <v>0.11464968152866239</v>
      </c>
      <c r="E31" s="86">
        <v>-8.6789343586926693E-2</v>
      </c>
      <c r="F31" s="320">
        <v>-0.13096254446536937</v>
      </c>
    </row>
    <row r="32" spans="2:6" ht="15" customHeight="1">
      <c r="B32" s="322">
        <v>2010</v>
      </c>
      <c r="C32" s="323">
        <v>386726</v>
      </c>
      <c r="D32" s="324"/>
      <c r="E32" s="324">
        <v>-8.210207515955914E-2</v>
      </c>
      <c r="F32" s="325">
        <v>-8.210207515955914E-2</v>
      </c>
    </row>
    <row r="33" spans="2:6" ht="15" hidden="1" customHeight="1" outlineLevel="1">
      <c r="B33" s="319" t="s">
        <v>270</v>
      </c>
      <c r="C33" s="268">
        <v>56677</v>
      </c>
      <c r="D33" s="86">
        <v>-7.1827456888786986E-2</v>
      </c>
      <c r="E33" s="86">
        <v>-0.20064031141136485</v>
      </c>
      <c r="F33" s="320">
        <v>-0.12275883608349381</v>
      </c>
    </row>
    <row r="34" spans="2:6" ht="15" hidden="1" customHeight="1" outlineLevel="1">
      <c r="B34" s="319" t="s">
        <v>271</v>
      </c>
      <c r="C34" s="268">
        <v>61063</v>
      </c>
      <c r="D34" s="86">
        <v>0.96331425631792167</v>
      </c>
      <c r="E34" s="86">
        <v>-0.25387341153470189</v>
      </c>
      <c r="F34" s="320">
        <v>-0.11433777103570564</v>
      </c>
    </row>
    <row r="35" spans="2:6" ht="15" hidden="1" customHeight="1" outlineLevel="1">
      <c r="B35" s="319" t="s">
        <v>272</v>
      </c>
      <c r="C35" s="268">
        <v>31102</v>
      </c>
      <c r="D35" s="86">
        <v>4.0654723127035828</v>
      </c>
      <c r="E35" s="86">
        <v>-0.26443251424922543</v>
      </c>
      <c r="F35" s="320">
        <v>-5.3523463831993801E-2</v>
      </c>
    </row>
    <row r="36" spans="2:6" ht="15" hidden="1" customHeight="1" outlineLevel="1">
      <c r="B36" s="319" t="s">
        <v>273</v>
      </c>
      <c r="C36" s="268">
        <v>6140</v>
      </c>
      <c r="D36" s="86">
        <v>0.98963058976020735</v>
      </c>
      <c r="E36" s="86">
        <v>-0.16439847577572131</v>
      </c>
      <c r="F36" s="320">
        <v>-3.5672810156870405E-2</v>
      </c>
    </row>
    <row r="37" spans="2:6" ht="15" hidden="1" customHeight="1" outlineLevel="1">
      <c r="B37" s="319" t="s">
        <v>274</v>
      </c>
      <c r="C37" s="268">
        <v>3086</v>
      </c>
      <c r="D37" s="86">
        <v>-0.50032383419689119</v>
      </c>
      <c r="E37" s="86">
        <v>-0.37007552561747292</v>
      </c>
      <c r="F37" s="320">
        <v>-2.8189631042597529E-2</v>
      </c>
    </row>
    <row r="38" spans="2:6" ht="15" hidden="1" customHeight="1" outlineLevel="1">
      <c r="B38" s="319" t="s">
        <v>275</v>
      </c>
      <c r="C38" s="268">
        <v>6176</v>
      </c>
      <c r="D38" s="86">
        <v>0.23941400762592815</v>
      </c>
      <c r="E38" s="86">
        <v>-0.25275257108287963</v>
      </c>
      <c r="F38" s="320">
        <v>-2.2098907836352155E-2</v>
      </c>
    </row>
    <row r="39" spans="2:6" ht="15" hidden="1" customHeight="1" outlineLevel="1">
      <c r="B39" s="319" t="s">
        <v>276</v>
      </c>
      <c r="C39" s="268">
        <v>4983</v>
      </c>
      <c r="D39" s="86">
        <v>0.2946219797349961</v>
      </c>
      <c r="E39" s="86">
        <v>-8.9031078610603331E-2</v>
      </c>
      <c r="F39" s="320">
        <v>-1.0539207989197052E-2</v>
      </c>
    </row>
    <row r="40" spans="2:6" ht="15" hidden="1" customHeight="1" outlineLevel="1">
      <c r="B40" s="319" t="s">
        <v>277</v>
      </c>
      <c r="C40" s="268">
        <v>3849</v>
      </c>
      <c r="D40" s="86">
        <v>-0.86374738928811634</v>
      </c>
      <c r="E40" s="86">
        <v>-0.13854073410922108</v>
      </c>
      <c r="F40" s="320">
        <v>-3.618243698611634E-3</v>
      </c>
    </row>
    <row r="41" spans="2:6" ht="15" hidden="1" customHeight="1" outlineLevel="1">
      <c r="B41" s="319" t="s">
        <v>278</v>
      </c>
      <c r="C41" s="268">
        <v>28249</v>
      </c>
      <c r="D41" s="86">
        <v>-0.65160391204074841</v>
      </c>
      <c r="E41" s="86">
        <v>0.1461435468819734</v>
      </c>
      <c r="F41" s="320">
        <v>7.8801041103293556E-4</v>
      </c>
    </row>
    <row r="42" spans="2:6" ht="15" hidden="1" customHeight="1" outlineLevel="1">
      <c r="B42" s="319" t="s">
        <v>279</v>
      </c>
      <c r="C42" s="268">
        <v>81083</v>
      </c>
      <c r="D42" s="86">
        <v>0.16281371002437975</v>
      </c>
      <c r="E42" s="86">
        <v>-2.6240572608925428E-2</v>
      </c>
      <c r="F42" s="320">
        <v>-1.7544042966709195E-2</v>
      </c>
    </row>
    <row r="43" spans="2:6" ht="15" hidden="1" customHeight="1" outlineLevel="1">
      <c r="B43" s="319" t="s">
        <v>280</v>
      </c>
      <c r="C43" s="268">
        <v>69730</v>
      </c>
      <c r="D43" s="86">
        <v>7.964844822850866E-3</v>
      </c>
      <c r="E43" s="86">
        <v>-7.4339572547457822E-2</v>
      </c>
      <c r="F43" s="320">
        <v>2.7212541432138249E-2</v>
      </c>
    </row>
    <row r="44" spans="2:6" ht="15" hidden="1" customHeight="1" outlineLevel="1">
      <c r="B44" s="319" t="s">
        <v>281</v>
      </c>
      <c r="C44" s="268">
        <v>69179</v>
      </c>
      <c r="D44" s="86">
        <v>-2.4314909101166404E-2</v>
      </c>
      <c r="E44" s="86">
        <v>-3.3191715347849149E-2</v>
      </c>
      <c r="F44" s="320">
        <v>6.3011041612911933E-2</v>
      </c>
    </row>
    <row r="45" spans="2:6" ht="15" customHeight="1" collapsed="1">
      <c r="B45" s="326">
        <v>2009</v>
      </c>
      <c r="C45" s="271">
        <v>421317</v>
      </c>
      <c r="D45" s="272"/>
      <c r="E45" s="272">
        <v>-0.12275883608349381</v>
      </c>
      <c r="F45" s="327">
        <v>-0.12275883608349381</v>
      </c>
    </row>
    <row r="46" spans="2:6" ht="15" hidden="1" customHeight="1" outlineLevel="1">
      <c r="B46" s="319" t="s">
        <v>270</v>
      </c>
      <c r="C46" s="268">
        <v>70903</v>
      </c>
      <c r="D46" s="86">
        <v>-0.13363880742913001</v>
      </c>
      <c r="E46" s="86">
        <v>-0.13951625626524589</v>
      </c>
      <c r="F46" s="320">
        <v>8.1118497025249869E-2</v>
      </c>
    </row>
    <row r="47" spans="2:6" ht="15" hidden="1" customHeight="1" outlineLevel="1">
      <c r="B47" s="319" t="s">
        <v>271</v>
      </c>
      <c r="C47" s="268">
        <v>81840</v>
      </c>
      <c r="D47" s="86">
        <v>0.93552964548400064</v>
      </c>
      <c r="E47" s="86">
        <v>0.13361221154112535</v>
      </c>
      <c r="F47" s="320">
        <v>0.15113048241250726</v>
      </c>
    </row>
    <row r="48" spans="2:6" ht="15" hidden="1" customHeight="1" outlineLevel="1">
      <c r="B48" s="319" t="s">
        <v>272</v>
      </c>
      <c r="C48" s="268">
        <v>42283</v>
      </c>
      <c r="D48" s="86">
        <v>4.7543549265106151</v>
      </c>
      <c r="E48" s="86">
        <v>-5.9395368495984702E-2</v>
      </c>
      <c r="F48" s="320">
        <v>0.1702432358302568</v>
      </c>
    </row>
    <row r="49" spans="2:6" ht="15" hidden="1" customHeight="1" outlineLevel="1">
      <c r="B49" s="319" t="s">
        <v>273</v>
      </c>
      <c r="C49" s="268">
        <v>7348</v>
      </c>
      <c r="D49" s="86">
        <v>0.49989793835476626</v>
      </c>
      <c r="E49" s="86">
        <v>0.51255660765747213</v>
      </c>
      <c r="F49" s="320">
        <v>0.19214425881207298</v>
      </c>
    </row>
    <row r="50" spans="2:6" ht="15" hidden="1" customHeight="1" outlineLevel="1">
      <c r="B50" s="319" t="s">
        <v>274</v>
      </c>
      <c r="C50" s="268">
        <v>4899</v>
      </c>
      <c r="D50" s="86">
        <v>-0.40725952813067151</v>
      </c>
      <c r="E50" s="86">
        <v>0.30674846625766872</v>
      </c>
      <c r="F50" s="320">
        <v>0.18724737715329431</v>
      </c>
    </row>
    <row r="51" spans="2:6" ht="15" hidden="1" customHeight="1" outlineLevel="1">
      <c r="B51" s="319" t="s">
        <v>275</v>
      </c>
      <c r="C51" s="268">
        <v>8265</v>
      </c>
      <c r="D51" s="86">
        <v>0.51096892138939676</v>
      </c>
      <c r="E51" s="86">
        <v>0.73817034700315465</v>
      </c>
      <c r="F51" s="320">
        <v>0.18531812213465892</v>
      </c>
    </row>
    <row r="52" spans="2:6" ht="15" hidden="1" customHeight="1" outlineLevel="1">
      <c r="B52" s="319" t="s">
        <v>276</v>
      </c>
      <c r="C52" s="268">
        <v>5470</v>
      </c>
      <c r="D52" s="86">
        <v>0.22426141450313339</v>
      </c>
      <c r="E52" s="86">
        <v>1.0711851571374478</v>
      </c>
      <c r="F52" s="320">
        <v>0.17703374042641284</v>
      </c>
    </row>
    <row r="53" spans="2:6" ht="15" hidden="1" customHeight="1" outlineLevel="1">
      <c r="B53" s="319" t="s">
        <v>277</v>
      </c>
      <c r="C53" s="268">
        <v>4468</v>
      </c>
      <c r="D53" s="86">
        <v>-0.81872033107477582</v>
      </c>
      <c r="E53" s="86">
        <v>0.49132176234979963</v>
      </c>
      <c r="F53" s="320">
        <v>0.16675021378232535</v>
      </c>
    </row>
    <row r="54" spans="2:6" ht="15" hidden="1" customHeight="1" outlineLevel="1">
      <c r="B54" s="319" t="s">
        <v>278</v>
      </c>
      <c r="C54" s="268">
        <v>24647</v>
      </c>
      <c r="D54" s="86">
        <v>-0.70400393908824521</v>
      </c>
      <c r="E54" s="86">
        <v>-0.17328011270251231</v>
      </c>
      <c r="F54" s="320">
        <v>0.16108459210055104</v>
      </c>
    </row>
    <row r="55" spans="2:6" ht="15" hidden="1" customHeight="1" outlineLevel="1">
      <c r="B55" s="319" t="s">
        <v>279</v>
      </c>
      <c r="C55" s="268">
        <v>83268</v>
      </c>
      <c r="D55" s="86">
        <v>0.10537634408602151</v>
      </c>
      <c r="E55" s="86">
        <v>0.29005670374616543</v>
      </c>
      <c r="F55" s="320">
        <v>0.16449023892844794</v>
      </c>
    </row>
    <row r="56" spans="2:6" ht="15" hidden="1" customHeight="1" outlineLevel="1">
      <c r="B56" s="319" t="s">
        <v>280</v>
      </c>
      <c r="C56" s="268">
        <v>75330</v>
      </c>
      <c r="D56" s="86">
        <v>5.2771333538306736E-2</v>
      </c>
      <c r="E56" s="86">
        <v>0.15689406272076667</v>
      </c>
      <c r="F56" s="320">
        <v>0.10701860408004071</v>
      </c>
    </row>
    <row r="57" spans="2:6" ht="15" hidden="1" customHeight="1" outlineLevel="1">
      <c r="B57" s="319" t="s">
        <v>281</v>
      </c>
      <c r="C57" s="268">
        <v>71554</v>
      </c>
      <c r="D57" s="86">
        <v>-0.13161567494751147</v>
      </c>
      <c r="E57" s="86">
        <v>8.0533365548693059E-2</v>
      </c>
      <c r="F57" s="320">
        <v>7.7363649652878452E-2</v>
      </c>
    </row>
    <row r="58" spans="2:6" ht="15" customHeight="1" collapsed="1">
      <c r="B58" s="326">
        <v>2008</v>
      </c>
      <c r="C58" s="271">
        <v>480275</v>
      </c>
      <c r="D58" s="272"/>
      <c r="E58" s="272">
        <v>8.1118497025249869E-2</v>
      </c>
      <c r="F58" s="327">
        <v>8.1118497025249869E-2</v>
      </c>
    </row>
    <row r="59" spans="2:6" ht="15" hidden="1" customHeight="1" outlineLevel="1">
      <c r="B59" s="319" t="s">
        <v>270</v>
      </c>
      <c r="C59" s="268">
        <v>82399</v>
      </c>
      <c r="D59" s="86">
        <v>0.14135523727733607</v>
      </c>
      <c r="E59" s="86">
        <v>0.2605596095889362</v>
      </c>
      <c r="F59" s="320">
        <v>3.6275799649162055E-2</v>
      </c>
    </row>
    <row r="60" spans="2:6" ht="15" hidden="1" customHeight="1" outlineLevel="1">
      <c r="B60" s="319" t="s">
        <v>271</v>
      </c>
      <c r="C60" s="268">
        <v>72194</v>
      </c>
      <c r="D60" s="86">
        <v>0.60598847685360269</v>
      </c>
      <c r="E60" s="86">
        <v>0.26713939691789235</v>
      </c>
      <c r="F60" s="320">
        <v>1.0160554255042475E-2</v>
      </c>
    </row>
    <row r="61" spans="2:6" ht="15" hidden="1" customHeight="1" outlineLevel="1">
      <c r="B61" s="319" t="s">
        <v>272</v>
      </c>
      <c r="C61" s="268">
        <v>44953</v>
      </c>
      <c r="D61" s="86">
        <v>8.2533964594483322</v>
      </c>
      <c r="E61" s="86">
        <v>0.1344891984655765</v>
      </c>
      <c r="F61" s="320">
        <v>-4.8001201589795706E-2</v>
      </c>
    </row>
    <row r="62" spans="2:6" ht="15" hidden="1" customHeight="1" outlineLevel="1">
      <c r="B62" s="319" t="s">
        <v>273</v>
      </c>
      <c r="C62" s="268">
        <v>4858</v>
      </c>
      <c r="D62" s="86">
        <v>0.29581221659109097</v>
      </c>
      <c r="E62" s="86">
        <v>9.4637223974763485E-2</v>
      </c>
      <c r="F62" s="320">
        <v>-5.9014906447119375E-2</v>
      </c>
    </row>
    <row r="63" spans="2:6" ht="15" hidden="1" customHeight="1" outlineLevel="1">
      <c r="B63" s="319" t="s">
        <v>274</v>
      </c>
      <c r="C63" s="268">
        <v>3749</v>
      </c>
      <c r="D63" s="86">
        <v>-0.21156677181913774</v>
      </c>
      <c r="E63" s="86">
        <v>8.9825581395348797E-2</v>
      </c>
      <c r="F63" s="320">
        <v>-5.8706038825323104E-2</v>
      </c>
    </row>
    <row r="64" spans="2:6" ht="15" hidden="1" customHeight="1" outlineLevel="1">
      <c r="B64" s="319" t="s">
        <v>275</v>
      </c>
      <c r="C64" s="268">
        <v>4755</v>
      </c>
      <c r="D64" s="86">
        <v>0.8004543733434305</v>
      </c>
      <c r="E64" s="86">
        <v>2.6997840172786169E-2</v>
      </c>
      <c r="F64" s="320">
        <v>-5.8671706513925281E-2</v>
      </c>
    </row>
    <row r="65" spans="2:6" ht="15" hidden="1" customHeight="1" outlineLevel="1">
      <c r="B65" s="319" t="s">
        <v>276</v>
      </c>
      <c r="C65" s="268">
        <v>2641</v>
      </c>
      <c r="D65" s="86">
        <v>-0.1184913217623498</v>
      </c>
      <c r="E65" s="86">
        <v>-0.30371737411020305</v>
      </c>
      <c r="F65" s="320">
        <v>-5.7505968915190331E-2</v>
      </c>
    </row>
    <row r="66" spans="2:6" ht="15" hidden="1" customHeight="1" outlineLevel="1">
      <c r="B66" s="319" t="s">
        <v>277</v>
      </c>
      <c r="C66" s="268">
        <v>2996</v>
      </c>
      <c r="D66" s="86">
        <v>-0.89950692650857011</v>
      </c>
      <c r="E66" s="86">
        <v>-0.19332256327409802</v>
      </c>
      <c r="F66" s="320">
        <v>-5.4028484492060658E-2</v>
      </c>
    </row>
    <row r="67" spans="2:6" ht="15" hidden="1" customHeight="1" outlineLevel="1">
      <c r="B67" s="319" t="s">
        <v>278</v>
      </c>
      <c r="C67" s="268">
        <v>29813</v>
      </c>
      <c r="D67" s="86">
        <v>-0.53811235398010726</v>
      </c>
      <c r="E67" s="86">
        <v>-9.8133526938318671E-2</v>
      </c>
      <c r="F67" s="320">
        <v>-5.3028666466900298E-2</v>
      </c>
    </row>
    <row r="68" spans="2:6" ht="15" hidden="1" customHeight="1" outlineLevel="1">
      <c r="B68" s="319" t="s">
        <v>279</v>
      </c>
      <c r="C68" s="268">
        <v>64546</v>
      </c>
      <c r="D68" s="86">
        <v>-8.723162453543017E-3</v>
      </c>
      <c r="E68" s="86">
        <v>-6.4103121782881689E-2</v>
      </c>
      <c r="F68" s="320">
        <v>-3.2558205237470772E-2</v>
      </c>
    </row>
    <row r="69" spans="2:6" ht="15" hidden="1" customHeight="1" outlineLevel="1">
      <c r="B69" s="319" t="s">
        <v>280</v>
      </c>
      <c r="C69" s="268">
        <v>65114</v>
      </c>
      <c r="D69" s="86">
        <v>-1.6716751483668323E-2</v>
      </c>
      <c r="E69" s="86">
        <v>-2.9076702851007941E-2</v>
      </c>
      <c r="F69" s="320">
        <v>6.0195418406294721E-5</v>
      </c>
    </row>
    <row r="70" spans="2:6" ht="15" hidden="1" customHeight="1" outlineLevel="1">
      <c r="B70" s="319" t="s">
        <v>281</v>
      </c>
      <c r="C70" s="268">
        <v>66221</v>
      </c>
      <c r="D70" s="86">
        <v>1.3064696253461294E-2</v>
      </c>
      <c r="E70" s="86">
        <v>-0.14685648028858544</v>
      </c>
      <c r="F70" s="320">
        <v>2.7177979953131981E-2</v>
      </c>
    </row>
    <row r="71" spans="2:6" ht="15" customHeight="1" collapsed="1">
      <c r="B71" s="326">
        <v>2007</v>
      </c>
      <c r="C71" s="271">
        <v>444239</v>
      </c>
      <c r="D71" s="272"/>
      <c r="E71" s="272">
        <v>3.6275799649162055E-2</v>
      </c>
      <c r="F71" s="327">
        <v>3.6275799649162055E-2</v>
      </c>
    </row>
    <row r="72" spans="2:6" ht="15" hidden="1" customHeight="1" outlineLevel="1">
      <c r="B72" s="319" t="s">
        <v>270</v>
      </c>
      <c r="C72" s="268">
        <v>65367</v>
      </c>
      <c r="D72" s="86">
        <v>0.14731280935163407</v>
      </c>
      <c r="E72" s="86">
        <v>9.69642048028998E-2</v>
      </c>
      <c r="F72" s="320">
        <v>9.0731449158838462E-2</v>
      </c>
    </row>
    <row r="73" spans="2:6" ht="15" hidden="1" customHeight="1" outlineLevel="1">
      <c r="B73" s="319" t="s">
        <v>271</v>
      </c>
      <c r="C73" s="268">
        <v>56974</v>
      </c>
      <c r="D73" s="86">
        <v>0.43786593983444377</v>
      </c>
      <c r="E73" s="86">
        <v>-0.14740213097090871</v>
      </c>
      <c r="F73" s="320">
        <v>8.2350351774741259E-2</v>
      </c>
    </row>
    <row r="74" spans="2:6" ht="15" hidden="1" customHeight="1" outlineLevel="1">
      <c r="B74" s="319" t="s">
        <v>272</v>
      </c>
      <c r="C74" s="268">
        <v>39624</v>
      </c>
      <c r="D74" s="86">
        <v>7.9283461018476791</v>
      </c>
      <c r="E74" s="86">
        <v>1.5323117921385743E-2</v>
      </c>
      <c r="F74" s="320">
        <v>0.12526197001450901</v>
      </c>
    </row>
    <row r="75" spans="2:6" ht="15" hidden="1" customHeight="1" outlineLevel="1">
      <c r="B75" s="319" t="s">
        <v>273</v>
      </c>
      <c r="C75" s="268">
        <v>4438</v>
      </c>
      <c r="D75" s="86">
        <v>0.29011627906976745</v>
      </c>
      <c r="E75" s="86">
        <v>0.15272727272727282</v>
      </c>
      <c r="F75" s="320">
        <v>0.12040340143108996</v>
      </c>
    </row>
    <row r="76" spans="2:6" ht="15" hidden="1" customHeight="1" outlineLevel="1">
      <c r="B76" s="319" t="s">
        <v>274</v>
      </c>
      <c r="C76" s="268">
        <v>3440</v>
      </c>
      <c r="D76" s="86">
        <v>-0.25701943844492442</v>
      </c>
      <c r="E76" s="86">
        <v>0.11111111111111116</v>
      </c>
      <c r="F76" s="320">
        <v>0.12022945841066313</v>
      </c>
    </row>
    <row r="77" spans="2:6" ht="15" hidden="1" customHeight="1" outlineLevel="1">
      <c r="B77" s="319" t="s">
        <v>275</v>
      </c>
      <c r="C77" s="268">
        <v>4630</v>
      </c>
      <c r="D77" s="86">
        <v>0.22066965462694438</v>
      </c>
      <c r="E77" s="86">
        <v>0.16801210898082752</v>
      </c>
      <c r="F77" s="320">
        <v>0.11732089648918254</v>
      </c>
    </row>
    <row r="78" spans="2:6" ht="15" hidden="1" customHeight="1" outlineLevel="1">
      <c r="B78" s="319" t="s">
        <v>276</v>
      </c>
      <c r="C78" s="268">
        <v>3793</v>
      </c>
      <c r="D78" s="86">
        <v>2.1270866989768444E-2</v>
      </c>
      <c r="E78" s="86">
        <v>0.10647607934655778</v>
      </c>
      <c r="F78" s="320">
        <v>0.11480384440117652</v>
      </c>
    </row>
    <row r="79" spans="2:6" ht="15" hidden="1" customHeight="1" outlineLevel="1">
      <c r="B79" s="319" t="s">
        <v>277</v>
      </c>
      <c r="C79" s="268">
        <v>3714</v>
      </c>
      <c r="D79" s="86">
        <v>-0.88764860695162895</v>
      </c>
      <c r="E79" s="86">
        <v>-7.5659532105525118E-2</v>
      </c>
      <c r="F79" s="320">
        <v>0.10830042173221943</v>
      </c>
    </row>
    <row r="80" spans="2:6" ht="15" hidden="1" customHeight="1" outlineLevel="1">
      <c r="B80" s="319" t="s">
        <v>278</v>
      </c>
      <c r="C80" s="268">
        <v>33057</v>
      </c>
      <c r="D80" s="86">
        <v>-0.52068380529818614</v>
      </c>
      <c r="E80" s="86">
        <v>0.21083476795721778</v>
      </c>
      <c r="F80" s="320">
        <v>0.11335159165496433</v>
      </c>
    </row>
    <row r="81" spans="2:6" ht="15" hidden="1" customHeight="1" outlineLevel="1">
      <c r="B81" s="319" t="s">
        <v>279</v>
      </c>
      <c r="C81" s="268">
        <v>68967</v>
      </c>
      <c r="D81" s="86">
        <v>2.8375879756650364E-2</v>
      </c>
      <c r="E81" s="86">
        <v>0.15844727382672086</v>
      </c>
      <c r="F81" s="320">
        <v>9.8093608132284071E-2</v>
      </c>
    </row>
    <row r="82" spans="2:6" ht="15" hidden="1" customHeight="1" outlineLevel="1">
      <c r="B82" s="319" t="s">
        <v>280</v>
      </c>
      <c r="C82" s="268">
        <v>67064</v>
      </c>
      <c r="D82" s="86">
        <v>-0.13599587735119814</v>
      </c>
      <c r="E82" s="86">
        <v>0.15631573502534568</v>
      </c>
      <c r="F82" s="320">
        <v>9.5610057218832312E-2</v>
      </c>
    </row>
    <row r="83" spans="2:6" ht="15" hidden="1" customHeight="1" outlineLevel="1">
      <c r="B83" s="319" t="s">
        <v>281</v>
      </c>
      <c r="C83" s="268">
        <v>77620</v>
      </c>
      <c r="D83" s="86">
        <v>0.30258940408464641</v>
      </c>
      <c r="E83" s="86">
        <v>0.20527950310559007</v>
      </c>
      <c r="F83" s="320">
        <v>9.1175735892539134E-2</v>
      </c>
    </row>
    <row r="84" spans="2:6" ht="15" customHeight="1" collapsed="1">
      <c r="B84" s="326">
        <v>2006</v>
      </c>
      <c r="C84" s="271">
        <v>428688</v>
      </c>
      <c r="D84" s="272"/>
      <c r="E84" s="272">
        <v>9.0731449158838462E-2</v>
      </c>
      <c r="F84" s="327">
        <v>9.0731449158838462E-2</v>
      </c>
    </row>
    <row r="85" spans="2:6" ht="15" hidden="1" customHeight="1" outlineLevel="1">
      <c r="B85" s="319" t="s">
        <v>270</v>
      </c>
      <c r="C85" s="268">
        <v>59589</v>
      </c>
      <c r="D85" s="86">
        <v>-0.10826948401771819</v>
      </c>
      <c r="E85" s="86">
        <v>4.0056550424128146E-2</v>
      </c>
      <c r="F85" s="320">
        <v>9.9594326161766E-2</v>
      </c>
    </row>
    <row r="86" spans="2:6" ht="15" hidden="1" customHeight="1" outlineLevel="1">
      <c r="B86" s="319" t="s">
        <v>271</v>
      </c>
      <c r="C86" s="268">
        <v>66824</v>
      </c>
      <c r="D86" s="86">
        <v>0.71229436785732592</v>
      </c>
      <c r="E86" s="86">
        <v>0.10130692024984755</v>
      </c>
      <c r="F86" s="320">
        <v>0.11280313278746879</v>
      </c>
    </row>
    <row r="87" spans="2:6" ht="15" hidden="1" customHeight="1" outlineLevel="1">
      <c r="B87" s="319" t="s">
        <v>272</v>
      </c>
      <c r="C87" s="268">
        <v>39026</v>
      </c>
      <c r="D87" s="86">
        <v>9.1366233766233762</v>
      </c>
      <c r="E87" s="86">
        <v>-2.8237051792828649E-2</v>
      </c>
      <c r="F87" s="320">
        <v>0.11582874915860075</v>
      </c>
    </row>
    <row r="88" spans="2:6" ht="15" hidden="1" customHeight="1" outlineLevel="1">
      <c r="B88" s="319" t="s">
        <v>273</v>
      </c>
      <c r="C88" s="268">
        <v>3850</v>
      </c>
      <c r="D88" s="86">
        <v>0.24354005167958656</v>
      </c>
      <c r="E88" s="86">
        <v>0.13737075332348603</v>
      </c>
      <c r="F88" s="320">
        <v>0.15559416989978581</v>
      </c>
    </row>
    <row r="89" spans="2:6" ht="15" hidden="1" customHeight="1" outlineLevel="1">
      <c r="B89" s="319" t="s">
        <v>274</v>
      </c>
      <c r="C89" s="268">
        <v>3096</v>
      </c>
      <c r="D89" s="86">
        <v>-0.21897073662966701</v>
      </c>
      <c r="E89" s="86">
        <v>-0.18332893695594832</v>
      </c>
      <c r="F89" s="320">
        <v>0.1503995365614772</v>
      </c>
    </row>
    <row r="90" spans="2:6" ht="15" hidden="1" customHeight="1" outlineLevel="1">
      <c r="B90" s="319" t="s">
        <v>275</v>
      </c>
      <c r="C90" s="268">
        <v>3964</v>
      </c>
      <c r="D90" s="86">
        <v>0.15635939323220538</v>
      </c>
      <c r="E90" s="86">
        <v>-6.4653138272770194E-2</v>
      </c>
      <c r="F90" s="320">
        <v>0.15484394122100165</v>
      </c>
    </row>
    <row r="91" spans="2:6" ht="15" hidden="1" customHeight="1" outlineLevel="1">
      <c r="B91" s="319" t="s">
        <v>276</v>
      </c>
      <c r="C91" s="268">
        <v>3428</v>
      </c>
      <c r="D91" s="86">
        <v>-0.14683922349427575</v>
      </c>
      <c r="E91" s="86">
        <v>-0.36104380242311274</v>
      </c>
      <c r="F91" s="320">
        <v>0.14962331488851244</v>
      </c>
    </row>
    <row r="92" spans="2:6" ht="15" hidden="1" customHeight="1" outlineLevel="1">
      <c r="B92" s="319" t="s">
        <v>277</v>
      </c>
      <c r="C92" s="268">
        <v>4018</v>
      </c>
      <c r="D92" s="86">
        <v>-0.85282590381304713</v>
      </c>
      <c r="E92" s="86">
        <v>0.58814229249011851</v>
      </c>
      <c r="F92" s="320">
        <v>0.15732494521385232</v>
      </c>
    </row>
    <row r="93" spans="2:6" ht="15" hidden="1" customHeight="1" outlineLevel="1">
      <c r="B93" s="319" t="s">
        <v>278</v>
      </c>
      <c r="C93" s="268">
        <v>27301</v>
      </c>
      <c r="D93" s="86">
        <v>-0.54142170860348704</v>
      </c>
      <c r="E93" s="86">
        <v>-4.7754447360746077E-3</v>
      </c>
      <c r="F93" s="320">
        <v>0.14616643249684325</v>
      </c>
    </row>
    <row r="94" spans="2:6" ht="15" hidden="1" customHeight="1" outlineLevel="1">
      <c r="B94" s="319" t="s">
        <v>279</v>
      </c>
      <c r="C94" s="268">
        <v>59534</v>
      </c>
      <c r="D94" s="86">
        <v>2.6483671850753475E-2</v>
      </c>
      <c r="E94" s="86">
        <v>0.14928283237775331</v>
      </c>
      <c r="F94" s="320">
        <v>0.16158752657689579</v>
      </c>
    </row>
    <row r="95" spans="2:6" ht="15" hidden="1" customHeight="1" outlineLevel="1">
      <c r="B95" s="319" t="s">
        <v>280</v>
      </c>
      <c r="C95" s="268">
        <v>57998</v>
      </c>
      <c r="D95" s="86">
        <v>-9.9409937888198754E-2</v>
      </c>
      <c r="E95" s="86">
        <v>0.13211009174311927</v>
      </c>
      <c r="F95" s="320">
        <v>0.14182483049035044</v>
      </c>
    </row>
    <row r="96" spans="2:6" ht="15" hidden="1" customHeight="1" outlineLevel="1">
      <c r="B96" s="319" t="s">
        <v>281</v>
      </c>
      <c r="C96" s="268">
        <v>64400</v>
      </c>
      <c r="D96" s="86">
        <v>0.12402694872063402</v>
      </c>
      <c r="E96" s="86">
        <v>0.30030084600319018</v>
      </c>
      <c r="F96" s="320">
        <v>0.14209329934383086</v>
      </c>
    </row>
    <row r="97" spans="2:6" ht="15" customHeight="1" collapsed="1">
      <c r="B97" s="326">
        <v>2005</v>
      </c>
      <c r="C97" s="271">
        <v>393028</v>
      </c>
      <c r="D97" s="272"/>
      <c r="E97" s="272">
        <v>9.9594326161766E-2</v>
      </c>
      <c r="F97" s="327">
        <v>9.9594326161766E-2</v>
      </c>
    </row>
    <row r="98" spans="2:6" ht="15" hidden="1" customHeight="1" outlineLevel="1">
      <c r="B98" s="319" t="s">
        <v>270</v>
      </c>
      <c r="C98" s="268">
        <v>57294</v>
      </c>
      <c r="D98" s="86">
        <v>-5.5754239662475072E-2</v>
      </c>
      <c r="E98" s="86">
        <v>0.12365412147718136</v>
      </c>
      <c r="F98" s="320">
        <v>9.1296011333382276E-2</v>
      </c>
    </row>
    <row r="99" spans="2:6" ht="15" hidden="1" customHeight="1" outlineLevel="1">
      <c r="B99" s="319" t="s">
        <v>271</v>
      </c>
      <c r="C99" s="268">
        <v>60677</v>
      </c>
      <c r="D99" s="86">
        <v>0.51088147410358564</v>
      </c>
      <c r="E99" s="86">
        <v>0.11917146229895237</v>
      </c>
      <c r="F99" s="320">
        <v>3.9994431642487838E-2</v>
      </c>
    </row>
    <row r="100" spans="2:6" ht="15" hidden="1" customHeight="1" outlineLevel="1">
      <c r="B100" s="319" t="s">
        <v>272</v>
      </c>
      <c r="C100" s="268">
        <v>40160</v>
      </c>
      <c r="D100" s="86">
        <v>10.86410635155096</v>
      </c>
      <c r="E100" s="86">
        <v>0.37153785731361633</v>
      </c>
      <c r="F100" s="320">
        <v>2.647614169054191E-2</v>
      </c>
    </row>
    <row r="101" spans="2:6" ht="15" hidden="1" customHeight="1" outlineLevel="1">
      <c r="B101" s="319" t="s">
        <v>273</v>
      </c>
      <c r="C101" s="268">
        <v>3385</v>
      </c>
      <c r="D101" s="86">
        <v>-0.10709575309944605</v>
      </c>
      <c r="E101" s="86">
        <v>-0.2457664884135472</v>
      </c>
      <c r="F101" s="320">
        <v>-5.4734195017013265E-3</v>
      </c>
    </row>
    <row r="102" spans="2:6" ht="15" hidden="1" customHeight="1" outlineLevel="1">
      <c r="B102" s="319" t="s">
        <v>274</v>
      </c>
      <c r="C102" s="268">
        <v>3791</v>
      </c>
      <c r="D102" s="86">
        <v>-0.10547428032090608</v>
      </c>
      <c r="E102" s="86">
        <v>0.22132731958762886</v>
      </c>
      <c r="F102" s="320">
        <v>-3.6623933785355778E-3</v>
      </c>
    </row>
    <row r="103" spans="2:6" ht="15" hidden="1" customHeight="1" outlineLevel="1">
      <c r="B103" s="319" t="s">
        <v>275</v>
      </c>
      <c r="C103" s="268">
        <v>4238</v>
      </c>
      <c r="D103" s="86">
        <v>-0.21006523765144455</v>
      </c>
      <c r="E103" s="86">
        <v>-0.29295962629295957</v>
      </c>
      <c r="F103" s="320">
        <v>-9.9801522647154917E-3</v>
      </c>
    </row>
    <row r="104" spans="2:6" ht="15" hidden="1" customHeight="1" outlineLevel="1">
      <c r="B104" s="319" t="s">
        <v>276</v>
      </c>
      <c r="C104" s="268">
        <v>5365</v>
      </c>
      <c r="D104" s="86">
        <v>1.1205533596837944</v>
      </c>
      <c r="E104" s="86">
        <v>0.1170102019571102</v>
      </c>
      <c r="F104" s="320">
        <v>-4.9816520011017884E-3</v>
      </c>
    </row>
    <row r="105" spans="2:6" ht="15" hidden="1" customHeight="1" outlineLevel="1">
      <c r="B105" s="319" t="s">
        <v>277</v>
      </c>
      <c r="C105" s="268">
        <v>2530</v>
      </c>
      <c r="D105" s="86">
        <v>-0.90777194517352</v>
      </c>
      <c r="E105" s="86">
        <v>-0.43740271291972421</v>
      </c>
      <c r="F105" s="320">
        <v>-6.2782580870719418E-3</v>
      </c>
    </row>
    <row r="106" spans="2:6" ht="15" hidden="1" customHeight="1" outlineLevel="1">
      <c r="B106" s="319" t="s">
        <v>278</v>
      </c>
      <c r="C106" s="268">
        <v>27432</v>
      </c>
      <c r="D106" s="86">
        <v>-0.47043493368853884</v>
      </c>
      <c r="E106" s="86">
        <v>0.18928292725223272</v>
      </c>
      <c r="F106" s="320">
        <v>-8.9438021228205322E-4</v>
      </c>
    </row>
    <row r="107" spans="2:6" ht="15" hidden="1" customHeight="1" outlineLevel="1">
      <c r="B107" s="319" t="s">
        <v>279</v>
      </c>
      <c r="C107" s="268">
        <v>51801</v>
      </c>
      <c r="D107" s="86">
        <v>1.1145813000195199E-2</v>
      </c>
      <c r="E107" s="86">
        <v>1.9865333123326501E-2</v>
      </c>
      <c r="F107" s="320">
        <v>-1.7878946964826059E-2</v>
      </c>
    </row>
    <row r="108" spans="2:6" ht="15" hidden="1" customHeight="1" outlineLevel="1">
      <c r="B108" s="319" t="s">
        <v>280</v>
      </c>
      <c r="C108" s="268">
        <v>51230</v>
      </c>
      <c r="D108" s="86">
        <v>3.4385284794152683E-2</v>
      </c>
      <c r="E108" s="86">
        <v>0.13275549462698444</v>
      </c>
      <c r="F108" s="320">
        <v>-5.5532322258162736E-2</v>
      </c>
    </row>
    <row r="109" spans="2:6" ht="15" hidden="1" customHeight="1" outlineLevel="1">
      <c r="B109" s="319" t="s">
        <v>281</v>
      </c>
      <c r="C109" s="268">
        <v>49527</v>
      </c>
      <c r="D109" s="86">
        <v>-2.8672851007079947E-2</v>
      </c>
      <c r="E109" s="86">
        <v>-3.0251409774436078E-2</v>
      </c>
      <c r="F109" s="320">
        <v>-0.10441524331779262</v>
      </c>
    </row>
    <row r="110" spans="2:6" ht="15" customHeight="1" collapsed="1">
      <c r="B110" s="326">
        <v>2004</v>
      </c>
      <c r="C110" s="271">
        <v>357430</v>
      </c>
      <c r="D110" s="272"/>
      <c r="E110" s="272">
        <v>9.1296011333382276E-2</v>
      </c>
      <c r="F110" s="327">
        <v>9.1296011333382276E-2</v>
      </c>
    </row>
    <row r="111" spans="2:6" ht="15" hidden="1" customHeight="1" outlineLevel="1">
      <c r="B111" s="319" t="s">
        <v>270</v>
      </c>
      <c r="C111" s="268">
        <v>50989</v>
      </c>
      <c r="D111" s="86">
        <v>-5.9521174561015196E-2</v>
      </c>
      <c r="E111" s="86">
        <v>-0.16525056071247324</v>
      </c>
      <c r="F111" s="320">
        <v>-0.12404355070351347</v>
      </c>
    </row>
    <row r="112" spans="2:6" ht="15" hidden="1" customHeight="1" outlineLevel="1">
      <c r="B112" s="319" t="s">
        <v>271</v>
      </c>
      <c r="C112" s="268">
        <v>54216</v>
      </c>
      <c r="D112" s="86">
        <v>0.85157610737338207</v>
      </c>
      <c r="E112" s="86">
        <v>3.5288725939504939E-2</v>
      </c>
      <c r="F112" s="320">
        <v>-8.6392024851981386E-2</v>
      </c>
    </row>
    <row r="113" spans="2:6" ht="15" hidden="1" customHeight="1" outlineLevel="1">
      <c r="B113" s="319" t="s">
        <v>272</v>
      </c>
      <c r="C113" s="268">
        <v>29281</v>
      </c>
      <c r="D113" s="86">
        <v>5.5242869875222818</v>
      </c>
      <c r="E113" s="86">
        <v>5.2181674619795615E-3</v>
      </c>
      <c r="F113" s="320">
        <v>-9.8547308453317051E-2</v>
      </c>
    </row>
    <row r="114" spans="2:6" ht="15" hidden="1" customHeight="1" outlineLevel="1">
      <c r="B114" s="319" t="s">
        <v>273</v>
      </c>
      <c r="C114" s="268">
        <v>4488</v>
      </c>
      <c r="D114" s="86">
        <v>0.44587628865979384</v>
      </c>
      <c r="E114" s="86">
        <v>-9.9699097291875649E-2</v>
      </c>
      <c r="F114" s="320">
        <v>-0.1053634689150178</v>
      </c>
    </row>
    <row r="115" spans="2:6" ht="15" hidden="1" customHeight="1" outlineLevel="1">
      <c r="B115" s="319" t="s">
        <v>274</v>
      </c>
      <c r="C115" s="268">
        <v>3104</v>
      </c>
      <c r="D115" s="86">
        <v>-0.48214881548214883</v>
      </c>
      <c r="E115" s="86">
        <v>-0.31855104281009883</v>
      </c>
      <c r="F115" s="320">
        <v>-0.10632318376636496</v>
      </c>
    </row>
    <row r="116" spans="2:6" ht="15" hidden="1" customHeight="1" outlineLevel="1">
      <c r="B116" s="319" t="s">
        <v>275</v>
      </c>
      <c r="C116" s="268">
        <v>5994</v>
      </c>
      <c r="D116" s="86">
        <v>0.24797001873828858</v>
      </c>
      <c r="E116" s="86">
        <v>-1.1380504700643224E-2</v>
      </c>
      <c r="F116" s="320">
        <v>-0.1070190939247565</v>
      </c>
    </row>
    <row r="117" spans="2:6" ht="15" hidden="1" customHeight="1" outlineLevel="1">
      <c r="B117" s="319" t="s">
        <v>276</v>
      </c>
      <c r="C117" s="268">
        <v>4803</v>
      </c>
      <c r="D117" s="86">
        <v>6.8045363575717138E-2</v>
      </c>
      <c r="E117" s="86">
        <v>2.6720820863616934E-2</v>
      </c>
      <c r="F117" s="320">
        <v>-0.11060095989210439</v>
      </c>
    </row>
    <row r="118" spans="2:6" ht="15" hidden="1" customHeight="1" outlineLevel="1">
      <c r="B118" s="319" t="s">
        <v>277</v>
      </c>
      <c r="C118" s="268">
        <v>4497</v>
      </c>
      <c r="D118" s="86">
        <v>-0.80503771785311717</v>
      </c>
      <c r="E118" s="86">
        <v>-3.2278889606197514E-2</v>
      </c>
      <c r="F118" s="320">
        <v>-0.11226781834728217</v>
      </c>
    </row>
    <row r="119" spans="2:6" ht="15" hidden="1" customHeight="1" outlineLevel="1">
      <c r="B119" s="319" t="s">
        <v>278</v>
      </c>
      <c r="C119" s="268">
        <v>23066</v>
      </c>
      <c r="D119" s="86">
        <v>-0.54587336588439128</v>
      </c>
      <c r="E119" s="86">
        <v>-5.6991005723630472E-2</v>
      </c>
      <c r="F119" s="320">
        <v>-0.11563916745456593</v>
      </c>
    </row>
    <row r="120" spans="2:6" ht="15" hidden="1" customHeight="1" outlineLevel="1">
      <c r="B120" s="319" t="s">
        <v>279</v>
      </c>
      <c r="C120" s="268">
        <v>50792</v>
      </c>
      <c r="D120" s="86">
        <v>0.12307079998231106</v>
      </c>
      <c r="E120" s="86">
        <v>-0.19685014468461914</v>
      </c>
      <c r="F120" s="320">
        <v>-0.13423231799646096</v>
      </c>
    </row>
    <row r="121" spans="2:6" ht="15" hidden="1" customHeight="1" outlineLevel="1">
      <c r="B121" s="319" t="s">
        <v>280</v>
      </c>
      <c r="C121" s="268">
        <v>45226</v>
      </c>
      <c r="D121" s="86">
        <v>-0.11446585213032581</v>
      </c>
      <c r="E121" s="86">
        <v>-0.21629583419976428</v>
      </c>
      <c r="F121" s="320">
        <v>-0.10018584696040389</v>
      </c>
    </row>
    <row r="122" spans="2:6" ht="15" hidden="1" customHeight="1" outlineLevel="1">
      <c r="B122" s="319" t="s">
        <v>281</v>
      </c>
      <c r="C122" s="268">
        <v>51072</v>
      </c>
      <c r="D122" s="86">
        <v>-0.16389175384313148</v>
      </c>
      <c r="E122" s="86">
        <v>-0.16264428121720886</v>
      </c>
      <c r="F122" s="320">
        <v>-7.2001121790785994E-2</v>
      </c>
    </row>
    <row r="123" spans="2:6" ht="15" customHeight="1" collapsed="1">
      <c r="B123" s="326">
        <v>2003</v>
      </c>
      <c r="C123" s="271">
        <v>327528</v>
      </c>
      <c r="D123" s="272"/>
      <c r="E123" s="272">
        <v>-0.12404355070351347</v>
      </c>
      <c r="F123" s="327">
        <v>-0.12404355070351347</v>
      </c>
    </row>
    <row r="124" spans="2:6" ht="15" hidden="1" customHeight="1" outlineLevel="1">
      <c r="B124" s="319" t="s">
        <v>270</v>
      </c>
      <c r="C124" s="268">
        <v>61083</v>
      </c>
      <c r="D124" s="86">
        <v>0.16641842346471128</v>
      </c>
      <c r="E124" s="86">
        <v>7.6883748809985608E-2</v>
      </c>
      <c r="F124" s="320">
        <v>-5.7537001935796139E-2</v>
      </c>
    </row>
    <row r="125" spans="2:6" ht="15" hidden="1" customHeight="1" outlineLevel="1">
      <c r="B125" s="319" t="s">
        <v>271</v>
      </c>
      <c r="C125" s="268">
        <v>52368</v>
      </c>
      <c r="D125" s="86">
        <v>0.79779601084829554</v>
      </c>
      <c r="E125" s="86">
        <v>-5.3037015605504445E-2</v>
      </c>
      <c r="F125" s="320">
        <v>-8.3812234414434972E-2</v>
      </c>
    </row>
    <row r="126" spans="2:6" ht="15" hidden="1" customHeight="1" outlineLevel="1">
      <c r="B126" s="319" t="s">
        <v>272</v>
      </c>
      <c r="C126" s="268">
        <v>29129</v>
      </c>
      <c r="D126" s="86">
        <v>4.8433299899699094</v>
      </c>
      <c r="E126" s="86">
        <v>-8.3907286850960827E-2</v>
      </c>
      <c r="F126" s="320">
        <v>-9.3453303770696494E-2</v>
      </c>
    </row>
    <row r="127" spans="2:6" ht="15" hidden="1" customHeight="1" outlineLevel="1">
      <c r="B127" s="319" t="s">
        <v>273</v>
      </c>
      <c r="C127" s="268">
        <v>4985</v>
      </c>
      <c r="D127" s="86">
        <v>9.4401756311745341E-2</v>
      </c>
      <c r="E127" s="86">
        <v>-0.16133916554508754</v>
      </c>
      <c r="F127" s="320">
        <v>-8.983960851959949E-2</v>
      </c>
    </row>
    <row r="128" spans="2:6" ht="15" hidden="1" customHeight="1" outlineLevel="1">
      <c r="B128" s="319" t="s">
        <v>274</v>
      </c>
      <c r="C128" s="268">
        <v>4555</v>
      </c>
      <c r="D128" s="86">
        <v>-0.24872175490681181</v>
      </c>
      <c r="E128" s="86">
        <v>-0.29630773984242242</v>
      </c>
      <c r="F128" s="320">
        <v>-9.3595536757883568E-2</v>
      </c>
    </row>
    <row r="129" spans="2:6" ht="15" hidden="1" customHeight="1" outlineLevel="1">
      <c r="B129" s="319" t="s">
        <v>275</v>
      </c>
      <c r="C129" s="268">
        <v>6063</v>
      </c>
      <c r="D129" s="86">
        <v>0.29606669516887557</v>
      </c>
      <c r="E129" s="86">
        <v>-0.20879551089651571</v>
      </c>
      <c r="F129" s="320">
        <v>-9.7906236427763527E-2</v>
      </c>
    </row>
    <row r="130" spans="2:6" ht="15" hidden="1" customHeight="1" outlineLevel="1">
      <c r="B130" s="319" t="s">
        <v>276</v>
      </c>
      <c r="C130" s="268">
        <v>4678</v>
      </c>
      <c r="D130" s="86">
        <v>6.6709705186141595E-3</v>
      </c>
      <c r="E130" s="86">
        <v>-0.10895238095238091</v>
      </c>
      <c r="F130" s="320">
        <v>-9.5206543811312438E-2</v>
      </c>
    </row>
    <row r="131" spans="2:6" ht="15" hidden="1" customHeight="1" outlineLevel="1">
      <c r="B131" s="319" t="s">
        <v>277</v>
      </c>
      <c r="C131" s="268">
        <v>4647</v>
      </c>
      <c r="D131" s="86">
        <v>-0.81001635322976284</v>
      </c>
      <c r="E131" s="86">
        <v>-0.25837855090967121</v>
      </c>
      <c r="F131" s="320">
        <v>-0.10246622427131069</v>
      </c>
    </row>
    <row r="132" spans="2:6" ht="15" hidden="1" customHeight="1" outlineLevel="1">
      <c r="B132" s="319" t="s">
        <v>278</v>
      </c>
      <c r="C132" s="268">
        <v>24460</v>
      </c>
      <c r="D132" s="86">
        <v>-0.61322559731819548</v>
      </c>
      <c r="E132" s="86">
        <v>-0.28625620075868108</v>
      </c>
      <c r="F132" s="320">
        <v>-0.11052897640840231</v>
      </c>
    </row>
    <row r="133" spans="2:6" ht="15" hidden="1" customHeight="1" outlineLevel="1">
      <c r="B133" s="319" t="s">
        <v>279</v>
      </c>
      <c r="C133" s="268">
        <v>63241</v>
      </c>
      <c r="D133" s="86">
        <v>9.5879254176197401E-2</v>
      </c>
      <c r="E133" s="86">
        <v>1.5789135532782828E-2</v>
      </c>
      <c r="F133" s="320">
        <v>-9.7945410572382818E-2</v>
      </c>
    </row>
    <row r="134" spans="2:6" ht="15" hidden="1" customHeight="1" outlineLevel="1">
      <c r="B134" s="319" t="s">
        <v>280</v>
      </c>
      <c r="C134" s="268">
        <v>57708</v>
      </c>
      <c r="D134" s="86">
        <v>-5.3843126967471143E-2</v>
      </c>
      <c r="E134" s="86">
        <v>-2.674806894458126E-2</v>
      </c>
      <c r="F134" s="320">
        <v>-9.2504831995242398E-2</v>
      </c>
    </row>
    <row r="135" spans="2:6" ht="15" hidden="1" customHeight="1" outlineLevel="1">
      <c r="B135" s="319" t="s">
        <v>281</v>
      </c>
      <c r="C135" s="268">
        <v>60992</v>
      </c>
      <c r="D135" s="86">
        <v>7.5279433024223463E-2</v>
      </c>
      <c r="E135" s="86">
        <v>-6.8795993770802144E-2</v>
      </c>
      <c r="F135" s="320">
        <v>-0.10414182803214067</v>
      </c>
    </row>
    <row r="136" spans="2:6" ht="15" customHeight="1" collapsed="1">
      <c r="B136" s="326">
        <v>2002</v>
      </c>
      <c r="C136" s="271">
        <v>373909</v>
      </c>
      <c r="D136" s="272"/>
      <c r="E136" s="272">
        <v>-5.7537001935796139E-2</v>
      </c>
      <c r="F136" s="327">
        <v>-5.7537001935796139E-2</v>
      </c>
    </row>
    <row r="137" spans="2:6" ht="15" hidden="1" customHeight="1" outlineLevel="1">
      <c r="B137" s="319" t="s">
        <v>270</v>
      </c>
      <c r="C137" s="268">
        <v>56722</v>
      </c>
      <c r="D137" s="86">
        <v>2.5695737870924575E-2</v>
      </c>
      <c r="E137" s="86">
        <v>-0.10448373855383641</v>
      </c>
      <c r="F137" s="320">
        <v>-0.10415029580454316</v>
      </c>
    </row>
    <row r="138" spans="2:6" ht="15" hidden="1" customHeight="1" outlineLevel="1">
      <c r="B138" s="319" t="s">
        <v>271</v>
      </c>
      <c r="C138" s="268">
        <v>55301</v>
      </c>
      <c r="D138" s="86">
        <v>0.73918923168852413</v>
      </c>
      <c r="E138" s="86">
        <v>-0.11977525228408625</v>
      </c>
      <c r="F138" s="320">
        <v>-7.5565232338279942E-2</v>
      </c>
    </row>
    <row r="139" spans="2:6" ht="15" hidden="1" customHeight="1" outlineLevel="1">
      <c r="B139" s="319" t="s">
        <v>272</v>
      </c>
      <c r="C139" s="268">
        <v>31797</v>
      </c>
      <c r="D139" s="86">
        <v>4.3494279946164198</v>
      </c>
      <c r="E139" s="86">
        <v>-3.9278484454784435E-2</v>
      </c>
      <c r="F139" s="320">
        <v>-7.1205911673022482E-2</v>
      </c>
    </row>
    <row r="140" spans="2:6" ht="15" hidden="1" customHeight="1" outlineLevel="1">
      <c r="B140" s="319" t="s">
        <v>273</v>
      </c>
      <c r="C140" s="268">
        <v>5944</v>
      </c>
      <c r="D140" s="86">
        <v>-8.172408465935424E-2</v>
      </c>
      <c r="E140" s="86">
        <v>-0.31756601607347879</v>
      </c>
      <c r="F140" s="320">
        <v>-6.9959655583234026E-2</v>
      </c>
    </row>
    <row r="141" spans="2:6" ht="15" hidden="1" customHeight="1" outlineLevel="1">
      <c r="B141" s="319" t="s">
        <v>274</v>
      </c>
      <c r="C141" s="268">
        <v>6473</v>
      </c>
      <c r="D141" s="86">
        <v>-0.15529166122928356</v>
      </c>
      <c r="E141" s="86">
        <v>-0.38830088830088827</v>
      </c>
      <c r="F141" s="320">
        <v>-5.8167563985001336E-2</v>
      </c>
    </row>
    <row r="142" spans="2:6" ht="15" hidden="1" customHeight="1" outlineLevel="1">
      <c r="B142" s="319" t="s">
        <v>275</v>
      </c>
      <c r="C142" s="268">
        <v>7663</v>
      </c>
      <c r="D142" s="86">
        <v>0.45961904761904759</v>
      </c>
      <c r="E142" s="86">
        <v>-6.3317442855396644E-2</v>
      </c>
      <c r="F142" s="320">
        <v>-4.1364701145638838E-2</v>
      </c>
    </row>
    <row r="143" spans="2:6" ht="15" hidden="1" customHeight="1" outlineLevel="1">
      <c r="B143" s="319" t="s">
        <v>276</v>
      </c>
      <c r="C143" s="268">
        <v>5250</v>
      </c>
      <c r="D143" s="86">
        <v>-0.16214490903287584</v>
      </c>
      <c r="E143" s="86">
        <v>-0.43432819739252237</v>
      </c>
      <c r="F143" s="320">
        <v>-3.3469169617208916E-2</v>
      </c>
    </row>
    <row r="144" spans="2:6" ht="15" hidden="1" customHeight="1" outlineLevel="1">
      <c r="B144" s="319" t="s">
        <v>277</v>
      </c>
      <c r="C144" s="268">
        <v>6266</v>
      </c>
      <c r="D144" s="86">
        <v>-0.81715786402100965</v>
      </c>
      <c r="E144" s="86">
        <v>-0.47459332550729494</v>
      </c>
      <c r="F144" s="320">
        <v>-2.0204099570243605E-2</v>
      </c>
    </row>
    <row r="145" spans="2:6" ht="15" hidden="1" customHeight="1" outlineLevel="1">
      <c r="B145" s="319" t="s">
        <v>278</v>
      </c>
      <c r="C145" s="268">
        <v>34270</v>
      </c>
      <c r="D145" s="86">
        <v>-0.44954865238202318</v>
      </c>
      <c r="E145" s="86">
        <v>-0.12480527108818351</v>
      </c>
      <c r="F145" s="320">
        <v>6.5514726744499985E-3</v>
      </c>
    </row>
    <row r="146" spans="2:6" ht="15" hidden="1" customHeight="1" outlineLevel="1">
      <c r="B146" s="319" t="s">
        <v>279</v>
      </c>
      <c r="C146" s="268">
        <v>62258</v>
      </c>
      <c r="D146" s="86">
        <v>4.9988194421020676E-2</v>
      </c>
      <c r="E146" s="86">
        <v>6.2931093355186762E-2</v>
      </c>
      <c r="F146" s="320">
        <v>4.008451959426762E-2</v>
      </c>
    </row>
    <row r="147" spans="2:6" ht="15" hidden="1" customHeight="1" outlineLevel="1">
      <c r="B147" s="319" t="s">
        <v>280</v>
      </c>
      <c r="C147" s="268">
        <v>59294</v>
      </c>
      <c r="D147" s="86">
        <v>-9.4720449479373414E-2</v>
      </c>
      <c r="E147" s="86">
        <v>-0.11044767162746039</v>
      </c>
      <c r="F147" s="320">
        <v>1.0490733459312951E-2</v>
      </c>
    </row>
    <row r="148" spans="2:6" ht="15" hidden="1" customHeight="1" outlineLevel="1">
      <c r="B148" s="319" t="s">
        <v>281</v>
      </c>
      <c r="C148" s="268">
        <v>65498</v>
      </c>
      <c r="D148" s="86">
        <v>3.407009788443327E-2</v>
      </c>
      <c r="E148" s="86">
        <v>-7.1371859581466524E-2</v>
      </c>
      <c r="F148" s="320">
        <v>4.0292918444738035E-2</v>
      </c>
    </row>
    <row r="149" spans="2:6" ht="15" customHeight="1" collapsed="1">
      <c r="B149" s="326">
        <v>2001</v>
      </c>
      <c r="C149" s="271">
        <v>396736</v>
      </c>
      <c r="D149" s="272"/>
      <c r="E149" s="272">
        <v>-0.10415029580454316</v>
      </c>
      <c r="F149" s="327">
        <v>-0.10415029580454316</v>
      </c>
    </row>
    <row r="150" spans="2:6" ht="15" hidden="1" customHeight="1" outlineLevel="1">
      <c r="B150" s="319" t="s">
        <v>270</v>
      </c>
      <c r="C150" s="268">
        <v>63340</v>
      </c>
      <c r="D150" s="86">
        <v>8.1813262025276154E-3</v>
      </c>
      <c r="E150" s="86">
        <v>0.11504268990405775</v>
      </c>
      <c r="F150" s="320">
        <v>4.0718346168217234E-2</v>
      </c>
    </row>
    <row r="151" spans="2:6" ht="15" hidden="1" customHeight="1" outlineLevel="1">
      <c r="B151" s="319" t="s">
        <v>271</v>
      </c>
      <c r="C151" s="268">
        <v>62826</v>
      </c>
      <c r="D151" s="86">
        <v>0.89823851104329699</v>
      </c>
      <c r="E151" s="86">
        <v>-8.7891986062717753E-2</v>
      </c>
      <c r="F151" s="320">
        <v>-3.0389233528692605E-3</v>
      </c>
    </row>
    <row r="152" spans="2:6" ht="15" hidden="1" customHeight="1" outlineLevel="1">
      <c r="B152" s="319" t="s">
        <v>272</v>
      </c>
      <c r="C152" s="268">
        <v>33097</v>
      </c>
      <c r="D152" s="86">
        <v>2.7998851894374281</v>
      </c>
      <c r="E152" s="86">
        <v>-2.3744911804613245E-2</v>
      </c>
      <c r="F152" s="320">
        <v>4.6282313025587385E-3</v>
      </c>
    </row>
    <row r="153" spans="2:6" ht="15" hidden="1" customHeight="1" outlineLevel="1">
      <c r="B153" s="319" t="s">
        <v>273</v>
      </c>
      <c r="C153" s="268">
        <v>8710</v>
      </c>
      <c r="D153" s="86">
        <v>-0.1769041769041769</v>
      </c>
      <c r="E153" s="86">
        <v>0.42833715972449982</v>
      </c>
      <c r="F153" s="320">
        <v>1.8514092404993576E-2</v>
      </c>
    </row>
    <row r="154" spans="2:6" ht="15" hidden="1" customHeight="1" outlineLevel="1">
      <c r="B154" s="319" t="s">
        <v>274</v>
      </c>
      <c r="C154" s="268">
        <v>10582</v>
      </c>
      <c r="D154" s="86">
        <v>0.29348490404596017</v>
      </c>
      <c r="E154" s="86">
        <v>0.48082843548838516</v>
      </c>
      <c r="F154" s="320">
        <v>1.2713744221809042E-2</v>
      </c>
    </row>
    <row r="155" spans="2:6" ht="15" hidden="1" customHeight="1" outlineLevel="1">
      <c r="B155" s="319" t="s">
        <v>275</v>
      </c>
      <c r="C155" s="268">
        <v>8181</v>
      </c>
      <c r="D155" s="86">
        <v>-0.11852171102251913</v>
      </c>
      <c r="E155" s="86">
        <v>0.58977846871356387</v>
      </c>
      <c r="F155" s="320">
        <v>1.27257942327339E-2</v>
      </c>
    </row>
    <row r="156" spans="2:6" ht="15" hidden="1" customHeight="1" outlineLevel="1">
      <c r="B156" s="319" t="s">
        <v>276</v>
      </c>
      <c r="C156" s="268">
        <v>9281</v>
      </c>
      <c r="D156" s="86">
        <v>-0.22178433674325004</v>
      </c>
      <c r="E156" s="86">
        <v>0.23450385740888535</v>
      </c>
      <c r="F156" s="320">
        <v>7.1364770024939794E-3</v>
      </c>
    </row>
    <row r="157" spans="2:6" ht="15" hidden="1" customHeight="1" outlineLevel="1">
      <c r="B157" s="319" t="s">
        <v>277</v>
      </c>
      <c r="C157" s="268">
        <v>11926</v>
      </c>
      <c r="D157" s="86">
        <v>-0.69543121280997011</v>
      </c>
      <c r="E157" s="86">
        <v>0.96896153211160652</v>
      </c>
      <c r="F157" s="320">
        <v>7.8349188884252463E-3</v>
      </c>
    </row>
    <row r="158" spans="2:6" ht="15" hidden="1" customHeight="1" outlineLevel="1">
      <c r="B158" s="319" t="s">
        <v>278</v>
      </c>
      <c r="C158" s="268">
        <v>39157</v>
      </c>
      <c r="D158" s="86">
        <v>-0.33147237587925971</v>
      </c>
      <c r="E158" s="86">
        <v>0.30063774662857901</v>
      </c>
      <c r="F158" s="320">
        <v>5.1589060305223811E-5</v>
      </c>
    </row>
    <row r="159" spans="2:6" ht="15" hidden="1" customHeight="1" outlineLevel="1">
      <c r="B159" s="319" t="s">
        <v>279</v>
      </c>
      <c r="C159" s="268">
        <v>58572</v>
      </c>
      <c r="D159" s="86">
        <v>-0.12127940470475276</v>
      </c>
      <c r="E159" s="86">
        <v>-0.12773086717598181</v>
      </c>
      <c r="F159" s="320">
        <v>-7.0979681352609791E-3</v>
      </c>
    </row>
    <row r="160" spans="2:6" ht="15" hidden="1" customHeight="1" outlineLevel="1">
      <c r="B160" s="319" t="s">
        <v>280</v>
      </c>
      <c r="C160" s="268">
        <v>66656</v>
      </c>
      <c r="D160" s="86">
        <v>-5.4953779844609536E-2</v>
      </c>
      <c r="E160" s="86">
        <v>8.3326561458824333E-2</v>
      </c>
      <c r="F160" s="320">
        <v>4.2338619374397979E-3</v>
      </c>
    </row>
    <row r="161" spans="2:6" ht="15" hidden="1" customHeight="1" outlineLevel="1">
      <c r="B161" s="319" t="s">
        <v>281</v>
      </c>
      <c r="C161" s="268">
        <v>70532</v>
      </c>
      <c r="D161" s="86">
        <v>0.24165126309303764</v>
      </c>
      <c r="E161" s="86">
        <v>-6.2037049350373019E-2</v>
      </c>
      <c r="F161" s="320">
        <v>5.446883331581498E-3</v>
      </c>
    </row>
    <row r="162" spans="2:6" ht="15" customHeight="1" collapsed="1">
      <c r="B162" s="326">
        <v>2000</v>
      </c>
      <c r="C162" s="271">
        <v>442860</v>
      </c>
      <c r="D162" s="272"/>
      <c r="E162" s="272">
        <v>4.0718346168217234E-2</v>
      </c>
      <c r="F162" s="327">
        <v>4.0718346168217234E-2</v>
      </c>
    </row>
    <row r="163" spans="2:6" ht="15" hidden="1" customHeight="1" outlineLevel="1">
      <c r="B163" s="319" t="s">
        <v>270</v>
      </c>
      <c r="C163" s="268">
        <v>56805</v>
      </c>
      <c r="D163" s="86">
        <v>-0.17530487804878048</v>
      </c>
      <c r="E163" s="86">
        <v>-0.17586722184339953</v>
      </c>
      <c r="F163" s="320">
        <v>5.0589815377170666E-2</v>
      </c>
    </row>
    <row r="164" spans="2:6" ht="15" hidden="1" customHeight="1" outlineLevel="1">
      <c r="B164" s="319" t="s">
        <v>271</v>
      </c>
      <c r="C164" s="268">
        <v>68880</v>
      </c>
      <c r="D164" s="86">
        <v>1.0317385404990855</v>
      </c>
      <c r="E164" s="86">
        <v>-3.7531788838275126E-2</v>
      </c>
      <c r="F164" s="320">
        <v>0.10137629570351137</v>
      </c>
    </row>
    <row r="165" spans="2:6" ht="15" hidden="1" customHeight="1" outlineLevel="1">
      <c r="B165" s="319" t="s">
        <v>272</v>
      </c>
      <c r="C165" s="268">
        <v>33902</v>
      </c>
      <c r="D165" s="86">
        <v>4.5595277140045916</v>
      </c>
      <c r="E165" s="86">
        <v>0.18170727456516444</v>
      </c>
      <c r="F165" s="320">
        <v>0.13116779695848746</v>
      </c>
    </row>
    <row r="166" spans="2:6" ht="15" hidden="1" customHeight="1" outlineLevel="1">
      <c r="B166" s="319" t="s">
        <v>273</v>
      </c>
      <c r="C166" s="268">
        <v>6098</v>
      </c>
      <c r="D166" s="86">
        <v>-0.14665547159249931</v>
      </c>
      <c r="E166" s="86">
        <v>1.4473465313591838E-2</v>
      </c>
      <c r="F166" s="320">
        <v>0.12367361589930703</v>
      </c>
    </row>
    <row r="167" spans="2:6" ht="15" hidden="1" customHeight="1" outlineLevel="1">
      <c r="B167" s="319" t="s">
        <v>274</v>
      </c>
      <c r="C167" s="268">
        <v>7146</v>
      </c>
      <c r="D167" s="86">
        <v>0.38865137971239799</v>
      </c>
      <c r="E167" s="86">
        <v>0.90661686232657424</v>
      </c>
      <c r="F167" s="320">
        <v>0.13078432646695681</v>
      </c>
    </row>
    <row r="168" spans="2:6" ht="15" hidden="1" customHeight="1" outlineLevel="1">
      <c r="B168" s="319" t="s">
        <v>275</v>
      </c>
      <c r="C168" s="268">
        <v>5146</v>
      </c>
      <c r="D168" s="86">
        <v>-0.31550944400106412</v>
      </c>
      <c r="E168" s="86">
        <v>0.13648409893992941</v>
      </c>
      <c r="F168" s="320">
        <v>0.12450664450528981</v>
      </c>
    </row>
    <row r="169" spans="2:6" ht="15" hidden="1" customHeight="1" outlineLevel="1">
      <c r="B169" s="319" t="s">
        <v>276</v>
      </c>
      <c r="C169" s="268">
        <v>7518</v>
      </c>
      <c r="D169" s="86">
        <v>0.24120851906884597</v>
      </c>
      <c r="E169" s="86">
        <v>0.37440585009140759</v>
      </c>
      <c r="F169" s="320">
        <v>0.1242263241496413</v>
      </c>
    </row>
    <row r="170" spans="2:6" ht="15" hidden="1" customHeight="1" outlineLevel="1">
      <c r="B170" s="319" t="s">
        <v>277</v>
      </c>
      <c r="C170" s="268">
        <v>6057</v>
      </c>
      <c r="D170" s="86">
        <v>-0.79881086826546199</v>
      </c>
      <c r="E170" s="86">
        <v>0.71732350439466974</v>
      </c>
      <c r="F170" s="320">
        <v>0.1266158217908111</v>
      </c>
    </row>
    <row r="171" spans="2:6" ht="15" hidden="1" customHeight="1" outlineLevel="1">
      <c r="B171" s="319" t="s">
        <v>278</v>
      </c>
      <c r="C171" s="268">
        <v>30106</v>
      </c>
      <c r="D171" s="86">
        <v>-0.55165378486649097</v>
      </c>
      <c r="E171" s="86">
        <v>0.25123644071318729</v>
      </c>
      <c r="F171" s="320">
        <v>0.12647695123980696</v>
      </c>
    </row>
    <row r="172" spans="2:6" ht="15" hidden="1" customHeight="1" outlineLevel="1">
      <c r="B172" s="319" t="s">
        <v>279</v>
      </c>
      <c r="C172" s="268">
        <v>67149</v>
      </c>
      <c r="D172" s="86">
        <v>9.1339043377919357E-2</v>
      </c>
      <c r="E172" s="86">
        <v>-5.3519578270797563E-2</v>
      </c>
      <c r="F172" s="320">
        <v>0.12802363364628411</v>
      </c>
    </row>
    <row r="173" spans="2:6" ht="15" hidden="1" customHeight="1" outlineLevel="1">
      <c r="B173" s="319" t="s">
        <v>280</v>
      </c>
      <c r="C173" s="268">
        <v>61529</v>
      </c>
      <c r="D173" s="86">
        <v>-0.18176257031530513</v>
      </c>
      <c r="E173" s="86">
        <v>0.10034335991988264</v>
      </c>
      <c r="F173" s="320">
        <v>0.16332048979144109</v>
      </c>
    </row>
    <row r="174" spans="2:6" ht="15" hidden="1" customHeight="1" outlineLevel="1">
      <c r="B174" s="319" t="s">
        <v>281</v>
      </c>
      <c r="C174" s="268">
        <v>75197</v>
      </c>
      <c r="D174" s="86">
        <v>9.0965804401758277E-2</v>
      </c>
      <c r="E174" s="86">
        <v>0.21972068579585091</v>
      </c>
      <c r="F174" s="320">
        <v>0.14978382565415393</v>
      </c>
    </row>
    <row r="175" spans="2:6" ht="15" customHeight="1" collapsed="1">
      <c r="B175" s="326">
        <v>1999</v>
      </c>
      <c r="C175" s="271">
        <v>425533</v>
      </c>
      <c r="D175" s="272"/>
      <c r="E175" s="272">
        <v>5.0589815377170666E-2</v>
      </c>
      <c r="F175" s="327">
        <v>5.0589815377170666E-2</v>
      </c>
    </row>
    <row r="176" spans="2:6" ht="15" hidden="1" customHeight="1" outlineLevel="1">
      <c r="B176" s="319" t="s">
        <v>270</v>
      </c>
      <c r="C176" s="268">
        <v>68927</v>
      </c>
      <c r="D176" s="86">
        <v>-3.6875052399183969E-2</v>
      </c>
      <c r="E176" s="86">
        <v>0.12522854904009395</v>
      </c>
      <c r="F176" s="320">
        <v>0.12241974145456047</v>
      </c>
    </row>
    <row r="177" spans="2:6" ht="15" hidden="1" customHeight="1" outlineLevel="1">
      <c r="B177" s="319" t="s">
        <v>271</v>
      </c>
      <c r="C177" s="268">
        <v>71566</v>
      </c>
      <c r="D177" s="86">
        <v>1.4945449475408694</v>
      </c>
      <c r="E177" s="86">
        <v>0.12746750689247732</v>
      </c>
      <c r="F177" s="320">
        <v>9.8915108558280673E-2</v>
      </c>
    </row>
    <row r="178" spans="2:6" ht="15" hidden="1" customHeight="1" outlineLevel="1">
      <c r="B178" s="319" t="s">
        <v>272</v>
      </c>
      <c r="C178" s="268">
        <v>28689</v>
      </c>
      <c r="D178" s="86">
        <v>3.7727499584095825</v>
      </c>
      <c r="E178" s="86">
        <v>7.667192073857243E-2</v>
      </c>
      <c r="F178" s="320">
        <v>8.4741228693478776E-2</v>
      </c>
    </row>
    <row r="179" spans="2:6" ht="15" hidden="1" customHeight="1" outlineLevel="1">
      <c r="B179" s="319" t="s">
        <v>273</v>
      </c>
      <c r="C179" s="268">
        <v>6011</v>
      </c>
      <c r="D179" s="86">
        <v>0.60378868729989332</v>
      </c>
      <c r="E179" s="86">
        <v>0.71791940554444134</v>
      </c>
      <c r="F179" s="320">
        <v>7.6286166930709554E-2</v>
      </c>
    </row>
    <row r="180" spans="2:6" ht="15" hidden="1" customHeight="1" outlineLevel="1">
      <c r="B180" s="319" t="s">
        <v>274</v>
      </c>
      <c r="C180" s="268">
        <v>3748</v>
      </c>
      <c r="D180" s="86">
        <v>-0.17226148409893993</v>
      </c>
      <c r="E180" s="86">
        <v>0.30410577592205978</v>
      </c>
      <c r="F180" s="320">
        <v>7.3235845477471084E-2</v>
      </c>
    </row>
    <row r="181" spans="2:6" ht="15" hidden="1" customHeight="1" outlineLevel="1">
      <c r="B181" s="319" t="s">
        <v>275</v>
      </c>
      <c r="C181" s="268">
        <v>4528</v>
      </c>
      <c r="D181" s="86">
        <v>-0.17221206581352833</v>
      </c>
      <c r="E181" s="86">
        <v>0.1114383897889053</v>
      </c>
      <c r="F181" s="320">
        <v>7.3033754979383581E-2</v>
      </c>
    </row>
    <row r="182" spans="2:6" ht="15" hidden="1" customHeight="1" outlineLevel="1">
      <c r="B182" s="319" t="s">
        <v>276</v>
      </c>
      <c r="C182" s="268">
        <v>5470</v>
      </c>
      <c r="D182" s="86">
        <v>0.55089311029203292</v>
      </c>
      <c r="E182" s="86">
        <v>0.92673476576259239</v>
      </c>
      <c r="F182" s="320">
        <v>7.5055379524997967E-2</v>
      </c>
    </row>
    <row r="183" spans="2:6" ht="15" hidden="1" customHeight="1" outlineLevel="1">
      <c r="B183" s="319" t="s">
        <v>277</v>
      </c>
      <c r="C183" s="268">
        <v>3527</v>
      </c>
      <c r="D183" s="86">
        <v>-0.85341423880969203</v>
      </c>
      <c r="E183" s="86">
        <v>1.6558734939759034</v>
      </c>
      <c r="F183" s="320">
        <v>7.2544026680788187E-2</v>
      </c>
    </row>
    <row r="184" spans="2:6" ht="15" hidden="1" customHeight="1" outlineLevel="1">
      <c r="B184" s="319" t="s">
        <v>278</v>
      </c>
      <c r="C184" s="268">
        <v>24061</v>
      </c>
      <c r="D184" s="86">
        <v>-0.66085473458686894</v>
      </c>
      <c r="E184" s="86">
        <v>0.32326898751581146</v>
      </c>
      <c r="F184" s="320">
        <v>6.5668465455650971E-2</v>
      </c>
    </row>
    <row r="185" spans="2:6" ht="15" hidden="1" customHeight="1" outlineLevel="1">
      <c r="B185" s="319" t="s">
        <v>279</v>
      </c>
      <c r="C185" s="268">
        <v>70946</v>
      </c>
      <c r="D185" s="86">
        <v>0.26875067062484354</v>
      </c>
      <c r="E185" s="86">
        <v>0.12788146640806342</v>
      </c>
      <c r="F185" s="320">
        <v>2.8649578122541763E-2</v>
      </c>
    </row>
    <row r="186" spans="2:6" ht="15" hidden="1" customHeight="1" outlineLevel="1">
      <c r="B186" s="319" t="s">
        <v>280</v>
      </c>
      <c r="C186" s="268">
        <v>55918</v>
      </c>
      <c r="D186" s="86">
        <v>-9.2991192356977184E-2</v>
      </c>
      <c r="E186" s="86">
        <v>1.0608881097395662E-2</v>
      </c>
      <c r="F186" s="320">
        <v>3.6854107664835434E-2</v>
      </c>
    </row>
    <row r="187" spans="2:6" ht="15" hidden="1" customHeight="1" outlineLevel="1">
      <c r="B187" s="319" t="s">
        <v>281</v>
      </c>
      <c r="C187" s="268">
        <v>61651</v>
      </c>
      <c r="D187" s="86">
        <v>6.4483479169388236E-3</v>
      </c>
      <c r="E187" s="86">
        <v>5.4620411235416944E-2</v>
      </c>
      <c r="F187" s="320">
        <v>5.5864917226417843E-2</v>
      </c>
    </row>
    <row r="188" spans="2:6" ht="15" customHeight="1" collapsed="1">
      <c r="B188" s="326">
        <v>1998</v>
      </c>
      <c r="C188" s="271">
        <v>405042</v>
      </c>
      <c r="D188" s="272"/>
      <c r="E188" s="272">
        <v>0.12241974145456047</v>
      </c>
      <c r="F188" s="327">
        <v>0.12241974145456047</v>
      </c>
    </row>
    <row r="189" spans="2:6" ht="15" hidden="1" customHeight="1" outlineLevel="1">
      <c r="B189" s="319" t="s">
        <v>270</v>
      </c>
      <c r="C189" s="268">
        <v>61256</v>
      </c>
      <c r="D189" s="86">
        <v>-3.4958645135880269E-2</v>
      </c>
      <c r="E189" s="86">
        <v>-1.1904377843017011E-2</v>
      </c>
      <c r="F189" s="320">
        <v>6.3745430963329852E-2</v>
      </c>
    </row>
    <row r="190" spans="2:6" ht="15" hidden="1" customHeight="1" outlineLevel="1">
      <c r="B190" s="319" t="s">
        <v>271</v>
      </c>
      <c r="C190" s="268">
        <v>63475</v>
      </c>
      <c r="D190" s="86">
        <v>1.3821586729715529</v>
      </c>
      <c r="E190" s="86">
        <v>4.5010783490558204E-2</v>
      </c>
      <c r="F190" s="320">
        <v>9.7685953925499946E-2</v>
      </c>
    </row>
    <row r="191" spans="2:6" ht="15" hidden="1" customHeight="1" outlineLevel="1">
      <c r="B191" s="319" t="s">
        <v>272</v>
      </c>
      <c r="C191" s="268">
        <v>26646</v>
      </c>
      <c r="D191" s="86">
        <v>6.6153186624749925</v>
      </c>
      <c r="E191" s="86">
        <v>-3.3409511372292977E-2</v>
      </c>
      <c r="F191" s="320">
        <v>0.13677298370875324</v>
      </c>
    </row>
    <row r="192" spans="2:6" ht="15" hidden="1" customHeight="1" outlineLevel="1">
      <c r="B192" s="319" t="s">
        <v>273</v>
      </c>
      <c r="C192" s="268">
        <v>3499</v>
      </c>
      <c r="D192" s="86">
        <v>0.21746694502435629</v>
      </c>
      <c r="E192" s="86">
        <v>0.60430994956441997</v>
      </c>
      <c r="F192" s="320">
        <v>0.14873645056751972</v>
      </c>
    </row>
    <row r="193" spans="2:6" ht="15" hidden="1" customHeight="1" outlineLevel="1">
      <c r="B193" s="319" t="s">
        <v>274</v>
      </c>
      <c r="C193" s="268">
        <v>2874</v>
      </c>
      <c r="D193" s="86">
        <v>-0.29455081001472755</v>
      </c>
      <c r="E193" s="86">
        <v>0.35119887165021146</v>
      </c>
      <c r="F193" s="320">
        <v>0.14623376042003078</v>
      </c>
    </row>
    <row r="194" spans="2:6" ht="15" hidden="1" customHeight="1" outlineLevel="1">
      <c r="B194" s="319" t="s">
        <v>275</v>
      </c>
      <c r="C194" s="268">
        <v>4074</v>
      </c>
      <c r="D194" s="86">
        <v>0.43501232828460723</v>
      </c>
      <c r="E194" s="86">
        <v>0.36757301107754281</v>
      </c>
      <c r="F194" s="320">
        <v>0.14740768776782742</v>
      </c>
    </row>
    <row r="195" spans="2:6" ht="15" hidden="1" customHeight="1" outlineLevel="1">
      <c r="B195" s="319" t="s">
        <v>276</v>
      </c>
      <c r="C195" s="268">
        <v>2839</v>
      </c>
      <c r="D195" s="86">
        <v>1.1378012048192772</v>
      </c>
      <c r="E195" s="86">
        <v>1.3251433251433253</v>
      </c>
      <c r="F195" s="320">
        <v>0.15001128631775829</v>
      </c>
    </row>
    <row r="196" spans="2:6" ht="15" hidden="1" customHeight="1" outlineLevel="1">
      <c r="B196" s="319" t="s">
        <v>277</v>
      </c>
      <c r="C196" s="268">
        <v>1328</v>
      </c>
      <c r="D196" s="86">
        <v>-0.92696474729142608</v>
      </c>
      <c r="E196" s="86">
        <v>-0.1459807073954984</v>
      </c>
      <c r="F196" s="320">
        <v>0.14679441416937733</v>
      </c>
    </row>
    <row r="197" spans="2:6" ht="15" hidden="1" customHeight="1" outlineLevel="1">
      <c r="B197" s="319" t="s">
        <v>278</v>
      </c>
      <c r="C197" s="268">
        <v>18183</v>
      </c>
      <c r="D197" s="86">
        <v>-0.71093128994308608</v>
      </c>
      <c r="E197" s="86">
        <v>-0.27996673662535143</v>
      </c>
      <c r="F197" s="320">
        <v>0.15149285420239034</v>
      </c>
    </row>
    <row r="198" spans="2:6" ht="15" hidden="1" customHeight="1" outlineLevel="1">
      <c r="B198" s="319" t="s">
        <v>279</v>
      </c>
      <c r="C198" s="268">
        <v>62902</v>
      </c>
      <c r="D198" s="86">
        <v>0.13683107118974897</v>
      </c>
      <c r="E198" s="86">
        <v>0.20324425655642053</v>
      </c>
      <c r="F198" s="320">
        <v>0.1985834372653259</v>
      </c>
    </row>
    <row r="199" spans="2:6" ht="15" hidden="1" customHeight="1" outlineLevel="1">
      <c r="B199" s="319" t="s">
        <v>280</v>
      </c>
      <c r="C199" s="268">
        <v>55331</v>
      </c>
      <c r="D199" s="86">
        <v>-5.3491395531834823E-2</v>
      </c>
      <c r="E199" s="86">
        <v>0.14218772578081462</v>
      </c>
      <c r="F199" s="320">
        <v>0.21391736564150365</v>
      </c>
    </row>
    <row r="200" spans="2:6" ht="15" hidden="1" customHeight="1" outlineLevel="1">
      <c r="B200" s="319" t="s">
        <v>281</v>
      </c>
      <c r="C200" s="268">
        <v>58458</v>
      </c>
      <c r="D200" s="86">
        <v>-5.7037777849469284E-2</v>
      </c>
      <c r="E200" s="86">
        <v>0.105024384711353</v>
      </c>
      <c r="F200" s="320">
        <v>0.23328623803988191</v>
      </c>
    </row>
    <row r="201" spans="2:6" ht="15" customHeight="1" collapsed="1">
      <c r="B201" s="326">
        <v>1997</v>
      </c>
      <c r="C201" s="271">
        <v>360865</v>
      </c>
      <c r="D201" s="272"/>
      <c r="E201" s="272">
        <v>6.3745430963329852E-2</v>
      </c>
      <c r="F201" s="327">
        <v>6.3745430963329852E-2</v>
      </c>
    </row>
    <row r="202" spans="2:6" ht="15" hidden="1" customHeight="1" outlineLevel="1">
      <c r="B202" s="319" t="s">
        <v>270</v>
      </c>
      <c r="C202" s="268">
        <v>61994</v>
      </c>
      <c r="D202" s="86">
        <v>2.0628570487808893E-2</v>
      </c>
      <c r="E202" s="86">
        <v>0.18814803457462093</v>
      </c>
      <c r="F202" s="320">
        <v>0.2382377632587509</v>
      </c>
    </row>
    <row r="203" spans="2:6" ht="15" hidden="1" customHeight="1" outlineLevel="1">
      <c r="B203" s="319" t="s">
        <v>271</v>
      </c>
      <c r="C203" s="268">
        <v>60741</v>
      </c>
      <c r="D203" s="86">
        <v>1.2033953640222004</v>
      </c>
      <c r="E203" s="86">
        <v>0.29211427598970419</v>
      </c>
      <c r="F203" s="320">
        <v>0.2689735668225488</v>
      </c>
    </row>
    <row r="204" spans="2:6" ht="15" hidden="1" customHeight="1" outlineLevel="1">
      <c r="B204" s="319" t="s">
        <v>272</v>
      </c>
      <c r="C204" s="268">
        <v>27567</v>
      </c>
      <c r="D204" s="86">
        <v>11.639614855570839</v>
      </c>
      <c r="E204" s="86">
        <v>9.9118854910091203E-2</v>
      </c>
      <c r="F204" s="320">
        <v>0.23721792429907285</v>
      </c>
    </row>
    <row r="205" spans="2:6" ht="15" hidden="1" customHeight="1" outlineLevel="1">
      <c r="B205" s="319" t="s">
        <v>273</v>
      </c>
      <c r="C205" s="268">
        <v>2181</v>
      </c>
      <c r="D205" s="86">
        <v>2.5387870239774329E-2</v>
      </c>
      <c r="E205" s="86">
        <v>0.27172011661807582</v>
      </c>
      <c r="F205" s="320">
        <v>0.24804746648814935</v>
      </c>
    </row>
    <row r="206" spans="2:6" ht="15" hidden="1" customHeight="1" outlineLevel="1">
      <c r="B206" s="319" t="s">
        <v>274</v>
      </c>
      <c r="C206" s="268">
        <v>2127</v>
      </c>
      <c r="D206" s="86">
        <v>-0.28600201409869086</v>
      </c>
      <c r="E206" s="86">
        <v>0.83996539792387548</v>
      </c>
      <c r="F206" s="320">
        <v>0.24894270436057075</v>
      </c>
    </row>
    <row r="207" spans="2:6" ht="15" hidden="1" customHeight="1" outlineLevel="1">
      <c r="B207" s="319" t="s">
        <v>275</v>
      </c>
      <c r="C207" s="268">
        <v>2979</v>
      </c>
      <c r="D207" s="86">
        <v>1.4398034398034398</v>
      </c>
      <c r="E207" s="86">
        <v>1.255109765329296</v>
      </c>
      <c r="F207" s="320">
        <v>0.24264817250587911</v>
      </c>
    </row>
    <row r="208" spans="2:6" ht="15" hidden="1" customHeight="1" outlineLevel="1">
      <c r="B208" s="319" t="s">
        <v>276</v>
      </c>
      <c r="C208" s="268">
        <v>1221</v>
      </c>
      <c r="D208" s="86">
        <v>-0.21479099678456592</v>
      </c>
      <c r="E208" s="86">
        <v>0.79558823529411771</v>
      </c>
      <c r="F208" s="320">
        <v>0.23302213881290168</v>
      </c>
    </row>
    <row r="209" spans="2:6" ht="15" hidden="1" customHeight="1" outlineLevel="1">
      <c r="B209" s="319" t="s">
        <v>277</v>
      </c>
      <c r="C209" s="268">
        <v>1555</v>
      </c>
      <c r="D209" s="86">
        <v>-0.93842315764463624</v>
      </c>
      <c r="E209" s="86">
        <v>2.1799591002044991</v>
      </c>
      <c r="F209" s="320">
        <v>0.22775171232197611</v>
      </c>
    </row>
    <row r="210" spans="2:6" ht="15" hidden="1" customHeight="1" outlineLevel="1">
      <c r="B210" s="319" t="s">
        <v>278</v>
      </c>
      <c r="C210" s="268">
        <v>25253</v>
      </c>
      <c r="D210" s="86">
        <v>-0.51693861545230213</v>
      </c>
      <c r="E210" s="86">
        <v>0.32694025537281268</v>
      </c>
      <c r="F210" s="320">
        <v>0.21752188360840763</v>
      </c>
    </row>
    <row r="211" spans="2:6" ht="15" hidden="1" customHeight="1" outlineLevel="1">
      <c r="B211" s="319" t="s">
        <v>279</v>
      </c>
      <c r="C211" s="268">
        <v>52277</v>
      </c>
      <c r="D211" s="86">
        <v>7.9144561649773959E-2</v>
      </c>
      <c r="E211" s="86">
        <v>0.31660202488288913</v>
      </c>
      <c r="F211" s="320">
        <v>0.22059761760549157</v>
      </c>
    </row>
    <row r="212" spans="2:6" ht="15" hidden="1" customHeight="1" outlineLevel="1">
      <c r="B212" s="319" t="s">
        <v>280</v>
      </c>
      <c r="C212" s="268">
        <v>48443</v>
      </c>
      <c r="D212" s="86">
        <v>-8.4287928622736374E-2</v>
      </c>
      <c r="E212" s="86">
        <v>0.26456614806306766</v>
      </c>
      <c r="F212" s="320">
        <v>0.17119375169285633</v>
      </c>
    </row>
    <row r="213" spans="2:6" ht="15" hidden="1" customHeight="1" outlineLevel="1">
      <c r="B213" s="319" t="s">
        <v>281</v>
      </c>
      <c r="C213" s="268">
        <v>52902</v>
      </c>
      <c r="D213" s="86">
        <v>1.3895011211836561E-2</v>
      </c>
      <c r="E213" s="86">
        <v>0.1185064591834577</v>
      </c>
      <c r="F213" s="320">
        <v>0.12233141444067086</v>
      </c>
    </row>
    <row r="214" spans="2:6" ht="15" customHeight="1" collapsed="1">
      <c r="B214" s="326">
        <v>1996</v>
      </c>
      <c r="C214" s="271">
        <v>339240</v>
      </c>
      <c r="D214" s="272"/>
      <c r="E214" s="272">
        <v>0.2382377632587509</v>
      </c>
      <c r="F214" s="327">
        <v>0.2382377632587509</v>
      </c>
    </row>
    <row r="215" spans="2:6" ht="15" hidden="1" customHeight="1" outlineLevel="1">
      <c r="B215" s="319" t="s">
        <v>270</v>
      </c>
      <c r="C215" s="268">
        <v>52177</v>
      </c>
      <c r="D215" s="86">
        <v>0.10993639515837393</v>
      </c>
      <c r="E215" s="86">
        <v>0.38016135431821185</v>
      </c>
      <c r="F215" s="320">
        <v>0.10459748333850749</v>
      </c>
    </row>
    <row r="216" spans="2:6" ht="15" hidden="1" customHeight="1" outlineLevel="1">
      <c r="B216" s="319" t="s">
        <v>271</v>
      </c>
      <c r="C216" s="268">
        <v>47009</v>
      </c>
      <c r="D216" s="86">
        <v>0.8742873091184562</v>
      </c>
      <c r="E216" s="86">
        <v>0.10419749606558137</v>
      </c>
      <c r="F216" s="320">
        <v>4.6715481508959211E-2</v>
      </c>
    </row>
    <row r="217" spans="2:6" ht="15" hidden="1" customHeight="1" outlineLevel="1">
      <c r="B217" s="319" t="s">
        <v>272</v>
      </c>
      <c r="C217" s="268">
        <v>25081</v>
      </c>
      <c r="D217" s="86">
        <v>13.624489795918368</v>
      </c>
      <c r="E217" s="86">
        <v>0.20148502994011985</v>
      </c>
      <c r="F217" s="320">
        <v>4.2447665582664662E-2</v>
      </c>
    </row>
    <row r="218" spans="2:6" ht="15" hidden="1" customHeight="1" outlineLevel="1">
      <c r="B218" s="319" t="s">
        <v>273</v>
      </c>
      <c r="C218" s="268">
        <v>1715</v>
      </c>
      <c r="D218" s="86">
        <v>0.48356401384083048</v>
      </c>
      <c r="E218" s="86">
        <v>0.47590361445783125</v>
      </c>
      <c r="F218" s="320">
        <v>3.8901469206280792E-2</v>
      </c>
    </row>
    <row r="219" spans="2:6" ht="15" hidden="1" customHeight="1" outlineLevel="1">
      <c r="B219" s="319" t="s">
        <v>274</v>
      </c>
      <c r="C219" s="268">
        <v>1156</v>
      </c>
      <c r="D219" s="86">
        <v>-0.12490537471612415</v>
      </c>
      <c r="E219" s="86">
        <v>-0.29640900791235547</v>
      </c>
      <c r="F219" s="320">
        <v>3.5506188564079499E-2</v>
      </c>
    </row>
    <row r="220" spans="2:6" ht="15" hidden="1" customHeight="1" outlineLevel="1">
      <c r="B220" s="319" t="s">
        <v>275</v>
      </c>
      <c r="C220" s="268">
        <v>1321</v>
      </c>
      <c r="D220" s="86">
        <v>0.94264705882352939</v>
      </c>
      <c r="E220" s="86">
        <v>-0.31731266149870796</v>
      </c>
      <c r="F220" s="320">
        <v>3.7580178905968875E-2</v>
      </c>
    </row>
    <row r="221" spans="2:6" ht="15" hidden="1" customHeight="1" outlineLevel="1">
      <c r="B221" s="319" t="s">
        <v>276</v>
      </c>
      <c r="C221" s="268">
        <v>680</v>
      </c>
      <c r="D221" s="86">
        <v>0.39059304703476483</v>
      </c>
      <c r="E221" s="86">
        <v>-0.48445792266868837</v>
      </c>
      <c r="F221" s="320">
        <v>4.1584010800826521E-2</v>
      </c>
    </row>
    <row r="222" spans="2:6" ht="15" hidden="1" customHeight="1" outlineLevel="1">
      <c r="B222" s="319" t="s">
        <v>277</v>
      </c>
      <c r="C222" s="268">
        <v>489</v>
      </c>
      <c r="D222" s="86">
        <v>-0.97430508118333248</v>
      </c>
      <c r="E222" s="86">
        <v>-0.7176674364896074</v>
      </c>
      <c r="F222" s="320">
        <v>4.3785135325335567E-2</v>
      </c>
    </row>
    <row r="223" spans="2:6" ht="15" hidden="1" customHeight="1" outlineLevel="1">
      <c r="B223" s="319" t="s">
        <v>278</v>
      </c>
      <c r="C223" s="268">
        <v>19031</v>
      </c>
      <c r="D223" s="86">
        <v>-0.52070216088248622</v>
      </c>
      <c r="E223" s="86">
        <v>0.43144039112448285</v>
      </c>
      <c r="F223" s="320">
        <v>5.2328623757195158E-2</v>
      </c>
    </row>
    <row r="224" spans="2:6" ht="15" hidden="1" customHeight="1" outlineLevel="1">
      <c r="B224" s="319" t="s">
        <v>279</v>
      </c>
      <c r="C224" s="268">
        <v>39706</v>
      </c>
      <c r="D224" s="86">
        <v>3.6493682781664406E-2</v>
      </c>
      <c r="E224" s="86">
        <v>7.2807529364011803E-3</v>
      </c>
      <c r="F224" s="320">
        <v>3.0102365512680196E-2</v>
      </c>
    </row>
    <row r="225" spans="2:6" ht="15" hidden="1" customHeight="1" outlineLevel="1">
      <c r="B225" s="319" t="s">
        <v>280</v>
      </c>
      <c r="C225" s="268">
        <v>38308</v>
      </c>
      <c r="D225" s="86">
        <v>-0.19005433748440703</v>
      </c>
      <c r="E225" s="86">
        <v>-4.3423976827227984E-2</v>
      </c>
      <c r="F225" s="320">
        <v>5.1007401490495319E-2</v>
      </c>
    </row>
    <row r="226" spans="2:6" ht="15" hidden="1" customHeight="1" outlineLevel="1">
      <c r="B226" s="319" t="s">
        <v>281</v>
      </c>
      <c r="C226" s="268">
        <v>47297</v>
      </c>
      <c r="D226" s="86">
        <v>0.25107789974871042</v>
      </c>
      <c r="E226" s="86">
        <v>2.3257323352516179E-2</v>
      </c>
      <c r="F226" s="320">
        <v>6.3783811484160902E-2</v>
      </c>
    </row>
    <row r="227" spans="2:6" ht="15" customHeight="1" collapsed="1">
      <c r="B227" s="326">
        <v>1995</v>
      </c>
      <c r="C227" s="271">
        <v>273970</v>
      </c>
      <c r="D227" s="272"/>
      <c r="E227" s="272">
        <v>0.10459748333850749</v>
      </c>
      <c r="F227" s="327">
        <v>0.10459748333850749</v>
      </c>
    </row>
    <row r="228" spans="2:6" ht="15" hidden="1" customHeight="1" outlineLevel="1">
      <c r="B228" s="319" t="s">
        <v>270</v>
      </c>
      <c r="C228" s="268">
        <v>37805</v>
      </c>
      <c r="D228" s="86">
        <v>-0.11199586592441219</v>
      </c>
      <c r="E228" s="86">
        <v>3.9693040486898923E-4</v>
      </c>
      <c r="F228" s="320">
        <v>2.7907979095953772E-2</v>
      </c>
    </row>
    <row r="229" spans="2:6" ht="15" hidden="1" customHeight="1" outlineLevel="1">
      <c r="B229" s="319" t="s">
        <v>271</v>
      </c>
      <c r="C229" s="268">
        <v>42573</v>
      </c>
      <c r="D229" s="86">
        <v>1.0394251497005988</v>
      </c>
      <c r="E229" s="86">
        <v>8.2373579437113875E-2</v>
      </c>
      <c r="F229" s="320">
        <v>1.6167757901551116E-2</v>
      </c>
    </row>
    <row r="230" spans="2:6" ht="15" hidden="1" customHeight="1" outlineLevel="1">
      <c r="B230" s="319" t="s">
        <v>272</v>
      </c>
      <c r="C230" s="268">
        <v>20875</v>
      </c>
      <c r="D230" s="86">
        <v>16.964716006884682</v>
      </c>
      <c r="E230" s="86">
        <v>0.18191597780545798</v>
      </c>
      <c r="F230" s="320">
        <v>-6.8368924396547959E-3</v>
      </c>
    </row>
    <row r="231" spans="2:6" ht="15" hidden="1" customHeight="1" outlineLevel="1">
      <c r="B231" s="319" t="s">
        <v>273</v>
      </c>
      <c r="C231" s="268">
        <v>1162</v>
      </c>
      <c r="D231" s="86">
        <v>-0.29275715155203896</v>
      </c>
      <c r="E231" s="86">
        <v>-0.1816901408450704</v>
      </c>
      <c r="F231" s="320">
        <v>-2.5869647624347736E-2</v>
      </c>
    </row>
    <row r="232" spans="2:6" ht="15" hidden="1" customHeight="1" outlineLevel="1">
      <c r="B232" s="319" t="s">
        <v>274</v>
      </c>
      <c r="C232" s="268">
        <v>1643</v>
      </c>
      <c r="D232" s="86">
        <v>-0.15090439276485787</v>
      </c>
      <c r="E232" s="86">
        <v>8.5942295887047049E-3</v>
      </c>
      <c r="F232" s="320">
        <v>-2.5336251476201443E-2</v>
      </c>
    </row>
    <row r="233" spans="2:6" ht="15" hidden="1" customHeight="1" outlineLevel="1">
      <c r="B233" s="319" t="s">
        <v>275</v>
      </c>
      <c r="C233" s="268">
        <v>1935</v>
      </c>
      <c r="D233" s="86">
        <v>0.46702047005307051</v>
      </c>
      <c r="E233" s="86">
        <v>0.21316614420062696</v>
      </c>
      <c r="F233" s="320">
        <v>-2.6224754847673282E-2</v>
      </c>
    </row>
    <row r="234" spans="2:6" ht="15" hidden="1" customHeight="1" outlineLevel="1">
      <c r="B234" s="319" t="s">
        <v>276</v>
      </c>
      <c r="C234" s="268">
        <v>1319</v>
      </c>
      <c r="D234" s="86">
        <v>-0.23845265588914549</v>
      </c>
      <c r="E234" s="86">
        <v>-7.2433192686357284E-2</v>
      </c>
      <c r="F234" s="320">
        <v>-2.7261007936188242E-2</v>
      </c>
    </row>
    <row r="235" spans="2:6" ht="15" hidden="1" customHeight="1" outlineLevel="1">
      <c r="B235" s="319" t="s">
        <v>277</v>
      </c>
      <c r="C235" s="268">
        <v>1732</v>
      </c>
      <c r="D235" s="86">
        <v>-0.86972546069951107</v>
      </c>
      <c r="E235" s="86">
        <v>0.81932773109243695</v>
      </c>
      <c r="F235" s="320">
        <v>-2.8989701661722544E-2</v>
      </c>
    </row>
    <row r="236" spans="2:6" ht="15" hidden="1" customHeight="1" outlineLevel="1">
      <c r="B236" s="319" t="s">
        <v>278</v>
      </c>
      <c r="C236" s="268">
        <v>13295</v>
      </c>
      <c r="D236" s="86">
        <v>-0.66272609655242398</v>
      </c>
      <c r="E236" s="86">
        <v>2.8865500696486635E-2</v>
      </c>
      <c r="F236" s="320">
        <v>-3.594593296071491E-2</v>
      </c>
    </row>
    <row r="237" spans="2:6" ht="15" hidden="1" customHeight="1" outlineLevel="1">
      <c r="B237" s="319" t="s">
        <v>279</v>
      </c>
      <c r="C237" s="268">
        <v>39419</v>
      </c>
      <c r="D237" s="86">
        <v>-1.5681574150373311E-2</v>
      </c>
      <c r="E237" s="86">
        <v>0.14710161797229659</v>
      </c>
      <c r="F237" s="320">
        <v>-5.9556873391279908E-2</v>
      </c>
    </row>
    <row r="238" spans="2:6" ht="15" hidden="1" customHeight="1" outlineLevel="1">
      <c r="B238" s="319" t="s">
        <v>280</v>
      </c>
      <c r="C238" s="268">
        <v>40047</v>
      </c>
      <c r="D238" s="86">
        <v>-0.13359439228073211</v>
      </c>
      <c r="E238" s="86">
        <v>3.0678162398661613E-2</v>
      </c>
      <c r="F238" s="320">
        <v>-0.13232073732718896</v>
      </c>
    </row>
    <row r="239" spans="2:6" ht="15" hidden="1" customHeight="1" outlineLevel="1">
      <c r="B239" s="319" t="s">
        <v>281</v>
      </c>
      <c r="C239" s="268">
        <v>46222</v>
      </c>
      <c r="D239" s="86">
        <v>0.22312781159036787</v>
      </c>
      <c r="E239" s="86">
        <v>-0.1335920073478416</v>
      </c>
      <c r="F239" s="320">
        <v>-0.16308609456141421</v>
      </c>
    </row>
    <row r="240" spans="2:6" ht="15" customHeight="1" collapsed="1">
      <c r="B240" s="326">
        <v>1994</v>
      </c>
      <c r="C240" s="271">
        <v>248027</v>
      </c>
      <c r="D240" s="272"/>
      <c r="E240" s="272">
        <v>2.7907979095953772E-2</v>
      </c>
      <c r="F240" s="327">
        <v>2.7907979095953772E-2</v>
      </c>
    </row>
    <row r="241" spans="2:6" ht="15" hidden="1" customHeight="1" outlineLevel="1">
      <c r="B241" s="319" t="s">
        <v>270</v>
      </c>
      <c r="C241" s="268">
        <v>37790</v>
      </c>
      <c r="D241" s="86">
        <v>-3.9229146009711946E-2</v>
      </c>
      <c r="E241" s="86">
        <v>-6.836279367896847E-2</v>
      </c>
      <c r="F241" s="320">
        <v>-0.12995521645380659</v>
      </c>
    </row>
    <row r="242" spans="2:6" ht="15" hidden="1" customHeight="1" outlineLevel="1">
      <c r="B242" s="319" t="s">
        <v>271</v>
      </c>
      <c r="C242" s="268">
        <v>39333</v>
      </c>
      <c r="D242" s="86">
        <v>1.2269844864681236</v>
      </c>
      <c r="E242" s="86">
        <v>-5.7305148116192139E-2</v>
      </c>
      <c r="F242" s="320">
        <v>-0.15670360273513484</v>
      </c>
    </row>
    <row r="243" spans="2:6" ht="15" hidden="1" customHeight="1" outlineLevel="1">
      <c r="B243" s="319" t="s">
        <v>272</v>
      </c>
      <c r="C243" s="268">
        <v>17662</v>
      </c>
      <c r="D243" s="86">
        <v>11.438028169014084</v>
      </c>
      <c r="E243" s="86">
        <v>-7.9096928932686827E-2</v>
      </c>
      <c r="F243" s="320">
        <v>-0.1768413247652002</v>
      </c>
    </row>
    <row r="244" spans="2:6" ht="15" hidden="1" customHeight="1" outlineLevel="1">
      <c r="B244" s="319" t="s">
        <v>273</v>
      </c>
      <c r="C244" s="268">
        <v>1420</v>
      </c>
      <c r="D244" s="86">
        <v>-0.12829957028852057</v>
      </c>
      <c r="E244" s="86">
        <v>-8.3279535183989672E-2</v>
      </c>
      <c r="F244" s="320">
        <v>-0.16648235479978357</v>
      </c>
    </row>
    <row r="245" spans="2:6" ht="15" hidden="1" customHeight="1" outlineLevel="1">
      <c r="B245" s="319" t="s">
        <v>274</v>
      </c>
      <c r="C245" s="268">
        <v>1629</v>
      </c>
      <c r="D245" s="86">
        <v>2.1316614420062698E-2</v>
      </c>
      <c r="E245" s="86">
        <v>-0.11515480717001625</v>
      </c>
      <c r="F245" s="320">
        <v>-0.16724957372823324</v>
      </c>
    </row>
    <row r="246" spans="2:6" ht="15" hidden="1" customHeight="1" outlineLevel="1">
      <c r="B246" s="319" t="s">
        <v>275</v>
      </c>
      <c r="C246" s="268">
        <v>1595</v>
      </c>
      <c r="D246" s="86">
        <v>0.12165963431786217</v>
      </c>
      <c r="E246" s="86">
        <v>5.6291390728476776E-2</v>
      </c>
      <c r="F246" s="320">
        <v>-0.16668344609106533</v>
      </c>
    </row>
    <row r="247" spans="2:6" ht="15" hidden="1" customHeight="1" outlineLevel="1">
      <c r="B247" s="319" t="s">
        <v>276</v>
      </c>
      <c r="C247" s="268">
        <v>1422</v>
      </c>
      <c r="D247" s="86">
        <v>0.49369747899159666</v>
      </c>
      <c r="E247" s="86">
        <v>-0.2781725888324873</v>
      </c>
      <c r="F247" s="320">
        <v>-0.16793762632780374</v>
      </c>
    </row>
    <row r="248" spans="2:6" ht="15" hidden="1" customHeight="1" outlineLevel="1">
      <c r="B248" s="319" t="s">
        <v>277</v>
      </c>
      <c r="C248" s="268">
        <v>952</v>
      </c>
      <c r="D248" s="86">
        <v>-0.9263271939328277</v>
      </c>
      <c r="E248" s="86">
        <v>-0.50877192982456143</v>
      </c>
      <c r="F248" s="320">
        <v>-0.1670695531642773</v>
      </c>
    </row>
    <row r="249" spans="2:6" ht="15" hidden="1" customHeight="1" outlineLevel="1">
      <c r="B249" s="319" t="s">
        <v>278</v>
      </c>
      <c r="C249" s="268">
        <v>12922</v>
      </c>
      <c r="D249" s="86">
        <v>-0.62396694214876036</v>
      </c>
      <c r="E249" s="86">
        <v>-0.31251330070227712</v>
      </c>
      <c r="F249" s="320">
        <v>-0.15965775847276564</v>
      </c>
    </row>
    <row r="250" spans="2:6" ht="15" hidden="1" customHeight="1" outlineLevel="1">
      <c r="B250" s="319" t="s">
        <v>279</v>
      </c>
      <c r="C250" s="268">
        <v>34364</v>
      </c>
      <c r="D250" s="86">
        <v>-0.11558357997683696</v>
      </c>
      <c r="E250" s="86">
        <v>-0.31238994717464386</v>
      </c>
      <c r="F250" s="320">
        <v>-0.12173016800082459</v>
      </c>
    </row>
    <row r="251" spans="2:6" ht="15" hidden="1" customHeight="1" outlineLevel="1">
      <c r="B251" s="319" t="s">
        <v>280</v>
      </c>
      <c r="C251" s="268">
        <v>38855</v>
      </c>
      <c r="D251" s="86">
        <v>-0.2716826932088699</v>
      </c>
      <c r="E251" s="86">
        <v>-0.18030884772794398</v>
      </c>
      <c r="F251" s="320">
        <v>-6.709359673680515E-2</v>
      </c>
    </row>
    <row r="252" spans="2:6" ht="15" hidden="1" customHeight="1" outlineLevel="1">
      <c r="B252" s="319" t="s">
        <v>281</v>
      </c>
      <c r="C252" s="268">
        <v>53349</v>
      </c>
      <c r="D252" s="86">
        <v>0.31521337179202713</v>
      </c>
      <c r="E252" s="86">
        <v>4.8402311048225455E-2</v>
      </c>
      <c r="F252" s="320">
        <v>-4.0529326237243479E-2</v>
      </c>
    </row>
    <row r="253" spans="2:6" ht="15" customHeight="1" collapsed="1">
      <c r="B253" s="326">
        <v>1993</v>
      </c>
      <c r="C253" s="271">
        <v>241293</v>
      </c>
      <c r="D253" s="272"/>
      <c r="E253" s="272">
        <v>-0.12995521645380659</v>
      </c>
      <c r="F253" s="327">
        <v>-0.12995521645380659</v>
      </c>
    </row>
    <row r="254" spans="2:6" ht="15" hidden="1" customHeight="1" outlineLevel="1">
      <c r="B254" s="319" t="s">
        <v>270</v>
      </c>
      <c r="C254" s="268">
        <v>40563</v>
      </c>
      <c r="D254" s="86">
        <v>-2.7825711820534945E-2</v>
      </c>
      <c r="E254" s="86">
        <v>-0.22954338246467099</v>
      </c>
      <c r="F254" s="320">
        <v>-4.1020480848694807E-2</v>
      </c>
    </row>
    <row r="255" spans="2:6" ht="15" hidden="1" customHeight="1" outlineLevel="1">
      <c r="B255" s="319" t="s">
        <v>271</v>
      </c>
      <c r="C255" s="268">
        <v>41724</v>
      </c>
      <c r="D255" s="86">
        <v>1.1755044580009386</v>
      </c>
      <c r="E255" s="86">
        <v>-0.19309984722195361</v>
      </c>
      <c r="F255" s="320">
        <v>1.3820983708612289E-5</v>
      </c>
    </row>
    <row r="256" spans="2:6" ht="15" hidden="1" customHeight="1" outlineLevel="1">
      <c r="B256" s="319" t="s">
        <v>272</v>
      </c>
      <c r="C256" s="268">
        <v>19179</v>
      </c>
      <c r="D256" s="86">
        <v>11.381536475145255</v>
      </c>
      <c r="E256" s="86">
        <v>0.11002430836902422</v>
      </c>
      <c r="F256" s="320">
        <v>6.6834849472825253E-2</v>
      </c>
    </row>
    <row r="257" spans="2:6" ht="15" hidden="1" customHeight="1" outlineLevel="1">
      <c r="B257" s="319" t="s">
        <v>273</v>
      </c>
      <c r="C257" s="268">
        <v>1549</v>
      </c>
      <c r="D257" s="86">
        <v>-0.15860945138511678</v>
      </c>
      <c r="E257" s="86">
        <v>-0.21688574317492415</v>
      </c>
      <c r="F257" s="320">
        <v>6.3426020253146476E-2</v>
      </c>
    </row>
    <row r="258" spans="2:6" ht="15" hidden="1" customHeight="1" outlineLevel="1">
      <c r="B258" s="319" t="s">
        <v>274</v>
      </c>
      <c r="C258" s="268">
        <v>1841</v>
      </c>
      <c r="D258" s="86">
        <v>0.21920529801324504</v>
      </c>
      <c r="E258" s="86">
        <v>-2.7469624933967207E-2</v>
      </c>
      <c r="F258" s="320">
        <v>6.7240767872303042E-2</v>
      </c>
    </row>
    <row r="259" spans="2:6" ht="15" hidden="1" customHeight="1" outlineLevel="1">
      <c r="B259" s="319" t="s">
        <v>275</v>
      </c>
      <c r="C259" s="268">
        <v>1510</v>
      </c>
      <c r="D259" s="86">
        <v>-0.233502538071066</v>
      </c>
      <c r="E259" s="86">
        <v>-0.18686052773290251</v>
      </c>
      <c r="F259" s="320">
        <v>6.9185007642571739E-2</v>
      </c>
    </row>
    <row r="260" spans="2:6" ht="15" hidden="1" customHeight="1" outlineLevel="1">
      <c r="B260" s="319" t="s">
        <v>276</v>
      </c>
      <c r="C260" s="268">
        <v>1970</v>
      </c>
      <c r="D260" s="86">
        <v>1.6511867905056758E-2</v>
      </c>
      <c r="E260" s="86">
        <v>-0.14976262408286578</v>
      </c>
      <c r="F260" s="320">
        <v>6.857818292530049E-2</v>
      </c>
    </row>
    <row r="261" spans="2:6" ht="15" hidden="1" customHeight="1" outlineLevel="1">
      <c r="B261" s="319" t="s">
        <v>277</v>
      </c>
      <c r="C261" s="268">
        <v>1938</v>
      </c>
      <c r="D261" s="86">
        <v>-0.89689295594807406</v>
      </c>
      <c r="E261" s="86">
        <v>3.0628930817610067</v>
      </c>
      <c r="F261" s="320">
        <v>7.3003373365857493E-2</v>
      </c>
    </row>
    <row r="262" spans="2:6" ht="15" hidden="1" customHeight="1" outlineLevel="1">
      <c r="B262" s="319" t="s">
        <v>278</v>
      </c>
      <c r="C262" s="268">
        <v>18796</v>
      </c>
      <c r="D262" s="86">
        <v>-0.62389947174643834</v>
      </c>
      <c r="E262" s="86">
        <v>0.48596727013993202</v>
      </c>
      <c r="F262" s="320">
        <v>6.3019274169608508E-2</v>
      </c>
    </row>
    <row r="263" spans="2:6" ht="15" hidden="1" customHeight="1" outlineLevel="1">
      <c r="B263" s="319" t="s">
        <v>279</v>
      </c>
      <c r="C263" s="268">
        <v>49976</v>
      </c>
      <c r="D263" s="86">
        <v>5.4301506265558415E-2</v>
      </c>
      <c r="E263" s="86">
        <v>6.282216494845283E-3</v>
      </c>
      <c r="F263" s="320">
        <v>1.7151124188396816E-2</v>
      </c>
    </row>
    <row r="264" spans="2:6" ht="15" hidden="1" customHeight="1" outlineLevel="1">
      <c r="B264" s="319" t="s">
        <v>280</v>
      </c>
      <c r="C264" s="268">
        <v>47402</v>
      </c>
      <c r="D264" s="86">
        <v>-6.8466768855873911E-2</v>
      </c>
      <c r="E264" s="86">
        <v>-1.7778698715292141E-2</v>
      </c>
      <c r="F264" s="320">
        <v>1.3267073472474467E-2</v>
      </c>
    </row>
    <row r="265" spans="2:6" ht="15" hidden="1" customHeight="1" outlineLevel="1">
      <c r="B265" s="319" t="s">
        <v>281</v>
      </c>
      <c r="C265" s="268">
        <v>50886</v>
      </c>
      <c r="D265" s="86">
        <v>-3.346755812186597E-2</v>
      </c>
      <c r="E265" s="86">
        <v>4.9910248210122354E-2</v>
      </c>
      <c r="F265" s="320">
        <v>-4.0913344307307309E-3</v>
      </c>
    </row>
    <row r="266" spans="2:6" ht="15" customHeight="1" collapsed="1">
      <c r="B266" s="326">
        <v>1992</v>
      </c>
      <c r="C266" s="271">
        <v>277334</v>
      </c>
      <c r="D266" s="272"/>
      <c r="E266" s="272">
        <v>-4.1020480848694807E-2</v>
      </c>
      <c r="F266" s="327">
        <v>-4.1020480848694807E-2</v>
      </c>
    </row>
    <row r="267" spans="2:6" ht="15" hidden="1" customHeight="1" outlineLevel="1">
      <c r="B267" s="319" t="s">
        <v>270</v>
      </c>
      <c r="C267" s="268">
        <v>52648</v>
      </c>
      <c r="D267" s="86">
        <v>1.8159314626080565E-2</v>
      </c>
      <c r="E267" s="86">
        <v>-4.1236333371165168E-3</v>
      </c>
      <c r="F267" s="320">
        <v>-3.5328298664389468E-2</v>
      </c>
    </row>
    <row r="268" spans="2:6" ht="15" hidden="1" customHeight="1" outlineLevel="1">
      <c r="B268" s="319" t="s">
        <v>271</v>
      </c>
      <c r="C268" s="268">
        <v>51709</v>
      </c>
      <c r="D268" s="86">
        <v>1.9927653663618474</v>
      </c>
      <c r="E268" s="86">
        <v>0.2041871404950979</v>
      </c>
      <c r="F268" s="320">
        <v>-2.5971622040036113E-2</v>
      </c>
    </row>
    <row r="269" spans="2:6" ht="15" hidden="1" customHeight="1" outlineLevel="1">
      <c r="B269" s="319" t="s">
        <v>272</v>
      </c>
      <c r="C269" s="268">
        <v>17278</v>
      </c>
      <c r="D269" s="86">
        <v>7.7350859453993932</v>
      </c>
      <c r="E269" s="86">
        <v>5.4179377669310469E-2</v>
      </c>
      <c r="F269" s="320">
        <v>-5.8338981458491368E-2</v>
      </c>
    </row>
    <row r="270" spans="2:6" ht="15" hidden="1" customHeight="1" outlineLevel="1">
      <c r="B270" s="319" t="s">
        <v>273</v>
      </c>
      <c r="C270" s="268">
        <v>1978</v>
      </c>
      <c r="D270" s="86">
        <v>4.490227152667723E-2</v>
      </c>
      <c r="E270" s="86">
        <v>0.43333333333333335</v>
      </c>
      <c r="F270" s="320">
        <v>-7.0790375724079313E-2</v>
      </c>
    </row>
    <row r="271" spans="2:6" ht="15" hidden="1" customHeight="1" outlineLevel="1">
      <c r="B271" s="319" t="s">
        <v>274</v>
      </c>
      <c r="C271" s="268">
        <v>1893</v>
      </c>
      <c r="D271" s="86">
        <v>1.9386106623586429E-2</v>
      </c>
      <c r="E271" s="86">
        <v>0.32008368200836812</v>
      </c>
      <c r="F271" s="320">
        <v>-7.7068290618635737E-2</v>
      </c>
    </row>
    <row r="272" spans="2:6" ht="15" hidden="1" customHeight="1" outlineLevel="1">
      <c r="B272" s="319" t="s">
        <v>275</v>
      </c>
      <c r="C272" s="268">
        <v>1857</v>
      </c>
      <c r="D272" s="86">
        <v>-0.19853258523953388</v>
      </c>
      <c r="E272" s="86">
        <v>-0.20641025641025645</v>
      </c>
      <c r="F272" s="320">
        <v>-8.4277415624014251E-2</v>
      </c>
    </row>
    <row r="273" spans="2:6" ht="15" hidden="1" customHeight="1" outlineLevel="1">
      <c r="B273" s="319" t="s">
        <v>276</v>
      </c>
      <c r="C273" s="268">
        <v>2317</v>
      </c>
      <c r="D273" s="86">
        <v>3.8574423480083859</v>
      </c>
      <c r="E273" s="86">
        <v>0.55607790463398254</v>
      </c>
      <c r="F273" s="320">
        <v>-8.7454770691080985E-2</v>
      </c>
    </row>
    <row r="274" spans="2:6" ht="15" hidden="1" customHeight="1" outlineLevel="1">
      <c r="B274" s="319" t="s">
        <v>277</v>
      </c>
      <c r="C274" s="268">
        <v>477</v>
      </c>
      <c r="D274" s="86">
        <v>-0.96228950905209898</v>
      </c>
      <c r="E274" s="86">
        <v>-0.72218986604542801</v>
      </c>
      <c r="F274" s="320">
        <v>-9.5185931608373409E-2</v>
      </c>
    </row>
    <row r="275" spans="2:6" ht="15" hidden="1" customHeight="1" outlineLevel="1">
      <c r="B275" s="319" t="s">
        <v>278</v>
      </c>
      <c r="C275" s="268">
        <v>12649</v>
      </c>
      <c r="D275" s="86">
        <v>-0.74530847293814428</v>
      </c>
      <c r="E275" s="86">
        <v>-0.34167794316644118</v>
      </c>
      <c r="F275" s="320">
        <v>-9.7887951060864231E-2</v>
      </c>
    </row>
    <row r="276" spans="2:6" ht="15" hidden="1" customHeight="1" outlineLevel="1">
      <c r="B276" s="319" t="s">
        <v>279</v>
      </c>
      <c r="C276" s="268">
        <v>49664</v>
      </c>
      <c r="D276" s="86">
        <v>2.9092416079569E-2</v>
      </c>
      <c r="E276" s="86">
        <v>-1.5638316849344913E-2</v>
      </c>
      <c r="F276" s="320">
        <v>-8.8182719054795911E-2</v>
      </c>
    </row>
    <row r="277" spans="2:6" ht="15" hidden="1" customHeight="1" outlineLevel="1">
      <c r="B277" s="319" t="s">
        <v>280</v>
      </c>
      <c r="C277" s="268">
        <v>48260</v>
      </c>
      <c r="D277" s="86">
        <v>-4.2709472424536281E-3</v>
      </c>
      <c r="E277" s="86">
        <v>-0.10832732849250781</v>
      </c>
      <c r="F277" s="320">
        <v>-9.9964870680191442E-2</v>
      </c>
    </row>
    <row r="278" spans="2:6" ht="15" hidden="1" customHeight="1" outlineLevel="1">
      <c r="B278" s="319" t="s">
        <v>281</v>
      </c>
      <c r="C278" s="268">
        <v>48467</v>
      </c>
      <c r="D278" s="86">
        <v>-8.321038096319E-2</v>
      </c>
      <c r="E278" s="86">
        <v>-0.12579138182933203</v>
      </c>
      <c r="F278" s="320">
        <v>-8.3828213487856962E-2</v>
      </c>
    </row>
    <row r="279" spans="2:6" ht="15" customHeight="1" collapsed="1">
      <c r="B279" s="326">
        <v>1991</v>
      </c>
      <c r="C279" s="271">
        <v>289197</v>
      </c>
      <c r="D279" s="272"/>
      <c r="E279" s="272">
        <v>-3.5328298664389468E-2</v>
      </c>
      <c r="F279" s="327">
        <v>-3.5328298664389468E-2</v>
      </c>
    </row>
    <row r="280" spans="2:6" ht="15" hidden="1" customHeight="1" outlineLevel="1">
      <c r="B280" s="319" t="s">
        <v>270</v>
      </c>
      <c r="C280" s="268">
        <v>52866</v>
      </c>
      <c r="D280" s="86">
        <v>0.23113108684008291</v>
      </c>
      <c r="E280" s="86">
        <v>5.2897829117705575E-2</v>
      </c>
      <c r="F280" s="320">
        <v>-8.2745875556860971E-2</v>
      </c>
    </row>
    <row r="281" spans="2:6" ht="15" hidden="1" customHeight="1" outlineLevel="1">
      <c r="B281" s="319" t="s">
        <v>271</v>
      </c>
      <c r="C281" s="268">
        <v>42941</v>
      </c>
      <c r="D281" s="86">
        <v>1.6199511897498475</v>
      </c>
      <c r="E281" s="86">
        <v>-2.0573409666309384E-2</v>
      </c>
      <c r="F281" s="320">
        <v>-0.10935392399599542</v>
      </c>
    </row>
    <row r="282" spans="2:6" ht="15" hidden="1" customHeight="1" outlineLevel="1">
      <c r="B282" s="319" t="s">
        <v>272</v>
      </c>
      <c r="C282" s="268">
        <v>16390</v>
      </c>
      <c r="D282" s="86">
        <v>10.876811594202898</v>
      </c>
      <c r="E282" s="86">
        <v>-0.15637224624253654</v>
      </c>
      <c r="F282" s="320">
        <v>-0.12269144044696423</v>
      </c>
    </row>
    <row r="283" spans="2:6" ht="15" hidden="1" customHeight="1" outlineLevel="1">
      <c r="B283" s="319" t="s">
        <v>273</v>
      </c>
      <c r="C283" s="268">
        <v>1380</v>
      </c>
      <c r="D283" s="86">
        <v>-3.7656903765690378E-2</v>
      </c>
      <c r="E283" s="86">
        <v>-0.50359712230215825</v>
      </c>
      <c r="F283" s="320">
        <v>-0.12307764004101029</v>
      </c>
    </row>
    <row r="284" spans="2:6" ht="15" hidden="1" customHeight="1" outlineLevel="1">
      <c r="B284" s="319" t="s">
        <v>274</v>
      </c>
      <c r="C284" s="268">
        <v>1434</v>
      </c>
      <c r="D284" s="86">
        <v>-0.38717948717948719</v>
      </c>
      <c r="E284" s="86">
        <v>-0.56729028364514189</v>
      </c>
      <c r="F284" s="320">
        <v>-0.12367597635879013</v>
      </c>
    </row>
    <row r="285" spans="2:6" ht="15" hidden="1" customHeight="1" outlineLevel="1">
      <c r="B285" s="319" t="s">
        <v>275</v>
      </c>
      <c r="C285" s="268">
        <v>2340</v>
      </c>
      <c r="D285" s="86">
        <v>0.57152451309603758</v>
      </c>
      <c r="E285" s="86">
        <v>-0.4044286077882413</v>
      </c>
      <c r="F285" s="320">
        <v>-0.12235099385491133</v>
      </c>
    </row>
    <row r="286" spans="2:6" ht="15" hidden="1" customHeight="1" outlineLevel="1">
      <c r="B286" s="319" t="s">
        <v>276</v>
      </c>
      <c r="C286" s="268">
        <v>1489</v>
      </c>
      <c r="D286" s="86">
        <v>-0.13278974956319162</v>
      </c>
      <c r="E286" s="86">
        <v>-0.53293601003764113</v>
      </c>
      <c r="F286" s="320">
        <v>-0.12080108742819207</v>
      </c>
    </row>
    <row r="287" spans="2:6" ht="15" hidden="1" customHeight="1" outlineLevel="1">
      <c r="B287" s="319" t="s">
        <v>277</v>
      </c>
      <c r="C287" s="268">
        <v>1717</v>
      </c>
      <c r="D287" s="86">
        <v>-0.91063807640262306</v>
      </c>
      <c r="E287" s="86">
        <v>-0.57214054323448793</v>
      </c>
      <c r="F287" s="320">
        <v>-0.11906786819807513</v>
      </c>
    </row>
    <row r="288" spans="2:6" ht="15" hidden="1" customHeight="1" outlineLevel="1">
      <c r="B288" s="319" t="s">
        <v>278</v>
      </c>
      <c r="C288" s="268">
        <v>19214</v>
      </c>
      <c r="D288" s="86">
        <v>-0.61917031692862667</v>
      </c>
      <c r="E288" s="86">
        <v>-0.1687648712956954</v>
      </c>
      <c r="F288" s="320">
        <v>-0.11306975572903555</v>
      </c>
    </row>
    <row r="289" spans="2:6" ht="15" hidden="1" customHeight="1" outlineLevel="1">
      <c r="B289" s="319" t="s">
        <v>279</v>
      </c>
      <c r="C289" s="268">
        <v>50453</v>
      </c>
      <c r="D289" s="86">
        <v>-6.7808510245182266E-2</v>
      </c>
      <c r="E289" s="86">
        <v>-8.9920271294058218E-2</v>
      </c>
      <c r="F289" s="320">
        <v>-0.10520958664302127</v>
      </c>
    </row>
    <row r="290" spans="2:6" ht="15" hidden="1" customHeight="1" outlineLevel="1">
      <c r="B290" s="319" t="s">
        <v>280</v>
      </c>
      <c r="C290" s="268">
        <v>54123</v>
      </c>
      <c r="D290" s="86">
        <v>-2.377301996717231E-2</v>
      </c>
      <c r="E290" s="86">
        <v>-1.4278689420292534E-2</v>
      </c>
      <c r="F290" s="320">
        <v>-0.10056196892244151</v>
      </c>
    </row>
    <row r="291" spans="2:6" ht="15" hidden="1" customHeight="1" outlineLevel="1">
      <c r="B291" s="319" t="s">
        <v>281</v>
      </c>
      <c r="C291" s="268">
        <v>55441</v>
      </c>
      <c r="D291" s="86">
        <v>0.10418243377813186</v>
      </c>
      <c r="E291" s="86">
        <v>-0.11530789729841862</v>
      </c>
      <c r="F291" s="320">
        <v>-0.10439137026108347</v>
      </c>
    </row>
    <row r="292" spans="2:6" ht="15" customHeight="1" collapsed="1">
      <c r="B292" s="328">
        <v>1990</v>
      </c>
      <c r="C292" s="271">
        <v>299788</v>
      </c>
      <c r="D292" s="272"/>
      <c r="E292" s="272">
        <v>-8.2745875556860971E-2</v>
      </c>
      <c r="F292" s="327">
        <v>-8.2745875556860971E-2</v>
      </c>
    </row>
    <row r="293" spans="2:6" ht="15" hidden="1" customHeight="1" outlineLevel="1">
      <c r="B293" s="319" t="s">
        <v>270</v>
      </c>
      <c r="C293" s="268">
        <v>50210</v>
      </c>
      <c r="D293" s="86">
        <v>0.14522272654699725</v>
      </c>
      <c r="E293" s="86">
        <v>-0.11899915777653003</v>
      </c>
      <c r="F293" s="320">
        <v>-8.7324038056090014E-2</v>
      </c>
    </row>
    <row r="294" spans="2:6" ht="15" hidden="1" customHeight="1" outlineLevel="1">
      <c r="B294" s="319" t="s">
        <v>271</v>
      </c>
      <c r="C294" s="268">
        <v>43843</v>
      </c>
      <c r="D294" s="86">
        <v>1.2566913732756846</v>
      </c>
      <c r="E294" s="86">
        <v>-0.12213923873215471</v>
      </c>
      <c r="F294" s="320">
        <v>-4.3076940728332458E-2</v>
      </c>
    </row>
    <row r="295" spans="2:6" ht="15" hidden="1" customHeight="1" outlineLevel="1">
      <c r="B295" s="319" t="s">
        <v>272</v>
      </c>
      <c r="C295" s="268">
        <v>19428</v>
      </c>
      <c r="D295" s="86">
        <v>5.9884892086330934</v>
      </c>
      <c r="E295" s="86">
        <v>-0.15684402395625374</v>
      </c>
      <c r="F295" s="320">
        <v>-4.2287589438251616E-2</v>
      </c>
    </row>
    <row r="296" spans="2:6" ht="15" hidden="1" customHeight="1" outlineLevel="1">
      <c r="B296" s="319" t="s">
        <v>273</v>
      </c>
      <c r="C296" s="268">
        <v>2780</v>
      </c>
      <c r="D296" s="86">
        <v>-0.16113458056729027</v>
      </c>
      <c r="E296" s="86">
        <v>-0.39722463139635733</v>
      </c>
      <c r="F296" s="320">
        <v>-2.6489352652621423E-2</v>
      </c>
    </row>
    <row r="297" spans="2:6" ht="15" hidden="1" customHeight="1" outlineLevel="1">
      <c r="B297" s="319" t="s">
        <v>274</v>
      </c>
      <c r="C297" s="268">
        <v>3314</v>
      </c>
      <c r="D297" s="86">
        <v>-0.1565283787223212</v>
      </c>
      <c r="E297" s="86">
        <v>-0.32847011144883487</v>
      </c>
      <c r="F297" s="320">
        <v>-1.818223193154922E-2</v>
      </c>
    </row>
    <row r="298" spans="2:6" ht="15" hidden="1" customHeight="1" outlineLevel="1">
      <c r="B298" s="319" t="s">
        <v>275</v>
      </c>
      <c r="C298" s="268">
        <v>3929</v>
      </c>
      <c r="D298" s="86">
        <v>0.23243412797992472</v>
      </c>
      <c r="E298" s="86">
        <v>-0.23336585365853657</v>
      </c>
      <c r="F298" s="320">
        <v>-7.8989077135223074E-3</v>
      </c>
    </row>
    <row r="299" spans="2:6" ht="15" hidden="1" customHeight="1" outlineLevel="1">
      <c r="B299" s="319" t="s">
        <v>276</v>
      </c>
      <c r="C299" s="268">
        <v>3188</v>
      </c>
      <c r="D299" s="86">
        <v>-0.20558185895838524</v>
      </c>
      <c r="E299" s="86">
        <v>-0.28068592057761732</v>
      </c>
      <c r="F299" s="320">
        <v>-2.5396788997400499E-3</v>
      </c>
    </row>
    <row r="300" spans="2:6" ht="15" hidden="1" customHeight="1" outlineLevel="1">
      <c r="B300" s="319" t="s">
        <v>277</v>
      </c>
      <c r="C300" s="268">
        <v>4013</v>
      </c>
      <c r="D300" s="86">
        <v>-0.82638979017953706</v>
      </c>
      <c r="E300" s="86">
        <v>-5.3537735849056634E-2</v>
      </c>
      <c r="F300" s="320">
        <v>3.4163525193084965E-3</v>
      </c>
    </row>
    <row r="301" spans="2:6" ht="15" hidden="1" customHeight="1" outlineLevel="1">
      <c r="B301" s="319" t="s">
        <v>278</v>
      </c>
      <c r="C301" s="268">
        <v>23115</v>
      </c>
      <c r="D301" s="86">
        <v>-0.58304772899455248</v>
      </c>
      <c r="E301" s="86">
        <v>-5.2858020897357139E-2</v>
      </c>
      <c r="F301" s="320">
        <v>7.5832280908141314E-3</v>
      </c>
    </row>
    <row r="302" spans="2:6" ht="15" hidden="1" customHeight="1" outlineLevel="1">
      <c r="B302" s="319" t="s">
        <v>279</v>
      </c>
      <c r="C302" s="268">
        <v>55438</v>
      </c>
      <c r="D302" s="86">
        <v>9.6708980639991261E-3</v>
      </c>
      <c r="E302" s="86">
        <v>-6.3040832882639286E-2</v>
      </c>
      <c r="F302" s="320">
        <v>1.5222343470949085E-2</v>
      </c>
    </row>
    <row r="303" spans="2:6" ht="15" hidden="1" customHeight="1" outlineLevel="1">
      <c r="B303" s="319" t="s">
        <v>280</v>
      </c>
      <c r="C303" s="268">
        <v>54907</v>
      </c>
      <c r="D303" s="86">
        <v>-0.12382912856846506</v>
      </c>
      <c r="E303" s="86">
        <v>-4.1729205207860609E-2</v>
      </c>
      <c r="F303" s="320">
        <v>5.58661714023585E-2</v>
      </c>
    </row>
    <row r="304" spans="2:6" ht="15" hidden="1" customHeight="1" outlineLevel="1">
      <c r="B304" s="319" t="s">
        <v>281</v>
      </c>
      <c r="C304" s="268">
        <v>62667</v>
      </c>
      <c r="D304" s="86">
        <v>9.957537900056157E-2</v>
      </c>
      <c r="E304" s="86">
        <v>-1.9464567914756481E-2</v>
      </c>
      <c r="F304" s="320">
        <v>0.10312242078028055</v>
      </c>
    </row>
    <row r="305" spans="2:6" ht="15" customHeight="1" collapsed="1">
      <c r="B305" s="326">
        <v>1989</v>
      </c>
      <c r="C305" s="271">
        <v>326832</v>
      </c>
      <c r="D305" s="272"/>
      <c r="E305" s="272">
        <v>-8.7324038056090014E-2</v>
      </c>
      <c r="F305" s="327">
        <v>-8.7324038056090014E-2</v>
      </c>
    </row>
    <row r="306" spans="2:6" ht="15" hidden="1" customHeight="1" outlineLevel="1">
      <c r="B306" s="319" t="s">
        <v>270</v>
      </c>
      <c r="C306" s="268">
        <v>56992</v>
      </c>
      <c r="D306" s="86">
        <v>0.14114090062671444</v>
      </c>
      <c r="E306" s="86">
        <v>0.19930136150333544</v>
      </c>
      <c r="F306" s="320">
        <v>0.16449064935825097</v>
      </c>
    </row>
    <row r="307" spans="2:6" ht="15" hidden="1" customHeight="1" outlineLevel="1">
      <c r="B307" s="319" t="s">
        <v>271</v>
      </c>
      <c r="C307" s="268">
        <v>49943</v>
      </c>
      <c r="D307" s="86">
        <v>1.1674767815293812</v>
      </c>
      <c r="E307" s="86">
        <v>-0.10855867916108874</v>
      </c>
      <c r="F307" s="320">
        <v>0.16584124478746909</v>
      </c>
    </row>
    <row r="308" spans="2:6" ht="15" hidden="1" customHeight="1" outlineLevel="1">
      <c r="B308" s="319" t="s">
        <v>272</v>
      </c>
      <c r="C308" s="268">
        <v>23042</v>
      </c>
      <c r="D308" s="86">
        <v>3.9960971379011276</v>
      </c>
      <c r="E308" s="86">
        <v>9.7342604057529369E-2</v>
      </c>
      <c r="F308" s="320">
        <v>0.24562450837172722</v>
      </c>
    </row>
    <row r="309" spans="2:6" ht="15" hidden="1" customHeight="1" outlineLevel="1">
      <c r="B309" s="319" t="s">
        <v>273</v>
      </c>
      <c r="C309" s="268">
        <v>4612</v>
      </c>
      <c r="D309" s="86">
        <v>-6.545086119554204E-2</v>
      </c>
      <c r="E309" s="86">
        <v>0.31997710360618203</v>
      </c>
      <c r="F309" s="320">
        <v>0.26620590611255723</v>
      </c>
    </row>
    <row r="310" spans="2:6" ht="15" hidden="1" customHeight="1" outlineLevel="1">
      <c r="B310" s="319" t="s">
        <v>274</v>
      </c>
      <c r="C310" s="268">
        <v>4935</v>
      </c>
      <c r="D310" s="86">
        <v>-3.7073170731707315E-2</v>
      </c>
      <c r="E310" s="86">
        <v>0.68717948717948718</v>
      </c>
      <c r="F310" s="320">
        <v>0.26801468731740052</v>
      </c>
    </row>
    <row r="311" spans="2:6" ht="15" hidden="1" customHeight="1" outlineLevel="1">
      <c r="B311" s="319" t="s">
        <v>275</v>
      </c>
      <c r="C311" s="268">
        <v>5125</v>
      </c>
      <c r="D311" s="86">
        <v>0.15636281588447654</v>
      </c>
      <c r="E311" s="86">
        <v>0.15272154745838962</v>
      </c>
      <c r="F311" s="320">
        <v>0.26619043824123922</v>
      </c>
    </row>
    <row r="312" spans="2:6" ht="15" hidden="1" customHeight="1" outlineLevel="1">
      <c r="B312" s="319" t="s">
        <v>276</v>
      </c>
      <c r="C312" s="268">
        <v>4432</v>
      </c>
      <c r="D312" s="86">
        <v>4.5283018867924525E-2</v>
      </c>
      <c r="E312" s="86">
        <v>0.23076923076923084</v>
      </c>
      <c r="F312" s="320">
        <v>0.27375723387553164</v>
      </c>
    </row>
    <row r="313" spans="2:6" ht="15" hidden="1" customHeight="1" outlineLevel="1">
      <c r="B313" s="319" t="s">
        <v>277</v>
      </c>
      <c r="C313" s="268">
        <v>4240</v>
      </c>
      <c r="D313" s="86">
        <v>-0.82626510960868671</v>
      </c>
      <c r="E313" s="86">
        <v>0.40118968935888955</v>
      </c>
      <c r="F313" s="320">
        <v>0.2794259287851717</v>
      </c>
    </row>
    <row r="314" spans="2:6" ht="15" hidden="1" customHeight="1" outlineLevel="1">
      <c r="B314" s="319" t="s">
        <v>278</v>
      </c>
      <c r="C314" s="268">
        <v>24405</v>
      </c>
      <c r="D314" s="86">
        <v>-0.58753042184964843</v>
      </c>
      <c r="E314" s="86">
        <v>5.8050810717072743E-2</v>
      </c>
      <c r="F314" s="320">
        <v>0.28171507341392288</v>
      </c>
    </row>
    <row r="315" spans="2:6" ht="15" hidden="1" customHeight="1" outlineLevel="1">
      <c r="B315" s="319" t="s">
        <v>279</v>
      </c>
      <c r="C315" s="268">
        <v>59168</v>
      </c>
      <c r="D315" s="86">
        <v>3.2636392195190059E-2</v>
      </c>
      <c r="E315" s="86">
        <v>0.19768430427917894</v>
      </c>
      <c r="F315" s="320">
        <v>0.30314357705422612</v>
      </c>
    </row>
    <row r="316" spans="2:6" ht="15" hidden="1" customHeight="1" outlineLevel="1">
      <c r="B316" s="319" t="s">
        <v>280</v>
      </c>
      <c r="C316" s="268">
        <v>57298</v>
      </c>
      <c r="D316" s="86">
        <v>-0.10347201577193284</v>
      </c>
      <c r="E316" s="86">
        <v>0.27091651140094042</v>
      </c>
      <c r="F316" s="320">
        <v>0.31424354648021868</v>
      </c>
    </row>
    <row r="317" spans="2:6" ht="15" hidden="1" customHeight="1" outlineLevel="1">
      <c r="B317" s="319" t="s">
        <v>281</v>
      </c>
      <c r="C317" s="268">
        <v>63911</v>
      </c>
      <c r="D317" s="86">
        <v>0.34490014940763025</v>
      </c>
      <c r="E317" s="86">
        <v>0.33339592330641965</v>
      </c>
      <c r="F317" s="320">
        <v>0.31512746815836867</v>
      </c>
    </row>
    <row r="318" spans="2:6" ht="15" customHeight="1" collapsed="1">
      <c r="B318" s="326">
        <v>1988</v>
      </c>
      <c r="C318" s="271">
        <v>358103</v>
      </c>
      <c r="D318" s="272"/>
      <c r="E318" s="272">
        <v>0.16449064935825097</v>
      </c>
      <c r="F318" s="327">
        <v>0.16449064935825097</v>
      </c>
    </row>
    <row r="319" spans="2:6" ht="15" hidden="1" customHeight="1" outlineLevel="1">
      <c r="B319" s="319" t="s">
        <v>270</v>
      </c>
      <c r="C319" s="268">
        <v>47521</v>
      </c>
      <c r="D319" s="86">
        <v>-0.15178937974118697</v>
      </c>
      <c r="E319" s="86">
        <v>0.21720755103609024</v>
      </c>
      <c r="F319" s="320">
        <v>0.29738429734632743</v>
      </c>
    </row>
    <row r="320" spans="2:6" ht="15" hidden="1" customHeight="1" outlineLevel="1">
      <c r="B320" s="319" t="s">
        <v>271</v>
      </c>
      <c r="C320" s="268">
        <v>56025</v>
      </c>
      <c r="D320" s="86">
        <v>1.6681112486903515</v>
      </c>
      <c r="E320" s="86">
        <v>0.34178761316281081</v>
      </c>
      <c r="F320" s="320">
        <v>0.24566365635830456</v>
      </c>
    </row>
    <row r="321" spans="2:6" ht="15" hidden="1" customHeight="1" outlineLevel="1">
      <c r="B321" s="319" t="s">
        <v>272</v>
      </c>
      <c r="C321" s="268">
        <v>20998</v>
      </c>
      <c r="D321" s="86">
        <v>5.0097309673726391</v>
      </c>
      <c r="E321" s="86">
        <v>0.42311080989495076</v>
      </c>
      <c r="F321" s="320">
        <v>0.22892616551801526</v>
      </c>
    </row>
    <row r="322" spans="2:6" ht="15" hidden="1" customHeight="1" outlineLevel="1">
      <c r="B322" s="319" t="s">
        <v>273</v>
      </c>
      <c r="C322" s="268">
        <v>3494</v>
      </c>
      <c r="D322" s="86">
        <v>0.19452991452991453</v>
      </c>
      <c r="E322" s="86">
        <v>0.57742663656884874</v>
      </c>
      <c r="F322" s="320">
        <v>0.19199955491265164</v>
      </c>
    </row>
    <row r="323" spans="2:6" ht="15" hidden="1" customHeight="1" outlineLevel="1">
      <c r="B323" s="319" t="s">
        <v>274</v>
      </c>
      <c r="C323" s="268">
        <v>2925</v>
      </c>
      <c r="D323" s="86">
        <v>-0.34210526315789475</v>
      </c>
      <c r="E323" s="86">
        <v>0.68393782383419688</v>
      </c>
      <c r="F323" s="320">
        <v>0.18986124880368394</v>
      </c>
    </row>
    <row r="324" spans="2:6" ht="15" hidden="1" customHeight="1" outlineLevel="1">
      <c r="B324" s="319" t="s">
        <v>275</v>
      </c>
      <c r="C324" s="268">
        <v>4446</v>
      </c>
      <c r="D324" s="86">
        <v>0.23465703971119134</v>
      </c>
      <c r="E324" s="86">
        <v>0.95600527936647595</v>
      </c>
      <c r="F324" s="320">
        <v>0.18545969854425226</v>
      </c>
    </row>
    <row r="325" spans="2:6" ht="15" hidden="1" customHeight="1" outlineLevel="1">
      <c r="B325" s="319" t="s">
        <v>276</v>
      </c>
      <c r="C325" s="268">
        <v>3601</v>
      </c>
      <c r="D325" s="86">
        <v>0.19001982815598151</v>
      </c>
      <c r="E325" s="86">
        <v>1.0719217491369388</v>
      </c>
      <c r="F325" s="320">
        <v>0.183170327106841</v>
      </c>
    </row>
    <row r="326" spans="2:6" ht="15" hidden="1" customHeight="1" outlineLevel="1">
      <c r="B326" s="319" t="s">
        <v>277</v>
      </c>
      <c r="C326" s="268">
        <v>3026</v>
      </c>
      <c r="D326" s="86">
        <v>-0.86881123731899768</v>
      </c>
      <c r="E326" s="86">
        <v>0.89956057752667928</v>
      </c>
      <c r="F326" s="320">
        <v>0.17616893954461732</v>
      </c>
    </row>
    <row r="327" spans="2:6" ht="15" hidden="1" customHeight="1" outlineLevel="1">
      <c r="B327" s="319" t="s">
        <v>278</v>
      </c>
      <c r="C327" s="268">
        <v>23066</v>
      </c>
      <c r="D327" s="86">
        <v>-0.53309582607991579</v>
      </c>
      <c r="E327" s="86">
        <v>0.31138779919267723</v>
      </c>
      <c r="F327" s="320">
        <v>0.15192783342769922</v>
      </c>
    </row>
    <row r="328" spans="2:6" ht="15" hidden="1" customHeight="1" outlineLevel="1">
      <c r="B328" s="319" t="s">
        <v>279</v>
      </c>
      <c r="C328" s="268">
        <v>49402</v>
      </c>
      <c r="D328" s="86">
        <v>9.5776772247360489E-2</v>
      </c>
      <c r="E328" s="86">
        <v>0.24338065035739453</v>
      </c>
      <c r="F328" s="320">
        <v>0.14361142265550852</v>
      </c>
    </row>
    <row r="329" spans="2:6" ht="15" hidden="1" customHeight="1" outlineLevel="1">
      <c r="B329" s="319" t="s">
        <v>280</v>
      </c>
      <c r="C329" s="268">
        <v>45084</v>
      </c>
      <c r="D329" s="86">
        <v>-5.9397884458909686E-2</v>
      </c>
      <c r="E329" s="86">
        <v>0.26551578947368415</v>
      </c>
      <c r="F329" s="320">
        <v>0.11749728764917933</v>
      </c>
    </row>
    <row r="330" spans="2:6" ht="15" hidden="1" customHeight="1" outlineLevel="1">
      <c r="B330" s="319" t="s">
        <v>281</v>
      </c>
      <c r="C330" s="268">
        <v>47931</v>
      </c>
      <c r="D330" s="86">
        <v>0.22770933121590131</v>
      </c>
      <c r="E330" s="86">
        <v>0.22969367335419988</v>
      </c>
      <c r="F330" s="320">
        <v>9.9901180910477061E-2</v>
      </c>
    </row>
    <row r="331" spans="2:6" ht="15" customHeight="1" collapsed="1">
      <c r="B331" s="326">
        <v>1987</v>
      </c>
      <c r="C331" s="271">
        <v>307519</v>
      </c>
      <c r="D331" s="272"/>
      <c r="E331" s="272">
        <v>0.29738429734632743</v>
      </c>
      <c r="F331" s="327">
        <v>0.29738429734632743</v>
      </c>
    </row>
    <row r="332" spans="2:6" ht="15" hidden="1" customHeight="1" outlineLevel="1">
      <c r="B332" s="319" t="s">
        <v>270</v>
      </c>
      <c r="C332" s="268">
        <v>39041</v>
      </c>
      <c r="D332" s="86">
        <v>-6.4975810700771186E-2</v>
      </c>
      <c r="E332" s="86">
        <v>-7.2109328579916809E-2</v>
      </c>
      <c r="F332" s="320">
        <v>9.9759197138204136E-2</v>
      </c>
    </row>
    <row r="333" spans="2:6" ht="15" hidden="1" customHeight="1" outlineLevel="1">
      <c r="B333" s="319" t="s">
        <v>271</v>
      </c>
      <c r="C333" s="268">
        <v>41754</v>
      </c>
      <c r="D333" s="86">
        <v>1.8298203998644527</v>
      </c>
      <c r="E333" s="86">
        <v>0.24970817994073813</v>
      </c>
      <c r="F333" s="320">
        <v>0.16846757393454426</v>
      </c>
    </row>
    <row r="334" spans="2:6" ht="15" hidden="1" customHeight="1" outlineLevel="1">
      <c r="B334" s="319" t="s">
        <v>272</v>
      </c>
      <c r="C334" s="268">
        <v>14755</v>
      </c>
      <c r="D334" s="86">
        <v>5.6613995485327315</v>
      </c>
      <c r="E334" s="86">
        <v>-0.11625539051269762</v>
      </c>
      <c r="F334" s="320">
        <v>0.16392997965693046</v>
      </c>
    </row>
    <row r="335" spans="2:6" ht="15" hidden="1" customHeight="1" outlineLevel="1">
      <c r="B335" s="319" t="s">
        <v>273</v>
      </c>
      <c r="C335" s="268">
        <v>2215</v>
      </c>
      <c r="D335" s="86">
        <v>0.27518710420264825</v>
      </c>
      <c r="E335" s="86">
        <v>0.41987179487179493</v>
      </c>
      <c r="F335" s="320">
        <v>0.20208869225228931</v>
      </c>
    </row>
    <row r="336" spans="2:6" ht="15" hidden="1" customHeight="1" outlineLevel="1">
      <c r="B336" s="319" t="s">
        <v>274</v>
      </c>
      <c r="C336" s="268">
        <v>1737</v>
      </c>
      <c r="D336" s="86">
        <v>-0.23581170259568851</v>
      </c>
      <c r="E336" s="86">
        <v>8.5625000000000062E-2</v>
      </c>
      <c r="F336" s="320">
        <v>0.19950271038285128</v>
      </c>
    </row>
    <row r="337" spans="2:6" ht="15" hidden="1" customHeight="1" outlineLevel="1">
      <c r="B337" s="319" t="s">
        <v>275</v>
      </c>
      <c r="C337" s="268">
        <v>2273</v>
      </c>
      <c r="D337" s="86">
        <v>0.30782508630609895</v>
      </c>
      <c r="E337" s="86">
        <v>1.5625704622322436</v>
      </c>
      <c r="F337" s="320">
        <v>0.20221992772328345</v>
      </c>
    </row>
    <row r="338" spans="2:6" ht="15" hidden="1" customHeight="1" outlineLevel="1">
      <c r="B338" s="319" t="s">
        <v>276</v>
      </c>
      <c r="C338" s="268">
        <v>1738</v>
      </c>
      <c r="D338" s="86">
        <v>9.1023226616446962E-2</v>
      </c>
      <c r="E338" s="86">
        <v>0.13446475195822449</v>
      </c>
      <c r="F338" s="320">
        <v>0.19143548304081537</v>
      </c>
    </row>
    <row r="339" spans="2:6" ht="15" hidden="1" customHeight="1" outlineLevel="1">
      <c r="B339" s="319" t="s">
        <v>277</v>
      </c>
      <c r="C339" s="268">
        <v>1593</v>
      </c>
      <c r="D339" s="86">
        <v>-0.90943203138325091</v>
      </c>
      <c r="E339" s="86">
        <v>-0.69459355828220859</v>
      </c>
      <c r="F339" s="320">
        <v>0.19581605534471525</v>
      </c>
    </row>
    <row r="340" spans="2:6" ht="15" hidden="1" customHeight="1" outlineLevel="1">
      <c r="B340" s="319" t="s">
        <v>278</v>
      </c>
      <c r="C340" s="268">
        <v>17589</v>
      </c>
      <c r="D340" s="86">
        <v>-0.55730897009966773</v>
      </c>
      <c r="E340" s="86">
        <v>0.2123655913978495</v>
      </c>
      <c r="F340" s="320">
        <v>0.24247457143008266</v>
      </c>
    </row>
    <row r="341" spans="2:6" ht="15" hidden="1" customHeight="1" outlineLevel="1">
      <c r="B341" s="319" t="s">
        <v>279</v>
      </c>
      <c r="C341" s="268">
        <v>39732</v>
      </c>
      <c r="D341" s="86">
        <v>0.11528421052631579</v>
      </c>
      <c r="E341" s="86">
        <v>8.8667251205611475E-2</v>
      </c>
      <c r="F341" s="320">
        <v>0.21904661741119558</v>
      </c>
    </row>
    <row r="342" spans="2:6" ht="15" hidden="1" customHeight="1" outlineLevel="1">
      <c r="B342" s="319" t="s">
        <v>280</v>
      </c>
      <c r="C342" s="268">
        <v>35625</v>
      </c>
      <c r="D342" s="86">
        <v>-8.6022884704192115E-2</v>
      </c>
      <c r="E342" s="86">
        <v>0.16110423049344891</v>
      </c>
      <c r="F342" s="320">
        <v>0.25608717393574065</v>
      </c>
    </row>
    <row r="343" spans="2:6" ht="15" hidden="1" customHeight="1" outlineLevel="1">
      <c r="B343" s="319" t="s">
        <v>281</v>
      </c>
      <c r="C343" s="268">
        <v>38978</v>
      </c>
      <c r="D343" s="86">
        <v>-7.3606654783125336E-2</v>
      </c>
      <c r="E343" s="86">
        <v>0.26281345169442094</v>
      </c>
      <c r="F343" s="320">
        <v>0.24525181658732143</v>
      </c>
    </row>
    <row r="344" spans="2:6" ht="15" customHeight="1" collapsed="1">
      <c r="B344" s="326">
        <v>1986</v>
      </c>
      <c r="C344" s="271">
        <v>237030</v>
      </c>
      <c r="D344" s="272"/>
      <c r="E344" s="272">
        <v>9.9759197138204136E-2</v>
      </c>
      <c r="F344" s="327">
        <v>9.9759197138204136E-2</v>
      </c>
    </row>
    <row r="345" spans="2:6" ht="15" hidden="1" customHeight="1" outlineLevel="1">
      <c r="B345" s="319" t="s">
        <v>270</v>
      </c>
      <c r="C345" s="268">
        <v>42075</v>
      </c>
      <c r="D345" s="86">
        <v>0.25931579419951512</v>
      </c>
      <c r="E345" s="86">
        <v>0.3149259328708045</v>
      </c>
      <c r="F345" s="320">
        <v>0.1838545071049178</v>
      </c>
    </row>
    <row r="346" spans="2:6" ht="15" hidden="1" customHeight="1" outlineLevel="1">
      <c r="B346" s="319" t="s">
        <v>271</v>
      </c>
      <c r="C346" s="268">
        <v>33411</v>
      </c>
      <c r="D346" s="86">
        <v>1.0011379971250598</v>
      </c>
      <c r="E346" s="86">
        <v>0.23543114923827835</v>
      </c>
      <c r="F346" s="320">
        <v>0.14453475351936129</v>
      </c>
    </row>
    <row r="347" spans="2:6" ht="15" hidden="1" customHeight="1" outlineLevel="1">
      <c r="B347" s="319" t="s">
        <v>272</v>
      </c>
      <c r="C347" s="268">
        <v>16696</v>
      </c>
      <c r="D347" s="86">
        <v>9.7025641025641018</v>
      </c>
      <c r="E347" s="86">
        <v>0.39237761654574266</v>
      </c>
      <c r="F347" s="320">
        <v>0.11093440473201088</v>
      </c>
    </row>
    <row r="348" spans="2:6" ht="15" hidden="1" customHeight="1" outlineLevel="1">
      <c r="B348" s="319" t="s">
        <v>273</v>
      </c>
      <c r="C348" s="268">
        <v>1560</v>
      </c>
      <c r="D348" s="86">
        <v>-2.5000000000000001E-2</v>
      </c>
      <c r="E348" s="86">
        <v>8.8625261688764834E-2</v>
      </c>
      <c r="F348" s="320">
        <v>8.3440164985229437E-2</v>
      </c>
    </row>
    <row r="349" spans="2:6" ht="15" hidden="1" customHeight="1" outlineLevel="1">
      <c r="B349" s="319" t="s">
        <v>274</v>
      </c>
      <c r="C349" s="268">
        <v>1600</v>
      </c>
      <c r="D349" s="86">
        <v>0.80383314543404738</v>
      </c>
      <c r="E349" s="86">
        <v>0.52817574021012414</v>
      </c>
      <c r="F349" s="320">
        <v>8.1027085084004469E-2</v>
      </c>
    </row>
    <row r="350" spans="2:6" ht="15" hidden="1" customHeight="1" outlineLevel="1">
      <c r="B350" s="319" t="s">
        <v>275</v>
      </c>
      <c r="C350" s="268">
        <v>887</v>
      </c>
      <c r="D350" s="86">
        <v>-0.42101827676240211</v>
      </c>
      <c r="E350" s="86">
        <v>-0.39945836154366965</v>
      </c>
      <c r="F350" s="320">
        <v>8.3569682425137515E-2</v>
      </c>
    </row>
    <row r="351" spans="2:6" ht="15" hidden="1" customHeight="1" outlineLevel="1">
      <c r="B351" s="319" t="s">
        <v>276</v>
      </c>
      <c r="C351" s="268">
        <v>1532</v>
      </c>
      <c r="D351" s="86">
        <v>-0.70628834355828218</v>
      </c>
      <c r="E351" s="86">
        <v>1.3641975308641974</v>
      </c>
      <c r="F351" s="320">
        <v>9.5202394575002458E-2</v>
      </c>
    </row>
    <row r="352" spans="2:6" ht="15" hidden="1" customHeight="1" outlineLevel="1">
      <c r="B352" s="319" t="s">
        <v>277</v>
      </c>
      <c r="C352" s="268">
        <v>5216</v>
      </c>
      <c r="D352" s="86">
        <v>-0.64047422111938246</v>
      </c>
      <c r="E352" s="86">
        <v>5.0023014959723824</v>
      </c>
      <c r="F352" s="320">
        <v>9.3047439273886257E-2</v>
      </c>
    </row>
    <row r="353" spans="2:6" ht="15" hidden="1" customHeight="1" outlineLevel="1">
      <c r="B353" s="319" t="s">
        <v>278</v>
      </c>
      <c r="C353" s="268">
        <v>14508</v>
      </c>
      <c r="D353" s="86">
        <v>-0.60247698377904424</v>
      </c>
      <c r="E353" s="86">
        <v>-7.0833867042397802E-2</v>
      </c>
      <c r="F353" s="320">
        <v>7.2888233124308366E-2</v>
      </c>
    </row>
    <row r="354" spans="2:6" ht="15" hidden="1" customHeight="1" outlineLevel="1">
      <c r="B354" s="319" t="s">
        <v>279</v>
      </c>
      <c r="C354" s="268">
        <v>36496</v>
      </c>
      <c r="D354" s="86">
        <v>0.18949221041653086</v>
      </c>
      <c r="E354" s="86">
        <v>0.28906470754450408</v>
      </c>
      <c r="F354" s="320">
        <v>9.2839491983219391E-2</v>
      </c>
    </row>
    <row r="355" spans="2:6" ht="15" hidden="1" customHeight="1" outlineLevel="1">
      <c r="B355" s="319" t="s">
        <v>280</v>
      </c>
      <c r="C355" s="268">
        <v>30682</v>
      </c>
      <c r="D355" s="86">
        <v>-5.9612518628912071E-3</v>
      </c>
      <c r="E355" s="86">
        <v>8.4322872490811385E-2</v>
      </c>
      <c r="F355" s="320">
        <v>3.1819650845670067E-2</v>
      </c>
    </row>
    <row r="356" spans="2:6" ht="15" hidden="1" customHeight="1" outlineLevel="1">
      <c r="B356" s="319" t="s">
        <v>281</v>
      </c>
      <c r="C356" s="268">
        <v>30866</v>
      </c>
      <c r="D356" s="86">
        <v>-3.537721107569225E-2</v>
      </c>
      <c r="E356" s="86">
        <v>-7.387181949111854E-2</v>
      </c>
      <c r="F356" s="320">
        <v>7.3873388752399016E-3</v>
      </c>
    </row>
    <row r="357" spans="2:6" ht="15" customHeight="1" collapsed="1">
      <c r="B357" s="326">
        <v>1985</v>
      </c>
      <c r="C357" s="271">
        <v>215529</v>
      </c>
      <c r="D357" s="272"/>
      <c r="E357" s="272">
        <v>0.1838545071049178</v>
      </c>
      <c r="F357" s="327">
        <v>0.1838545071049178</v>
      </c>
    </row>
    <row r="358" spans="2:6" ht="15" hidden="1" customHeight="1" outlineLevel="1">
      <c r="B358" s="319" t="s">
        <v>270</v>
      </c>
      <c r="C358" s="268">
        <v>31998</v>
      </c>
      <c r="D358" s="86">
        <v>0.18318296110042892</v>
      </c>
      <c r="E358" s="86">
        <v>8.6593317033414774E-2</v>
      </c>
      <c r="F358" s="320">
        <v>1.6408177849239092E-2</v>
      </c>
    </row>
    <row r="359" spans="2:6" ht="15" hidden="1" customHeight="1" outlineLevel="1">
      <c r="B359" s="319" t="s">
        <v>271</v>
      </c>
      <c r="C359" s="268">
        <v>27044</v>
      </c>
      <c r="D359" s="86">
        <v>1.2553581853056459</v>
      </c>
      <c r="E359" s="86">
        <v>1.1293097000972363E-2</v>
      </c>
      <c r="F359" s="320">
        <v>4.6902372543642379E-3</v>
      </c>
    </row>
    <row r="360" spans="2:6" ht="15" hidden="1" customHeight="1" outlineLevel="1">
      <c r="B360" s="319" t="s">
        <v>272</v>
      </c>
      <c r="C360" s="268">
        <v>11991</v>
      </c>
      <c r="D360" s="86">
        <v>7.3677599441730637</v>
      </c>
      <c r="E360" s="86">
        <v>-1.6808789767136734E-2</v>
      </c>
      <c r="F360" s="320">
        <v>1.4750849377123343E-2</v>
      </c>
    </row>
    <row r="361" spans="2:6" ht="15" hidden="1" customHeight="1" outlineLevel="1">
      <c r="B361" s="319" t="s">
        <v>273</v>
      </c>
      <c r="C361" s="268">
        <v>1433</v>
      </c>
      <c r="D361" s="86">
        <v>0.36867239732569246</v>
      </c>
      <c r="E361" s="86">
        <v>-0.16491841491841497</v>
      </c>
      <c r="F361" s="320">
        <v>1.6360566954827238E-2</v>
      </c>
    </row>
    <row r="362" spans="2:6" ht="15" hidden="1" customHeight="1" outlineLevel="1">
      <c r="B362" s="319" t="s">
        <v>274</v>
      </c>
      <c r="C362" s="268">
        <v>1047</v>
      </c>
      <c r="D362" s="86">
        <v>-0.29113067027758971</v>
      </c>
      <c r="E362" s="86">
        <v>8.1043478260869559</v>
      </c>
      <c r="F362" s="320">
        <v>2.3792567101762252E-2</v>
      </c>
    </row>
    <row r="363" spans="2:6" ht="15" hidden="1" customHeight="1" outlineLevel="1">
      <c r="B363" s="319" t="s">
        <v>275</v>
      </c>
      <c r="C363" s="268">
        <v>1477</v>
      </c>
      <c r="D363" s="86">
        <v>1.279320987654321</v>
      </c>
      <c r="E363" s="86">
        <v>11.623931623931623</v>
      </c>
      <c r="F363" s="320">
        <v>1.8552178000626807E-2</v>
      </c>
    </row>
    <row r="364" spans="2:6" ht="15" hidden="1" customHeight="1" outlineLevel="1">
      <c r="B364" s="319" t="s">
        <v>276</v>
      </c>
      <c r="C364" s="268">
        <v>648</v>
      </c>
      <c r="D364" s="86">
        <v>-0.25431530494821636</v>
      </c>
      <c r="E364" s="86">
        <v>2.4285714285714284</v>
      </c>
      <c r="F364" s="320">
        <v>1.0831908831908876E-2</v>
      </c>
    </row>
    <row r="365" spans="2:6" ht="15" hidden="1" customHeight="1" outlineLevel="1">
      <c r="B365" s="319" t="s">
        <v>277</v>
      </c>
      <c r="C365" s="268">
        <v>869</v>
      </c>
      <c r="D365" s="86">
        <v>-0.94434481875240173</v>
      </c>
      <c r="E365" s="86">
        <v>5.119718309859155</v>
      </c>
      <c r="F365" s="320">
        <v>8.5958252106204114E-3</v>
      </c>
    </row>
    <row r="366" spans="2:6" ht="15" hidden="1" customHeight="1" outlineLevel="1">
      <c r="B366" s="319" t="s">
        <v>278</v>
      </c>
      <c r="C366" s="268">
        <v>15614</v>
      </c>
      <c r="D366" s="86">
        <v>-0.44850240180842044</v>
      </c>
      <c r="E366" s="86">
        <v>0.16444179282571403</v>
      </c>
      <c r="F366" s="320">
        <v>4.4918969143861176E-3</v>
      </c>
    </row>
    <row r="367" spans="2:6" ht="15" hidden="1" customHeight="1" outlineLevel="1">
      <c r="B367" s="319" t="s">
        <v>279</v>
      </c>
      <c r="C367" s="268">
        <v>28312</v>
      </c>
      <c r="D367" s="86">
        <v>5.654509471303364E-4</v>
      </c>
      <c r="E367" s="86">
        <v>-7.6913044895829952E-2</v>
      </c>
      <c r="F367" s="320">
        <v>-5.4354970536291125E-3</v>
      </c>
    </row>
    <row r="368" spans="2:6" ht="15" hidden="1" customHeight="1" outlineLevel="1">
      <c r="B368" s="319" t="s">
        <v>280</v>
      </c>
      <c r="C368" s="268">
        <v>28296</v>
      </c>
      <c r="D368" s="86">
        <v>-0.15098415746519442</v>
      </c>
      <c r="E368" s="86">
        <v>-6.3201456712464799E-2</v>
      </c>
      <c r="F368" s="320">
        <v>2.1812935969038882E-2</v>
      </c>
    </row>
    <row r="369" spans="2:6" ht="15" hidden="1" customHeight="1" outlineLevel="1">
      <c r="B369" s="319" t="s">
        <v>281</v>
      </c>
      <c r="C369" s="268">
        <v>33328</v>
      </c>
      <c r="D369" s="86">
        <v>0.13175767454496068</v>
      </c>
      <c r="E369" s="86">
        <v>-2.4584406462186847E-2</v>
      </c>
      <c r="F369" s="320">
        <v>6.2329428309239709E-2</v>
      </c>
    </row>
    <row r="370" spans="2:6" ht="15" customHeight="1" collapsed="1">
      <c r="B370" s="326">
        <v>1984</v>
      </c>
      <c r="C370" s="271">
        <v>182057</v>
      </c>
      <c r="D370" s="272"/>
      <c r="E370" s="272">
        <v>1.6408177849239092E-2</v>
      </c>
      <c r="F370" s="327">
        <v>1.6408177849239092E-2</v>
      </c>
    </row>
    <row r="371" spans="2:6" ht="15" hidden="1" customHeight="1" outlineLevel="1">
      <c r="B371" s="319" t="s">
        <v>270</v>
      </c>
      <c r="C371" s="268">
        <v>29448</v>
      </c>
      <c r="D371" s="86">
        <v>0.10118914067758582</v>
      </c>
      <c r="E371" s="86">
        <v>1.5483292527328496E-2</v>
      </c>
      <c r="F371" s="320">
        <v>8.3560690844197039E-2</v>
      </c>
    </row>
    <row r="372" spans="2:6" ht="15" hidden="1" customHeight="1" outlineLevel="1">
      <c r="B372" s="319" t="s">
        <v>271</v>
      </c>
      <c r="C372" s="268">
        <v>26742</v>
      </c>
      <c r="D372" s="86">
        <v>1.1926861265988848</v>
      </c>
      <c r="E372" s="86">
        <v>8.3856847566165404E-2</v>
      </c>
      <c r="F372" s="320">
        <v>9.9819640142071897E-2</v>
      </c>
    </row>
    <row r="373" spans="2:6" ht="15" hidden="1" customHeight="1" outlineLevel="1">
      <c r="B373" s="319" t="s">
        <v>272</v>
      </c>
      <c r="C373" s="268">
        <v>12196</v>
      </c>
      <c r="D373" s="86">
        <v>6.1072261072261069</v>
      </c>
      <c r="E373" s="86">
        <v>6.4367057270175998E-3</v>
      </c>
      <c r="F373" s="320">
        <v>9.4610006446174344E-2</v>
      </c>
    </row>
    <row r="374" spans="2:6" ht="15" hidden="1" customHeight="1" outlineLevel="1">
      <c r="B374" s="319" t="s">
        <v>273</v>
      </c>
      <c r="C374" s="268">
        <v>1716</v>
      </c>
      <c r="D374" s="86">
        <v>13.921739130434782</v>
      </c>
      <c r="E374" s="86">
        <v>1.4135021097046412</v>
      </c>
      <c r="F374" s="320">
        <v>0.11548402181399964</v>
      </c>
    </row>
    <row r="375" spans="2:6" ht="15" hidden="1" customHeight="1" outlineLevel="1">
      <c r="B375" s="319" t="s">
        <v>274</v>
      </c>
      <c r="C375" s="268">
        <v>115</v>
      </c>
      <c r="D375" s="86">
        <v>-1.7094017094017096E-2</v>
      </c>
      <c r="E375" s="86">
        <v>0.11650485436893199</v>
      </c>
      <c r="F375" s="320">
        <v>0.11292388464757663</v>
      </c>
    </row>
    <row r="376" spans="2:6" ht="15" hidden="1" customHeight="1" outlineLevel="1">
      <c r="B376" s="319" t="s">
        <v>275</v>
      </c>
      <c r="C376" s="268">
        <v>117</v>
      </c>
      <c r="D376" s="86">
        <v>-0.38095238095238093</v>
      </c>
      <c r="E376" s="86">
        <v>4.4642857142857206E-2</v>
      </c>
      <c r="F376" s="320">
        <v>0.11258676978668114</v>
      </c>
    </row>
    <row r="377" spans="2:6" ht="15" hidden="1" customHeight="1" outlineLevel="1">
      <c r="B377" s="319" t="s">
        <v>276</v>
      </c>
      <c r="C377" s="268">
        <v>189</v>
      </c>
      <c r="D377" s="86">
        <v>0.33098591549295775</v>
      </c>
      <c r="E377" s="86">
        <v>0.53658536585365857</v>
      </c>
      <c r="F377" s="320">
        <v>0.11163191365375358</v>
      </c>
    </row>
    <row r="378" spans="2:6" ht="15" hidden="1" customHeight="1" outlineLevel="1">
      <c r="B378" s="319" t="s">
        <v>277</v>
      </c>
      <c r="C378" s="268">
        <v>142</v>
      </c>
      <c r="D378" s="86">
        <v>-0.98941009769557764</v>
      </c>
      <c r="E378" s="86">
        <v>5.1851851851851816E-2</v>
      </c>
      <c r="F378" s="320">
        <v>0.11083391375926044</v>
      </c>
    </row>
    <row r="379" spans="2:6" ht="15" hidden="1" customHeight="1" outlineLevel="1">
      <c r="B379" s="319" t="s">
        <v>278</v>
      </c>
      <c r="C379" s="268">
        <v>13409</v>
      </c>
      <c r="D379" s="86">
        <v>-0.56281177659678527</v>
      </c>
      <c r="E379" s="86">
        <v>3.6004017615699713E-2</v>
      </c>
      <c r="F379" s="320">
        <v>0.10934960634900559</v>
      </c>
    </row>
    <row r="380" spans="2:6" ht="15" hidden="1" customHeight="1" outlineLevel="1">
      <c r="B380" s="319" t="s">
        <v>279</v>
      </c>
      <c r="C380" s="268">
        <v>30671</v>
      </c>
      <c r="D380" s="86">
        <v>1.5427909286541964E-2</v>
      </c>
      <c r="E380" s="86">
        <v>8.3245037790492304E-2</v>
      </c>
      <c r="F380" s="320">
        <v>0.10558476354169311</v>
      </c>
    </row>
    <row r="381" spans="2:6" ht="15" hidden="1" customHeight="1" outlineLevel="1">
      <c r="B381" s="319" t="s">
        <v>280</v>
      </c>
      <c r="C381" s="268">
        <v>30205</v>
      </c>
      <c r="D381" s="86">
        <v>-0.11598571763053149</v>
      </c>
      <c r="E381" s="86">
        <v>0.18828435422321887</v>
      </c>
      <c r="F381" s="320">
        <v>0.1377157885716922</v>
      </c>
    </row>
    <row r="382" spans="2:6" ht="15" hidden="1" customHeight="1" outlineLevel="1">
      <c r="B382" s="319" t="s">
        <v>281</v>
      </c>
      <c r="C382" s="268">
        <v>34168</v>
      </c>
      <c r="D382" s="86">
        <v>0.17824752577675085</v>
      </c>
      <c r="E382" s="86">
        <v>7.9387142631495822E-2</v>
      </c>
      <c r="F382" s="320">
        <v>0.14227177434724614</v>
      </c>
    </row>
    <row r="383" spans="2:6" ht="15" customHeight="1" collapsed="1">
      <c r="B383" s="326">
        <v>1983</v>
      </c>
      <c r="C383" s="271">
        <v>179118</v>
      </c>
      <c r="D383" s="272"/>
      <c r="E383" s="272">
        <v>8.3560690844197039E-2</v>
      </c>
      <c r="F383" s="327">
        <v>8.3560690844197039E-2</v>
      </c>
    </row>
    <row r="384" spans="2:6" ht="15" hidden="1" customHeight="1" outlineLevel="1">
      <c r="B384" s="319" t="s">
        <v>270</v>
      </c>
      <c r="C384" s="268">
        <v>28999</v>
      </c>
      <c r="D384" s="86">
        <v>0.17533336035342276</v>
      </c>
      <c r="E384" s="86">
        <v>0.10907561096875362</v>
      </c>
      <c r="F384" s="320">
        <v>0.17973037588940977</v>
      </c>
    </row>
    <row r="385" spans="2:6" ht="15" hidden="1" customHeight="1" outlineLevel="1">
      <c r="B385" s="319" t="s">
        <v>271</v>
      </c>
      <c r="C385" s="268">
        <v>24673</v>
      </c>
      <c r="D385" s="86">
        <v>1.0360620564449579</v>
      </c>
      <c r="E385" s="86">
        <v>4.7418916624214713E-2</v>
      </c>
      <c r="F385" s="320">
        <v>0.22985668970633877</v>
      </c>
    </row>
    <row r="386" spans="2:6" ht="15" hidden="1" customHeight="1" outlineLevel="1">
      <c r="B386" s="319" t="s">
        <v>272</v>
      </c>
      <c r="C386" s="268">
        <v>12118</v>
      </c>
      <c r="D386" s="86">
        <v>16.043600562587905</v>
      </c>
      <c r="E386" s="86">
        <v>0.34211983608373031</v>
      </c>
      <c r="F386" s="320">
        <v>0.26136381405094355</v>
      </c>
    </row>
    <row r="387" spans="2:6" ht="15" hidden="1" customHeight="1" outlineLevel="1">
      <c r="B387" s="319" t="s">
        <v>273</v>
      </c>
      <c r="C387" s="268">
        <v>711</v>
      </c>
      <c r="D387" s="86">
        <v>5.9029126213592233</v>
      </c>
      <c r="E387" s="86">
        <v>3.1337209302325579</v>
      </c>
      <c r="F387" s="320">
        <v>0.25339194487347028</v>
      </c>
    </row>
    <row r="388" spans="2:6" ht="15" hidden="1" customHeight="1" outlineLevel="1">
      <c r="B388" s="319" t="s">
        <v>274</v>
      </c>
      <c r="C388" s="268">
        <v>103</v>
      </c>
      <c r="D388" s="86">
        <v>-8.0357142857142863E-2</v>
      </c>
      <c r="E388" s="86">
        <v>-0.26428571428571423</v>
      </c>
      <c r="F388" s="320">
        <v>0.24256821172225251</v>
      </c>
    </row>
    <row r="389" spans="2:6" ht="15" hidden="1" customHeight="1" outlineLevel="1">
      <c r="B389" s="319" t="s">
        <v>275</v>
      </c>
      <c r="C389" s="268">
        <v>112</v>
      </c>
      <c r="D389" s="86">
        <v>-8.943089430894309E-2</v>
      </c>
      <c r="E389" s="86">
        <v>-0.53909465020576131</v>
      </c>
      <c r="F389" s="320">
        <v>0.23777875425683836</v>
      </c>
    </row>
    <row r="390" spans="2:6" ht="15" hidden="1" customHeight="1" outlineLevel="1">
      <c r="B390" s="319" t="s">
        <v>276</v>
      </c>
      <c r="C390" s="268">
        <v>123</v>
      </c>
      <c r="D390" s="86">
        <v>-8.8888888888888892E-2</v>
      </c>
      <c r="E390" s="86">
        <v>-0.30508474576271183</v>
      </c>
      <c r="F390" s="320">
        <v>0.23175108448022974</v>
      </c>
    </row>
    <row r="391" spans="2:6" ht="15" hidden="1" customHeight="1" outlineLevel="1">
      <c r="B391" s="319" t="s">
        <v>277</v>
      </c>
      <c r="C391" s="268">
        <v>135</v>
      </c>
      <c r="D391" s="86">
        <v>-0.98956965154909993</v>
      </c>
      <c r="E391" s="86">
        <v>-0.60294117647058831</v>
      </c>
      <c r="F391" s="320">
        <v>0.22822435139675235</v>
      </c>
    </row>
    <row r="392" spans="2:6" ht="15" hidden="1" customHeight="1" outlineLevel="1">
      <c r="B392" s="319" t="s">
        <v>278</v>
      </c>
      <c r="C392" s="268">
        <v>12943</v>
      </c>
      <c r="D392" s="86">
        <v>-0.54287631560358829</v>
      </c>
      <c r="E392" s="86">
        <v>-8.9586523736600032E-3</v>
      </c>
      <c r="F392" s="320">
        <v>0.2261949071058591</v>
      </c>
    </row>
    <row r="393" spans="2:6" ht="15" hidden="1" customHeight="1" outlineLevel="1">
      <c r="B393" s="319" t="s">
        <v>279</v>
      </c>
      <c r="C393" s="268">
        <v>28314</v>
      </c>
      <c r="D393" s="86">
        <v>0.1138911837601794</v>
      </c>
      <c r="E393" s="86">
        <v>0.30041794883571393</v>
      </c>
      <c r="F393" s="320">
        <v>0.24957163725374087</v>
      </c>
    </row>
    <row r="394" spans="2:6" ht="15" hidden="1" customHeight="1" outlineLevel="1">
      <c r="B394" s="319" t="s">
        <v>280</v>
      </c>
      <c r="C394" s="268">
        <v>25419</v>
      </c>
      <c r="D394" s="86">
        <v>-0.1969988943294898</v>
      </c>
      <c r="E394" s="86">
        <v>0.23249612102404971</v>
      </c>
      <c r="F394" s="320">
        <v>0.11716494845360814</v>
      </c>
    </row>
    <row r="395" spans="2:6" ht="15" hidden="1" customHeight="1" outlineLevel="1">
      <c r="B395" s="319" t="s">
        <v>281</v>
      </c>
      <c r="C395" s="268">
        <v>31655</v>
      </c>
      <c r="D395" s="86">
        <v>0.21065514208130942</v>
      </c>
      <c r="E395" s="86">
        <v>0.27333065164923576</v>
      </c>
      <c r="F395" s="320">
        <v>3.124276137998816E-2</v>
      </c>
    </row>
    <row r="396" spans="2:6" ht="15" customHeight="1" collapsed="1">
      <c r="B396" s="326">
        <v>1982</v>
      </c>
      <c r="C396" s="271">
        <v>165305</v>
      </c>
      <c r="D396" s="272"/>
      <c r="E396" s="272">
        <v>0.17973037588940977</v>
      </c>
      <c r="F396" s="327">
        <v>0.17973037588940977</v>
      </c>
    </row>
    <row r="397" spans="2:6" ht="15" hidden="1" customHeight="1" outlineLevel="1">
      <c r="B397" s="319" t="s">
        <v>270</v>
      </c>
      <c r="C397" s="268">
        <v>26147</v>
      </c>
      <c r="D397" s="86">
        <v>0.10999320767532689</v>
      </c>
      <c r="E397" s="86">
        <v>0.443230115361263</v>
      </c>
      <c r="F397" s="320">
        <v>-3.2306852947879494E-2</v>
      </c>
    </row>
    <row r="398" spans="2:6" ht="15" hidden="1" customHeight="1" outlineLevel="1">
      <c r="B398" s="319" t="s">
        <v>271</v>
      </c>
      <c r="C398" s="268">
        <v>23556</v>
      </c>
      <c r="D398" s="86">
        <v>1.6089267914497729</v>
      </c>
      <c r="E398" s="86">
        <v>0.21604460275669823</v>
      </c>
      <c r="F398" s="320">
        <v>-0.14293963833611256</v>
      </c>
    </row>
    <row r="399" spans="2:6" ht="15" hidden="1" customHeight="1" outlineLevel="1">
      <c r="B399" s="319" t="s">
        <v>272</v>
      </c>
      <c r="C399" s="268">
        <v>9029</v>
      </c>
      <c r="D399" s="86">
        <v>51.494186046511629</v>
      </c>
      <c r="E399" s="86">
        <v>0.22377338031986982</v>
      </c>
      <c r="F399" s="320">
        <v>-0.19633308828611462</v>
      </c>
    </row>
    <row r="400" spans="2:6" ht="15" hidden="1" customHeight="1" outlineLevel="1">
      <c r="B400" s="319" t="s">
        <v>273</v>
      </c>
      <c r="C400" s="268">
        <v>172</v>
      </c>
      <c r="D400" s="86">
        <v>0.22857142857142856</v>
      </c>
      <c r="E400" s="86">
        <v>-0.79474940334128874</v>
      </c>
      <c r="F400" s="320">
        <v>-0.23627619998185279</v>
      </c>
    </row>
    <row r="401" spans="2:6" ht="15" hidden="1" customHeight="1" outlineLevel="1">
      <c r="B401" s="319" t="s">
        <v>274</v>
      </c>
      <c r="C401" s="268">
        <v>140</v>
      </c>
      <c r="D401" s="86">
        <v>-0.42386831275720166</v>
      </c>
      <c r="E401" s="86">
        <v>-0.78819969742813922</v>
      </c>
      <c r="F401" s="320">
        <v>-0.23292961525909273</v>
      </c>
    </row>
    <row r="402" spans="2:6" ht="15" hidden="1" customHeight="1" outlineLevel="1">
      <c r="B402" s="319" t="s">
        <v>275</v>
      </c>
      <c r="C402" s="268">
        <v>243</v>
      </c>
      <c r="D402" s="86">
        <v>0.3728813559322034</v>
      </c>
      <c r="E402" s="86">
        <v>-0.75025693730729703</v>
      </c>
      <c r="F402" s="320">
        <v>-0.23006470399884005</v>
      </c>
    </row>
    <row r="403" spans="2:6" ht="15" hidden="1" customHeight="1" outlineLevel="1">
      <c r="B403" s="319" t="s">
        <v>276</v>
      </c>
      <c r="C403" s="268">
        <v>177</v>
      </c>
      <c r="D403" s="86">
        <v>-0.47941176470588237</v>
      </c>
      <c r="E403" s="86">
        <v>-0.69949066213921895</v>
      </c>
      <c r="F403" s="320">
        <v>-0.2244362016906386</v>
      </c>
    </row>
    <row r="404" spans="2:6" ht="15" hidden="1" customHeight="1" outlineLevel="1">
      <c r="B404" s="319" t="s">
        <v>277</v>
      </c>
      <c r="C404" s="268">
        <v>340</v>
      </c>
      <c r="D404" s="86">
        <v>-0.97396630934150075</v>
      </c>
      <c r="E404" s="86">
        <v>-0.52777777777777779</v>
      </c>
      <c r="F404" s="320">
        <v>-0.22495403996262919</v>
      </c>
    </row>
    <row r="405" spans="2:6" ht="15" hidden="1" customHeight="1" outlineLevel="1">
      <c r="B405" s="319" t="s">
        <v>278</v>
      </c>
      <c r="C405" s="268">
        <v>13060</v>
      </c>
      <c r="D405" s="86">
        <v>-0.40017452808524318</v>
      </c>
      <c r="E405" s="86">
        <v>0.21590168513173813</v>
      </c>
      <c r="F405" s="320">
        <v>-0.22461716058512649</v>
      </c>
    </row>
    <row r="406" spans="2:6" ht="15" hidden="1" customHeight="1" outlineLevel="1">
      <c r="B406" s="319" t="s">
        <v>279</v>
      </c>
      <c r="C406" s="268">
        <v>21773</v>
      </c>
      <c r="D406" s="86">
        <v>5.5711792086889061E-2</v>
      </c>
      <c r="E406" s="86">
        <v>-0.29601008794619765</v>
      </c>
      <c r="F406" s="320">
        <v>-0.25981016727255724</v>
      </c>
    </row>
    <row r="407" spans="2:6" ht="15" hidden="1" customHeight="1" outlineLevel="1">
      <c r="B407" s="319" t="s">
        <v>280</v>
      </c>
      <c r="C407" s="268">
        <v>20624</v>
      </c>
      <c r="D407" s="86">
        <v>-0.17039420756234916</v>
      </c>
      <c r="E407" s="86">
        <v>-0.24423760489574553</v>
      </c>
      <c r="F407" s="320">
        <v>-0.22872899308809413</v>
      </c>
    </row>
    <row r="408" spans="2:6" ht="15" hidden="1" customHeight="1" outlineLevel="1">
      <c r="B408" s="319" t="s">
        <v>281</v>
      </c>
      <c r="C408" s="268">
        <v>24860</v>
      </c>
      <c r="D408" s="86">
        <v>0.3721918639951427</v>
      </c>
      <c r="E408" s="86">
        <v>-8.5827756122674126E-2</v>
      </c>
      <c r="F408" s="320">
        <v>-0.21595443163369199</v>
      </c>
    </row>
    <row r="409" spans="2:6" ht="15" customHeight="1" collapsed="1">
      <c r="B409" s="326">
        <v>1981</v>
      </c>
      <c r="C409" s="271">
        <v>140121</v>
      </c>
      <c r="D409" s="272"/>
      <c r="E409" s="272">
        <v>-3.2306852947879494E-2</v>
      </c>
      <c r="F409" s="327">
        <v>-3.2306852947879494E-2</v>
      </c>
    </row>
    <row r="410" spans="2:6" ht="15" hidden="1" customHeight="1" outlineLevel="1">
      <c r="B410" s="319" t="s">
        <v>270</v>
      </c>
      <c r="C410" s="268">
        <v>18117</v>
      </c>
      <c r="D410" s="86">
        <v>-6.4735945485519586E-2</v>
      </c>
      <c r="E410" s="86">
        <v>-0.33973541309814492</v>
      </c>
      <c r="F410" s="320">
        <v>-0.23523943825624938</v>
      </c>
    </row>
    <row r="411" spans="2:6" ht="15" hidden="1" customHeight="1" outlineLevel="1">
      <c r="B411" s="319" t="s">
        <v>271</v>
      </c>
      <c r="C411" s="268">
        <v>19371</v>
      </c>
      <c r="D411" s="86">
        <v>1.6255082678232584</v>
      </c>
      <c r="E411" s="86">
        <v>-0.20620415522681634</v>
      </c>
      <c r="F411" s="320">
        <v>-0.20541440679713763</v>
      </c>
    </row>
    <row r="412" spans="2:6" ht="15" hidden="1" customHeight="1" outlineLevel="1">
      <c r="B412" s="319" t="s">
        <v>272</v>
      </c>
      <c r="C412" s="268">
        <v>7378</v>
      </c>
      <c r="D412" s="86">
        <v>7.8042959427207634</v>
      </c>
      <c r="E412" s="86">
        <v>-0.45509601181683901</v>
      </c>
      <c r="F412" s="320">
        <v>-0.1992060137664533</v>
      </c>
    </row>
    <row r="413" spans="2:6" ht="15" hidden="1" customHeight="1" outlineLevel="1">
      <c r="B413" s="319" t="s">
        <v>273</v>
      </c>
      <c r="C413" s="268">
        <v>838</v>
      </c>
      <c r="D413" s="86">
        <v>0.26777609682299547</v>
      </c>
      <c r="E413" s="86">
        <v>-0.14923857868020307</v>
      </c>
      <c r="F413" s="320">
        <v>-0.18119545513080859</v>
      </c>
    </row>
    <row r="414" spans="2:6" ht="15" hidden="1" customHeight="1" outlineLevel="1">
      <c r="B414" s="319" t="s">
        <v>274</v>
      </c>
      <c r="C414" s="268">
        <v>661</v>
      </c>
      <c r="D414" s="86">
        <v>-0.32065775950668035</v>
      </c>
      <c r="E414" s="86">
        <v>-8.4487534626038752E-2</v>
      </c>
      <c r="F414" s="320">
        <v>-0.19185120786160148</v>
      </c>
    </row>
    <row r="415" spans="2:6" ht="15" hidden="1" customHeight="1" outlineLevel="1">
      <c r="B415" s="319" t="s">
        <v>275</v>
      </c>
      <c r="C415" s="268">
        <v>973</v>
      </c>
      <c r="D415" s="86">
        <v>0.65195246179966049</v>
      </c>
      <c r="E415" s="86">
        <v>0.36465638148667612</v>
      </c>
      <c r="F415" s="320">
        <v>-0.19298014665730556</v>
      </c>
    </row>
    <row r="416" spans="2:6" ht="15" hidden="1" customHeight="1" outlineLevel="1">
      <c r="B416" s="319" t="s">
        <v>276</v>
      </c>
      <c r="C416" s="268">
        <v>589</v>
      </c>
      <c r="D416" s="86">
        <v>-0.18194444444444444</v>
      </c>
      <c r="E416" s="86">
        <v>-0.52152721364744115</v>
      </c>
      <c r="F416" s="320">
        <v>-0.20312936978639273</v>
      </c>
    </row>
    <row r="417" spans="2:6" ht="15" hidden="1" customHeight="1" outlineLevel="1">
      <c r="B417" s="319" t="s">
        <v>277</v>
      </c>
      <c r="C417" s="268">
        <v>720</v>
      </c>
      <c r="D417" s="86">
        <v>-0.93296713527604502</v>
      </c>
      <c r="E417" s="86">
        <v>-0.36731107205623903</v>
      </c>
      <c r="F417" s="320">
        <v>-0.20422386584932994</v>
      </c>
    </row>
    <row r="418" spans="2:6" ht="15" hidden="1" customHeight="1" outlineLevel="1">
      <c r="B418" s="319" t="s">
        <v>278</v>
      </c>
      <c r="C418" s="268">
        <v>10741</v>
      </c>
      <c r="D418" s="86">
        <v>-0.65270951888256601</v>
      </c>
      <c r="E418" s="86">
        <v>-0.3077468419695798</v>
      </c>
      <c r="F418" s="320">
        <v>-0.20869035668238278</v>
      </c>
    </row>
    <row r="419" spans="2:6" ht="15" hidden="1" customHeight="1" outlineLevel="1">
      <c r="B419" s="319" t="s">
        <v>279</v>
      </c>
      <c r="C419" s="268">
        <v>30928</v>
      </c>
      <c r="D419" s="86">
        <v>0.13335043424090293</v>
      </c>
      <c r="E419" s="86">
        <v>-0.13856780770409161</v>
      </c>
      <c r="F419" s="320">
        <v>-0.1600449683110865</v>
      </c>
    </row>
    <row r="420" spans="2:6" ht="15" hidden="1" customHeight="1" outlineLevel="1">
      <c r="B420" s="319" t="s">
        <v>280</v>
      </c>
      <c r="C420" s="268">
        <v>27289</v>
      </c>
      <c r="D420" s="86">
        <v>3.4934176656615428E-3</v>
      </c>
      <c r="E420" s="86">
        <v>-0.17107621275173901</v>
      </c>
      <c r="F420" s="320">
        <v>-0.10722996029834553</v>
      </c>
    </row>
    <row r="421" spans="2:6" ht="15" hidden="1" customHeight="1" outlineLevel="1">
      <c r="B421" s="319" t="s">
        <v>281</v>
      </c>
      <c r="C421" s="268">
        <v>27194</v>
      </c>
      <c r="D421" s="86">
        <v>-8.9288968256860946E-3</v>
      </c>
      <c r="E421" s="86">
        <v>-0.21919145515102789</v>
      </c>
      <c r="F421" s="320">
        <v>-5.8684266420767406E-2</v>
      </c>
    </row>
    <row r="422" spans="2:6" ht="15" customHeight="1" collapsed="1">
      <c r="B422" s="326">
        <v>1980</v>
      </c>
      <c r="C422" s="271">
        <v>144799</v>
      </c>
      <c r="D422" s="272"/>
      <c r="E422" s="272">
        <v>-0.23523943825624938</v>
      </c>
      <c r="F422" s="327">
        <v>-0.23523943825624938</v>
      </c>
    </row>
    <row r="423" spans="2:6" ht="15" hidden="1" customHeight="1" outlineLevel="1">
      <c r="B423" s="319" t="s">
        <v>270</v>
      </c>
      <c r="C423" s="268">
        <v>27439</v>
      </c>
      <c r="D423" s="86">
        <v>0.12441093308199812</v>
      </c>
      <c r="E423" s="86">
        <v>-0.14424276447105788</v>
      </c>
      <c r="F423" s="320" t="s">
        <v>143</v>
      </c>
    </row>
    <row r="424" spans="2:6" ht="15" hidden="1" customHeight="1" outlineLevel="1">
      <c r="B424" s="319" t="s">
        <v>271</v>
      </c>
      <c r="C424" s="268">
        <v>24403</v>
      </c>
      <c r="D424" s="86">
        <v>0.80228951255539138</v>
      </c>
      <c r="E424" s="86">
        <v>-0.16379398965150949</v>
      </c>
      <c r="F424" s="320" t="s">
        <v>143</v>
      </c>
    </row>
    <row r="425" spans="2:6" ht="15" hidden="1" customHeight="1" outlineLevel="1">
      <c r="B425" s="319" t="s">
        <v>272</v>
      </c>
      <c r="C425" s="268">
        <v>13540</v>
      </c>
      <c r="D425" s="86">
        <v>12.746192893401016</v>
      </c>
      <c r="E425" s="86">
        <v>-0.18893015454654372</v>
      </c>
      <c r="F425" s="320" t="s">
        <v>143</v>
      </c>
    </row>
    <row r="426" spans="2:6" ht="15" hidden="1" customHeight="1" outlineLevel="1">
      <c r="B426" s="319" t="s">
        <v>273</v>
      </c>
      <c r="C426" s="268">
        <v>985</v>
      </c>
      <c r="D426" s="86">
        <v>0.36426592797783935</v>
      </c>
      <c r="E426" s="86">
        <v>-0.74275267693914859</v>
      </c>
      <c r="F426" s="320" t="s">
        <v>143</v>
      </c>
    </row>
    <row r="427" spans="2:6" ht="15" hidden="1" customHeight="1" outlineLevel="1">
      <c r="B427" s="319" t="s">
        <v>274</v>
      </c>
      <c r="C427" s="268">
        <v>722</v>
      </c>
      <c r="D427" s="86">
        <v>1.2622720897615708E-2</v>
      </c>
      <c r="E427" s="86">
        <v>-0.33394833948339486</v>
      </c>
      <c r="F427" s="320" t="s">
        <v>143</v>
      </c>
    </row>
    <row r="428" spans="2:6" ht="15" hidden="1" customHeight="1" outlineLevel="1">
      <c r="B428" s="319" t="s">
        <v>275</v>
      </c>
      <c r="C428" s="268">
        <v>713</v>
      </c>
      <c r="D428" s="86">
        <v>-0.4207961007311129</v>
      </c>
      <c r="E428" s="86">
        <v>-0.7622540846948983</v>
      </c>
      <c r="F428" s="320" t="s">
        <v>143</v>
      </c>
    </row>
    <row r="429" spans="2:6" ht="15" hidden="1" customHeight="1" outlineLevel="1">
      <c r="B429" s="319" t="s">
        <v>276</v>
      </c>
      <c r="C429" s="268">
        <v>1231</v>
      </c>
      <c r="D429" s="86">
        <v>8.1722319859402454E-2</v>
      </c>
      <c r="E429" s="86">
        <v>-0.47008179078777446</v>
      </c>
      <c r="F429" s="320" t="s">
        <v>143</v>
      </c>
    </row>
    <row r="430" spans="2:6" ht="15" hidden="1" customHeight="1" outlineLevel="1">
      <c r="B430" s="319" t="s">
        <v>277</v>
      </c>
      <c r="C430" s="268">
        <v>1138</v>
      </c>
      <c r="D430" s="86">
        <v>-0.92665635473060071</v>
      </c>
      <c r="E430" s="86">
        <v>-0.59971860710517055</v>
      </c>
      <c r="F430" s="320" t="s">
        <v>143</v>
      </c>
    </row>
    <row r="431" spans="2:6" ht="15" hidden="1" customHeight="1" outlineLevel="1">
      <c r="B431" s="319" t="s">
        <v>278</v>
      </c>
      <c r="C431" s="268">
        <v>15516</v>
      </c>
      <c r="D431" s="86">
        <v>-0.5678355569172493</v>
      </c>
      <c r="E431" s="86">
        <v>0.71865307930881706</v>
      </c>
      <c r="F431" s="320" t="s">
        <v>143</v>
      </c>
    </row>
    <row r="432" spans="2:6" ht="15" hidden="1" customHeight="1" outlineLevel="1">
      <c r="B432" s="319" t="s">
        <v>279</v>
      </c>
      <c r="C432" s="268">
        <v>35903</v>
      </c>
      <c r="D432" s="86">
        <v>9.0580480544333403E-2</v>
      </c>
      <c r="E432" s="86">
        <v>0.22015293118096846</v>
      </c>
      <c r="F432" s="320" t="s">
        <v>143</v>
      </c>
    </row>
    <row r="433" spans="2:6" ht="15" hidden="1" customHeight="1" outlineLevel="1">
      <c r="B433" s="319" t="s">
        <v>280</v>
      </c>
      <c r="C433" s="268">
        <v>32921</v>
      </c>
      <c r="D433" s="86">
        <v>-5.4754794992534744E-2</v>
      </c>
      <c r="E433" s="86">
        <v>0.14575575122681239</v>
      </c>
      <c r="F433" s="320" t="s">
        <v>143</v>
      </c>
    </row>
    <row r="434" spans="2:6" ht="15" hidden="1" customHeight="1" outlineLevel="1">
      <c r="B434" s="319" t="s">
        <v>281</v>
      </c>
      <c r="C434" s="268">
        <v>34828</v>
      </c>
      <c r="D434" s="86">
        <v>8.6202594810379285E-2</v>
      </c>
      <c r="E434" s="86">
        <v>-8.4837442350396142E-3</v>
      </c>
      <c r="F434" s="320" t="s">
        <v>143</v>
      </c>
    </row>
    <row r="435" spans="2:6" ht="15" customHeight="1" collapsed="1">
      <c r="B435" s="326">
        <v>1979</v>
      </c>
      <c r="C435" s="271">
        <v>189339</v>
      </c>
      <c r="D435" s="272"/>
      <c r="E435" s="272">
        <v>-2.0648525068405976E-2</v>
      </c>
      <c r="F435" s="327">
        <v>-2.0648525068405976E-2</v>
      </c>
    </row>
    <row r="436" spans="2:6" ht="15" hidden="1" customHeight="1" outlineLevel="1">
      <c r="B436" s="319" t="s">
        <v>270</v>
      </c>
      <c r="C436" s="268">
        <v>32064</v>
      </c>
      <c r="D436" s="86">
        <v>9.8721858616317715E-2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29183</v>
      </c>
      <c r="D437" s="86">
        <v>0.74811309452497898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16694</v>
      </c>
      <c r="D438" s="86">
        <v>3.3598850874902064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3829</v>
      </c>
      <c r="D439" s="86">
        <v>2.5322878228782288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1084</v>
      </c>
      <c r="D440" s="86">
        <v>-0.63854618206068692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2999</v>
      </c>
      <c r="D441" s="86">
        <v>0.29100301334481277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2323</v>
      </c>
      <c r="D442" s="86">
        <v>-0.1829053816391136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2843</v>
      </c>
      <c r="D443" s="86">
        <v>-0.68509082853345149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9028</v>
      </c>
      <c r="D444" s="86">
        <v>-0.69318606627017842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29425</v>
      </c>
      <c r="D445" s="86">
        <v>2.408380607663662E-2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28733</v>
      </c>
      <c r="D446" s="86">
        <v>-0.18200193588794625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35126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193331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Nórdicos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Países Nórdicos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Países Nórdicos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312</v>
      </c>
      <c r="D12" s="2" t="s">
        <v>312</v>
      </c>
      <c r="E12" s="2" t="s">
        <v>312</v>
      </c>
      <c r="F12" s="2" t="s">
        <v>312</v>
      </c>
      <c r="G12" s="2" t="s">
        <v>312</v>
      </c>
      <c r="H12" s="2" t="s">
        <v>312</v>
      </c>
    </row>
    <row r="13" spans="1:10" ht="15">
      <c r="A13" s="343" t="s">
        <v>296</v>
      </c>
      <c r="C13" s="2" t="s">
        <v>312</v>
      </c>
      <c r="E13" s="2" t="s">
        <v>312</v>
      </c>
      <c r="F13" s="2" t="s">
        <v>312</v>
      </c>
    </row>
    <row r="14" spans="1:10" ht="15">
      <c r="A14" s="343" t="s">
        <v>297</v>
      </c>
      <c r="C14" s="2" t="s">
        <v>312</v>
      </c>
      <c r="D14" s="2" t="s">
        <v>312</v>
      </c>
      <c r="J14" s="2" t="s">
        <v>210</v>
      </c>
    </row>
    <row r="15" spans="1:10" ht="15">
      <c r="A15" s="343" t="s">
        <v>298</v>
      </c>
      <c r="C15" s="2" t="s">
        <v>312</v>
      </c>
    </row>
    <row r="16" spans="1:10" ht="15">
      <c r="A16" s="343" t="s">
        <v>299</v>
      </c>
      <c r="C16" s="2" t="s">
        <v>312</v>
      </c>
      <c r="J16" s="2" t="s">
        <v>210</v>
      </c>
    </row>
    <row r="17" spans="1:11" ht="15">
      <c r="A17" s="343" t="s">
        <v>300</v>
      </c>
      <c r="C17" s="2" t="s">
        <v>312</v>
      </c>
      <c r="D17" s="2" t="s">
        <v>312</v>
      </c>
      <c r="J17" s="2" t="s">
        <v>210</v>
      </c>
    </row>
    <row r="18" spans="1:11" ht="15">
      <c r="A18" s="343" t="s">
        <v>301</v>
      </c>
      <c r="C18" s="2" t="s">
        <v>312</v>
      </c>
      <c r="D18" s="2" t="s">
        <v>312</v>
      </c>
      <c r="E18" s="2" t="s">
        <v>312</v>
      </c>
      <c r="F18" s="2" t="s">
        <v>312</v>
      </c>
      <c r="G18" s="2" t="s">
        <v>312</v>
      </c>
    </row>
    <row r="19" spans="1:11" ht="15">
      <c r="A19" s="343" t="s">
        <v>302</v>
      </c>
      <c r="C19" s="2" t="s">
        <v>312</v>
      </c>
      <c r="D19" s="2" t="s">
        <v>312</v>
      </c>
      <c r="E19" s="2" t="s">
        <v>312</v>
      </c>
      <c r="F19" s="2" t="s">
        <v>312</v>
      </c>
      <c r="G19" s="2" t="s">
        <v>312</v>
      </c>
    </row>
    <row r="20" spans="1:11" ht="15">
      <c r="A20" s="343" t="s">
        <v>303</v>
      </c>
      <c r="C20" s="2" t="s">
        <v>312</v>
      </c>
      <c r="D20" s="2" t="s">
        <v>312</v>
      </c>
      <c r="E20" s="2" t="s">
        <v>312</v>
      </c>
      <c r="F20" s="2" t="s">
        <v>312</v>
      </c>
      <c r="J20" s="2" t="s">
        <v>210</v>
      </c>
    </row>
    <row r="21" spans="1:11" ht="15">
      <c r="A21" s="343" t="s">
        <v>304</v>
      </c>
      <c r="C21" s="2" t="s">
        <v>312</v>
      </c>
      <c r="D21" s="2" t="s">
        <v>312</v>
      </c>
    </row>
    <row r="22" spans="1:11" ht="15">
      <c r="A22" s="343" t="s">
        <v>305</v>
      </c>
      <c r="C22" s="2" t="s">
        <v>312</v>
      </c>
      <c r="D22" s="2" t="s">
        <v>312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paisesnordicos</mercado>
    <DestacadoHome xmlns="13f78365-8ad1-4746-b128-0a2d29b798e1">No</DestacadoHome>
    <PublishingExpirationDate xmlns="http://schemas.microsoft.com/sharepoint/v3" xsi:nil="true"/>
    <PublishingStartDate xmlns="http://schemas.microsoft.com/sharepoint/v3">2011-12-12T00:00:00+00:00</PublishingStartDate>
    <_dlc_DocId xmlns="8b099203-c902-4a5b-992f-1f849b15ff82">Q5F7QW3RQ55V-2024-155</_dlc_DocId>
    <_dlc_DocIdUrl xmlns="8b099203-c902-4a5b-992f-1f849b15ff82">
      <Url>http://cd102671/es/investigacion/Nuestros-Mercados/turismo-en-cifras/_layouts/DocIdRedir.aspx?ID=Q5F7QW3RQ55V-2024-155</Url>
      <Description>Q5F7QW3RQ55V-2024-155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BF79341-DFF2-4C05-B85E-8D66B756E296}"/>
</file>

<file path=customXml/itemProps2.xml><?xml version="1.0" encoding="utf-8"?>
<ds:datastoreItem xmlns:ds="http://schemas.openxmlformats.org/officeDocument/2006/customXml" ds:itemID="{D6DF34E2-E1E0-4B94-B40A-7DDE8422C688}"/>
</file>

<file path=customXml/itemProps3.xml><?xml version="1.0" encoding="utf-8"?>
<ds:datastoreItem xmlns:ds="http://schemas.openxmlformats.org/officeDocument/2006/customXml" ds:itemID="{419F51EE-E907-4ED7-A396-4DF5005711F0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TOTAL NÓRDICOS (año 2011)</dc:title>
  <dc:creator>marjorie</dc:creator>
  <cp:lastModifiedBy>marjorie</cp:lastModifiedBy>
  <dcterms:created xsi:type="dcterms:W3CDTF">2012-02-27T10:01:11Z</dcterms:created>
  <dcterms:modified xsi:type="dcterms:W3CDTF">2012-02-27T10:11:28Z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a2dd6eee-441d-47e6-9b7b-ef0c0c560223</vt:lpwstr>
  </property>
</Properties>
</file>