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7202" uniqueCount="312">
  <si>
    <t>TURISMO EN CIFRAS</t>
  </si>
  <si>
    <t>SUIZA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SUIZOS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SUIZOS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SUIZOS 
A FUERTEVENTURA</t>
  </si>
  <si>
    <t>LLEGADA DE PASAJEROS PROCEDENTE DE AEROPUERTOS SUIZOS 
 A GRAN CANARIA</t>
  </si>
  <si>
    <t>LLEGADA DE PASAJEROS PROCEDENTE DE AEROPUERTOS SUIZOS 
 A LA PALMA</t>
  </si>
  <si>
    <t>LLEGADA DE PASAJEROS PROCEDENTE DE AEROPUERTOS SUIZOS 
 A TENERIFE</t>
  </si>
  <si>
    <t>LLEGADA DE PASAJEROS PROCEDENTE DE AEROPUERTOS SUIZOS 
 A LANZAROTE</t>
  </si>
  <si>
    <t>EVOLUCIÓN DE PASAJEROS PROCEDENTES DE AEROPUERTOS SUIZOS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SUIZOS LLEGADOS A 
CANARIAS - ISLAS</t>
  </si>
  <si>
    <t>var. Interanual</t>
  </si>
  <si>
    <t>VARIACIÓN INTERANUAL DE LA LLEGADA DE PASAJEROS PROCEDENTES DE AEROPUERTOS SUIZOS
CANARIAS - ISLAS</t>
  </si>
  <si>
    <t>CUOTA DE PASAJEROS PROCEDENTES DE AEROPUERTOS SUIZOS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SUIZO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SUIZOS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SUIZOS  ALOJADOS EN TENERIFE POR TIPOLOGÍA DE ESTABLECIMIENTO
VARIACIONES INTERANUALES</t>
  </si>
  <si>
    <t xml:space="preserve">Hotelero </t>
  </si>
  <si>
    <t>PESO DE LOS TURISTAS SUIZOS ALOJADOS EN TENERIFE SOBRE TOTAL DE TURISTAS  POR TIPOLOGÍA DE ESTABLECIMIENTO</t>
  </si>
  <si>
    <t>TURISTAS ALOJADOS SEGÚN TIPOLOGÍA DEL ESTABLECIMIENTO</t>
  </si>
  <si>
    <t>SUIZOS</t>
  </si>
  <si>
    <t>TOTAL TURISTAS</t>
  </si>
  <si>
    <t>Total SUIZOS s/ total turistas</t>
  </si>
  <si>
    <t>Extrahotel.</t>
  </si>
  <si>
    <t xml:space="preserve">Total </t>
  </si>
  <si>
    <t>FUENTE: STDE Cabildo Insular de Tenerife.  ELABORACIÓN: Turismo de Tenerife.</t>
  </si>
  <si>
    <t>EVOLUCIÓN MENSUAL DE TURSTAS SUIZOS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SUIZOS  ALOJADOS EN LA TEMPORADA DE VERANO</t>
  </si>
  <si>
    <t>Temporada Verano</t>
  </si>
  <si>
    <t>TURISMO SUIZO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SUIZOS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SUIZOS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SUIZOS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SUIZOS  ALOJADOS EN TENERIFE SOBRE EL TOTAL DE TURISTAS POR ZONAS Y TIPOLOGÍA </t>
  </si>
  <si>
    <t>TURISTAS SUIZOS  ALOJADOS EN LA ZONA SANTA CRUZ</t>
  </si>
  <si>
    <t>TURISTAS SUIZOS  ALOJADOS EN LA ZONA LA LAGUNA, BAJAMAR, PUNTA HIDALGO Y TACORONTE</t>
  </si>
  <si>
    <t>TURISTAS SUIZOS  ALOJADOS EN LA ZONA NORTE</t>
  </si>
  <si>
    <t>TURISTAS SUIZOS  ALOJADOS EN LA ZONA SUR</t>
  </si>
  <si>
    <t>TURISTAS  SUIZOS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SUIZOS  ALOJADOS EN TENERIFE</t>
  </si>
  <si>
    <t>TURISTAS SUIZOS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SUIZO ALOJADO EN TENERIFE POR CATEGORÍA </t>
  </si>
  <si>
    <t xml:space="preserve">EVOLUCIÓN DEL TURISMO SUIZO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SUIZO ALOJADOS EN TENERIFE SOBRE TOTAL DE TURISTAS  POR CATEGORÍA </t>
  </si>
  <si>
    <t xml:space="preserve">TURISTAS SUIZOS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SUIZOS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SUIZO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SUIZOS POR  ISLAS</t>
  </si>
  <si>
    <t xml:space="preserve">DISTRIBUCIÓN DE LOS TURISTAS SUIZOS ALOJADOS EN TENERIFE POR ZONAS </t>
  </si>
  <si>
    <t xml:space="preserve">DISTRIBUCIÓN DE TURISTAS SUIZOS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SUIZOS LLEGADOS A CANARIAS E ISLAS </c:v>
            </c:pt>
          </c:strCache>
        </c:strRef>
      </c:tx>
      <c:layout>
        <c:manualLayout>
          <c:xMode val="edge"/>
          <c:yMode val="edge"/>
          <c:x val="0.16410843749426823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33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3.5431817472455496E-2</c:v>
                </c:pt>
                <c:pt idx="1">
                  <c:v>-3.8532031882698936E-2</c:v>
                </c:pt>
                <c:pt idx="2">
                  <c:v>3.2796916110873209E-2</c:v>
                </c:pt>
                <c:pt idx="3">
                  <c:v>1.2609814663043339E-2</c:v>
                </c:pt>
                <c:pt idx="4">
                  <c:v>0.3265912897822445</c:v>
                </c:pt>
                <c:pt idx="5">
                  <c:v>-0.49357326478149099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1.0238240684178335E-2</c:v>
                </c:pt>
                <c:pt idx="1">
                  <c:v>-0.12828864946128793</c:v>
                </c:pt>
                <c:pt idx="2">
                  <c:v>0.12983870967741939</c:v>
                </c:pt>
                <c:pt idx="3">
                  <c:v>1.8344568460603394E-2</c:v>
                </c:pt>
                <c:pt idx="4">
                  <c:v>0.21142020497803804</c:v>
                </c:pt>
                <c:pt idx="5">
                  <c:v>-1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0.2784694129775549</c:v>
                </c:pt>
                <c:pt idx="1">
                  <c:v>0.29010950037682326</c:v>
                </c:pt>
                <c:pt idx="2">
                  <c:v>0.32087208957876645</c:v>
                </c:pt>
                <c:pt idx="3">
                  <c:v>0.32442563825859771</c:v>
                </c:pt>
                <c:pt idx="4">
                  <c:v>0.20868714290223811</c:v>
                </c:pt>
                <c:pt idx="5">
                  <c:v>-1</c:v>
                </c:pt>
              </c:numCache>
            </c:numRef>
          </c:val>
        </c:ser>
        <c:gapWidth val="59"/>
        <c:overlap val="-16"/>
        <c:axId val="265360512"/>
        <c:axId val="265459584"/>
      </c:barChart>
      <c:catAx>
        <c:axId val="265360512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5459584"/>
        <c:crosses val="autoZero"/>
        <c:auto val="1"/>
        <c:lblAlgn val="ctr"/>
        <c:lblOffset val="100"/>
      </c:catAx>
      <c:valAx>
        <c:axId val="265459584"/>
        <c:scaling>
          <c:orientation val="minMax"/>
        </c:scaling>
        <c:delete val="1"/>
        <c:axPos val="t"/>
        <c:numFmt formatCode="0.0%" sourceLinked="1"/>
        <c:tickLblPos val="none"/>
        <c:crossAx val="2653605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79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55" l="0.70000000000000062" r="0.70000000000000062" t="0.75000000000001155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604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5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58202</c:v>
                </c:pt>
                <c:pt idx="1">
                  <c:v>93274</c:v>
                </c:pt>
                <c:pt idx="2">
                  <c:v>38290</c:v>
                </c:pt>
                <c:pt idx="3">
                  <c:v>22295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SUIZOS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205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9.8770676921198827E-2"/>
                  <c:y val="-1.331870191042746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98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delete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58202</c:v>
                </c:pt>
                <c:pt idx="1">
                  <c:v>93274</c:v>
                </c:pt>
                <c:pt idx="2">
                  <c:v>38290</c:v>
                </c:pt>
                <c:pt idx="3">
                  <c:v>22295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21" l="0.70000000000000062" r="0.70000000000000062" t="0.75000000000001021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SUIZOS LLEGADOS A 
CANARIAS - ISLAS</c:v>
            </c:pt>
          </c:strCache>
        </c:strRef>
      </c:tx>
      <c:layout>
        <c:manualLayout>
          <c:xMode val="edge"/>
          <c:yMode val="edge"/>
          <c:x val="0.15149861475649029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4522411898512686"/>
          <c:w val="0.94047581208313291"/>
          <c:h val="0.48623706036745634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58202</c:v>
              </c:pt>
              <c:pt idx="1">
                <c:v>93274</c:v>
              </c:pt>
              <c:pt idx="2">
                <c:v>38290</c:v>
              </c:pt>
              <c:pt idx="3">
                <c:v>22295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45114</c:v>
              </c:pt>
              <c:pt idx="1">
                <c:v>70426</c:v>
              </c:pt>
              <c:pt idx="2">
                <c:v>31679</c:v>
              </c:pt>
              <c:pt idx="3">
                <c:v>16879</c:v>
              </c:pt>
              <c:pt idx="4">
                <c:v>1773</c:v>
              </c:pt>
            </c:numLit>
          </c:val>
        </c:ser>
        <c:axId val="271229312"/>
        <c:axId val="271232384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2.7595508894721492E-4"/>
                  <c:y val="-0.37009021872265968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50427380577427816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2.7613735783027119E-4"/>
                  <c:y val="-0.29410603674540681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329E-3"/>
                  <c:y val="-0.20247573053368328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0.21244528433945745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0.29010950037682326</c:v>
                </c:pt>
                <c:pt idx="1">
                  <c:v>0.32442563825859771</c:v>
                </c:pt>
                <c:pt idx="2">
                  <c:v>0.20868714290223811</c:v>
                </c:pt>
                <c:pt idx="3">
                  <c:v>0.32087208957876645</c:v>
                </c:pt>
                <c:pt idx="4">
                  <c:v>-1</c:v>
                </c:pt>
              </c:numCache>
            </c:numRef>
          </c:val>
        </c:ser>
        <c:axId val="271237504"/>
        <c:axId val="271241984"/>
      </c:barChart>
      <c:catAx>
        <c:axId val="271229312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271232384"/>
        <c:crosses val="autoZero"/>
        <c:auto val="1"/>
        <c:lblAlgn val="ctr"/>
        <c:lblOffset val="100"/>
      </c:catAx>
      <c:valAx>
        <c:axId val="271232384"/>
        <c:scaling>
          <c:orientation val="minMax"/>
        </c:scaling>
        <c:delete val="1"/>
        <c:axPos val="l"/>
        <c:numFmt formatCode="#,##0" sourceLinked="1"/>
        <c:tickLblPos val="none"/>
        <c:crossAx val="271229312"/>
        <c:crosses val="autoZero"/>
        <c:crossBetween val="between"/>
      </c:valAx>
      <c:catAx>
        <c:axId val="271237504"/>
        <c:scaling>
          <c:orientation val="minMax"/>
        </c:scaling>
        <c:delete val="1"/>
        <c:axPos val="b"/>
        <c:numFmt formatCode="General" sourceLinked="1"/>
        <c:tickLblPos val="none"/>
        <c:crossAx val="271241984"/>
        <c:crosses val="autoZero"/>
        <c:auto val="1"/>
        <c:lblAlgn val="ctr"/>
        <c:lblOffset val="100"/>
      </c:catAx>
      <c:valAx>
        <c:axId val="271241984"/>
        <c:scaling>
          <c:orientation val="minMax"/>
        </c:scaling>
        <c:delete val="1"/>
        <c:axPos val="r"/>
        <c:numFmt formatCode="0.0%" sourceLinked="1"/>
        <c:tickLblPos val="none"/>
        <c:crossAx val="271237504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805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44" l="0.70000000000000062" r="0.70000000000000062" t="0.75000000000000644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SUIZOS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93"/>
          <c:w val="0.86048406649509535"/>
          <c:h val="0.58834027572491243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187131</c:v>
                </c:pt>
                <c:pt idx="1">
                  <c:v>189958</c:v>
                </c:pt>
                <c:pt idx="2">
                  <c:v>200543</c:v>
                </c:pt>
                <c:pt idx="3">
                  <c:v>187134</c:v>
                </c:pt>
                <c:pt idx="4">
                  <c:v>214472</c:v>
                </c:pt>
                <c:pt idx="5">
                  <c:v>243185</c:v>
                </c:pt>
                <c:pt idx="6">
                  <c:v>207881</c:v>
                </c:pt>
                <c:pt idx="7">
                  <c:v>187466</c:v>
                </c:pt>
                <c:pt idx="8">
                  <c:v>162086</c:v>
                </c:pt>
                <c:pt idx="9">
                  <c:v>133578</c:v>
                </c:pt>
                <c:pt idx="10">
                  <c:v>113259</c:v>
                </c:pt>
                <c:pt idx="11">
                  <c:v>98784</c:v>
                </c:pt>
                <c:pt idx="12">
                  <c:v>72770</c:v>
                </c:pt>
                <c:pt idx="13">
                  <c:v>119180</c:v>
                </c:pt>
                <c:pt idx="14">
                  <c:v>149927</c:v>
                </c:pt>
                <c:pt idx="15">
                  <c:v>191998</c:v>
                </c:pt>
                <c:pt idx="16">
                  <c:v>160195</c:v>
                </c:pt>
                <c:pt idx="17">
                  <c:v>165871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41945</c:v>
                </c:pt>
                <c:pt idx="1">
                  <c:v>46506</c:v>
                </c:pt>
                <c:pt idx="2">
                  <c:v>50378</c:v>
                </c:pt>
                <c:pt idx="3">
                  <c:v>41871</c:v>
                </c:pt>
                <c:pt idx="4">
                  <c:v>53387</c:v>
                </c:pt>
                <c:pt idx="5">
                  <c:v>60915</c:v>
                </c:pt>
                <c:pt idx="6">
                  <c:v>52906</c:v>
                </c:pt>
                <c:pt idx="7">
                  <c:v>47372</c:v>
                </c:pt>
                <c:pt idx="8">
                  <c:v>40340</c:v>
                </c:pt>
                <c:pt idx="9">
                  <c:v>36955</c:v>
                </c:pt>
                <c:pt idx="10">
                  <c:v>29305</c:v>
                </c:pt>
                <c:pt idx="11">
                  <c:v>22514</c:v>
                </c:pt>
                <c:pt idx="12">
                  <c:v>16340</c:v>
                </c:pt>
                <c:pt idx="13">
                  <c:v>26624</c:v>
                </c:pt>
                <c:pt idx="14">
                  <c:v>35143</c:v>
                </c:pt>
                <c:pt idx="15">
                  <c:v>44529</c:v>
                </c:pt>
                <c:pt idx="16">
                  <c:v>46922</c:v>
                </c:pt>
                <c:pt idx="17">
                  <c:v>45114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95300</c:v>
                </c:pt>
                <c:pt idx="1">
                  <c:v>87988</c:v>
                </c:pt>
                <c:pt idx="2">
                  <c:v>87654</c:v>
                </c:pt>
                <c:pt idx="3">
                  <c:v>86482</c:v>
                </c:pt>
                <c:pt idx="4">
                  <c:v>100453</c:v>
                </c:pt>
                <c:pt idx="5">
                  <c:v>112983</c:v>
                </c:pt>
                <c:pt idx="6">
                  <c:v>94217</c:v>
                </c:pt>
                <c:pt idx="7">
                  <c:v>81873</c:v>
                </c:pt>
                <c:pt idx="8">
                  <c:v>73535</c:v>
                </c:pt>
                <c:pt idx="9">
                  <c:v>61397</c:v>
                </c:pt>
                <c:pt idx="10">
                  <c:v>51653</c:v>
                </c:pt>
                <c:pt idx="11">
                  <c:v>51455</c:v>
                </c:pt>
                <c:pt idx="12">
                  <c:v>38190</c:v>
                </c:pt>
                <c:pt idx="13">
                  <c:v>52552</c:v>
                </c:pt>
                <c:pt idx="14">
                  <c:v>65107</c:v>
                </c:pt>
                <c:pt idx="15">
                  <c:v>84261</c:v>
                </c:pt>
                <c:pt idx="16">
                  <c:v>69549</c:v>
                </c:pt>
                <c:pt idx="17">
                  <c:v>70426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16582</c:v>
                </c:pt>
                <c:pt idx="1">
                  <c:v>17769</c:v>
                </c:pt>
                <c:pt idx="2">
                  <c:v>18585</c:v>
                </c:pt>
                <c:pt idx="3">
                  <c:v>15471</c:v>
                </c:pt>
                <c:pt idx="4">
                  <c:v>17015</c:v>
                </c:pt>
                <c:pt idx="5">
                  <c:v>22217</c:v>
                </c:pt>
                <c:pt idx="6">
                  <c:v>18713</c:v>
                </c:pt>
                <c:pt idx="7">
                  <c:v>19350</c:v>
                </c:pt>
                <c:pt idx="8">
                  <c:v>13069</c:v>
                </c:pt>
                <c:pt idx="9">
                  <c:v>10854</c:v>
                </c:pt>
                <c:pt idx="10">
                  <c:v>9863</c:v>
                </c:pt>
                <c:pt idx="11">
                  <c:v>7363</c:v>
                </c:pt>
                <c:pt idx="12">
                  <c:v>6947</c:v>
                </c:pt>
                <c:pt idx="13">
                  <c:v>20314</c:v>
                </c:pt>
                <c:pt idx="14">
                  <c:v>24729</c:v>
                </c:pt>
                <c:pt idx="15">
                  <c:v>29201</c:v>
                </c:pt>
                <c:pt idx="16">
                  <c:v>23880</c:v>
                </c:pt>
                <c:pt idx="17">
                  <c:v>31679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26555</c:v>
                </c:pt>
                <c:pt idx="1">
                  <c:v>32603</c:v>
                </c:pt>
                <c:pt idx="2">
                  <c:v>36737</c:v>
                </c:pt>
                <c:pt idx="3">
                  <c:v>35911</c:v>
                </c:pt>
                <c:pt idx="4">
                  <c:v>38232</c:v>
                </c:pt>
                <c:pt idx="5">
                  <c:v>40793</c:v>
                </c:pt>
                <c:pt idx="6">
                  <c:v>36854</c:v>
                </c:pt>
                <c:pt idx="7">
                  <c:v>34298</c:v>
                </c:pt>
                <c:pt idx="8">
                  <c:v>30832</c:v>
                </c:pt>
                <c:pt idx="9">
                  <c:v>22156</c:v>
                </c:pt>
                <c:pt idx="10">
                  <c:v>20605</c:v>
                </c:pt>
                <c:pt idx="11">
                  <c:v>15811</c:v>
                </c:pt>
                <c:pt idx="12">
                  <c:v>10360</c:v>
                </c:pt>
                <c:pt idx="13">
                  <c:v>19690</c:v>
                </c:pt>
                <c:pt idx="14">
                  <c:v>23696</c:v>
                </c:pt>
                <c:pt idx="15">
                  <c:v>26868</c:v>
                </c:pt>
                <c:pt idx="16">
                  <c:v>16343</c:v>
                </c:pt>
                <c:pt idx="17">
                  <c:v>16879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6749</c:v>
                </c:pt>
                <c:pt idx="1">
                  <c:v>5092</c:v>
                </c:pt>
                <c:pt idx="2">
                  <c:v>7189</c:v>
                </c:pt>
                <c:pt idx="3">
                  <c:v>7399</c:v>
                </c:pt>
                <c:pt idx="4">
                  <c:v>5385</c:v>
                </c:pt>
                <c:pt idx="5">
                  <c:v>6277</c:v>
                </c:pt>
                <c:pt idx="6">
                  <c:v>5191</c:v>
                </c:pt>
                <c:pt idx="7">
                  <c:v>4573</c:v>
                </c:pt>
                <c:pt idx="8">
                  <c:v>4310</c:v>
                </c:pt>
                <c:pt idx="9">
                  <c:v>2216</c:v>
                </c:pt>
                <c:pt idx="10">
                  <c:v>1833</c:v>
                </c:pt>
                <c:pt idx="11">
                  <c:v>1641</c:v>
                </c:pt>
                <c:pt idx="12">
                  <c:v>933</c:v>
                </c:pt>
                <c:pt idx="13">
                  <c:v>0</c:v>
                </c:pt>
                <c:pt idx="14">
                  <c:v>1252</c:v>
                </c:pt>
                <c:pt idx="15">
                  <c:v>7139</c:v>
                </c:pt>
                <c:pt idx="16">
                  <c:v>3501</c:v>
                </c:pt>
                <c:pt idx="17">
                  <c:v>1773</c:v>
                </c:pt>
              </c:numCache>
            </c:numRef>
          </c:val>
        </c:ser>
        <c:marker val="1"/>
        <c:axId val="270890880"/>
        <c:axId val="270931456"/>
      </c:lineChart>
      <c:catAx>
        <c:axId val="27089088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0931456"/>
        <c:crosses val="autoZero"/>
        <c:auto val="1"/>
        <c:lblAlgn val="ctr"/>
        <c:lblOffset val="100"/>
        <c:tickLblSkip val="1"/>
      </c:catAx>
      <c:valAx>
        <c:axId val="2709314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089088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68"/>
          <c:h val="6.1716427937976971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SUIZOS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106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0.23192429087802999</c:v>
                </c:pt>
                <c:pt idx="1">
                  <c:v>0.43886394649944271</c:v>
                </c:pt>
                <c:pt idx="2">
                  <c:v>0.15209012593881185</c:v>
                </c:pt>
                <c:pt idx="3">
                  <c:v>0.13993895769747602</c:v>
                </c:pt>
                <c:pt idx="4">
                  <c:v>3.7182678986239441E-2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0.2929055213957989</c:v>
                </c:pt>
                <c:pt idx="1">
                  <c:v>0.43415212709510287</c:v>
                </c:pt>
                <c:pt idx="2">
                  <c:v>0.14906832298136646</c:v>
                </c:pt>
                <c:pt idx="3">
                  <c:v>0.10201941383938325</c:v>
                </c:pt>
                <c:pt idx="4">
                  <c:v>2.1854614688348574E-2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0.27198244418855616</c:v>
                </c:pt>
                <c:pt idx="1">
                  <c:v>0.42458295904648791</c:v>
                </c:pt>
                <c:pt idx="2">
                  <c:v>0.1909857660471089</c:v>
                </c:pt>
                <c:pt idx="3">
                  <c:v>0.10175980129136497</c:v>
                </c:pt>
                <c:pt idx="4">
                  <c:v>1.0689029426482026E-2</c:v>
                </c:pt>
              </c:numCache>
            </c:numRef>
          </c:val>
        </c:ser>
        <c:shape val="box"/>
        <c:axId val="274586240"/>
        <c:axId val="274617088"/>
        <c:axId val="0"/>
      </c:bar3DChart>
      <c:catAx>
        <c:axId val="274586240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4617088"/>
        <c:crosses val="autoZero"/>
        <c:auto val="1"/>
        <c:lblAlgn val="ctr"/>
        <c:lblOffset val="100"/>
      </c:catAx>
      <c:valAx>
        <c:axId val="274617088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45862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SUIZOS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4002"/>
          <c:w val="0.73433583959901183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2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163E-2"/>
                  <c:y val="-1.657868561050902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6615124348465256E-3"/>
                  <c:y val="-0.1383122001625302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45114</c:v>
                </c:pt>
                <c:pt idx="1">
                  <c:v>70426</c:v>
                </c:pt>
                <c:pt idx="2">
                  <c:v>31679</c:v>
                </c:pt>
                <c:pt idx="3">
                  <c:v>16879</c:v>
                </c:pt>
                <c:pt idx="4">
                  <c:v>1773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SUIZOS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7315</c:v>
                </c:pt>
                <c:pt idx="1">
                  <c:v>5837</c:v>
                </c:pt>
                <c:pt idx="2">
                  <c:v>3440</c:v>
                </c:pt>
                <c:pt idx="3">
                  <c:v>6238</c:v>
                </c:pt>
                <c:pt idx="4">
                  <c:v>6419</c:v>
                </c:pt>
                <c:pt idx="5">
                  <c:v>7516</c:v>
                </c:pt>
                <c:pt idx="6">
                  <c:v>9289</c:v>
                </c:pt>
                <c:pt idx="7">
                  <c:v>9272</c:v>
                </c:pt>
                <c:pt idx="8">
                  <c:v>12026</c:v>
                </c:pt>
                <c:pt idx="9">
                  <c:v>12207</c:v>
                </c:pt>
                <c:pt idx="10">
                  <c:v>11398</c:v>
                </c:pt>
                <c:pt idx="11">
                  <c:v>12376</c:v>
                </c:pt>
                <c:pt idx="12">
                  <c:v>12844</c:v>
                </c:pt>
                <c:pt idx="13">
                  <c:v>13489</c:v>
                </c:pt>
                <c:pt idx="14">
                  <c:v>12202</c:v>
                </c:pt>
                <c:pt idx="15">
                  <c:v>12047</c:v>
                </c:pt>
                <c:pt idx="16">
                  <c:v>15216</c:v>
                </c:pt>
                <c:pt idx="17">
                  <c:v>18359</c:v>
                </c:pt>
                <c:pt idx="18">
                  <c:v>20072</c:v>
                </c:pt>
                <c:pt idx="19">
                  <c:v>21986</c:v>
                </c:pt>
                <c:pt idx="20">
                  <c:v>23851</c:v>
                </c:pt>
                <c:pt idx="21">
                  <c:v>25030</c:v>
                </c:pt>
                <c:pt idx="22">
                  <c:v>20424</c:v>
                </c:pt>
                <c:pt idx="23">
                  <c:v>18617</c:v>
                </c:pt>
                <c:pt idx="24">
                  <c:v>18603</c:v>
                </c:pt>
                <c:pt idx="25">
                  <c:v>16031</c:v>
                </c:pt>
                <c:pt idx="26">
                  <c:v>15361</c:v>
                </c:pt>
                <c:pt idx="27">
                  <c:v>13703</c:v>
                </c:pt>
                <c:pt idx="28">
                  <c:v>18363</c:v>
                </c:pt>
                <c:pt idx="29">
                  <c:v>17276</c:v>
                </c:pt>
                <c:pt idx="30">
                  <c:v>19991</c:v>
                </c:pt>
                <c:pt idx="31">
                  <c:v>21066</c:v>
                </c:pt>
                <c:pt idx="32">
                  <c:v>21838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1722</c:v>
                </c:pt>
                <c:pt idx="1">
                  <c:v>1788</c:v>
                </c:pt>
                <c:pt idx="2">
                  <c:v>660</c:v>
                </c:pt>
                <c:pt idx="3">
                  <c:v>1299</c:v>
                </c:pt>
                <c:pt idx="4">
                  <c:v>189</c:v>
                </c:pt>
                <c:pt idx="5">
                  <c:v>687</c:v>
                </c:pt>
                <c:pt idx="6">
                  <c:v>1491</c:v>
                </c:pt>
                <c:pt idx="7">
                  <c:v>1300</c:v>
                </c:pt>
                <c:pt idx="8">
                  <c:v>4424</c:v>
                </c:pt>
                <c:pt idx="9">
                  <c:v>6334</c:v>
                </c:pt>
                <c:pt idx="10">
                  <c:v>6817</c:v>
                </c:pt>
                <c:pt idx="11">
                  <c:v>10092</c:v>
                </c:pt>
                <c:pt idx="12">
                  <c:v>10083</c:v>
                </c:pt>
                <c:pt idx="13">
                  <c:v>14922</c:v>
                </c:pt>
                <c:pt idx="14">
                  <c:v>19775</c:v>
                </c:pt>
                <c:pt idx="15">
                  <c:v>20022</c:v>
                </c:pt>
                <c:pt idx="16">
                  <c:v>19153</c:v>
                </c:pt>
                <c:pt idx="17">
                  <c:v>21213</c:v>
                </c:pt>
                <c:pt idx="18">
                  <c:v>22022</c:v>
                </c:pt>
                <c:pt idx="19">
                  <c:v>20415</c:v>
                </c:pt>
                <c:pt idx="20">
                  <c:v>23317</c:v>
                </c:pt>
                <c:pt idx="21">
                  <c:v>19565</c:v>
                </c:pt>
                <c:pt idx="22">
                  <c:v>20721</c:v>
                </c:pt>
                <c:pt idx="23">
                  <c:v>14722</c:v>
                </c:pt>
                <c:pt idx="24">
                  <c:v>11589</c:v>
                </c:pt>
                <c:pt idx="25">
                  <c:v>12597</c:v>
                </c:pt>
                <c:pt idx="26">
                  <c:v>9397</c:v>
                </c:pt>
                <c:pt idx="27">
                  <c:v>8266</c:v>
                </c:pt>
                <c:pt idx="28">
                  <c:v>9568</c:v>
                </c:pt>
                <c:pt idx="29">
                  <c:v>8865</c:v>
                </c:pt>
                <c:pt idx="30">
                  <c:v>9539</c:v>
                </c:pt>
                <c:pt idx="31">
                  <c:v>9545</c:v>
                </c:pt>
                <c:pt idx="32">
                  <c:v>9224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9037</c:v>
                </c:pt>
                <c:pt idx="1">
                  <c:v>7625</c:v>
                </c:pt>
                <c:pt idx="2">
                  <c:v>4100</c:v>
                </c:pt>
                <c:pt idx="3">
                  <c:v>7537</c:v>
                </c:pt>
                <c:pt idx="4">
                  <c:v>6608</c:v>
                </c:pt>
                <c:pt idx="5">
                  <c:v>8203</c:v>
                </c:pt>
                <c:pt idx="6">
                  <c:v>10780</c:v>
                </c:pt>
                <c:pt idx="7">
                  <c:v>10572</c:v>
                </c:pt>
                <c:pt idx="8">
                  <c:v>16450</c:v>
                </c:pt>
                <c:pt idx="9">
                  <c:v>18541</c:v>
                </c:pt>
                <c:pt idx="10">
                  <c:v>18215</c:v>
                </c:pt>
                <c:pt idx="11">
                  <c:v>22468</c:v>
                </c:pt>
                <c:pt idx="12">
                  <c:v>22927</c:v>
                </c:pt>
                <c:pt idx="13">
                  <c:v>28411</c:v>
                </c:pt>
                <c:pt idx="14">
                  <c:v>31977</c:v>
                </c:pt>
                <c:pt idx="15">
                  <c:v>32069</c:v>
                </c:pt>
                <c:pt idx="16">
                  <c:v>34369</c:v>
                </c:pt>
                <c:pt idx="17">
                  <c:v>39572</c:v>
                </c:pt>
                <c:pt idx="18">
                  <c:v>42094</c:v>
                </c:pt>
                <c:pt idx="19">
                  <c:v>42401</c:v>
                </c:pt>
                <c:pt idx="20">
                  <c:v>47168</c:v>
                </c:pt>
                <c:pt idx="21">
                  <c:v>44595</c:v>
                </c:pt>
                <c:pt idx="22">
                  <c:v>41145</c:v>
                </c:pt>
                <c:pt idx="23">
                  <c:v>33339</c:v>
                </c:pt>
                <c:pt idx="24">
                  <c:v>30192</c:v>
                </c:pt>
                <c:pt idx="25">
                  <c:v>28628</c:v>
                </c:pt>
                <c:pt idx="26">
                  <c:v>24758</c:v>
                </c:pt>
                <c:pt idx="27">
                  <c:v>21969</c:v>
                </c:pt>
                <c:pt idx="28">
                  <c:v>27931</c:v>
                </c:pt>
                <c:pt idx="29">
                  <c:v>26141</c:v>
                </c:pt>
                <c:pt idx="30">
                  <c:v>29530</c:v>
                </c:pt>
                <c:pt idx="31">
                  <c:v>30611</c:v>
                </c:pt>
                <c:pt idx="32">
                  <c:v>31062</c:v>
                </c:pt>
              </c:numCache>
            </c:numRef>
          </c:val>
        </c:ser>
        <c:marker val="1"/>
        <c:axId val="274800640"/>
        <c:axId val="274802944"/>
      </c:lineChart>
      <c:catAx>
        <c:axId val="27480064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4802944"/>
        <c:crosses val="autoZero"/>
        <c:auto val="1"/>
        <c:lblAlgn val="ctr"/>
        <c:lblOffset val="100"/>
        <c:tickLblSkip val="1"/>
      </c:catAx>
      <c:valAx>
        <c:axId val="27480294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48006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42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44" l="0.70000000000000062" r="0.70000000000000062" t="0.75000000000000944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SUIZOS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88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8.5150806647966617E-3</c:v>
                </c:pt>
                <c:pt idx="1">
                  <c:v>7.3928969100494476E-3</c:v>
                </c:pt>
                <c:pt idx="2">
                  <c:v>7.3020320319102296E-3</c:v>
                </c:pt>
                <c:pt idx="3">
                  <c:v>6.1766020405018031E-3</c:v>
                </c:pt>
                <c:pt idx="4">
                  <c:v>5.5689735556233907E-3</c:v>
                </c:pt>
                <c:pt idx="5">
                  <c:v>4.8055780195393402E-3</c:v>
                </c:pt>
                <c:pt idx="6">
                  <c:v>5.8391426384606258E-3</c:v>
                </c:pt>
                <c:pt idx="7">
                  <c:v>5.5792221448227328E-3</c:v>
                </c:pt>
                <c:pt idx="8">
                  <c:v>6.4114755502159559E-3</c:v>
                </c:pt>
                <c:pt idx="9">
                  <c:v>7.5734044297189797E-3</c:v>
                </c:pt>
                <c:pt idx="10">
                  <c:v>7.4324188646893398E-3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8.8860509027783429E-3</c:v>
                </c:pt>
                <c:pt idx="1">
                  <c:v>6.2333522877148087E-3</c:v>
                </c:pt>
                <c:pt idx="2">
                  <c:v>5.0769538101905314E-3</c:v>
                </c:pt>
                <c:pt idx="3">
                  <c:v>5.4708600807013745E-3</c:v>
                </c:pt>
                <c:pt idx="4">
                  <c:v>4.1622760567472765E-3</c:v>
                </c:pt>
                <c:pt idx="5">
                  <c:v>3.6864690619349992E-3</c:v>
                </c:pt>
                <c:pt idx="6">
                  <c:v>4.1488126365340069E-3</c:v>
                </c:pt>
                <c:pt idx="7">
                  <c:v>4.0622372319049438E-3</c:v>
                </c:pt>
                <c:pt idx="8">
                  <c:v>4.3871106606007204E-3</c:v>
                </c:pt>
                <c:pt idx="9">
                  <c:v>4.9553370719434995E-3</c:v>
                </c:pt>
                <c:pt idx="10">
                  <c:v>4.8723902814196279E-3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8.6979499727825732E-3</c:v>
                </c:pt>
                <c:pt idx="1">
                  <c:v>6.8317076974179916E-3</c:v>
                </c:pt>
                <c:pt idx="2">
                  <c:v>6.2505240341468411E-3</c:v>
                </c:pt>
                <c:pt idx="3">
                  <c:v>5.8448310464489306E-3</c:v>
                </c:pt>
                <c:pt idx="4">
                  <c:v>4.9358280550329476E-3</c:v>
                </c:pt>
                <c:pt idx="5">
                  <c:v>4.3129477561834823E-3</c:v>
                </c:pt>
                <c:pt idx="6">
                  <c:v>5.1240017222486901E-3</c:v>
                </c:pt>
                <c:pt idx="7">
                  <c:v>4.9520874504431324E-3</c:v>
                </c:pt>
                <c:pt idx="8">
                  <c:v>5.579776155177108E-3</c:v>
                </c:pt>
                <c:pt idx="9">
                  <c:v>6.5022127192805442E-3</c:v>
                </c:pt>
                <c:pt idx="10">
                  <c:v>6.4292921714022549E-3</c:v>
                </c:pt>
              </c:numCache>
            </c:numRef>
          </c:val>
        </c:ser>
        <c:marker val="1"/>
        <c:axId val="275094528"/>
        <c:axId val="275108992"/>
      </c:lineChart>
      <c:catAx>
        <c:axId val="27509452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5108992"/>
        <c:crosses val="autoZero"/>
        <c:auto val="1"/>
        <c:lblAlgn val="ctr"/>
        <c:lblOffset val="100"/>
      </c:catAx>
      <c:valAx>
        <c:axId val="27510899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750945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24"/>
          <c:w val="0.54738643113421148"/>
          <c:h val="4.68166042351519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21" l="0.70000000000000062" r="0.70000000000000062" t="0.75000000000001221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41379</c:v>
                </c:pt>
                <c:pt idx="1">
                  <c:v>31337</c:v>
                </c:pt>
                <c:pt idx="2">
                  <c:v>10042</c:v>
                </c:pt>
                <c:pt idx="3">
                  <c:v>578</c:v>
                </c:pt>
                <c:pt idx="4">
                  <c:v>578</c:v>
                </c:pt>
                <c:pt idx="5" formatCode="#,##0">
                  <c:v>0</c:v>
                </c:pt>
                <c:pt idx="6">
                  <c:v>702</c:v>
                </c:pt>
                <c:pt idx="7">
                  <c:v>332</c:v>
                </c:pt>
                <c:pt idx="8">
                  <c:v>370</c:v>
                </c:pt>
                <c:pt idx="9">
                  <c:v>4254</c:v>
                </c:pt>
                <c:pt idx="10">
                  <c:v>3457</c:v>
                </c:pt>
                <c:pt idx="11">
                  <c:v>797</c:v>
                </c:pt>
                <c:pt idx="12">
                  <c:v>35845</c:v>
                </c:pt>
                <c:pt idx="13">
                  <c:v>26970</c:v>
                </c:pt>
                <c:pt idx="14">
                  <c:v>8875</c:v>
                </c:pt>
              </c:numCache>
            </c:numRef>
          </c:val>
        </c:ser>
        <c:dLbls>
          <c:showVal val="1"/>
        </c:dLbls>
        <c:gapWidth val="30"/>
        <c:axId val="298168320"/>
        <c:axId val="298171392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33E-3"/>
                  <c:y val="-0.42253521126760563"/>
                </c:manualLayout>
              </c:layout>
              <c:showVal val="1"/>
            </c:dLbl>
            <c:dLbl>
              <c:idx val="1"/>
              <c:layout>
                <c:manualLayout>
                  <c:x val="-4.1601664066562667E-3"/>
                  <c:y val="-0.34115805946791861"/>
                </c:manualLayout>
              </c:layout>
              <c:showVal val="1"/>
            </c:dLbl>
            <c:dLbl>
              <c:idx val="2"/>
              <c:layout>
                <c:manualLayout>
                  <c:x val="-2.0802469894071352E-3"/>
                  <c:y val="-0.19718309859154928"/>
                </c:manualLayout>
              </c:layout>
              <c:showVal val="1"/>
            </c:dLbl>
            <c:dLbl>
              <c:idx val="3"/>
              <c:layout>
                <c:manualLayout>
                  <c:x val="-4.1601664066562667E-3"/>
                  <c:y val="0.15023498823210479"/>
                </c:manualLayout>
              </c:layout>
              <c:showVal val="1"/>
            </c:dLbl>
            <c:dLbl>
              <c:idx val="4"/>
              <c:layout>
                <c:manualLayout>
                  <c:x val="1.4560582423296931E-2"/>
                  <c:y val="0.15023498823210479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6640665626625067E-2"/>
                  <c:y val="-7.1987480438184606E-2"/>
                </c:manualLayout>
              </c:layout>
              <c:showVal val="1"/>
            </c:dLbl>
            <c:dLbl>
              <c:idx val="7"/>
              <c:layout>
                <c:manualLayout>
                  <c:x val="-6.2402496099843996E-3"/>
                  <c:y val="0.14084531687060245"/>
                </c:manualLayout>
              </c:layout>
              <c:showVal val="1"/>
            </c:dLbl>
            <c:dLbl>
              <c:idx val="8"/>
              <c:layout>
                <c:manualLayout>
                  <c:x val="6.2402496099843996E-3"/>
                  <c:y val="-7.1987480438184662E-2"/>
                </c:manualLayout>
              </c:layout>
              <c:showVal val="1"/>
            </c:dLbl>
            <c:dLbl>
              <c:idx val="9"/>
              <c:layout>
                <c:manualLayout>
                  <c:x val="6.2402496099843996E-3"/>
                  <c:y val="-0.12832550860719874"/>
                </c:manualLayout>
              </c:layout>
              <c:showVal val="1"/>
            </c:dLbl>
            <c:dLbl>
              <c:idx val="10"/>
              <c:layout>
                <c:manualLayout>
                  <c:x val="1.6640665626625067E-2"/>
                  <c:y val="-0.13458528951486698"/>
                </c:manualLayout>
              </c:layout>
              <c:showVal val="1"/>
            </c:dLbl>
            <c:dLbl>
              <c:idx val="11"/>
              <c:layout>
                <c:manualLayout>
                  <c:x val="-4.1601664066562667E-3"/>
                  <c:y val="0.15023498823210474"/>
                </c:manualLayout>
              </c:layout>
              <c:showVal val="1"/>
            </c:dLbl>
            <c:dLbl>
              <c:idx val="12"/>
              <c:layout>
                <c:manualLayout>
                  <c:x val="-2.0800832033281333E-3"/>
                  <c:y val="-0.38810641627543035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31924882629107981"/>
                </c:manualLayout>
              </c:layout>
              <c:showVal val="1"/>
            </c:dLbl>
            <c:dLbl>
              <c:idx val="14"/>
              <c:layout>
                <c:manualLayout>
                  <c:x val="0"/>
                  <c:y val="-0.18779342723004694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0.33214216727834656</c:v>
                </c:pt>
                <c:pt idx="1">
                  <c:v>0.43497573037823978</c:v>
                </c:pt>
                <c:pt idx="2">
                  <c:v>8.8681699913269726E-2</c:v>
                </c:pt>
                <c:pt idx="3">
                  <c:v>-0.19610570236439498</c:v>
                </c:pt>
                <c:pt idx="4">
                  <c:v>-0.19610570236439498</c:v>
                </c:pt>
                <c:pt idx="5">
                  <c:v>0</c:v>
                </c:pt>
                <c:pt idx="6">
                  <c:v>1.0071942446043165E-2</c:v>
                </c:pt>
                <c:pt idx="7">
                  <c:v>-0.16372795969773299</c:v>
                </c:pt>
                <c:pt idx="8">
                  <c:v>0.24161073825503357</c:v>
                </c:pt>
                <c:pt idx="9">
                  <c:v>0.21093082835183605</c:v>
                </c:pt>
                <c:pt idx="10">
                  <c:v>0.31444866920152093</c:v>
                </c:pt>
                <c:pt idx="11">
                  <c:v>-9.7395243488108726E-2</c:v>
                </c:pt>
                <c:pt idx="12">
                  <c:v>0.37153242777884066</c:v>
                </c:pt>
                <c:pt idx="13">
                  <c:v>0.49071412779128898</c:v>
                </c:pt>
                <c:pt idx="14">
                  <c:v>0.10344398856148203</c:v>
                </c:pt>
              </c:numCache>
            </c:numRef>
          </c:val>
        </c:ser>
        <c:gapWidth val="30"/>
        <c:axId val="298780160"/>
        <c:axId val="298198912"/>
      </c:barChart>
      <c:catAx>
        <c:axId val="29816832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298171392"/>
        <c:crosses val="autoZero"/>
        <c:auto val="1"/>
        <c:lblAlgn val="ctr"/>
        <c:lblOffset val="100"/>
        <c:tickLblSkip val="1"/>
        <c:tickMarkSkip val="1"/>
      </c:catAx>
      <c:valAx>
        <c:axId val="298171392"/>
        <c:scaling>
          <c:orientation val="minMax"/>
        </c:scaling>
        <c:delete val="1"/>
        <c:axPos val="l"/>
        <c:numFmt formatCode="#,##0_)" sourceLinked="1"/>
        <c:tickLblPos val="none"/>
        <c:crossAx val="298168320"/>
        <c:crosses val="autoZero"/>
        <c:crossBetween val="between"/>
      </c:valAx>
      <c:valAx>
        <c:axId val="298198912"/>
        <c:scaling>
          <c:orientation val="minMax"/>
        </c:scaling>
        <c:delete val="1"/>
        <c:axPos val="r"/>
        <c:numFmt formatCode="0.0%" sourceLinked="1"/>
        <c:tickLblPos val="none"/>
        <c:crossAx val="298780160"/>
        <c:crosses val="max"/>
        <c:crossBetween val="between"/>
      </c:valAx>
      <c:catAx>
        <c:axId val="298780160"/>
        <c:scaling>
          <c:orientation val="minMax"/>
        </c:scaling>
        <c:delete val="1"/>
        <c:axPos val="b"/>
        <c:tickLblPos val="none"/>
        <c:crossAx val="298198912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23"/>
          <c:w val="0.48316762276790282"/>
          <c:h val="6.0393331115301548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65"/>
          <c:y val="0.11212121212121311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1.3968438096619058E-2</c:v>
                </c:pt>
                <c:pt idx="1">
                  <c:v>1.6965127238454288E-2</c:v>
                </c:pt>
                <c:pt idx="2">
                  <c:v>0.10280577104328283</c:v>
                </c:pt>
                <c:pt idx="3">
                  <c:v>0.86626066362164378</c:v>
                </c:pt>
                <c:pt idx="4">
                  <c:v>1.844465009413792E-2</c:v>
                </c:pt>
                <c:pt idx="5">
                  <c:v>1.0594504898362958E-2</c:v>
                </c:pt>
                <c:pt idx="6">
                  <c:v>0.11031687781217092</c:v>
                </c:pt>
                <c:pt idx="7">
                  <c:v>0.86064396719532821</c:v>
                </c:pt>
                <c:pt idx="8" formatCode="0">
                  <c:v>0</c:v>
                </c:pt>
                <c:pt idx="9">
                  <c:v>3.6845249950209123E-2</c:v>
                </c:pt>
                <c:pt idx="10">
                  <c:v>7.9366660027882896E-2</c:v>
                </c:pt>
                <c:pt idx="11">
                  <c:v>0.88378809002190795</c:v>
                </c:pt>
              </c:numCache>
            </c:numRef>
          </c:val>
        </c:ser>
        <c:dLbls>
          <c:showVal val="1"/>
        </c:dLbls>
        <c:gapWidth val="10"/>
        <c:overlap val="-10"/>
        <c:axId val="299836160"/>
        <c:axId val="299838848"/>
      </c:barChart>
      <c:catAx>
        <c:axId val="29983616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299838848"/>
        <c:crosses val="autoZero"/>
        <c:auto val="1"/>
        <c:lblAlgn val="ctr"/>
        <c:lblOffset val="100"/>
        <c:tickLblSkip val="1"/>
        <c:tickMarkSkip val="1"/>
      </c:catAx>
      <c:valAx>
        <c:axId val="299838848"/>
        <c:scaling>
          <c:orientation val="minMax"/>
        </c:scaling>
        <c:delete val="1"/>
        <c:axPos val="l"/>
        <c:numFmt formatCode="0.0%" sourceLinked="1"/>
        <c:tickLblPos val="none"/>
        <c:crossAx val="299836160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SUIZOS ALOJADOS EN TENERIFE POR ZONAS </c:v>
            </c:pt>
          </c:strCache>
        </c:strRef>
      </c:tx>
      <c:layout>
        <c:manualLayout>
          <c:xMode val="edge"/>
          <c:yMode val="edge"/>
          <c:x val="0.115200870161500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92"/>
          <c:w val="0.75203297785974954"/>
          <c:h val="0.74260524331014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578</c:v>
                </c:pt>
                <c:pt idx="1">
                  <c:v>702</c:v>
                </c:pt>
                <c:pt idx="2">
                  <c:v>4254</c:v>
                </c:pt>
                <c:pt idx="3">
                  <c:v>35845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SUIZOS  ALOJADOS EN LA ZONA SANTA CRUZ</c:v>
            </c:pt>
          </c:strCache>
        </c:strRef>
      </c:tx>
      <c:layout>
        <c:manualLayout>
          <c:xMode val="edge"/>
          <c:yMode val="edge"/>
          <c:x val="0.103120644402210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61</c:v>
                </c:pt>
                <c:pt idx="1">
                  <c:v>64</c:v>
                </c:pt>
                <c:pt idx="2">
                  <c:v>49</c:v>
                </c:pt>
                <c:pt idx="3">
                  <c:v>59</c:v>
                </c:pt>
                <c:pt idx="4">
                  <c:v>40</c:v>
                </c:pt>
                <c:pt idx="5">
                  <c:v>18</c:v>
                </c:pt>
                <c:pt idx="6">
                  <c:v>32</c:v>
                </c:pt>
                <c:pt idx="7">
                  <c:v>12</c:v>
                </c:pt>
                <c:pt idx="8">
                  <c:v>30</c:v>
                </c:pt>
                <c:pt idx="9">
                  <c:v>54</c:v>
                </c:pt>
                <c:pt idx="10">
                  <c:v>47</c:v>
                </c:pt>
                <c:pt idx="11">
                  <c:v>91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75</c:v>
                </c:pt>
                <c:pt idx="1">
                  <c:v>53</c:v>
                </c:pt>
                <c:pt idx="2">
                  <c:v>39</c:v>
                </c:pt>
                <c:pt idx="3">
                  <c:v>42</c:v>
                </c:pt>
                <c:pt idx="4">
                  <c:v>34</c:v>
                </c:pt>
                <c:pt idx="5">
                  <c:v>35</c:v>
                </c:pt>
                <c:pt idx="6">
                  <c:v>30</c:v>
                </c:pt>
                <c:pt idx="7">
                  <c:v>44</c:v>
                </c:pt>
                <c:pt idx="8">
                  <c:v>63</c:v>
                </c:pt>
                <c:pt idx="9">
                  <c:v>140</c:v>
                </c:pt>
                <c:pt idx="10">
                  <c:v>82</c:v>
                </c:pt>
                <c:pt idx="11">
                  <c:v>82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69</c:v>
                </c:pt>
                <c:pt idx="1">
                  <c:v>61</c:v>
                </c:pt>
                <c:pt idx="2">
                  <c:v>59</c:v>
                </c:pt>
                <c:pt idx="3">
                  <c:v>68</c:v>
                </c:pt>
                <c:pt idx="4">
                  <c:v>33</c:v>
                </c:pt>
                <c:pt idx="5">
                  <c:v>26</c:v>
                </c:pt>
                <c:pt idx="6">
                  <c:v>14</c:v>
                </c:pt>
                <c:pt idx="7">
                  <c:v>12</c:v>
                </c:pt>
                <c:pt idx="8">
                  <c:v>17</c:v>
                </c:pt>
                <c:pt idx="9">
                  <c:v>94</c:v>
                </c:pt>
                <c:pt idx="10">
                  <c:v>63</c:v>
                </c:pt>
                <c:pt idx="11">
                  <c:v>62</c:v>
                </c:pt>
              </c:numCache>
            </c:numRef>
          </c:val>
        </c:ser>
        <c:marker val="1"/>
        <c:axId val="305120768"/>
        <c:axId val="305188224"/>
      </c:lineChart>
      <c:catAx>
        <c:axId val="30512076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5188224"/>
        <c:crosses val="autoZero"/>
        <c:auto val="1"/>
        <c:lblAlgn val="ctr"/>
        <c:lblOffset val="100"/>
      </c:catAx>
      <c:valAx>
        <c:axId val="30518822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51207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84"/>
          <c:y val="0.14759450171821306"/>
          <c:w val="0.366455063806684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SUIZOS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8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72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140</c:v>
                </c:pt>
                <c:pt idx="1">
                  <c:v>28</c:v>
                </c:pt>
                <c:pt idx="2">
                  <c:v>72</c:v>
                </c:pt>
                <c:pt idx="3">
                  <c:v>50</c:v>
                </c:pt>
                <c:pt idx="4">
                  <c:v>68</c:v>
                </c:pt>
                <c:pt idx="5">
                  <c:v>11</c:v>
                </c:pt>
                <c:pt idx="6">
                  <c:v>7</c:v>
                </c:pt>
                <c:pt idx="7">
                  <c:v>20</c:v>
                </c:pt>
                <c:pt idx="8">
                  <c:v>22</c:v>
                </c:pt>
                <c:pt idx="9">
                  <c:v>57</c:v>
                </c:pt>
                <c:pt idx="10">
                  <c:v>54</c:v>
                </c:pt>
                <c:pt idx="11">
                  <c:v>46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58</c:v>
                </c:pt>
                <c:pt idx="1">
                  <c:v>60</c:v>
                </c:pt>
                <c:pt idx="2">
                  <c:v>61</c:v>
                </c:pt>
                <c:pt idx="3">
                  <c:v>85</c:v>
                </c:pt>
                <c:pt idx="4">
                  <c:v>71</c:v>
                </c:pt>
                <c:pt idx="5">
                  <c:v>30</c:v>
                </c:pt>
                <c:pt idx="6">
                  <c:v>34</c:v>
                </c:pt>
                <c:pt idx="7">
                  <c:v>26</c:v>
                </c:pt>
                <c:pt idx="8">
                  <c:v>35</c:v>
                </c:pt>
                <c:pt idx="9">
                  <c:v>114</c:v>
                </c:pt>
                <c:pt idx="10">
                  <c:v>91</c:v>
                </c:pt>
                <c:pt idx="11">
                  <c:v>30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67</c:v>
                </c:pt>
                <c:pt idx="1">
                  <c:v>96</c:v>
                </c:pt>
                <c:pt idx="2">
                  <c:v>43</c:v>
                </c:pt>
                <c:pt idx="3">
                  <c:v>100</c:v>
                </c:pt>
                <c:pt idx="4">
                  <c:v>52</c:v>
                </c:pt>
                <c:pt idx="5">
                  <c:v>50</c:v>
                </c:pt>
                <c:pt idx="6">
                  <c:v>31</c:v>
                </c:pt>
                <c:pt idx="7">
                  <c:v>20</c:v>
                </c:pt>
                <c:pt idx="8">
                  <c:v>33</c:v>
                </c:pt>
                <c:pt idx="9">
                  <c:v>75</c:v>
                </c:pt>
                <c:pt idx="10">
                  <c:v>113</c:v>
                </c:pt>
                <c:pt idx="11">
                  <c:v>22</c:v>
                </c:pt>
              </c:numCache>
            </c:numRef>
          </c:val>
        </c:ser>
        <c:marker val="1"/>
        <c:axId val="305316992"/>
        <c:axId val="305318528"/>
      </c:lineChart>
      <c:catAx>
        <c:axId val="30531699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5318528"/>
        <c:crosses val="autoZero"/>
        <c:auto val="1"/>
        <c:lblAlgn val="ctr"/>
        <c:lblOffset val="100"/>
      </c:catAx>
      <c:valAx>
        <c:axId val="3053185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53169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6"/>
          <c:y val="0.24843482799944144"/>
          <c:w val="0.3664550638066849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SUIZOS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65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326</c:v>
                </c:pt>
                <c:pt idx="1">
                  <c:v>367</c:v>
                </c:pt>
                <c:pt idx="2">
                  <c:v>286</c:v>
                </c:pt>
                <c:pt idx="3">
                  <c:v>454</c:v>
                </c:pt>
                <c:pt idx="4">
                  <c:v>224</c:v>
                </c:pt>
                <c:pt idx="5">
                  <c:v>216</c:v>
                </c:pt>
                <c:pt idx="6">
                  <c:v>217</c:v>
                </c:pt>
                <c:pt idx="7">
                  <c:v>192</c:v>
                </c:pt>
                <c:pt idx="8">
                  <c:v>205</c:v>
                </c:pt>
                <c:pt idx="9">
                  <c:v>468</c:v>
                </c:pt>
                <c:pt idx="10">
                  <c:v>362</c:v>
                </c:pt>
                <c:pt idx="11">
                  <c:v>295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280</c:v>
                </c:pt>
                <c:pt idx="1">
                  <c:v>310</c:v>
                </c:pt>
                <c:pt idx="2">
                  <c:v>223</c:v>
                </c:pt>
                <c:pt idx="3">
                  <c:v>385</c:v>
                </c:pt>
                <c:pt idx="4">
                  <c:v>272</c:v>
                </c:pt>
                <c:pt idx="5">
                  <c:v>239</c:v>
                </c:pt>
                <c:pt idx="6">
                  <c:v>226</c:v>
                </c:pt>
                <c:pt idx="7">
                  <c:v>124</c:v>
                </c:pt>
                <c:pt idx="8">
                  <c:v>256</c:v>
                </c:pt>
                <c:pt idx="9">
                  <c:v>545</c:v>
                </c:pt>
                <c:pt idx="10">
                  <c:v>354</c:v>
                </c:pt>
                <c:pt idx="11">
                  <c:v>299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339</c:v>
                </c:pt>
                <c:pt idx="1">
                  <c:v>508</c:v>
                </c:pt>
                <c:pt idx="2">
                  <c:v>408</c:v>
                </c:pt>
                <c:pt idx="3">
                  <c:v>456</c:v>
                </c:pt>
                <c:pt idx="4">
                  <c:v>208</c:v>
                </c:pt>
                <c:pt idx="5">
                  <c:v>165</c:v>
                </c:pt>
                <c:pt idx="6">
                  <c:v>247</c:v>
                </c:pt>
                <c:pt idx="7">
                  <c:v>323</c:v>
                </c:pt>
                <c:pt idx="8">
                  <c:v>216</c:v>
                </c:pt>
                <c:pt idx="9">
                  <c:v>555</c:v>
                </c:pt>
                <c:pt idx="10">
                  <c:v>406</c:v>
                </c:pt>
                <c:pt idx="11">
                  <c:v>423</c:v>
                </c:pt>
              </c:numCache>
            </c:numRef>
          </c:val>
        </c:ser>
        <c:marker val="1"/>
        <c:axId val="305672576"/>
        <c:axId val="305674112"/>
      </c:lineChart>
      <c:catAx>
        <c:axId val="305672576"/>
        <c:scaling>
          <c:orientation val="minMax"/>
        </c:scaling>
        <c:axPos val="b"/>
        <c:tickLblPos val="nextTo"/>
        <c:crossAx val="305674112"/>
        <c:crosses val="autoZero"/>
        <c:auto val="1"/>
        <c:lblAlgn val="ctr"/>
        <c:lblOffset val="100"/>
      </c:catAx>
      <c:valAx>
        <c:axId val="3056741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567257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6"/>
          <c:w val="0.36645506380668508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SUIZOS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32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1832</c:v>
                </c:pt>
                <c:pt idx="1">
                  <c:v>1831</c:v>
                </c:pt>
                <c:pt idx="2">
                  <c:v>1975</c:v>
                </c:pt>
                <c:pt idx="3">
                  <c:v>2429</c:v>
                </c:pt>
                <c:pt idx="4">
                  <c:v>1819</c:v>
                </c:pt>
                <c:pt idx="5">
                  <c:v>1943</c:v>
                </c:pt>
                <c:pt idx="6">
                  <c:v>3070</c:v>
                </c:pt>
                <c:pt idx="7">
                  <c:v>1822</c:v>
                </c:pt>
                <c:pt idx="8">
                  <c:v>2124</c:v>
                </c:pt>
                <c:pt idx="9">
                  <c:v>3081</c:v>
                </c:pt>
                <c:pt idx="10">
                  <c:v>2223</c:v>
                </c:pt>
                <c:pt idx="11">
                  <c:v>1718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1805</c:v>
                </c:pt>
                <c:pt idx="1">
                  <c:v>1939</c:v>
                </c:pt>
                <c:pt idx="2">
                  <c:v>1992</c:v>
                </c:pt>
                <c:pt idx="3">
                  <c:v>2299</c:v>
                </c:pt>
                <c:pt idx="4">
                  <c:v>1964</c:v>
                </c:pt>
                <c:pt idx="5">
                  <c:v>1648</c:v>
                </c:pt>
                <c:pt idx="6">
                  <c:v>2919</c:v>
                </c:pt>
                <c:pt idx="7">
                  <c:v>1671</c:v>
                </c:pt>
                <c:pt idx="8">
                  <c:v>2136</c:v>
                </c:pt>
                <c:pt idx="9">
                  <c:v>3344</c:v>
                </c:pt>
                <c:pt idx="10">
                  <c:v>2636</c:v>
                </c:pt>
                <c:pt idx="11">
                  <c:v>1782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2047</c:v>
                </c:pt>
                <c:pt idx="1">
                  <c:v>2931</c:v>
                </c:pt>
                <c:pt idx="2">
                  <c:v>2575</c:v>
                </c:pt>
                <c:pt idx="3">
                  <c:v>3429</c:v>
                </c:pt>
                <c:pt idx="4">
                  <c:v>2626</c:v>
                </c:pt>
                <c:pt idx="5">
                  <c:v>2144</c:v>
                </c:pt>
                <c:pt idx="6">
                  <c:v>4000</c:v>
                </c:pt>
                <c:pt idx="7">
                  <c:v>2534</c:v>
                </c:pt>
                <c:pt idx="8">
                  <c:v>2708</c:v>
                </c:pt>
                <c:pt idx="9">
                  <c:v>5445</c:v>
                </c:pt>
                <c:pt idx="10">
                  <c:v>3179</c:v>
                </c:pt>
                <c:pt idx="11">
                  <c:v>2227</c:v>
                </c:pt>
              </c:numCache>
            </c:numRef>
          </c:val>
        </c:ser>
        <c:marker val="1"/>
        <c:axId val="306803840"/>
        <c:axId val="306812416"/>
      </c:lineChart>
      <c:catAx>
        <c:axId val="30680384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6812416"/>
        <c:crosses val="autoZero"/>
        <c:auto val="1"/>
        <c:lblAlgn val="ctr"/>
        <c:lblOffset val="100"/>
      </c:catAx>
      <c:valAx>
        <c:axId val="30681241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68038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2"/>
          <c:w val="0.3664550638066852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SUIZOS ALOJADOS EN TENERIFE</c:v>
            </c:pt>
          </c:strCache>
        </c:strRef>
      </c:tx>
      <c:layout>
        <c:manualLayout>
          <c:xMode val="edge"/>
          <c:yMode val="edge"/>
          <c:x val="0.178982713367727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2359</c:v>
                </c:pt>
                <c:pt idx="1">
                  <c:v>2290</c:v>
                </c:pt>
                <c:pt idx="2">
                  <c:v>2382</c:v>
                </c:pt>
                <c:pt idx="3">
                  <c:v>2992</c:v>
                </c:pt>
                <c:pt idx="4">
                  <c:v>2151</c:v>
                </c:pt>
                <c:pt idx="5">
                  <c:v>2188</c:v>
                </c:pt>
                <c:pt idx="6">
                  <c:v>3326</c:v>
                </c:pt>
                <c:pt idx="7">
                  <c:v>2046</c:v>
                </c:pt>
                <c:pt idx="8">
                  <c:v>2381</c:v>
                </c:pt>
                <c:pt idx="9">
                  <c:v>3660</c:v>
                </c:pt>
                <c:pt idx="10">
                  <c:v>2686</c:v>
                </c:pt>
                <c:pt idx="11">
                  <c:v>2150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2218</c:v>
                </c:pt>
                <c:pt idx="1">
                  <c:v>2362</c:v>
                </c:pt>
                <c:pt idx="2">
                  <c:v>2315</c:v>
                </c:pt>
                <c:pt idx="3">
                  <c:v>2811</c:v>
                </c:pt>
                <c:pt idx="4">
                  <c:v>2341</c:v>
                </c:pt>
                <c:pt idx="5">
                  <c:v>1952</c:v>
                </c:pt>
                <c:pt idx="6">
                  <c:v>3209</c:v>
                </c:pt>
                <c:pt idx="7">
                  <c:v>1865</c:v>
                </c:pt>
                <c:pt idx="8">
                  <c:v>2490</c:v>
                </c:pt>
                <c:pt idx="9">
                  <c:v>4143</c:v>
                </c:pt>
                <c:pt idx="10">
                  <c:v>3163</c:v>
                </c:pt>
                <c:pt idx="11">
                  <c:v>2193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2522</c:v>
                </c:pt>
                <c:pt idx="1">
                  <c:v>3596</c:v>
                </c:pt>
                <c:pt idx="2">
                  <c:v>3085</c:v>
                </c:pt>
                <c:pt idx="3">
                  <c:v>4053</c:v>
                </c:pt>
                <c:pt idx="4">
                  <c:v>2919</c:v>
                </c:pt>
                <c:pt idx="5">
                  <c:v>2385</c:v>
                </c:pt>
                <c:pt idx="6">
                  <c:v>4292</c:v>
                </c:pt>
                <c:pt idx="7">
                  <c:v>2889</c:v>
                </c:pt>
                <c:pt idx="8">
                  <c:v>2974</c:v>
                </c:pt>
                <c:pt idx="9">
                  <c:v>6169</c:v>
                </c:pt>
                <c:pt idx="10">
                  <c:v>3761</c:v>
                </c:pt>
                <c:pt idx="11">
                  <c:v>2734</c:v>
                </c:pt>
              </c:numCache>
            </c:numRef>
          </c:val>
        </c:ser>
        <c:marker val="1"/>
        <c:axId val="307978624"/>
        <c:axId val="307980928"/>
      </c:lineChart>
      <c:catAx>
        <c:axId val="30797862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7980928"/>
        <c:crosses val="autoZero"/>
        <c:auto val="1"/>
        <c:lblAlgn val="ctr"/>
        <c:lblOffset val="100"/>
      </c:catAx>
      <c:valAx>
        <c:axId val="3079809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797862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13"/>
          <c:w val="0.3664550638066854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SUIZOS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281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41379</c:v>
                </c:pt>
                <c:pt idx="1">
                  <c:v>31337</c:v>
                </c:pt>
                <c:pt idx="2">
                  <c:v>8082</c:v>
                </c:pt>
                <c:pt idx="3">
                  <c:v>16855</c:v>
                </c:pt>
                <c:pt idx="4">
                  <c:v>5098</c:v>
                </c:pt>
                <c:pt idx="5">
                  <c:v>1037</c:v>
                </c:pt>
                <c:pt idx="6">
                  <c:v>265</c:v>
                </c:pt>
                <c:pt idx="7">
                  <c:v>10042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31062</c:v>
                </c:pt>
                <c:pt idx="1">
                  <c:v>21838</c:v>
                </c:pt>
                <c:pt idx="2">
                  <c:v>5676</c:v>
                </c:pt>
                <c:pt idx="3">
                  <c:v>11860</c:v>
                </c:pt>
                <c:pt idx="4">
                  <c:v>3150</c:v>
                </c:pt>
                <c:pt idx="5">
                  <c:v>790</c:v>
                </c:pt>
                <c:pt idx="6">
                  <c:v>362</c:v>
                </c:pt>
                <c:pt idx="7">
                  <c:v>9224</c:v>
                </c:pt>
              </c:numCache>
            </c:numRef>
          </c:val>
        </c:ser>
        <c:dLbls>
          <c:showVal val="1"/>
        </c:dLbls>
        <c:gapWidth val="30"/>
        <c:overlap val="-10"/>
        <c:axId val="300825216"/>
        <c:axId val="300871040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4E-2"/>
                  <c:y val="-0.30124932673318117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12539895868065351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261072834645669E-2"/>
                  <c:y val="0.15758111262150862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5.1009022309711285E-2"/>
                  <c:y val="2.5479237733719767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794931102362205E-2"/>
                  <c:y val="0.28507656005540022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09973E-2"/>
                  <c:y val="0.18516530303418913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32E-2"/>
                  <c:y val="-7.0076688296699066E-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3977854330708659E-2"/>
                  <c:y val="-4.8330554771858728E-2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0.33214216727834656</c:v>
                </c:pt>
                <c:pt idx="1">
                  <c:v>0.43497573037823978</c:v>
                </c:pt>
                <c:pt idx="2">
                  <c:v>0.42389006342494717</c:v>
                </c:pt>
                <c:pt idx="3">
                  <c:v>0.42116357504215851</c:v>
                </c:pt>
                <c:pt idx="4">
                  <c:v>0.61841269841269841</c:v>
                </c:pt>
                <c:pt idx="5">
                  <c:v>0.31265822784810127</c:v>
                </c:pt>
                <c:pt idx="6">
                  <c:v>-0.26795580110497236</c:v>
                </c:pt>
                <c:pt idx="7">
                  <c:v>8.8681699913269726E-2</c:v>
                </c:pt>
              </c:numCache>
            </c:numRef>
          </c:val>
        </c:ser>
        <c:dLbls>
          <c:showVal val="1"/>
        </c:dLbls>
        <c:marker val="1"/>
        <c:axId val="302617728"/>
        <c:axId val="302619264"/>
      </c:lineChart>
      <c:catAx>
        <c:axId val="30082521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11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00871040"/>
        <c:crosses val="autoZero"/>
        <c:auto val="1"/>
        <c:lblAlgn val="ctr"/>
        <c:lblOffset val="100"/>
        <c:tickLblSkip val="1"/>
        <c:tickMarkSkip val="1"/>
      </c:catAx>
      <c:valAx>
        <c:axId val="300871040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300825216"/>
        <c:crosses val="autoZero"/>
        <c:crossBetween val="between"/>
      </c:valAx>
      <c:catAx>
        <c:axId val="302617728"/>
        <c:scaling>
          <c:orientation val="minMax"/>
        </c:scaling>
        <c:delete val="1"/>
        <c:axPos val="b"/>
        <c:tickLblPos val="none"/>
        <c:crossAx val="302619264"/>
        <c:crosses val="autoZero"/>
        <c:auto val="1"/>
        <c:lblAlgn val="ctr"/>
        <c:lblOffset val="100"/>
      </c:catAx>
      <c:valAx>
        <c:axId val="302619264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30261772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1"/>
          <c:w val="0.60468799212600266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SUIZO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54</c:v>
                </c:pt>
                <c:pt idx="1">
                  <c:v>60</c:v>
                </c:pt>
                <c:pt idx="2">
                  <c:v>48</c:v>
                </c:pt>
                <c:pt idx="3">
                  <c:v>136</c:v>
                </c:pt>
                <c:pt idx="4">
                  <c:v>45</c:v>
                </c:pt>
                <c:pt idx="5">
                  <c:v>135</c:v>
                </c:pt>
                <c:pt idx="6">
                  <c:v>113</c:v>
                </c:pt>
                <c:pt idx="7">
                  <c:v>58</c:v>
                </c:pt>
                <c:pt idx="8">
                  <c:v>65</c:v>
                </c:pt>
                <c:pt idx="9">
                  <c:v>84</c:v>
                </c:pt>
                <c:pt idx="10">
                  <c:v>59</c:v>
                </c:pt>
                <c:pt idx="11">
                  <c:v>65</c:v>
                </c:pt>
                <c:pt idx="12">
                  <c:v>67</c:v>
                </c:pt>
                <c:pt idx="13">
                  <c:v>73</c:v>
                </c:pt>
                <c:pt idx="14">
                  <c:v>218</c:v>
                </c:pt>
                <c:pt idx="15">
                  <c:v>122</c:v>
                </c:pt>
                <c:pt idx="16">
                  <c:v>210</c:v>
                </c:pt>
                <c:pt idx="17">
                  <c:v>167</c:v>
                </c:pt>
                <c:pt idx="18">
                  <c:v>133</c:v>
                </c:pt>
                <c:pt idx="19">
                  <c:v>72</c:v>
                </c:pt>
                <c:pt idx="20">
                  <c:v>172</c:v>
                </c:pt>
                <c:pt idx="21">
                  <c:v>695</c:v>
                </c:pt>
                <c:pt idx="22">
                  <c:v>303</c:v>
                </c:pt>
                <c:pt idx="23">
                  <c:v>136</c:v>
                </c:pt>
                <c:pt idx="24">
                  <c:v>145</c:v>
                </c:pt>
                <c:pt idx="25">
                  <c:v>266</c:v>
                </c:pt>
                <c:pt idx="26">
                  <c:v>377</c:v>
                </c:pt>
                <c:pt idx="27">
                  <c:v>481</c:v>
                </c:pt>
                <c:pt idx="28">
                  <c:v>699</c:v>
                </c:pt>
                <c:pt idx="29">
                  <c:v>688</c:v>
                </c:pt>
                <c:pt idx="30">
                  <c:v>773</c:v>
                </c:pt>
                <c:pt idx="31">
                  <c:v>516</c:v>
                </c:pt>
                <c:pt idx="32">
                  <c:v>362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766</c:v>
                </c:pt>
                <c:pt idx="1">
                  <c:v>503</c:v>
                </c:pt>
                <c:pt idx="2">
                  <c:v>435</c:v>
                </c:pt>
                <c:pt idx="3">
                  <c:v>1619</c:v>
                </c:pt>
                <c:pt idx="4">
                  <c:v>988</c:v>
                </c:pt>
                <c:pt idx="5">
                  <c:v>1219</c:v>
                </c:pt>
                <c:pt idx="6">
                  <c:v>821</c:v>
                </c:pt>
                <c:pt idx="7">
                  <c:v>705</c:v>
                </c:pt>
                <c:pt idx="8">
                  <c:v>984</c:v>
                </c:pt>
                <c:pt idx="9">
                  <c:v>418</c:v>
                </c:pt>
                <c:pt idx="10">
                  <c:v>341</c:v>
                </c:pt>
                <c:pt idx="11">
                  <c:v>235</c:v>
                </c:pt>
                <c:pt idx="12">
                  <c:v>126</c:v>
                </c:pt>
                <c:pt idx="13">
                  <c:v>375</c:v>
                </c:pt>
                <c:pt idx="14">
                  <c:v>608</c:v>
                </c:pt>
                <c:pt idx="15">
                  <c:v>492</c:v>
                </c:pt>
                <c:pt idx="16">
                  <c:v>616</c:v>
                </c:pt>
                <c:pt idx="17">
                  <c:v>399</c:v>
                </c:pt>
                <c:pt idx="18">
                  <c:v>387</c:v>
                </c:pt>
                <c:pt idx="19">
                  <c:v>396</c:v>
                </c:pt>
                <c:pt idx="20">
                  <c:v>264</c:v>
                </c:pt>
                <c:pt idx="21">
                  <c:v>413</c:v>
                </c:pt>
                <c:pt idx="22">
                  <c:v>465</c:v>
                </c:pt>
                <c:pt idx="23">
                  <c:v>470</c:v>
                </c:pt>
                <c:pt idx="24">
                  <c:v>601</c:v>
                </c:pt>
                <c:pt idx="25">
                  <c:v>824</c:v>
                </c:pt>
                <c:pt idx="26">
                  <c:v>1065</c:v>
                </c:pt>
                <c:pt idx="27">
                  <c:v>1049</c:v>
                </c:pt>
                <c:pt idx="28">
                  <c:v>989</c:v>
                </c:pt>
                <c:pt idx="29">
                  <c:v>946</c:v>
                </c:pt>
                <c:pt idx="30">
                  <c:v>1031</c:v>
                </c:pt>
                <c:pt idx="31">
                  <c:v>893</c:v>
                </c:pt>
                <c:pt idx="32">
                  <c:v>790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2411</c:v>
                </c:pt>
                <c:pt idx="1">
                  <c:v>1694</c:v>
                </c:pt>
                <c:pt idx="2">
                  <c:v>809</c:v>
                </c:pt>
                <c:pt idx="3">
                  <c:v>1786</c:v>
                </c:pt>
                <c:pt idx="4">
                  <c:v>2468</c:v>
                </c:pt>
                <c:pt idx="5">
                  <c:v>2339</c:v>
                </c:pt>
                <c:pt idx="6">
                  <c:v>2941</c:v>
                </c:pt>
                <c:pt idx="7">
                  <c:v>2612</c:v>
                </c:pt>
                <c:pt idx="8">
                  <c:v>2703</c:v>
                </c:pt>
                <c:pt idx="9">
                  <c:v>2812</c:v>
                </c:pt>
                <c:pt idx="10">
                  <c:v>2072</c:v>
                </c:pt>
                <c:pt idx="11">
                  <c:v>2097</c:v>
                </c:pt>
                <c:pt idx="12">
                  <c:v>1812</c:v>
                </c:pt>
                <c:pt idx="13">
                  <c:v>1915</c:v>
                </c:pt>
                <c:pt idx="14">
                  <c:v>2025</c:v>
                </c:pt>
                <c:pt idx="15">
                  <c:v>1370</c:v>
                </c:pt>
                <c:pt idx="16">
                  <c:v>2390</c:v>
                </c:pt>
                <c:pt idx="17">
                  <c:v>3417</c:v>
                </c:pt>
                <c:pt idx="18">
                  <c:v>3494</c:v>
                </c:pt>
                <c:pt idx="19">
                  <c:v>5336</c:v>
                </c:pt>
                <c:pt idx="20">
                  <c:v>5522</c:v>
                </c:pt>
                <c:pt idx="21">
                  <c:v>6611</c:v>
                </c:pt>
                <c:pt idx="22">
                  <c:v>4290</c:v>
                </c:pt>
                <c:pt idx="23">
                  <c:v>4240</c:v>
                </c:pt>
                <c:pt idx="24">
                  <c:v>4063</c:v>
                </c:pt>
                <c:pt idx="25">
                  <c:v>3540</c:v>
                </c:pt>
                <c:pt idx="26">
                  <c:v>3756</c:v>
                </c:pt>
                <c:pt idx="27">
                  <c:v>3692</c:v>
                </c:pt>
                <c:pt idx="28">
                  <c:v>4619</c:v>
                </c:pt>
                <c:pt idx="29">
                  <c:v>3540</c:v>
                </c:pt>
                <c:pt idx="30">
                  <c:v>4276</c:v>
                </c:pt>
                <c:pt idx="31">
                  <c:v>3292</c:v>
                </c:pt>
                <c:pt idx="32">
                  <c:v>3150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3585</c:v>
                </c:pt>
                <c:pt idx="1">
                  <c:v>3200</c:v>
                </c:pt>
                <c:pt idx="2">
                  <c:v>1830</c:v>
                </c:pt>
                <c:pt idx="3">
                  <c:v>2151</c:v>
                </c:pt>
                <c:pt idx="4">
                  <c:v>2233</c:v>
                </c:pt>
                <c:pt idx="5">
                  <c:v>3143</c:v>
                </c:pt>
                <c:pt idx="6">
                  <c:v>4819</c:v>
                </c:pt>
                <c:pt idx="7">
                  <c:v>5296</c:v>
                </c:pt>
                <c:pt idx="8">
                  <c:v>7659</c:v>
                </c:pt>
                <c:pt idx="9">
                  <c:v>8307</c:v>
                </c:pt>
                <c:pt idx="10">
                  <c:v>8421</c:v>
                </c:pt>
                <c:pt idx="11">
                  <c:v>9500</c:v>
                </c:pt>
                <c:pt idx="12">
                  <c:v>10332</c:v>
                </c:pt>
                <c:pt idx="13">
                  <c:v>10723</c:v>
                </c:pt>
                <c:pt idx="14">
                  <c:v>8938</c:v>
                </c:pt>
                <c:pt idx="15">
                  <c:v>9390</c:v>
                </c:pt>
                <c:pt idx="16">
                  <c:v>11530</c:v>
                </c:pt>
                <c:pt idx="17">
                  <c:v>13937</c:v>
                </c:pt>
                <c:pt idx="18">
                  <c:v>14490</c:v>
                </c:pt>
                <c:pt idx="19">
                  <c:v>13908</c:v>
                </c:pt>
                <c:pt idx="20">
                  <c:v>15276</c:v>
                </c:pt>
                <c:pt idx="21">
                  <c:v>14204</c:v>
                </c:pt>
                <c:pt idx="22">
                  <c:v>12367</c:v>
                </c:pt>
                <c:pt idx="23">
                  <c:v>11886</c:v>
                </c:pt>
                <c:pt idx="24">
                  <c:v>11929</c:v>
                </c:pt>
                <c:pt idx="25">
                  <c:v>9396</c:v>
                </c:pt>
                <c:pt idx="26">
                  <c:v>8364</c:v>
                </c:pt>
                <c:pt idx="27">
                  <c:v>6457</c:v>
                </c:pt>
                <c:pt idx="28">
                  <c:v>8758</c:v>
                </c:pt>
                <c:pt idx="29">
                  <c:v>8644</c:v>
                </c:pt>
                <c:pt idx="30">
                  <c:v>10219</c:v>
                </c:pt>
                <c:pt idx="31">
                  <c:v>11567</c:v>
                </c:pt>
                <c:pt idx="32">
                  <c:v>11860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499</c:v>
                </c:pt>
                <c:pt idx="1">
                  <c:v>380</c:v>
                </c:pt>
                <c:pt idx="2">
                  <c:v>318</c:v>
                </c:pt>
                <c:pt idx="3">
                  <c:v>546</c:v>
                </c:pt>
                <c:pt idx="4">
                  <c:v>685</c:v>
                </c:pt>
                <c:pt idx="5">
                  <c:v>680</c:v>
                </c:pt>
                <c:pt idx="6">
                  <c:v>595</c:v>
                </c:pt>
                <c:pt idx="7">
                  <c:v>601</c:v>
                </c:pt>
                <c:pt idx="8">
                  <c:v>615</c:v>
                </c:pt>
                <c:pt idx="9">
                  <c:v>586</c:v>
                </c:pt>
                <c:pt idx="10">
                  <c:v>505</c:v>
                </c:pt>
                <c:pt idx="11">
                  <c:v>479</c:v>
                </c:pt>
                <c:pt idx="12">
                  <c:v>507</c:v>
                </c:pt>
                <c:pt idx="13">
                  <c:v>403</c:v>
                </c:pt>
                <c:pt idx="14">
                  <c:v>413</c:v>
                </c:pt>
                <c:pt idx="15">
                  <c:v>673</c:v>
                </c:pt>
                <c:pt idx="16">
                  <c:v>470</c:v>
                </c:pt>
                <c:pt idx="17">
                  <c:v>464</c:v>
                </c:pt>
                <c:pt idx="18">
                  <c:v>1568</c:v>
                </c:pt>
                <c:pt idx="19">
                  <c:v>2274</c:v>
                </c:pt>
                <c:pt idx="20">
                  <c:v>2617</c:v>
                </c:pt>
                <c:pt idx="21">
                  <c:v>3107</c:v>
                </c:pt>
                <c:pt idx="22">
                  <c:v>2999</c:v>
                </c:pt>
                <c:pt idx="23">
                  <c:v>1885</c:v>
                </c:pt>
                <c:pt idx="24">
                  <c:v>1865</c:v>
                </c:pt>
                <c:pt idx="25">
                  <c:v>2005</c:v>
                </c:pt>
                <c:pt idx="26">
                  <c:v>1799</c:v>
                </c:pt>
                <c:pt idx="27">
                  <c:v>2024</c:v>
                </c:pt>
                <c:pt idx="28">
                  <c:v>3298</c:v>
                </c:pt>
                <c:pt idx="29">
                  <c:v>3458</c:v>
                </c:pt>
                <c:pt idx="30">
                  <c:v>3692</c:v>
                </c:pt>
                <c:pt idx="31">
                  <c:v>4798</c:v>
                </c:pt>
                <c:pt idx="32">
                  <c:v>5676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1722</c:v>
                </c:pt>
                <c:pt idx="1">
                  <c:v>1788</c:v>
                </c:pt>
                <c:pt idx="2">
                  <c:v>660</c:v>
                </c:pt>
                <c:pt idx="3">
                  <c:v>1299</c:v>
                </c:pt>
                <c:pt idx="4">
                  <c:v>189</c:v>
                </c:pt>
                <c:pt idx="5">
                  <c:v>687</c:v>
                </c:pt>
                <c:pt idx="6">
                  <c:v>1491</c:v>
                </c:pt>
                <c:pt idx="7">
                  <c:v>1300</c:v>
                </c:pt>
                <c:pt idx="8">
                  <c:v>4424</c:v>
                </c:pt>
                <c:pt idx="9">
                  <c:v>6334</c:v>
                </c:pt>
                <c:pt idx="10">
                  <c:v>6817</c:v>
                </c:pt>
                <c:pt idx="11">
                  <c:v>10092</c:v>
                </c:pt>
                <c:pt idx="12">
                  <c:v>10083</c:v>
                </c:pt>
                <c:pt idx="13">
                  <c:v>14922</c:v>
                </c:pt>
                <c:pt idx="14">
                  <c:v>19775</c:v>
                </c:pt>
                <c:pt idx="15">
                  <c:v>20022</c:v>
                </c:pt>
                <c:pt idx="16">
                  <c:v>19153</c:v>
                </c:pt>
                <c:pt idx="17">
                  <c:v>21213</c:v>
                </c:pt>
                <c:pt idx="18">
                  <c:v>22022</c:v>
                </c:pt>
                <c:pt idx="19">
                  <c:v>20415</c:v>
                </c:pt>
                <c:pt idx="20">
                  <c:v>23317</c:v>
                </c:pt>
                <c:pt idx="21">
                  <c:v>19565</c:v>
                </c:pt>
                <c:pt idx="22">
                  <c:v>20721</c:v>
                </c:pt>
                <c:pt idx="23">
                  <c:v>14722</c:v>
                </c:pt>
                <c:pt idx="24">
                  <c:v>11589</c:v>
                </c:pt>
                <c:pt idx="25">
                  <c:v>12597</c:v>
                </c:pt>
                <c:pt idx="26">
                  <c:v>9397</c:v>
                </c:pt>
                <c:pt idx="27">
                  <c:v>8266</c:v>
                </c:pt>
                <c:pt idx="28">
                  <c:v>9568</c:v>
                </c:pt>
                <c:pt idx="29">
                  <c:v>8865</c:v>
                </c:pt>
                <c:pt idx="30">
                  <c:v>9539</c:v>
                </c:pt>
                <c:pt idx="31">
                  <c:v>9545</c:v>
                </c:pt>
                <c:pt idx="32">
                  <c:v>9224</c:v>
                </c:pt>
              </c:numCache>
            </c:numRef>
          </c:val>
        </c:ser>
        <c:marker val="1"/>
        <c:axId val="305110400"/>
        <c:axId val="305112576"/>
      </c:lineChart>
      <c:catAx>
        <c:axId val="30511040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5112576"/>
        <c:crosses val="autoZero"/>
        <c:auto val="1"/>
        <c:lblAlgn val="ctr"/>
        <c:lblOffset val="100"/>
        <c:tickLblSkip val="1"/>
      </c:catAx>
      <c:valAx>
        <c:axId val="30511257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051104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9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" l="0.70000000000000062" r="0.70000000000000062" t="0.750000000000005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1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81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53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7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51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9224</c:v>
                </c:pt>
                <c:pt idx="1">
                  <c:v>362</c:v>
                </c:pt>
                <c:pt idx="2">
                  <c:v>790</c:v>
                </c:pt>
                <c:pt idx="3">
                  <c:v>3150</c:v>
                </c:pt>
                <c:pt idx="4">
                  <c:v>11860</c:v>
                </c:pt>
                <c:pt idx="5">
                  <c:v>5676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66" l="0.70000000000000062" r="0.70000000000000062" t="0.75000000000000666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68"/>
          <c:y val="0.12652060537887205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47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71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6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6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10042</c:v>
                </c:pt>
                <c:pt idx="1">
                  <c:v>265</c:v>
                </c:pt>
                <c:pt idx="2">
                  <c:v>1037</c:v>
                </c:pt>
                <c:pt idx="3">
                  <c:v>5098</c:v>
                </c:pt>
                <c:pt idx="4">
                  <c:v>16855</c:v>
                </c:pt>
                <c:pt idx="5">
                  <c:v>31337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88" l="0.70000000000000062" r="0.70000000000000062" t="0.75000000000000688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SUIZO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71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5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1.6823478098323883E-3</c:v>
                </c:pt>
                <c:pt idx="1">
                  <c:v>1.6655562958027982E-3</c:v>
                </c:pt>
                <c:pt idx="2">
                  <c:v>1.6836788382616015E-3</c:v>
                </c:pt>
                <c:pt idx="3">
                  <c:v>5.7666214382632291E-3</c:v>
                </c:pt>
                <c:pt idx="4">
                  <c:v>1.9319108745116558E-3</c:v>
                </c:pt>
                <c:pt idx="5">
                  <c:v>4.9944506104328528E-3</c:v>
                </c:pt>
                <c:pt idx="6">
                  <c:v>4.2529168234851332E-3</c:v>
                </c:pt>
                <c:pt idx="7">
                  <c:v>2.2779937944306977E-3</c:v>
                </c:pt>
                <c:pt idx="8">
                  <c:v>3.8463814426889166E-3</c:v>
                </c:pt>
                <c:pt idx="9">
                  <c:v>6.6209505793331756E-3</c:v>
                </c:pt>
                <c:pt idx="10">
                  <c:v>6.8836775172091934E-3</c:v>
                </c:pt>
                <c:pt idx="11">
                  <c:v>6.0358436252205402E-3</c:v>
                </c:pt>
                <c:pt idx="12">
                  <c:v>4.331803193896683E-3</c:v>
                </c:pt>
                <c:pt idx="13">
                  <c:v>4.9287691580581997E-3</c:v>
                </c:pt>
                <c:pt idx="14">
                  <c:v>8.492734426740426E-3</c:v>
                </c:pt>
                <c:pt idx="15">
                  <c:v>3.9596248093213462E-3</c:v>
                </c:pt>
                <c:pt idx="16">
                  <c:v>6.2647295725067869E-3</c:v>
                </c:pt>
                <c:pt idx="17">
                  <c:v>5.2104458519234972E-3</c:v>
                </c:pt>
                <c:pt idx="18">
                  <c:v>4.6336619865519285E-3</c:v>
                </c:pt>
                <c:pt idx="19">
                  <c:v>2.5728068608182955E-3</c:v>
                </c:pt>
                <c:pt idx="20">
                  <c:v>6.2625159293646458E-3</c:v>
                </c:pt>
                <c:pt idx="21">
                  <c:v>1.907977818042058E-2</c:v>
                </c:pt>
                <c:pt idx="22">
                  <c:v>9.9776080084299258E-3</c:v>
                </c:pt>
                <c:pt idx="23">
                  <c:v>3.4646150710755594E-3</c:v>
                </c:pt>
                <c:pt idx="24">
                  <c:v>4.3911450289209897E-3</c:v>
                </c:pt>
                <c:pt idx="25">
                  <c:v>7.2416421648698681E-3</c:v>
                </c:pt>
                <c:pt idx="26">
                  <c:v>9.1698489528859485E-3</c:v>
                </c:pt>
                <c:pt idx="27">
                  <c:v>1.1625096674400618E-2</c:v>
                </c:pt>
                <c:pt idx="28">
                  <c:v>1.3430168885814744E-2</c:v>
                </c:pt>
                <c:pt idx="29">
                  <c:v>1.1746627966535769E-2</c:v>
                </c:pt>
                <c:pt idx="30">
                  <c:v>1.3823813441110198E-2</c:v>
                </c:pt>
                <c:pt idx="31">
                  <c:v>1.4267544102195433E-2</c:v>
                </c:pt>
                <c:pt idx="32">
                  <c:v>1.0731331337266179E-2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5.3982818523295069E-3</c:v>
                </c:pt>
                <c:pt idx="1">
                  <c:v>3.3380007830697664E-3</c:v>
                </c:pt>
                <c:pt idx="2">
                  <c:v>3.2425663235261231E-3</c:v>
                </c:pt>
                <c:pt idx="3">
                  <c:v>1.3174919640314114E-2</c:v>
                </c:pt>
                <c:pt idx="4">
                  <c:v>6.2191951555743002E-3</c:v>
                </c:pt>
                <c:pt idx="5">
                  <c:v>7.2732262933992041E-3</c:v>
                </c:pt>
                <c:pt idx="6">
                  <c:v>4.9637843262917329E-3</c:v>
                </c:pt>
                <c:pt idx="7">
                  <c:v>4.6464113886508932E-3</c:v>
                </c:pt>
                <c:pt idx="8">
                  <c:v>6.5404223358081475E-3</c:v>
                </c:pt>
                <c:pt idx="9">
                  <c:v>2.3470751400945567E-3</c:v>
                </c:pt>
                <c:pt idx="10">
                  <c:v>1.774452053368857E-3</c:v>
                </c:pt>
                <c:pt idx="11">
                  <c:v>1.4289623301207018E-3</c:v>
                </c:pt>
                <c:pt idx="12">
                  <c:v>8.1323901481902209E-4</c:v>
                </c:pt>
                <c:pt idx="13">
                  <c:v>1.9979753849432573E-3</c:v>
                </c:pt>
                <c:pt idx="14">
                  <c:v>3.108066659850731E-3</c:v>
                </c:pt>
                <c:pt idx="15">
                  <c:v>2.2917190687795201E-3</c:v>
                </c:pt>
                <c:pt idx="16">
                  <c:v>5.3622103448876203E-3</c:v>
                </c:pt>
                <c:pt idx="17">
                  <c:v>3.9948737459700838E-3</c:v>
                </c:pt>
                <c:pt idx="18">
                  <c:v>4.5078625509609787E-3</c:v>
                </c:pt>
                <c:pt idx="19">
                  <c:v>4.2755806044116216E-3</c:v>
                </c:pt>
                <c:pt idx="20">
                  <c:v>3.102888977692109E-3</c:v>
                </c:pt>
                <c:pt idx="21">
                  <c:v>4.5022947531368892E-3</c:v>
                </c:pt>
                <c:pt idx="22">
                  <c:v>4.4961420200730984E-3</c:v>
                </c:pt>
                <c:pt idx="23">
                  <c:v>5.1777510933868004E-3</c:v>
                </c:pt>
                <c:pt idx="24">
                  <c:v>7.3322190637695661E-3</c:v>
                </c:pt>
                <c:pt idx="25">
                  <c:v>9.2446119843380119E-3</c:v>
                </c:pt>
                <c:pt idx="26">
                  <c:v>1.0380319304469872E-2</c:v>
                </c:pt>
                <c:pt idx="27">
                  <c:v>8.7699497546253335E-3</c:v>
                </c:pt>
                <c:pt idx="28">
                  <c:v>7.484882656111645E-3</c:v>
                </c:pt>
                <c:pt idx="29">
                  <c:v>7.3793254079690474E-3</c:v>
                </c:pt>
                <c:pt idx="30">
                  <c:v>7.2938995833068034E-3</c:v>
                </c:pt>
                <c:pt idx="31">
                  <c:v>9.1220184891976103E-3</c:v>
                </c:pt>
                <c:pt idx="32">
                  <c:v>7.6313755795981457E-3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8.1570649452586842E-3</c:v>
                </c:pt>
                <c:pt idx="1">
                  <c:v>5.8294991930238722E-3</c:v>
                </c:pt>
                <c:pt idx="2">
                  <c:v>3.0450051001012493E-3</c:v>
                </c:pt>
                <c:pt idx="3">
                  <c:v>5.7918751601197293E-3</c:v>
                </c:pt>
                <c:pt idx="4">
                  <c:v>7.5036636607419748E-3</c:v>
                </c:pt>
                <c:pt idx="5">
                  <c:v>7.096997354176275E-3</c:v>
                </c:pt>
                <c:pt idx="6">
                  <c:v>8.4511494252873555E-3</c:v>
                </c:pt>
                <c:pt idx="7">
                  <c:v>8.0735147298370766E-3</c:v>
                </c:pt>
                <c:pt idx="8">
                  <c:v>8.1197505497278399E-3</c:v>
                </c:pt>
                <c:pt idx="9">
                  <c:v>6.7091355903896163E-3</c:v>
                </c:pt>
                <c:pt idx="10">
                  <c:v>4.6812798510666182E-3</c:v>
                </c:pt>
                <c:pt idx="11">
                  <c:v>4.6653080838643078E-3</c:v>
                </c:pt>
                <c:pt idx="12">
                  <c:v>4.0835367214067915E-3</c:v>
                </c:pt>
                <c:pt idx="13">
                  <c:v>4.186277317372286E-3</c:v>
                </c:pt>
                <c:pt idx="14">
                  <c:v>4.202212542722494E-3</c:v>
                </c:pt>
                <c:pt idx="15">
                  <c:v>2.5362808495985457E-3</c:v>
                </c:pt>
                <c:pt idx="16">
                  <c:v>4.157794385759815E-3</c:v>
                </c:pt>
                <c:pt idx="17">
                  <c:v>5.5043211417801653E-3</c:v>
                </c:pt>
                <c:pt idx="18">
                  <c:v>5.5887367919307211E-3</c:v>
                </c:pt>
                <c:pt idx="19">
                  <c:v>8.3291188241831661E-3</c:v>
                </c:pt>
                <c:pt idx="20">
                  <c:v>8.4033741327647887E-3</c:v>
                </c:pt>
                <c:pt idx="21">
                  <c:v>9.4915127699682859E-3</c:v>
                </c:pt>
                <c:pt idx="22">
                  <c:v>6.3415102846288594E-3</c:v>
                </c:pt>
                <c:pt idx="23">
                  <c:v>6.0045855773819727E-3</c:v>
                </c:pt>
                <c:pt idx="24">
                  <c:v>6.0547265016109176E-3</c:v>
                </c:pt>
                <c:pt idx="25">
                  <c:v>5.2423009258436553E-3</c:v>
                </c:pt>
                <c:pt idx="26">
                  <c:v>5.3654153554301975E-3</c:v>
                </c:pt>
                <c:pt idx="27">
                  <c:v>5.1406293511556669E-3</c:v>
                </c:pt>
                <c:pt idx="28">
                  <c:v>6.1823409107944023E-3</c:v>
                </c:pt>
                <c:pt idx="29">
                  <c:v>4.8908740986768392E-3</c:v>
                </c:pt>
                <c:pt idx="30">
                  <c:v>5.9777442263602302E-3</c:v>
                </c:pt>
                <c:pt idx="31">
                  <c:v>5.5561181434599155E-3</c:v>
                </c:pt>
                <c:pt idx="32">
                  <c:v>5.3792545207084225E-3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9.3070951997715409E-3</c:v>
                </c:pt>
                <c:pt idx="1">
                  <c:v>8.7482845160831747E-3</c:v>
                </c:pt>
                <c:pt idx="2">
                  <c:v>5.5530268548020026E-3</c:v>
                </c:pt>
                <c:pt idx="3">
                  <c:v>5.1876701789758273E-3</c:v>
                </c:pt>
                <c:pt idx="4">
                  <c:v>4.9065276813415716E-3</c:v>
                </c:pt>
                <c:pt idx="5">
                  <c:v>6.6430506884001305E-3</c:v>
                </c:pt>
                <c:pt idx="6">
                  <c:v>9.253960633701392E-3</c:v>
                </c:pt>
                <c:pt idx="7">
                  <c:v>9.1825836072850341E-3</c:v>
                </c:pt>
                <c:pt idx="8">
                  <c:v>1.1344179350305414E-2</c:v>
                </c:pt>
                <c:pt idx="9">
                  <c:v>1.1312075473753588E-2</c:v>
                </c:pt>
                <c:pt idx="10">
                  <c:v>1.1188422819014871E-2</c:v>
                </c:pt>
                <c:pt idx="11">
                  <c:v>1.2317985555541148E-2</c:v>
                </c:pt>
                <c:pt idx="12">
                  <c:v>1.2653623587765225E-2</c:v>
                </c:pt>
                <c:pt idx="13">
                  <c:v>1.1063489967231516E-2</c:v>
                </c:pt>
                <c:pt idx="14">
                  <c:v>9.2896793927721762E-3</c:v>
                </c:pt>
                <c:pt idx="15">
                  <c:v>9.2203003716596049E-3</c:v>
                </c:pt>
                <c:pt idx="16">
                  <c:v>9.9015937873295663E-3</c:v>
                </c:pt>
                <c:pt idx="17">
                  <c:v>1.1813780172311489E-2</c:v>
                </c:pt>
                <c:pt idx="18">
                  <c:v>1.2998022040124329E-2</c:v>
                </c:pt>
                <c:pt idx="19">
                  <c:v>1.1777806946602703E-2</c:v>
                </c:pt>
                <c:pt idx="20">
                  <c:v>1.2695035755689539E-2</c:v>
                </c:pt>
                <c:pt idx="21">
                  <c:v>1.1042113020737779E-2</c:v>
                </c:pt>
                <c:pt idx="22">
                  <c:v>8.8657286930738776E-3</c:v>
                </c:pt>
                <c:pt idx="23">
                  <c:v>7.9946083812229615E-3</c:v>
                </c:pt>
                <c:pt idx="24">
                  <c:v>7.7215853555916598E-3</c:v>
                </c:pt>
                <c:pt idx="25">
                  <c:v>6.0843652017825711E-3</c:v>
                </c:pt>
                <c:pt idx="26">
                  <c:v>5.0885167071140066E-3</c:v>
                </c:pt>
                <c:pt idx="27">
                  <c:v>3.8221461910244382E-3</c:v>
                </c:pt>
                <c:pt idx="28">
                  <c:v>4.8192665008152252E-3</c:v>
                </c:pt>
                <c:pt idx="29">
                  <c:v>4.7928814288597556E-3</c:v>
                </c:pt>
                <c:pt idx="30">
                  <c:v>5.6224130655218273E-3</c:v>
                </c:pt>
                <c:pt idx="31">
                  <c:v>6.8185046919588569E-3</c:v>
                </c:pt>
                <c:pt idx="32">
                  <c:v>6.4965120960563541E-3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5.4562949679620356E-3</c:v>
                </c:pt>
                <c:pt idx="1">
                  <c:v>5.118327653785542E-3</c:v>
                </c:pt>
                <c:pt idx="2">
                  <c:v>5.3303831841496532E-3</c:v>
                </c:pt>
                <c:pt idx="3">
                  <c:v>8.6507383230876485E-3</c:v>
                </c:pt>
                <c:pt idx="4">
                  <c:v>8.7637373181684436E-3</c:v>
                </c:pt>
                <c:pt idx="5">
                  <c:v>8.2225903578036011E-3</c:v>
                </c:pt>
                <c:pt idx="6">
                  <c:v>6.9407990667833186E-3</c:v>
                </c:pt>
                <c:pt idx="7">
                  <c:v>7.8353149770546519E-3</c:v>
                </c:pt>
                <c:pt idx="8">
                  <c:v>9.1057151317737641E-3</c:v>
                </c:pt>
                <c:pt idx="9">
                  <c:v>9.0816105135914198E-3</c:v>
                </c:pt>
                <c:pt idx="10">
                  <c:v>7.1259242535417957E-3</c:v>
                </c:pt>
                <c:pt idx="11">
                  <c:v>5.6190978943046511E-3</c:v>
                </c:pt>
                <c:pt idx="12">
                  <c:v>6.0199477558774634E-3</c:v>
                </c:pt>
                <c:pt idx="13">
                  <c:v>5.1914257742051838E-3</c:v>
                </c:pt>
                <c:pt idx="14">
                  <c:v>5.5278197903979231E-3</c:v>
                </c:pt>
                <c:pt idx="15">
                  <c:v>9.2244853203212809E-3</c:v>
                </c:pt>
                <c:pt idx="16">
                  <c:v>5.904893523462529E-3</c:v>
                </c:pt>
                <c:pt idx="17">
                  <c:v>5.917763493521069E-3</c:v>
                </c:pt>
                <c:pt idx="18">
                  <c:v>9.4582612000168893E-3</c:v>
                </c:pt>
                <c:pt idx="19">
                  <c:v>1.2420324763636959E-2</c:v>
                </c:pt>
                <c:pt idx="20">
                  <c:v>1.3263795969671168E-2</c:v>
                </c:pt>
                <c:pt idx="21">
                  <c:v>1.5297054320051597E-2</c:v>
                </c:pt>
                <c:pt idx="22">
                  <c:v>1.5564505246987263E-2</c:v>
                </c:pt>
                <c:pt idx="23">
                  <c:v>9.6507305884641764E-3</c:v>
                </c:pt>
                <c:pt idx="24">
                  <c:v>8.6054548894210579E-3</c:v>
                </c:pt>
                <c:pt idx="25">
                  <c:v>8.0195829816849529E-3</c:v>
                </c:pt>
                <c:pt idx="26">
                  <c:v>6.6416359320256805E-3</c:v>
                </c:pt>
                <c:pt idx="27">
                  <c:v>7.1538646420946971E-3</c:v>
                </c:pt>
                <c:pt idx="28">
                  <c:v>8.3237846214419473E-3</c:v>
                </c:pt>
                <c:pt idx="29">
                  <c:v>9.042461390415724E-3</c:v>
                </c:pt>
                <c:pt idx="30">
                  <c:v>9.5187267800560509E-3</c:v>
                </c:pt>
                <c:pt idx="31">
                  <c:v>1.3379735751613209E-2</c:v>
                </c:pt>
                <c:pt idx="32">
                  <c:v>1.45621353693641E-2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4.2605412520350149E-3</c:v>
                </c:pt>
                <c:pt idx="1">
                  <c:v>4.4090666982304549E-3</c:v>
                </c:pt>
                <c:pt idx="2">
                  <c:v>1.7742698610692933E-3</c:v>
                </c:pt>
                <c:pt idx="3">
                  <c:v>3.013816224493347E-3</c:v>
                </c:pt>
                <c:pt idx="4">
                  <c:v>4.552911333858484E-4</c:v>
                </c:pt>
                <c:pt idx="5">
                  <c:v>1.5470917152900854E-3</c:v>
                </c:pt>
                <c:pt idx="6">
                  <c:v>3.1726846955733496E-3</c:v>
                </c:pt>
                <c:pt idx="7">
                  <c:v>2.6073475052698506E-3</c:v>
                </c:pt>
                <c:pt idx="8">
                  <c:v>6.7971815664860848E-3</c:v>
                </c:pt>
                <c:pt idx="9">
                  <c:v>7.6564532272180019E-3</c:v>
                </c:pt>
                <c:pt idx="10">
                  <c:v>6.5753303097938372E-3</c:v>
                </c:pt>
                <c:pt idx="11">
                  <c:v>8.782494882969687E-3</c:v>
                </c:pt>
                <c:pt idx="12">
                  <c:v>8.4110652681313805E-3</c:v>
                </c:pt>
                <c:pt idx="13">
                  <c:v>1.0537123553105069E-2</c:v>
                </c:pt>
                <c:pt idx="14">
                  <c:v>1.2604549238372901E-2</c:v>
                </c:pt>
                <c:pt idx="15">
                  <c:v>1.2120471016686079E-2</c:v>
                </c:pt>
                <c:pt idx="16">
                  <c:v>9.8717848277682027E-3</c:v>
                </c:pt>
                <c:pt idx="17">
                  <c:v>1.0227731312440726E-2</c:v>
                </c:pt>
                <c:pt idx="18">
                  <c:v>1.0460947679585856E-2</c:v>
                </c:pt>
                <c:pt idx="19">
                  <c:v>9.4637487199717776E-3</c:v>
                </c:pt>
                <c:pt idx="20">
                  <c:v>1.0613500088077895E-2</c:v>
                </c:pt>
                <c:pt idx="21">
                  <c:v>8.4053433323910531E-3</c:v>
                </c:pt>
                <c:pt idx="22">
                  <c:v>8.8860509027783429E-3</c:v>
                </c:pt>
                <c:pt idx="23">
                  <c:v>6.2333522877148087E-3</c:v>
                </c:pt>
                <c:pt idx="24">
                  <c:v>5.0769538101905314E-3</c:v>
                </c:pt>
                <c:pt idx="25">
                  <c:v>5.4708600807013745E-3</c:v>
                </c:pt>
                <c:pt idx="26">
                  <c:v>4.1622760567472765E-3</c:v>
                </c:pt>
                <c:pt idx="27">
                  <c:v>3.6864690619349992E-3</c:v>
                </c:pt>
                <c:pt idx="28">
                  <c:v>4.1488126365340069E-3</c:v>
                </c:pt>
                <c:pt idx="29">
                  <c:v>4.0622372319049438E-3</c:v>
                </c:pt>
                <c:pt idx="30">
                  <c:v>4.3871106606007204E-3</c:v>
                </c:pt>
                <c:pt idx="31">
                  <c:v>4.9553370719434995E-3</c:v>
                </c:pt>
                <c:pt idx="32">
                  <c:v>4.8723902814196279E-3</c:v>
                </c:pt>
              </c:numCache>
            </c:numRef>
          </c:val>
        </c:ser>
        <c:marker val="1"/>
        <c:axId val="314589184"/>
        <c:axId val="314591488"/>
      </c:lineChart>
      <c:catAx>
        <c:axId val="314589184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4591488"/>
        <c:crosses val="autoZero"/>
        <c:auto val="1"/>
        <c:lblAlgn val="ctr"/>
        <c:lblOffset val="100"/>
      </c:catAx>
      <c:valAx>
        <c:axId val="314591488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1458918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22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43" l="0.70000000000000062" r="0.70000000000000062" t="0.75000000000001243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22"/>
          <c:y val="0.10816202028800639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317831808"/>
        <c:axId val="317858176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5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91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9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4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9"/>
                  <c:y val="-6.5514906459788989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3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9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9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91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6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1.1060970496723135E-2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-5.6910695904426739E-2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-0.17420308211948587</c:v>
              </c:pt>
              <c:pt idx="8">
                <c:v>-1.1951064281168324E-3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5.9868235956110634E-2</c:v>
              </c:pt>
              <c:pt idx="12">
                <c:v>0.20599526380043412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9.5483589892534665E-2</c:v>
              </c:pt>
              <c:pt idx="17">
                <c:v>6.3466878222926794E-3</c:v>
              </c:pt>
              <c:pt idx="18">
                <c:v>0.11339048539000245</c:v>
              </c:pt>
              <c:pt idx="19">
                <c:v>1.1645757238896902E-2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74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73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52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52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52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52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52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0.31032915401054739</c:v>
              </c:pt>
              <c:pt idx="1">
                <c:v>0.30347451268544662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2.2379988926433402E-2</c:v>
              </c:pt>
              <c:pt idx="6">
                <c:v>1.6440003518703481E-2</c:v>
              </c:pt>
              <c:pt idx="7">
                <c:v>1.6193487293858409E-2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1.6085235416785349E-2</c:v>
              </c:pt>
              <c:pt idx="14">
                <c:v>1.4043352496468361E-2</c:v>
              </c:pt>
              <c:pt idx="15">
                <c:v>6.4292921714023139E-3</c:v>
              </c:pt>
              <c:pt idx="16">
                <c:v>6.2454916611902533E-3</c:v>
              </c:pt>
              <c:pt idx="17">
                <c:v>2.62557372977394E-3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1.2534242676698346E-2</c:v>
              </c:pt>
            </c:numLit>
          </c:val>
        </c:ser>
        <c:axId val="317879040"/>
        <c:axId val="317860096"/>
      </c:barChart>
      <c:catAx>
        <c:axId val="317831808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17858176"/>
        <c:crosses val="autoZero"/>
        <c:auto val="1"/>
        <c:lblAlgn val="ctr"/>
        <c:lblOffset val="100"/>
      </c:catAx>
      <c:valAx>
        <c:axId val="317858176"/>
        <c:scaling>
          <c:orientation val="minMax"/>
        </c:scaling>
        <c:delete val="1"/>
        <c:axPos val="t"/>
        <c:numFmt formatCode="#,##0_)" sourceLinked="1"/>
        <c:tickLblPos val="none"/>
        <c:crossAx val="317831808"/>
        <c:crosses val="autoZero"/>
        <c:crossBetween val="between"/>
      </c:valAx>
      <c:valAx>
        <c:axId val="317860096"/>
        <c:scaling>
          <c:orientation val="minMax"/>
        </c:scaling>
        <c:delete val="1"/>
        <c:axPos val="t"/>
        <c:numFmt formatCode="0.0%" sourceLinked="1"/>
        <c:tickLblPos val="none"/>
        <c:crossAx val="317879040"/>
        <c:crosses val="autoZero"/>
        <c:crossBetween val="between"/>
      </c:valAx>
      <c:catAx>
        <c:axId val="317879040"/>
        <c:scaling>
          <c:orientation val="maxMin"/>
        </c:scaling>
        <c:delete val="1"/>
        <c:axPos val="r"/>
        <c:tickLblPos val="none"/>
        <c:crossAx val="317860096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87"/>
          <c:y val="6.7256347256347424E-2"/>
          <c:w val="0.30560381396669217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506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319905792"/>
        <c:axId val="319907328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35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53E-3"/>
                </c:manualLayout>
              </c:layout>
              <c:showVal val="1"/>
            </c:dLbl>
            <c:dLbl>
              <c:idx val="3"/>
              <c:layout>
                <c:manualLayout>
                  <c:x val="0.21609936895581128"/>
                  <c:y val="-1.6349308241427126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5E-3"/>
                </c:manualLayout>
              </c:layout>
              <c:showVal val="1"/>
            </c:dLbl>
            <c:dLbl>
              <c:idx val="5"/>
              <c:layout>
                <c:manualLayout>
                  <c:x val="0.13614294275612862"/>
                  <c:y val="-3.27515185140982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6"/>
                  <c:y val="-3.27463573403181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35"/>
                  <c:y val="-4.9126632624425471E-3"/>
                </c:manualLayout>
              </c:layout>
              <c:showVal val="1"/>
            </c:dLbl>
            <c:dLbl>
              <c:idx val="9"/>
              <c:layout>
                <c:manualLayout>
                  <c:x val="0.14694757088995203"/>
                  <c:y val="-3.2739905873093366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79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78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7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58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2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9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9"/>
                  <c:y val="-3.27579699813231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307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53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902E-2"/>
                  <c:y val="6.5522391429871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21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319967232"/>
        <c:axId val="319932672"/>
      </c:barChart>
      <c:catAx>
        <c:axId val="319905792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319907328"/>
        <c:crosses val="autoZero"/>
        <c:auto val="1"/>
        <c:lblAlgn val="ctr"/>
        <c:lblOffset val="100"/>
      </c:catAx>
      <c:valAx>
        <c:axId val="319907328"/>
        <c:scaling>
          <c:orientation val="minMax"/>
        </c:scaling>
        <c:delete val="1"/>
        <c:axPos val="t"/>
        <c:numFmt formatCode="#,##0_)" sourceLinked="1"/>
        <c:tickLblPos val="none"/>
        <c:crossAx val="319905792"/>
        <c:crosses val="autoZero"/>
        <c:crossBetween val="between"/>
      </c:valAx>
      <c:valAx>
        <c:axId val="319932672"/>
        <c:scaling>
          <c:orientation val="minMax"/>
        </c:scaling>
        <c:delete val="1"/>
        <c:axPos val="t"/>
        <c:numFmt formatCode="0.0%" sourceLinked="1"/>
        <c:tickLblPos val="none"/>
        <c:crossAx val="319967232"/>
        <c:crosses val="autoZero"/>
        <c:crossBetween val="between"/>
      </c:valAx>
      <c:catAx>
        <c:axId val="319967232"/>
        <c:scaling>
          <c:orientation val="maxMin"/>
        </c:scaling>
        <c:delete val="1"/>
        <c:axPos val="r"/>
        <c:tickLblPos val="none"/>
        <c:crossAx val="319932672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38E-2"/>
          <c:w val="0.57053296230035422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SUIZOS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63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2359</c:v>
                </c:pt>
                <c:pt idx="1">
                  <c:v>2290</c:v>
                </c:pt>
                <c:pt idx="2">
                  <c:v>2382</c:v>
                </c:pt>
                <c:pt idx="3">
                  <c:v>2992</c:v>
                </c:pt>
                <c:pt idx="4">
                  <c:v>2151</c:v>
                </c:pt>
                <c:pt idx="5">
                  <c:v>2188</c:v>
                </c:pt>
                <c:pt idx="6">
                  <c:v>3326</c:v>
                </c:pt>
                <c:pt idx="7">
                  <c:v>2046</c:v>
                </c:pt>
                <c:pt idx="8">
                  <c:v>2381</c:v>
                </c:pt>
                <c:pt idx="9">
                  <c:v>3660</c:v>
                </c:pt>
                <c:pt idx="10">
                  <c:v>2686</c:v>
                </c:pt>
                <c:pt idx="11">
                  <c:v>2150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2218</c:v>
                </c:pt>
                <c:pt idx="1">
                  <c:v>2362</c:v>
                </c:pt>
                <c:pt idx="2">
                  <c:v>2315</c:v>
                </c:pt>
                <c:pt idx="3">
                  <c:v>2811</c:v>
                </c:pt>
                <c:pt idx="4">
                  <c:v>2341</c:v>
                </c:pt>
                <c:pt idx="5">
                  <c:v>1952</c:v>
                </c:pt>
                <c:pt idx="6">
                  <c:v>3209</c:v>
                </c:pt>
                <c:pt idx="7">
                  <c:v>1865</c:v>
                </c:pt>
                <c:pt idx="8">
                  <c:v>2490</c:v>
                </c:pt>
                <c:pt idx="9">
                  <c:v>4143</c:v>
                </c:pt>
                <c:pt idx="10">
                  <c:v>3163</c:v>
                </c:pt>
                <c:pt idx="11">
                  <c:v>2193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2522</c:v>
                </c:pt>
                <c:pt idx="1">
                  <c:v>3596</c:v>
                </c:pt>
                <c:pt idx="2">
                  <c:v>3085</c:v>
                </c:pt>
                <c:pt idx="3">
                  <c:v>4053</c:v>
                </c:pt>
                <c:pt idx="4">
                  <c:v>2919</c:v>
                </c:pt>
                <c:pt idx="5">
                  <c:v>2385</c:v>
                </c:pt>
                <c:pt idx="6">
                  <c:v>4292</c:v>
                </c:pt>
                <c:pt idx="7">
                  <c:v>2889</c:v>
                </c:pt>
                <c:pt idx="8">
                  <c:v>2974</c:v>
                </c:pt>
                <c:pt idx="9">
                  <c:v>6169</c:v>
                </c:pt>
                <c:pt idx="10">
                  <c:v>3761</c:v>
                </c:pt>
                <c:pt idx="11">
                  <c:v>2734</c:v>
                </c:pt>
              </c:numCache>
            </c:numRef>
          </c:val>
        </c:ser>
        <c:dLbls>
          <c:showVal val="1"/>
        </c:dLbls>
        <c:marker val="1"/>
        <c:axId val="322428928"/>
        <c:axId val="322431616"/>
      </c:lineChart>
      <c:catAx>
        <c:axId val="32242892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99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322431616"/>
        <c:crosses val="autoZero"/>
        <c:auto val="1"/>
        <c:lblAlgn val="ctr"/>
        <c:lblOffset val="100"/>
        <c:tickLblSkip val="1"/>
        <c:tickMarkSkip val="1"/>
      </c:catAx>
      <c:valAx>
        <c:axId val="322431616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322428928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9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SUIZOS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SUIZO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SUIZOS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SUIZOS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SUIZOS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45114</v>
          </cell>
          <cell r="O36">
            <v>58202</v>
          </cell>
        </row>
        <row r="37">
          <cell r="N37">
            <v>70426</v>
          </cell>
          <cell r="O37">
            <v>93274</v>
          </cell>
        </row>
        <row r="38">
          <cell r="N38">
            <v>31679</v>
          </cell>
          <cell r="O38">
            <v>38290</v>
          </cell>
        </row>
        <row r="39">
          <cell r="N39">
            <v>16879</v>
          </cell>
          <cell r="O39">
            <v>22295</v>
          </cell>
        </row>
        <row r="40">
          <cell r="N40">
            <v>1773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58202</v>
          </cell>
          <cell r="E40">
            <v>93274</v>
          </cell>
          <cell r="F40">
            <v>38290</v>
          </cell>
          <cell r="G40">
            <v>22295</v>
          </cell>
          <cell r="H40" t="e">
            <v>#REF!</v>
          </cell>
        </row>
      </sheetData>
      <sheetData sheetId="21"/>
      <sheetData sheetId="22">
        <row r="5">
          <cell r="B5" t="str">
            <v>EVOLUCIÓN DE PASAJEROS PROCEDENTES DE AEROPUERTOS SUIZOS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58202</v>
          </cell>
          <cell r="G19">
            <v>93274</v>
          </cell>
          <cell r="I19">
            <v>38290</v>
          </cell>
          <cell r="K19">
            <v>22295</v>
          </cell>
          <cell r="M19">
            <v>0</v>
          </cell>
        </row>
        <row r="32">
          <cell r="B32">
            <v>2010</v>
          </cell>
          <cell r="C32">
            <v>165871</v>
          </cell>
          <cell r="E32">
            <v>45114</v>
          </cell>
          <cell r="G32">
            <v>70426</v>
          </cell>
          <cell r="I32">
            <v>31679</v>
          </cell>
          <cell r="K32">
            <v>16879</v>
          </cell>
          <cell r="M32">
            <v>1773</v>
          </cell>
        </row>
        <row r="45">
          <cell r="B45">
            <v>2009</v>
          </cell>
          <cell r="C45">
            <v>160195</v>
          </cell>
          <cell r="E45">
            <v>46922</v>
          </cell>
          <cell r="G45">
            <v>69549</v>
          </cell>
          <cell r="I45">
            <v>23880</v>
          </cell>
          <cell r="K45">
            <v>16343</v>
          </cell>
          <cell r="M45">
            <v>3501</v>
          </cell>
        </row>
        <row r="58">
          <cell r="B58">
            <v>2008</v>
          </cell>
          <cell r="C58">
            <v>191998</v>
          </cell>
          <cell r="E58">
            <v>44529</v>
          </cell>
          <cell r="G58">
            <v>84261</v>
          </cell>
          <cell r="I58">
            <v>29201</v>
          </cell>
          <cell r="K58">
            <v>26868</v>
          </cell>
          <cell r="M58">
            <v>7139</v>
          </cell>
        </row>
        <row r="71">
          <cell r="B71">
            <v>2007</v>
          </cell>
          <cell r="C71">
            <v>149927</v>
          </cell>
          <cell r="E71">
            <v>35143</v>
          </cell>
          <cell r="G71">
            <v>65107</v>
          </cell>
          <cell r="I71">
            <v>24729</v>
          </cell>
          <cell r="K71">
            <v>23696</v>
          </cell>
          <cell r="M71">
            <v>1252</v>
          </cell>
        </row>
        <row r="84">
          <cell r="B84">
            <v>2006</v>
          </cell>
          <cell r="C84">
            <v>119180</v>
          </cell>
          <cell r="E84">
            <v>26624</v>
          </cell>
          <cell r="G84">
            <v>52552</v>
          </cell>
          <cell r="I84">
            <v>20314</v>
          </cell>
          <cell r="K84">
            <v>19690</v>
          </cell>
          <cell r="M84">
            <v>0</v>
          </cell>
        </row>
        <row r="97">
          <cell r="B97">
            <v>2005</v>
          </cell>
          <cell r="C97">
            <v>72770</v>
          </cell>
          <cell r="E97">
            <v>16340</v>
          </cell>
          <cell r="G97">
            <v>38190</v>
          </cell>
          <cell r="I97">
            <v>6947</v>
          </cell>
          <cell r="K97">
            <v>10360</v>
          </cell>
          <cell r="M97">
            <v>933</v>
          </cell>
        </row>
        <row r="110">
          <cell r="B110">
            <v>2004</v>
          </cell>
          <cell r="C110">
            <v>98784</v>
          </cell>
          <cell r="E110">
            <v>22514</v>
          </cell>
          <cell r="G110">
            <v>51455</v>
          </cell>
          <cell r="I110">
            <v>7363</v>
          </cell>
          <cell r="K110">
            <v>15811</v>
          </cell>
          <cell r="M110">
            <v>1641</v>
          </cell>
        </row>
        <row r="123">
          <cell r="B123">
            <v>2003</v>
          </cell>
          <cell r="C123">
            <v>113259</v>
          </cell>
          <cell r="E123">
            <v>29305</v>
          </cell>
          <cell r="G123">
            <v>51653</v>
          </cell>
          <cell r="I123">
            <v>9863</v>
          </cell>
          <cell r="K123">
            <v>20605</v>
          </cell>
          <cell r="M123">
            <v>1833</v>
          </cell>
        </row>
        <row r="136">
          <cell r="B136">
            <v>2002</v>
          </cell>
          <cell r="C136">
            <v>133578</v>
          </cell>
          <cell r="E136">
            <v>36955</v>
          </cell>
          <cell r="G136">
            <v>61397</v>
          </cell>
          <cell r="I136">
            <v>10854</v>
          </cell>
          <cell r="K136">
            <v>22156</v>
          </cell>
          <cell r="M136">
            <v>2216</v>
          </cell>
        </row>
        <row r="149">
          <cell r="B149">
            <v>2001</v>
          </cell>
          <cell r="C149">
            <v>162086</v>
          </cell>
          <cell r="E149">
            <v>40340</v>
          </cell>
          <cell r="G149">
            <v>73535</v>
          </cell>
          <cell r="I149">
            <v>13069</v>
          </cell>
          <cell r="K149">
            <v>30832</v>
          </cell>
          <cell r="M149">
            <v>4310</v>
          </cell>
        </row>
        <row r="162">
          <cell r="B162">
            <v>2000</v>
          </cell>
          <cell r="C162">
            <v>187466</v>
          </cell>
          <cell r="E162">
            <v>47372</v>
          </cell>
          <cell r="G162">
            <v>81873</v>
          </cell>
          <cell r="I162">
            <v>19350</v>
          </cell>
          <cell r="K162">
            <v>34298</v>
          </cell>
          <cell r="M162">
            <v>4573</v>
          </cell>
        </row>
        <row r="175">
          <cell r="B175">
            <v>1999</v>
          </cell>
          <cell r="C175">
            <v>207881</v>
          </cell>
          <cell r="E175">
            <v>52906</v>
          </cell>
          <cell r="G175">
            <v>94217</v>
          </cell>
          <cell r="I175">
            <v>18713</v>
          </cell>
          <cell r="K175">
            <v>36854</v>
          </cell>
          <cell r="M175">
            <v>5191</v>
          </cell>
        </row>
        <row r="188">
          <cell r="B188">
            <v>1998</v>
          </cell>
          <cell r="C188">
            <v>243185</v>
          </cell>
          <cell r="E188">
            <v>60915</v>
          </cell>
          <cell r="G188">
            <v>112983</v>
          </cell>
          <cell r="I188">
            <v>22217</v>
          </cell>
          <cell r="K188">
            <v>40793</v>
          </cell>
          <cell r="M188">
            <v>6277</v>
          </cell>
        </row>
        <row r="201">
          <cell r="B201">
            <v>1997</v>
          </cell>
          <cell r="C201">
            <v>214472</v>
          </cell>
          <cell r="E201">
            <v>53387</v>
          </cell>
          <cell r="G201">
            <v>100453</v>
          </cell>
          <cell r="I201">
            <v>17015</v>
          </cell>
          <cell r="K201">
            <v>38232</v>
          </cell>
          <cell r="M201">
            <v>5385</v>
          </cell>
        </row>
        <row r="214">
          <cell r="B214">
            <v>1996</v>
          </cell>
          <cell r="C214">
            <v>187134</v>
          </cell>
          <cell r="E214">
            <v>41871</v>
          </cell>
          <cell r="G214">
            <v>86482</v>
          </cell>
          <cell r="I214">
            <v>15471</v>
          </cell>
          <cell r="K214">
            <v>35911</v>
          </cell>
          <cell r="M214">
            <v>7399</v>
          </cell>
        </row>
        <row r="227">
          <cell r="B227">
            <v>1995</v>
          </cell>
          <cell r="C227">
            <v>200543</v>
          </cell>
          <cell r="E227">
            <v>50378</v>
          </cell>
          <cell r="G227">
            <v>87654</v>
          </cell>
          <cell r="I227">
            <v>18585</v>
          </cell>
          <cell r="K227">
            <v>36737</v>
          </cell>
          <cell r="M227">
            <v>7189</v>
          </cell>
        </row>
        <row r="240">
          <cell r="B240">
            <v>1994</v>
          </cell>
          <cell r="C240">
            <v>189958</v>
          </cell>
          <cell r="E240">
            <v>46506</v>
          </cell>
          <cell r="G240">
            <v>87988</v>
          </cell>
          <cell r="I240">
            <v>17769</v>
          </cell>
          <cell r="K240">
            <v>32603</v>
          </cell>
          <cell r="M240">
            <v>5092</v>
          </cell>
        </row>
        <row r="253">
          <cell r="B253">
            <v>1993</v>
          </cell>
          <cell r="C253">
            <v>187131</v>
          </cell>
          <cell r="E253">
            <v>41945</v>
          </cell>
          <cell r="G253">
            <v>95300</v>
          </cell>
          <cell r="I253">
            <v>16582</v>
          </cell>
          <cell r="K253">
            <v>26555</v>
          </cell>
          <cell r="M253">
            <v>6749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0.29010950037682326</v>
          </cell>
          <cell r="E19">
            <v>0.32442563825859771</v>
          </cell>
          <cell r="F19">
            <v>0.20868714290223811</v>
          </cell>
          <cell r="G19">
            <v>0.32087208957876645</v>
          </cell>
          <cell r="H19">
            <v>-1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0.27198244418855616</v>
          </cell>
          <cell r="E7">
            <v>0.42458295904648791</v>
          </cell>
          <cell r="F7">
            <v>0.1909857660471089</v>
          </cell>
          <cell r="G7">
            <v>0.10175980129136497</v>
          </cell>
          <cell r="H7">
            <v>1.0689029426482026E-2</v>
          </cell>
        </row>
        <row r="8">
          <cell r="B8">
            <v>2009</v>
          </cell>
          <cell r="D8">
            <v>0.2929055213957989</v>
          </cell>
          <cell r="E8">
            <v>0.43415212709510287</v>
          </cell>
          <cell r="F8">
            <v>0.14906832298136646</v>
          </cell>
          <cell r="G8">
            <v>0.10201941383938325</v>
          </cell>
          <cell r="H8">
            <v>2.1854614688348574E-2</v>
          </cell>
        </row>
        <row r="9">
          <cell r="B9">
            <v>2008</v>
          </cell>
          <cell r="D9">
            <v>0.23192429087802999</v>
          </cell>
          <cell r="E9">
            <v>0.43886394649944271</v>
          </cell>
          <cell r="F9">
            <v>0.15209012593881185</v>
          </cell>
          <cell r="G9">
            <v>0.13993895769747602</v>
          </cell>
          <cell r="H9">
            <v>3.7182678986239441E-2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SUIZOS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21838</v>
          </cell>
          <cell r="E33">
            <v>9224</v>
          </cell>
          <cell r="G33">
            <v>31062</v>
          </cell>
        </row>
        <row r="46">
          <cell r="B46">
            <v>2009</v>
          </cell>
          <cell r="C46">
            <v>21066</v>
          </cell>
          <cell r="E46">
            <v>9545</v>
          </cell>
          <cell r="G46">
            <v>30611</v>
          </cell>
        </row>
        <row r="59">
          <cell r="B59">
            <v>2008</v>
          </cell>
          <cell r="C59">
            <v>19991</v>
          </cell>
          <cell r="E59">
            <v>9539</v>
          </cell>
          <cell r="G59">
            <v>29530</v>
          </cell>
        </row>
        <row r="72">
          <cell r="B72">
            <v>2007</v>
          </cell>
          <cell r="C72">
            <v>17276</v>
          </cell>
          <cell r="E72">
            <v>8865</v>
          </cell>
          <cell r="G72">
            <v>26141</v>
          </cell>
        </row>
        <row r="85">
          <cell r="B85">
            <v>2006</v>
          </cell>
          <cell r="C85">
            <v>18363</v>
          </cell>
          <cell r="E85">
            <v>9568</v>
          </cell>
          <cell r="G85">
            <v>27931</v>
          </cell>
        </row>
        <row r="98">
          <cell r="B98">
            <v>2005</v>
          </cell>
          <cell r="C98">
            <v>13703</v>
          </cell>
          <cell r="E98">
            <v>8266</v>
          </cell>
          <cell r="G98">
            <v>21969</v>
          </cell>
        </row>
        <row r="111">
          <cell r="B111">
            <v>2004</v>
          </cell>
          <cell r="C111">
            <v>15361</v>
          </cell>
          <cell r="E111">
            <v>9397</v>
          </cell>
          <cell r="G111">
            <v>24758</v>
          </cell>
        </row>
        <row r="124">
          <cell r="B124">
            <v>2003</v>
          </cell>
          <cell r="C124">
            <v>16031</v>
          </cell>
          <cell r="E124">
            <v>12597</v>
          </cell>
          <cell r="G124">
            <v>28628</v>
          </cell>
        </row>
        <row r="137">
          <cell r="B137">
            <v>2002</v>
          </cell>
          <cell r="C137">
            <v>18603</v>
          </cell>
          <cell r="E137">
            <v>11589</v>
          </cell>
          <cell r="G137">
            <v>30192</v>
          </cell>
        </row>
        <row r="150">
          <cell r="B150">
            <v>2001</v>
          </cell>
          <cell r="C150">
            <v>18617</v>
          </cell>
          <cell r="E150">
            <v>14722</v>
          </cell>
          <cell r="G150">
            <v>33339</v>
          </cell>
        </row>
        <row r="163">
          <cell r="B163">
            <v>2000</v>
          </cell>
          <cell r="C163">
            <v>20424</v>
          </cell>
          <cell r="E163">
            <v>20721</v>
          </cell>
          <cell r="G163">
            <v>41145</v>
          </cell>
        </row>
        <row r="176">
          <cell r="B176">
            <v>1999</v>
          </cell>
          <cell r="C176">
            <v>25030</v>
          </cell>
          <cell r="E176">
            <v>19565</v>
          </cell>
          <cell r="G176">
            <v>44595</v>
          </cell>
        </row>
        <row r="189">
          <cell r="B189">
            <v>1998</v>
          </cell>
          <cell r="C189">
            <v>23851</v>
          </cell>
          <cell r="E189">
            <v>23317</v>
          </cell>
          <cell r="G189">
            <v>47168</v>
          </cell>
        </row>
        <row r="202">
          <cell r="B202">
            <v>1997</v>
          </cell>
          <cell r="C202">
            <v>21986</v>
          </cell>
          <cell r="E202">
            <v>20415</v>
          </cell>
          <cell r="G202">
            <v>42401</v>
          </cell>
        </row>
        <row r="215">
          <cell r="B215">
            <v>1996</v>
          </cell>
          <cell r="C215">
            <v>20072</v>
          </cell>
          <cell r="E215">
            <v>22022</v>
          </cell>
          <cell r="G215">
            <v>42094</v>
          </cell>
        </row>
        <row r="228">
          <cell r="B228">
            <v>1995</v>
          </cell>
          <cell r="C228">
            <v>18359</v>
          </cell>
          <cell r="E228">
            <v>21213</v>
          </cell>
          <cell r="G228">
            <v>39572</v>
          </cell>
        </row>
        <row r="241">
          <cell r="B241">
            <v>1994</v>
          </cell>
          <cell r="C241">
            <v>15216</v>
          </cell>
          <cell r="E241">
            <v>19153</v>
          </cell>
          <cell r="G241">
            <v>34369</v>
          </cell>
        </row>
        <row r="254">
          <cell r="B254">
            <v>1993</v>
          </cell>
          <cell r="C254">
            <v>12047</v>
          </cell>
          <cell r="E254">
            <v>20022</v>
          </cell>
          <cell r="G254">
            <v>32069</v>
          </cell>
        </row>
        <row r="267">
          <cell r="B267">
            <v>1992</v>
          </cell>
          <cell r="C267">
            <v>12202</v>
          </cell>
          <cell r="E267">
            <v>19775</v>
          </cell>
          <cell r="G267">
            <v>31977</v>
          </cell>
        </row>
        <row r="280">
          <cell r="B280">
            <v>1991</v>
          </cell>
          <cell r="C280">
            <v>13489</v>
          </cell>
          <cell r="E280">
            <v>14922</v>
          </cell>
          <cell r="G280">
            <v>28411</v>
          </cell>
        </row>
        <row r="293">
          <cell r="B293">
            <v>1990</v>
          </cell>
          <cell r="C293">
            <v>12844</v>
          </cell>
          <cell r="E293">
            <v>10083</v>
          </cell>
          <cell r="G293">
            <v>22927</v>
          </cell>
        </row>
        <row r="306">
          <cell r="B306">
            <v>1989</v>
          </cell>
          <cell r="C306">
            <v>12376</v>
          </cell>
          <cell r="E306">
            <v>10092</v>
          </cell>
          <cell r="G306">
            <v>22468</v>
          </cell>
        </row>
        <row r="319">
          <cell r="B319">
            <v>1988</v>
          </cell>
          <cell r="C319">
            <v>11398</v>
          </cell>
          <cell r="E319">
            <v>6817</v>
          </cell>
          <cell r="G319">
            <v>18215</v>
          </cell>
        </row>
        <row r="332">
          <cell r="B332">
            <v>1987</v>
          </cell>
          <cell r="C332">
            <v>12207</v>
          </cell>
          <cell r="E332">
            <v>6334</v>
          </cell>
          <cell r="G332">
            <v>18541</v>
          </cell>
        </row>
        <row r="345">
          <cell r="B345">
            <v>1986</v>
          </cell>
          <cell r="C345">
            <v>12026</v>
          </cell>
          <cell r="E345">
            <v>4424</v>
          </cell>
          <cell r="G345">
            <v>16450</v>
          </cell>
        </row>
        <row r="358">
          <cell r="B358">
            <v>1985</v>
          </cell>
          <cell r="C358">
            <v>9272</v>
          </cell>
          <cell r="E358">
            <v>1300</v>
          </cell>
          <cell r="G358">
            <v>10572</v>
          </cell>
        </row>
        <row r="371">
          <cell r="B371">
            <v>1984</v>
          </cell>
          <cell r="C371">
            <v>9289</v>
          </cell>
          <cell r="E371">
            <v>1491</v>
          </cell>
          <cell r="G371">
            <v>10780</v>
          </cell>
        </row>
        <row r="384">
          <cell r="B384">
            <v>1983</v>
          </cell>
          <cell r="C384">
            <v>7516</v>
          </cell>
          <cell r="E384">
            <v>687</v>
          </cell>
          <cell r="G384">
            <v>8203</v>
          </cell>
        </row>
        <row r="397">
          <cell r="B397">
            <v>1982</v>
          </cell>
          <cell r="C397">
            <v>6419</v>
          </cell>
          <cell r="E397">
            <v>189</v>
          </cell>
          <cell r="G397">
            <v>6608</v>
          </cell>
        </row>
        <row r="410">
          <cell r="B410">
            <v>1981</v>
          </cell>
          <cell r="C410">
            <v>6238</v>
          </cell>
          <cell r="E410">
            <v>1299</v>
          </cell>
          <cell r="G410">
            <v>7537</v>
          </cell>
        </row>
        <row r="423">
          <cell r="B423">
            <v>1980</v>
          </cell>
          <cell r="C423">
            <v>3440</v>
          </cell>
          <cell r="E423">
            <v>660</v>
          </cell>
          <cell r="G423">
            <v>4100</v>
          </cell>
        </row>
        <row r="436">
          <cell r="B436">
            <v>1979</v>
          </cell>
          <cell r="C436">
            <v>5837</v>
          </cell>
          <cell r="E436">
            <v>1788</v>
          </cell>
          <cell r="G436">
            <v>7625</v>
          </cell>
        </row>
        <row r="449">
          <cell r="B449">
            <v>1978</v>
          </cell>
          <cell r="C449">
            <v>7315</v>
          </cell>
          <cell r="E449">
            <v>1722</v>
          </cell>
          <cell r="G449">
            <v>9037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7.4324188646893398E-3</v>
          </cell>
          <cell r="D7">
            <v>4.8723902814196279E-3</v>
          </cell>
          <cell r="E7">
            <v>6.4292921714022549E-3</v>
          </cell>
        </row>
        <row r="8">
          <cell r="B8">
            <v>2009</v>
          </cell>
          <cell r="C8">
            <v>7.5734044297189797E-3</v>
          </cell>
          <cell r="D8">
            <v>4.9553370719434995E-3</v>
          </cell>
          <cell r="E8">
            <v>6.5022127192805442E-3</v>
          </cell>
        </row>
        <row r="9">
          <cell r="B9">
            <v>2008</v>
          </cell>
          <cell r="C9">
            <v>6.4114755502159559E-3</v>
          </cell>
          <cell r="D9">
            <v>4.3871106606007204E-3</v>
          </cell>
          <cell r="E9">
            <v>5.579776155177108E-3</v>
          </cell>
        </row>
        <row r="10">
          <cell r="B10">
            <v>2007</v>
          </cell>
          <cell r="C10">
            <v>5.5792221448227328E-3</v>
          </cell>
          <cell r="D10">
            <v>4.0622372319049438E-3</v>
          </cell>
          <cell r="E10">
            <v>4.9520874504431324E-3</v>
          </cell>
        </row>
        <row r="11">
          <cell r="B11">
            <v>2006</v>
          </cell>
          <cell r="C11">
            <v>5.8391426384606258E-3</v>
          </cell>
          <cell r="D11">
            <v>4.1488126365340069E-3</v>
          </cell>
          <cell r="E11">
            <v>5.1240017222486901E-3</v>
          </cell>
        </row>
        <row r="12">
          <cell r="B12">
            <v>2005</v>
          </cell>
          <cell r="C12">
            <v>4.8055780195393402E-3</v>
          </cell>
          <cell r="D12">
            <v>3.6864690619349992E-3</v>
          </cell>
          <cell r="E12">
            <v>4.3129477561834823E-3</v>
          </cell>
        </row>
        <row r="13">
          <cell r="B13">
            <v>2004</v>
          </cell>
          <cell r="C13">
            <v>5.5689735556233907E-3</v>
          </cell>
          <cell r="D13">
            <v>4.1622760567472765E-3</v>
          </cell>
          <cell r="E13">
            <v>4.9358280550329476E-3</v>
          </cell>
        </row>
        <row r="14">
          <cell r="B14">
            <v>2003</v>
          </cell>
          <cell r="C14">
            <v>6.1766020405018031E-3</v>
          </cell>
          <cell r="D14">
            <v>5.4708600807013745E-3</v>
          </cell>
          <cell r="E14">
            <v>5.8448310464489306E-3</v>
          </cell>
        </row>
        <row r="15">
          <cell r="B15">
            <v>2002</v>
          </cell>
          <cell r="C15">
            <v>7.3020320319102296E-3</v>
          </cell>
          <cell r="D15">
            <v>5.0769538101905314E-3</v>
          </cell>
          <cell r="E15">
            <v>6.2505240341468411E-3</v>
          </cell>
        </row>
        <row r="16">
          <cell r="B16">
            <v>2001</v>
          </cell>
          <cell r="C16">
            <v>7.3928969100494476E-3</v>
          </cell>
          <cell r="D16">
            <v>6.2333522877148087E-3</v>
          </cell>
          <cell r="E16">
            <v>6.8317076974179916E-3</v>
          </cell>
        </row>
        <row r="17">
          <cell r="B17">
            <v>2000</v>
          </cell>
          <cell r="C17">
            <v>8.5150806647966617E-3</v>
          </cell>
          <cell r="D17">
            <v>8.8860509027783429E-3</v>
          </cell>
          <cell r="E17">
            <v>8.6979499727825732E-3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41379</v>
          </cell>
          <cell r="G8">
            <v>0.33214216727834656</v>
          </cell>
        </row>
        <row r="9">
          <cell r="E9">
            <v>31337</v>
          </cell>
          <cell r="G9">
            <v>0.43497573037823978</v>
          </cell>
        </row>
        <row r="10">
          <cell r="E10">
            <v>10042</v>
          </cell>
          <cell r="G10">
            <v>8.8681699913269726E-2</v>
          </cell>
        </row>
        <row r="12">
          <cell r="E12">
            <v>578</v>
          </cell>
          <cell r="G12">
            <v>-0.19610570236439498</v>
          </cell>
        </row>
        <row r="13">
          <cell r="E13">
            <v>578</v>
          </cell>
          <cell r="G13">
            <v>-0.19610570236439498</v>
          </cell>
        </row>
        <row r="14">
          <cell r="E14" t="str">
            <v>-</v>
          </cell>
          <cell r="G14" t="str">
            <v>-</v>
          </cell>
        </row>
        <row r="16">
          <cell r="E16">
            <v>702</v>
          </cell>
          <cell r="G16">
            <v>1.0071942446043165E-2</v>
          </cell>
        </row>
        <row r="17">
          <cell r="E17">
            <v>332</v>
          </cell>
          <cell r="G17">
            <v>-0.16372795969773299</v>
          </cell>
        </row>
        <row r="18">
          <cell r="E18">
            <v>370</v>
          </cell>
          <cell r="G18">
            <v>0.24161073825503357</v>
          </cell>
        </row>
        <row r="20">
          <cell r="E20">
            <v>4254</v>
          </cell>
          <cell r="G20">
            <v>0.21093082835183605</v>
          </cell>
        </row>
        <row r="21">
          <cell r="E21">
            <v>3457</v>
          </cell>
          <cell r="G21">
            <v>0.31444866920152093</v>
          </cell>
        </row>
        <row r="22">
          <cell r="E22">
            <v>797</v>
          </cell>
          <cell r="G22">
            <v>-9.7395243488108726E-2</v>
          </cell>
        </row>
        <row r="24">
          <cell r="E24">
            <v>35845</v>
          </cell>
          <cell r="G24">
            <v>0.37153242777884066</v>
          </cell>
        </row>
        <row r="25">
          <cell r="E25">
            <v>26970</v>
          </cell>
          <cell r="G25">
            <v>0.49071412779128898</v>
          </cell>
        </row>
        <row r="26">
          <cell r="E26">
            <v>8875</v>
          </cell>
          <cell r="G26">
            <v>0.10344398856148203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1.3968438096619058E-2</v>
          </cell>
        </row>
        <row r="9">
          <cell r="F9">
            <v>1.6965127238454288E-2</v>
          </cell>
        </row>
        <row r="10">
          <cell r="F10">
            <v>0.10280577104328283</v>
          </cell>
        </row>
        <row r="11">
          <cell r="F11">
            <v>0.86626066362164378</v>
          </cell>
        </row>
        <row r="14">
          <cell r="F14">
            <v>1.844465009413792E-2</v>
          </cell>
        </row>
        <row r="15">
          <cell r="F15">
            <v>1.0594504898362958E-2</v>
          </cell>
        </row>
        <row r="16">
          <cell r="F16">
            <v>0.11031687781217092</v>
          </cell>
        </row>
        <row r="17">
          <cell r="F17">
            <v>0.86064396719532821</v>
          </cell>
        </row>
        <row r="20">
          <cell r="F20" t="str">
            <v>-</v>
          </cell>
        </row>
        <row r="21">
          <cell r="F21">
            <v>3.6845249950209123E-2</v>
          </cell>
        </row>
        <row r="22">
          <cell r="F22">
            <v>7.9366660027882896E-2</v>
          </cell>
        </row>
        <row r="23">
          <cell r="F23">
            <v>0.88378809002190795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578</v>
          </cell>
        </row>
        <row r="8">
          <cell r="B8" t="str">
            <v>Zona La Laguna, Bajamar, La Punta, Tegueste, Tacoronte</v>
          </cell>
          <cell r="D8">
            <v>702</v>
          </cell>
        </row>
        <row r="9">
          <cell r="B9" t="str">
            <v>Zona Norte</v>
          </cell>
          <cell r="D9">
            <v>4254</v>
          </cell>
        </row>
        <row r="10">
          <cell r="B10" t="str">
            <v>Zona Sur</v>
          </cell>
          <cell r="D10">
            <v>35845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SUIZOS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61</v>
          </cell>
          <cell r="E7">
            <v>75</v>
          </cell>
          <cell r="F7">
            <v>69</v>
          </cell>
        </row>
        <row r="8">
          <cell r="B8" t="str">
            <v>Febrero</v>
          </cell>
          <cell r="D8">
            <v>64</v>
          </cell>
          <cell r="E8">
            <v>53</v>
          </cell>
          <cell r="F8">
            <v>61</v>
          </cell>
        </row>
        <row r="9">
          <cell r="B9" t="str">
            <v>Marzo</v>
          </cell>
          <cell r="D9">
            <v>49</v>
          </cell>
          <cell r="E9">
            <v>39</v>
          </cell>
          <cell r="F9">
            <v>59</v>
          </cell>
        </row>
        <row r="10">
          <cell r="B10" t="str">
            <v>abril</v>
          </cell>
          <cell r="D10">
            <v>59</v>
          </cell>
          <cell r="E10">
            <v>42</v>
          </cell>
          <cell r="F10">
            <v>68</v>
          </cell>
        </row>
        <row r="11">
          <cell r="B11" t="str">
            <v>Mayo</v>
          </cell>
          <cell r="D11">
            <v>40</v>
          </cell>
          <cell r="E11">
            <v>34</v>
          </cell>
          <cell r="F11">
            <v>33</v>
          </cell>
        </row>
        <row r="12">
          <cell r="B12" t="str">
            <v>Junio</v>
          </cell>
          <cell r="D12">
            <v>18</v>
          </cell>
          <cell r="E12">
            <v>35</v>
          </cell>
          <cell r="F12">
            <v>26</v>
          </cell>
        </row>
        <row r="13">
          <cell r="B13" t="str">
            <v>Julio</v>
          </cell>
          <cell r="D13">
            <v>32</v>
          </cell>
          <cell r="E13">
            <v>30</v>
          </cell>
          <cell r="F13">
            <v>14</v>
          </cell>
        </row>
        <row r="14">
          <cell r="B14" t="str">
            <v>Agosto</v>
          </cell>
          <cell r="D14">
            <v>12</v>
          </cell>
          <cell r="E14">
            <v>44</v>
          </cell>
          <cell r="F14">
            <v>12</v>
          </cell>
        </row>
        <row r="15">
          <cell r="B15" t="str">
            <v>Septiembre</v>
          </cell>
          <cell r="D15">
            <v>30</v>
          </cell>
          <cell r="E15">
            <v>63</v>
          </cell>
          <cell r="F15">
            <v>17</v>
          </cell>
        </row>
        <row r="16">
          <cell r="B16" t="str">
            <v>Octubre</v>
          </cell>
          <cell r="D16">
            <v>54</v>
          </cell>
          <cell r="E16">
            <v>140</v>
          </cell>
          <cell r="F16">
            <v>94</v>
          </cell>
        </row>
        <row r="17">
          <cell r="B17" t="str">
            <v>Noviembre</v>
          </cell>
          <cell r="D17">
            <v>47</v>
          </cell>
          <cell r="E17">
            <v>82</v>
          </cell>
          <cell r="F17">
            <v>63</v>
          </cell>
        </row>
        <row r="18">
          <cell r="B18" t="str">
            <v>Diciembre</v>
          </cell>
          <cell r="D18">
            <v>91</v>
          </cell>
          <cell r="E18">
            <v>82</v>
          </cell>
          <cell r="F18">
            <v>62</v>
          </cell>
        </row>
        <row r="23">
          <cell r="B23" t="str">
            <v>TURISTAS SUIZOS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140</v>
          </cell>
          <cell r="E25">
            <v>58</v>
          </cell>
          <cell r="F25">
            <v>67</v>
          </cell>
        </row>
        <row r="26">
          <cell r="B26" t="str">
            <v>Febrero</v>
          </cell>
          <cell r="D26">
            <v>28</v>
          </cell>
          <cell r="E26">
            <v>60</v>
          </cell>
          <cell r="F26">
            <v>96</v>
          </cell>
        </row>
        <row r="27">
          <cell r="B27" t="str">
            <v>Marzo</v>
          </cell>
          <cell r="D27">
            <v>72</v>
          </cell>
          <cell r="E27">
            <v>61</v>
          </cell>
          <cell r="F27">
            <v>43</v>
          </cell>
        </row>
        <row r="28">
          <cell r="B28" t="str">
            <v>abril</v>
          </cell>
          <cell r="D28">
            <v>50</v>
          </cell>
          <cell r="E28">
            <v>85</v>
          </cell>
          <cell r="F28">
            <v>100</v>
          </cell>
        </row>
        <row r="29">
          <cell r="B29" t="str">
            <v>Mayo</v>
          </cell>
          <cell r="D29">
            <v>68</v>
          </cell>
          <cell r="E29">
            <v>71</v>
          </cell>
          <cell r="F29">
            <v>52</v>
          </cell>
        </row>
        <row r="30">
          <cell r="B30" t="str">
            <v>Junio</v>
          </cell>
          <cell r="D30">
            <v>11</v>
          </cell>
          <cell r="E30">
            <v>30</v>
          </cell>
          <cell r="F30">
            <v>50</v>
          </cell>
        </row>
        <row r="31">
          <cell r="B31" t="str">
            <v>Julio</v>
          </cell>
          <cell r="D31">
            <v>7</v>
          </cell>
          <cell r="E31">
            <v>34</v>
          </cell>
          <cell r="F31">
            <v>31</v>
          </cell>
        </row>
        <row r="32">
          <cell r="B32" t="str">
            <v>Agosto</v>
          </cell>
          <cell r="D32">
            <v>20</v>
          </cell>
          <cell r="E32">
            <v>26</v>
          </cell>
          <cell r="F32">
            <v>20</v>
          </cell>
        </row>
        <row r="33">
          <cell r="B33" t="str">
            <v>Septiembre</v>
          </cell>
          <cell r="D33">
            <v>22</v>
          </cell>
          <cell r="E33">
            <v>35</v>
          </cell>
          <cell r="F33">
            <v>33</v>
          </cell>
        </row>
        <row r="34">
          <cell r="B34" t="str">
            <v>Octubre</v>
          </cell>
          <cell r="D34">
            <v>57</v>
          </cell>
          <cell r="E34">
            <v>114</v>
          </cell>
          <cell r="F34">
            <v>75</v>
          </cell>
        </row>
        <row r="35">
          <cell r="B35" t="str">
            <v>Noviembre</v>
          </cell>
          <cell r="D35">
            <v>54</v>
          </cell>
          <cell r="E35">
            <v>91</v>
          </cell>
          <cell r="F35">
            <v>113</v>
          </cell>
        </row>
        <row r="36">
          <cell r="B36" t="str">
            <v>Diciembre</v>
          </cell>
          <cell r="D36">
            <v>46</v>
          </cell>
          <cell r="E36">
            <v>30</v>
          </cell>
          <cell r="F36">
            <v>22</v>
          </cell>
        </row>
        <row r="41">
          <cell r="B41" t="str">
            <v>TURISTAS SUIZOS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326</v>
          </cell>
          <cell r="E43">
            <v>280</v>
          </cell>
          <cell r="F43">
            <v>339</v>
          </cell>
        </row>
        <row r="44">
          <cell r="B44" t="str">
            <v>Febrero</v>
          </cell>
          <cell r="D44">
            <v>367</v>
          </cell>
          <cell r="E44">
            <v>310</v>
          </cell>
          <cell r="F44">
            <v>508</v>
          </cell>
        </row>
        <row r="45">
          <cell r="B45" t="str">
            <v>Marzo</v>
          </cell>
          <cell r="D45">
            <v>286</v>
          </cell>
          <cell r="E45">
            <v>223</v>
          </cell>
          <cell r="F45">
            <v>408</v>
          </cell>
        </row>
        <row r="46">
          <cell r="B46" t="str">
            <v>abril</v>
          </cell>
          <cell r="D46">
            <v>454</v>
          </cell>
          <cell r="E46">
            <v>385</v>
          </cell>
          <cell r="F46">
            <v>456</v>
          </cell>
        </row>
        <row r="47">
          <cell r="B47" t="str">
            <v>Mayo</v>
          </cell>
          <cell r="D47">
            <v>224</v>
          </cell>
          <cell r="E47">
            <v>272</v>
          </cell>
          <cell r="F47">
            <v>208</v>
          </cell>
        </row>
        <row r="48">
          <cell r="B48" t="str">
            <v>Junio</v>
          </cell>
          <cell r="D48">
            <v>216</v>
          </cell>
          <cell r="E48">
            <v>239</v>
          </cell>
          <cell r="F48">
            <v>165</v>
          </cell>
        </row>
        <row r="49">
          <cell r="B49" t="str">
            <v>Julio</v>
          </cell>
          <cell r="D49">
            <v>217</v>
          </cell>
          <cell r="E49">
            <v>226</v>
          </cell>
          <cell r="F49">
            <v>247</v>
          </cell>
        </row>
        <row r="50">
          <cell r="B50" t="str">
            <v>Agosto</v>
          </cell>
          <cell r="D50">
            <v>192</v>
          </cell>
          <cell r="E50">
            <v>124</v>
          </cell>
          <cell r="F50">
            <v>323</v>
          </cell>
        </row>
        <row r="51">
          <cell r="B51" t="str">
            <v>Septiembre</v>
          </cell>
          <cell r="D51">
            <v>205</v>
          </cell>
          <cell r="E51">
            <v>256</v>
          </cell>
          <cell r="F51">
            <v>216</v>
          </cell>
        </row>
        <row r="52">
          <cell r="B52" t="str">
            <v>Octubre</v>
          </cell>
          <cell r="D52">
            <v>468</v>
          </cell>
          <cell r="E52">
            <v>545</v>
          </cell>
          <cell r="F52">
            <v>555</v>
          </cell>
        </row>
        <row r="53">
          <cell r="B53" t="str">
            <v>Noviembre</v>
          </cell>
          <cell r="D53">
            <v>362</v>
          </cell>
          <cell r="E53">
            <v>354</v>
          </cell>
          <cell r="F53">
            <v>406</v>
          </cell>
        </row>
        <row r="54">
          <cell r="B54" t="str">
            <v>Diciembre</v>
          </cell>
          <cell r="D54">
            <v>295</v>
          </cell>
          <cell r="E54">
            <v>299</v>
          </cell>
          <cell r="F54">
            <v>423</v>
          </cell>
        </row>
        <row r="59">
          <cell r="B59" t="str">
            <v>TURISTAS SUIZOS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1832</v>
          </cell>
          <cell r="E61">
            <v>1805</v>
          </cell>
          <cell r="F61">
            <v>2047</v>
          </cell>
        </row>
        <row r="62">
          <cell r="B62" t="str">
            <v>Febrero</v>
          </cell>
          <cell r="D62">
            <v>1831</v>
          </cell>
          <cell r="E62">
            <v>1939</v>
          </cell>
          <cell r="F62">
            <v>2931</v>
          </cell>
        </row>
        <row r="63">
          <cell r="B63" t="str">
            <v>Marzo</v>
          </cell>
          <cell r="D63">
            <v>1975</v>
          </cell>
          <cell r="E63">
            <v>1992</v>
          </cell>
          <cell r="F63">
            <v>2575</v>
          </cell>
        </row>
        <row r="64">
          <cell r="B64" t="str">
            <v>abril</v>
          </cell>
          <cell r="D64">
            <v>2429</v>
          </cell>
          <cell r="E64">
            <v>2299</v>
          </cell>
          <cell r="F64">
            <v>3429</v>
          </cell>
        </row>
        <row r="65">
          <cell r="B65" t="str">
            <v>Mayo</v>
          </cell>
          <cell r="D65">
            <v>1819</v>
          </cell>
          <cell r="E65">
            <v>1964</v>
          </cell>
          <cell r="F65">
            <v>2626</v>
          </cell>
        </row>
        <row r="66">
          <cell r="B66" t="str">
            <v>Junio</v>
          </cell>
          <cell r="D66">
            <v>1943</v>
          </cell>
          <cell r="E66">
            <v>1648</v>
          </cell>
          <cell r="F66">
            <v>2144</v>
          </cell>
        </row>
        <row r="67">
          <cell r="B67" t="str">
            <v>Julio</v>
          </cell>
          <cell r="D67">
            <v>3070</v>
          </cell>
          <cell r="E67">
            <v>2919</v>
          </cell>
          <cell r="F67">
            <v>4000</v>
          </cell>
        </row>
        <row r="68">
          <cell r="B68" t="str">
            <v>Agosto</v>
          </cell>
          <cell r="D68">
            <v>1822</v>
          </cell>
          <cell r="E68">
            <v>1671</v>
          </cell>
          <cell r="F68">
            <v>2534</v>
          </cell>
        </row>
        <row r="69">
          <cell r="B69" t="str">
            <v>Septiembre</v>
          </cell>
          <cell r="D69">
            <v>2124</v>
          </cell>
          <cell r="E69">
            <v>2136</v>
          </cell>
          <cell r="F69">
            <v>2708</v>
          </cell>
        </row>
        <row r="70">
          <cell r="B70" t="str">
            <v>Octubre</v>
          </cell>
          <cell r="D70">
            <v>3081</v>
          </cell>
          <cell r="E70">
            <v>3344</v>
          </cell>
          <cell r="F70">
            <v>5445</v>
          </cell>
        </row>
        <row r="71">
          <cell r="B71" t="str">
            <v>Noviembre</v>
          </cell>
          <cell r="D71">
            <v>2223</v>
          </cell>
          <cell r="E71">
            <v>2636</v>
          </cell>
          <cell r="F71">
            <v>3179</v>
          </cell>
        </row>
        <row r="72">
          <cell r="B72" t="str">
            <v>Diciembre</v>
          </cell>
          <cell r="D72">
            <v>1718</v>
          </cell>
          <cell r="E72">
            <v>1782</v>
          </cell>
          <cell r="F72">
            <v>2227</v>
          </cell>
        </row>
        <row r="78">
          <cell r="B78" t="str">
            <v>TURISTAS  SUIZOS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2359</v>
          </cell>
          <cell r="E80">
            <v>2218</v>
          </cell>
          <cell r="F80">
            <v>2522</v>
          </cell>
        </row>
        <row r="81">
          <cell r="B81" t="str">
            <v>Febrero</v>
          </cell>
          <cell r="D81">
            <v>2290</v>
          </cell>
          <cell r="E81">
            <v>2362</v>
          </cell>
          <cell r="F81">
            <v>3596</v>
          </cell>
        </row>
        <row r="82">
          <cell r="B82" t="str">
            <v>Marzo</v>
          </cell>
          <cell r="D82">
            <v>2382</v>
          </cell>
          <cell r="E82">
            <v>2315</v>
          </cell>
          <cell r="F82">
            <v>3085</v>
          </cell>
        </row>
        <row r="83">
          <cell r="B83" t="str">
            <v>abril</v>
          </cell>
          <cell r="D83">
            <v>2992</v>
          </cell>
          <cell r="E83">
            <v>2811</v>
          </cell>
          <cell r="F83">
            <v>4053</v>
          </cell>
        </row>
        <row r="84">
          <cell r="B84" t="str">
            <v>Mayo</v>
          </cell>
          <cell r="D84">
            <v>2151</v>
          </cell>
          <cell r="E84">
            <v>2341</v>
          </cell>
          <cell r="F84">
            <v>2919</v>
          </cell>
        </row>
        <row r="85">
          <cell r="B85" t="str">
            <v>Junio</v>
          </cell>
          <cell r="D85">
            <v>2188</v>
          </cell>
          <cell r="E85">
            <v>1952</v>
          </cell>
          <cell r="F85">
            <v>2385</v>
          </cell>
        </row>
        <row r="86">
          <cell r="B86" t="str">
            <v>Julio</v>
          </cell>
          <cell r="D86">
            <v>3326</v>
          </cell>
          <cell r="E86">
            <v>3209</v>
          </cell>
          <cell r="F86">
            <v>4292</v>
          </cell>
        </row>
        <row r="87">
          <cell r="B87" t="str">
            <v>Agosto</v>
          </cell>
          <cell r="D87">
            <v>2046</v>
          </cell>
          <cell r="E87">
            <v>1865</v>
          </cell>
          <cell r="F87">
            <v>2889</v>
          </cell>
        </row>
        <row r="88">
          <cell r="B88" t="str">
            <v>Septiembre</v>
          </cell>
          <cell r="D88">
            <v>2381</v>
          </cell>
          <cell r="E88">
            <v>2490</v>
          </cell>
          <cell r="F88">
            <v>2974</v>
          </cell>
        </row>
        <row r="89">
          <cell r="B89" t="str">
            <v>Octubre</v>
          </cell>
          <cell r="D89">
            <v>3660</v>
          </cell>
          <cell r="E89">
            <v>4143</v>
          </cell>
          <cell r="F89">
            <v>6169</v>
          </cell>
        </row>
        <row r="90">
          <cell r="B90" t="str">
            <v>Noviembre</v>
          </cell>
          <cell r="D90">
            <v>2686</v>
          </cell>
          <cell r="E90">
            <v>3163</v>
          </cell>
          <cell r="F90">
            <v>3761</v>
          </cell>
        </row>
        <row r="91">
          <cell r="B91" t="str">
            <v>Diciembre</v>
          </cell>
          <cell r="D91">
            <v>2150</v>
          </cell>
          <cell r="E91">
            <v>2193</v>
          </cell>
          <cell r="F91">
            <v>2734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SUIZOS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31062</v>
          </cell>
          <cell r="E8">
            <v>41379</v>
          </cell>
          <cell r="G8">
            <v>0.33214216727834656</v>
          </cell>
        </row>
        <row r="10">
          <cell r="B10" t="str">
            <v>Hotelera</v>
          </cell>
          <cell r="C10">
            <v>21838</v>
          </cell>
          <cell r="E10">
            <v>31337</v>
          </cell>
          <cell r="G10">
            <v>0.43497573037823978</v>
          </cell>
        </row>
        <row r="11">
          <cell r="B11" t="str">
            <v>5*</v>
          </cell>
          <cell r="C11">
            <v>5676</v>
          </cell>
          <cell r="E11">
            <v>8082</v>
          </cell>
          <cell r="G11">
            <v>0.42389006342494717</v>
          </cell>
        </row>
        <row r="12">
          <cell r="B12" t="str">
            <v>4*</v>
          </cell>
          <cell r="C12">
            <v>11860</v>
          </cell>
          <cell r="E12">
            <v>16855</v>
          </cell>
          <cell r="G12">
            <v>0.42116357504215851</v>
          </cell>
        </row>
        <row r="13">
          <cell r="B13" t="str">
            <v>3*</v>
          </cell>
          <cell r="C13">
            <v>3150</v>
          </cell>
          <cell r="E13">
            <v>5098</v>
          </cell>
          <cell r="G13">
            <v>0.61841269841269841</v>
          </cell>
        </row>
        <row r="14">
          <cell r="B14" t="str">
            <v>2*</v>
          </cell>
          <cell r="C14">
            <v>790</v>
          </cell>
          <cell r="E14">
            <v>1037</v>
          </cell>
          <cell r="G14">
            <v>0.31265822784810127</v>
          </cell>
        </row>
        <row r="15">
          <cell r="B15" t="str">
            <v>1*</v>
          </cell>
          <cell r="C15">
            <v>362</v>
          </cell>
          <cell r="E15">
            <v>265</v>
          </cell>
          <cell r="G15">
            <v>-0.26795580110497236</v>
          </cell>
        </row>
        <row r="17">
          <cell r="B17" t="str">
            <v>Extrahotelera</v>
          </cell>
          <cell r="C17">
            <v>9224</v>
          </cell>
          <cell r="E17">
            <v>10042</v>
          </cell>
          <cell r="G17">
            <v>8.8681699913269726E-2</v>
          </cell>
        </row>
      </sheetData>
      <sheetData sheetId="58"/>
      <sheetData sheetId="59"/>
      <sheetData sheetId="60">
        <row r="5">
          <cell r="B5" t="str">
            <v xml:space="preserve">EVOLUCIÓN DEL TURISMO  SUIZO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265</v>
          </cell>
          <cell r="E19">
            <v>1037</v>
          </cell>
          <cell r="G19">
            <v>5098</v>
          </cell>
          <cell r="I19">
            <v>16855</v>
          </cell>
          <cell r="M19">
            <v>31337</v>
          </cell>
          <cell r="O19">
            <v>10042</v>
          </cell>
        </row>
        <row r="32">
          <cell r="B32">
            <v>2010</v>
          </cell>
          <cell r="C32">
            <v>362</v>
          </cell>
          <cell r="E32">
            <v>790</v>
          </cell>
          <cell r="G32">
            <v>3150</v>
          </cell>
          <cell r="I32">
            <v>11860</v>
          </cell>
          <cell r="K32">
            <v>5676</v>
          </cell>
          <cell r="O32">
            <v>9224</v>
          </cell>
        </row>
        <row r="45">
          <cell r="B45">
            <v>2009</v>
          </cell>
          <cell r="C45">
            <v>516</v>
          </cell>
          <cell r="E45">
            <v>893</v>
          </cell>
          <cell r="G45">
            <v>3292</v>
          </cell>
          <cell r="I45">
            <v>11567</v>
          </cell>
          <cell r="K45">
            <v>4798</v>
          </cell>
          <cell r="O45">
            <v>9545</v>
          </cell>
        </row>
        <row r="58">
          <cell r="B58">
            <v>2008</v>
          </cell>
          <cell r="C58">
            <v>773</v>
          </cell>
          <cell r="E58">
            <v>1031</v>
          </cell>
          <cell r="G58">
            <v>4276</v>
          </cell>
          <cell r="I58">
            <v>10219</v>
          </cell>
          <cell r="K58">
            <v>3692</v>
          </cell>
          <cell r="O58">
            <v>9539</v>
          </cell>
        </row>
        <row r="71">
          <cell r="B71">
            <v>2007</v>
          </cell>
          <cell r="C71">
            <v>688</v>
          </cell>
          <cell r="E71">
            <v>946</v>
          </cell>
          <cell r="G71">
            <v>3540</v>
          </cell>
          <cell r="I71">
            <v>8644</v>
          </cell>
          <cell r="K71">
            <v>3458</v>
          </cell>
          <cell r="O71">
            <v>8865</v>
          </cell>
        </row>
        <row r="84">
          <cell r="B84">
            <v>2006</v>
          </cell>
          <cell r="C84">
            <v>699</v>
          </cell>
          <cell r="E84">
            <v>989</v>
          </cell>
          <cell r="G84">
            <v>4619</v>
          </cell>
          <cell r="I84">
            <v>8758</v>
          </cell>
          <cell r="K84">
            <v>3298</v>
          </cell>
          <cell r="O84">
            <v>9568</v>
          </cell>
        </row>
        <row r="97">
          <cell r="B97">
            <v>2005</v>
          </cell>
          <cell r="C97">
            <v>481</v>
          </cell>
          <cell r="E97">
            <v>1049</v>
          </cell>
          <cell r="G97">
            <v>3692</v>
          </cell>
          <cell r="I97">
            <v>6457</v>
          </cell>
          <cell r="K97">
            <v>2024</v>
          </cell>
          <cell r="O97">
            <v>8266</v>
          </cell>
        </row>
        <row r="110">
          <cell r="B110">
            <v>2004</v>
          </cell>
          <cell r="C110">
            <v>377</v>
          </cell>
          <cell r="E110">
            <v>1065</v>
          </cell>
          <cell r="G110">
            <v>3756</v>
          </cell>
          <cell r="I110">
            <v>8364</v>
          </cell>
          <cell r="K110">
            <v>1799</v>
          </cell>
          <cell r="O110">
            <v>9397</v>
          </cell>
        </row>
        <row r="123">
          <cell r="B123">
            <v>2003</v>
          </cell>
          <cell r="C123">
            <v>266</v>
          </cell>
          <cell r="E123">
            <v>824</v>
          </cell>
          <cell r="G123">
            <v>3540</v>
          </cell>
          <cell r="I123">
            <v>9396</v>
          </cell>
          <cell r="K123">
            <v>2005</v>
          </cell>
          <cell r="O123">
            <v>12597</v>
          </cell>
        </row>
        <row r="136">
          <cell r="B136">
            <v>2002</v>
          </cell>
          <cell r="C136">
            <v>145</v>
          </cell>
          <cell r="E136">
            <v>601</v>
          </cell>
          <cell r="G136">
            <v>4063</v>
          </cell>
          <cell r="I136">
            <v>11929</v>
          </cell>
          <cell r="K136">
            <v>1865</v>
          </cell>
          <cell r="O136">
            <v>11589</v>
          </cell>
        </row>
        <row r="149">
          <cell r="B149">
            <v>2001</v>
          </cell>
          <cell r="C149">
            <v>136</v>
          </cell>
          <cell r="E149">
            <v>470</v>
          </cell>
          <cell r="G149">
            <v>4240</v>
          </cell>
          <cell r="I149">
            <v>11886</v>
          </cell>
          <cell r="K149">
            <v>1885</v>
          </cell>
          <cell r="O149">
            <v>14722</v>
          </cell>
        </row>
        <row r="162">
          <cell r="B162">
            <v>2000</v>
          </cell>
          <cell r="C162">
            <v>303</v>
          </cell>
          <cell r="E162">
            <v>465</v>
          </cell>
          <cell r="G162">
            <v>4290</v>
          </cell>
          <cell r="I162">
            <v>12367</v>
          </cell>
          <cell r="K162">
            <v>2999</v>
          </cell>
          <cell r="O162">
            <v>20721</v>
          </cell>
        </row>
        <row r="175">
          <cell r="B175">
            <v>1999</v>
          </cell>
          <cell r="C175">
            <v>695</v>
          </cell>
          <cell r="E175">
            <v>413</v>
          </cell>
          <cell r="G175">
            <v>6611</v>
          </cell>
          <cell r="I175">
            <v>14204</v>
          </cell>
          <cell r="K175">
            <v>3107</v>
          </cell>
          <cell r="O175">
            <v>19565</v>
          </cell>
        </row>
        <row r="188">
          <cell r="B188">
            <v>1998</v>
          </cell>
          <cell r="C188">
            <v>172</v>
          </cell>
          <cell r="E188">
            <v>264</v>
          </cell>
          <cell r="G188">
            <v>5522</v>
          </cell>
          <cell r="I188">
            <v>15276</v>
          </cell>
          <cell r="K188">
            <v>2617</v>
          </cell>
          <cell r="O188">
            <v>23317</v>
          </cell>
        </row>
        <row r="201">
          <cell r="B201">
            <v>1997</v>
          </cell>
          <cell r="C201">
            <v>72</v>
          </cell>
          <cell r="E201">
            <v>396</v>
          </cell>
          <cell r="G201">
            <v>5336</v>
          </cell>
          <cell r="I201">
            <v>13908</v>
          </cell>
          <cell r="K201">
            <v>2274</v>
          </cell>
          <cell r="O201">
            <v>20415</v>
          </cell>
        </row>
        <row r="214">
          <cell r="B214">
            <v>1996</v>
          </cell>
          <cell r="C214">
            <v>133</v>
          </cell>
          <cell r="E214">
            <v>387</v>
          </cell>
          <cell r="G214">
            <v>3494</v>
          </cell>
          <cell r="I214">
            <v>14490</v>
          </cell>
          <cell r="K214">
            <v>1568</v>
          </cell>
          <cell r="O214">
            <v>22022</v>
          </cell>
        </row>
        <row r="227">
          <cell r="B227">
            <v>1995</v>
          </cell>
          <cell r="C227">
            <v>167</v>
          </cell>
          <cell r="E227">
            <v>399</v>
          </cell>
          <cell r="G227">
            <v>3417</v>
          </cell>
          <cell r="I227">
            <v>13937</v>
          </cell>
          <cell r="K227">
            <v>464</v>
          </cell>
          <cell r="O227">
            <v>21213</v>
          </cell>
        </row>
        <row r="240">
          <cell r="B240">
            <v>1994</v>
          </cell>
          <cell r="C240">
            <v>210</v>
          </cell>
          <cell r="E240">
            <v>616</v>
          </cell>
          <cell r="G240">
            <v>2390</v>
          </cell>
          <cell r="I240">
            <v>11530</v>
          </cell>
          <cell r="K240">
            <v>470</v>
          </cell>
          <cell r="O240">
            <v>19153</v>
          </cell>
        </row>
        <row r="253">
          <cell r="B253">
            <v>1993</v>
          </cell>
          <cell r="C253">
            <v>122</v>
          </cell>
          <cell r="E253">
            <v>492</v>
          </cell>
          <cell r="G253">
            <v>1370</v>
          </cell>
          <cell r="I253">
            <v>9390</v>
          </cell>
          <cell r="K253">
            <v>673</v>
          </cell>
          <cell r="O253">
            <v>20022</v>
          </cell>
        </row>
        <row r="266">
          <cell r="B266">
            <v>1992</v>
          </cell>
          <cell r="C266">
            <v>218</v>
          </cell>
          <cell r="E266">
            <v>608</v>
          </cell>
          <cell r="G266">
            <v>2025</v>
          </cell>
          <cell r="I266">
            <v>8938</v>
          </cell>
          <cell r="K266">
            <v>413</v>
          </cell>
          <cell r="O266">
            <v>19775</v>
          </cell>
        </row>
        <row r="279">
          <cell r="B279">
            <v>1991</v>
          </cell>
          <cell r="C279">
            <v>73</v>
          </cell>
          <cell r="E279">
            <v>375</v>
          </cell>
          <cell r="G279">
            <v>1915</v>
          </cell>
          <cell r="I279">
            <v>10723</v>
          </cell>
          <cell r="K279">
            <v>403</v>
          </cell>
          <cell r="O279">
            <v>14922</v>
          </cell>
        </row>
        <row r="292">
          <cell r="B292">
            <v>1990</v>
          </cell>
          <cell r="C292">
            <v>67</v>
          </cell>
          <cell r="E292">
            <v>126</v>
          </cell>
          <cell r="G292">
            <v>1812</v>
          </cell>
          <cell r="I292">
            <v>10332</v>
          </cell>
          <cell r="K292">
            <v>507</v>
          </cell>
          <cell r="O292">
            <v>10083</v>
          </cell>
        </row>
        <row r="305">
          <cell r="B305">
            <v>1989</v>
          </cell>
          <cell r="C305">
            <v>65</v>
          </cell>
          <cell r="E305">
            <v>235</v>
          </cell>
          <cell r="G305">
            <v>2097</v>
          </cell>
          <cell r="I305">
            <v>9500</v>
          </cell>
          <cell r="K305">
            <v>479</v>
          </cell>
          <cell r="O305">
            <v>10092</v>
          </cell>
        </row>
        <row r="318">
          <cell r="B318">
            <v>1988</v>
          </cell>
          <cell r="C318">
            <v>59</v>
          </cell>
          <cell r="E318">
            <v>341</v>
          </cell>
          <cell r="G318">
            <v>2072</v>
          </cell>
          <cell r="I318">
            <v>8421</v>
          </cell>
          <cell r="K318">
            <v>505</v>
          </cell>
          <cell r="O318">
            <v>6817</v>
          </cell>
        </row>
        <row r="331">
          <cell r="B331">
            <v>1987</v>
          </cell>
          <cell r="C331">
            <v>84</v>
          </cell>
          <cell r="E331">
            <v>418</v>
          </cell>
          <cell r="G331">
            <v>2812</v>
          </cell>
          <cell r="I331">
            <v>8307</v>
          </cell>
          <cell r="K331">
            <v>586</v>
          </cell>
          <cell r="O331">
            <v>6334</v>
          </cell>
        </row>
        <row r="344">
          <cell r="B344">
            <v>1986</v>
          </cell>
          <cell r="C344">
            <v>65</v>
          </cell>
          <cell r="E344">
            <v>984</v>
          </cell>
          <cell r="G344">
            <v>2703</v>
          </cell>
          <cell r="I344">
            <v>7659</v>
          </cell>
          <cell r="K344">
            <v>615</v>
          </cell>
          <cell r="O344">
            <v>4424</v>
          </cell>
        </row>
        <row r="357">
          <cell r="B357">
            <v>1985</v>
          </cell>
          <cell r="C357">
            <v>58</v>
          </cell>
          <cell r="E357">
            <v>705</v>
          </cell>
          <cell r="G357">
            <v>2612</v>
          </cell>
          <cell r="I357">
            <v>5296</v>
          </cell>
          <cell r="K357">
            <v>601</v>
          </cell>
          <cell r="O357">
            <v>1300</v>
          </cell>
        </row>
        <row r="370">
          <cell r="B370">
            <v>1984</v>
          </cell>
          <cell r="C370">
            <v>113</v>
          </cell>
          <cell r="E370">
            <v>821</v>
          </cell>
          <cell r="G370">
            <v>2941</v>
          </cell>
          <cell r="I370">
            <v>4819</v>
          </cell>
          <cell r="K370">
            <v>595</v>
          </cell>
          <cell r="O370">
            <v>1491</v>
          </cell>
        </row>
        <row r="383">
          <cell r="B383">
            <v>1983</v>
          </cell>
          <cell r="C383">
            <v>135</v>
          </cell>
          <cell r="E383">
            <v>1219</v>
          </cell>
          <cell r="G383">
            <v>2339</v>
          </cell>
          <cell r="I383">
            <v>3143</v>
          </cell>
          <cell r="K383">
            <v>680</v>
          </cell>
          <cell r="O383">
            <v>687</v>
          </cell>
        </row>
        <row r="396">
          <cell r="B396">
            <v>1982</v>
          </cell>
          <cell r="C396">
            <v>45</v>
          </cell>
          <cell r="E396">
            <v>988</v>
          </cell>
          <cell r="G396">
            <v>2468</v>
          </cell>
          <cell r="I396">
            <v>2233</v>
          </cell>
          <cell r="K396">
            <v>685</v>
          </cell>
          <cell r="O396">
            <v>189</v>
          </cell>
        </row>
        <row r="409">
          <cell r="B409">
            <v>1981</v>
          </cell>
          <cell r="C409">
            <v>136</v>
          </cell>
          <cell r="E409">
            <v>1619</v>
          </cell>
          <cell r="G409">
            <v>1786</v>
          </cell>
          <cell r="I409">
            <v>2151</v>
          </cell>
          <cell r="K409">
            <v>546</v>
          </cell>
          <cell r="O409">
            <v>1299</v>
          </cell>
        </row>
        <row r="422">
          <cell r="B422">
            <v>1980</v>
          </cell>
          <cell r="C422">
            <v>48</v>
          </cell>
          <cell r="E422">
            <v>435</v>
          </cell>
          <cell r="G422">
            <v>809</v>
          </cell>
          <cell r="I422">
            <v>1830</v>
          </cell>
          <cell r="K422">
            <v>318</v>
          </cell>
          <cell r="O422">
            <v>660</v>
          </cell>
        </row>
        <row r="435">
          <cell r="B435">
            <v>1979</v>
          </cell>
          <cell r="C435">
            <v>60</v>
          </cell>
          <cell r="E435">
            <v>503</v>
          </cell>
          <cell r="G435">
            <v>1694</v>
          </cell>
          <cell r="I435">
            <v>3200</v>
          </cell>
          <cell r="K435">
            <v>380</v>
          </cell>
          <cell r="O435">
            <v>1788</v>
          </cell>
        </row>
        <row r="448">
          <cell r="B448">
            <v>1978</v>
          </cell>
          <cell r="C448">
            <v>54</v>
          </cell>
          <cell r="E448">
            <v>766</v>
          </cell>
          <cell r="G448">
            <v>2411</v>
          </cell>
          <cell r="I448">
            <v>3585</v>
          </cell>
          <cell r="K448">
            <v>499</v>
          </cell>
          <cell r="O448">
            <v>1722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SUIZO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1.0731331337266179E-2</v>
          </cell>
          <cell r="D7">
            <v>7.6313755795981457E-3</v>
          </cell>
          <cell r="E7">
            <v>5.3792545207084225E-3</v>
          </cell>
          <cell r="F7">
            <v>6.4965120960563541E-3</v>
          </cell>
          <cell r="G7">
            <v>1.45621353693641E-2</v>
          </cell>
          <cell r="I7">
            <v>4.8723902814196279E-3</v>
          </cell>
        </row>
        <row r="8">
          <cell r="B8">
            <v>2009</v>
          </cell>
          <cell r="C8">
            <v>1.4267544102195433E-2</v>
          </cell>
          <cell r="D8">
            <v>9.1220184891976103E-3</v>
          </cell>
          <cell r="E8">
            <v>5.5561181434599155E-3</v>
          </cell>
          <cell r="F8">
            <v>6.8185046919588569E-3</v>
          </cell>
          <cell r="G8">
            <v>1.3379735751613209E-2</v>
          </cell>
          <cell r="I8">
            <v>4.9553370719434995E-3</v>
          </cell>
        </row>
        <row r="9">
          <cell r="B9">
            <v>2008</v>
          </cell>
          <cell r="C9">
            <v>1.3823813441110198E-2</v>
          </cell>
          <cell r="D9">
            <v>7.2938995833068034E-3</v>
          </cell>
          <cell r="E9">
            <v>5.9777442263602302E-3</v>
          </cell>
          <cell r="F9">
            <v>5.6224130655218273E-3</v>
          </cell>
          <cell r="G9">
            <v>9.5187267800560509E-3</v>
          </cell>
          <cell r="I9">
            <v>4.3871106606007204E-3</v>
          </cell>
        </row>
        <row r="10">
          <cell r="B10">
            <v>2007</v>
          </cell>
          <cell r="C10">
            <v>1.1746627966535769E-2</v>
          </cell>
          <cell r="D10">
            <v>7.3793254079690474E-3</v>
          </cell>
          <cell r="E10">
            <v>4.8908740986768392E-3</v>
          </cell>
          <cell r="F10">
            <v>4.7928814288597556E-3</v>
          </cell>
          <cell r="G10">
            <v>9.042461390415724E-3</v>
          </cell>
          <cell r="I10">
            <v>4.0622372319049438E-3</v>
          </cell>
        </row>
        <row r="11">
          <cell r="B11">
            <v>2006</v>
          </cell>
          <cell r="C11">
            <v>1.3430168885814744E-2</v>
          </cell>
          <cell r="D11">
            <v>7.484882656111645E-3</v>
          </cell>
          <cell r="E11">
            <v>6.1823409107944023E-3</v>
          </cell>
          <cell r="F11">
            <v>4.8192665008152252E-3</v>
          </cell>
          <cell r="G11">
            <v>8.3237846214419473E-3</v>
          </cell>
          <cell r="I11">
            <v>4.1488126365340069E-3</v>
          </cell>
        </row>
        <row r="12">
          <cell r="B12">
            <v>2005</v>
          </cell>
          <cell r="C12">
            <v>1.1625096674400618E-2</v>
          </cell>
          <cell r="D12">
            <v>8.7699497546253335E-3</v>
          </cell>
          <cell r="E12">
            <v>5.1406293511556669E-3</v>
          </cell>
          <cell r="F12">
            <v>3.8221461910244382E-3</v>
          </cell>
          <cell r="G12">
            <v>7.1538646420946971E-3</v>
          </cell>
          <cell r="I12">
            <v>3.6864690619349992E-3</v>
          </cell>
        </row>
        <row r="13">
          <cell r="B13">
            <v>2004</v>
          </cell>
          <cell r="C13">
            <v>9.1698489528859485E-3</v>
          </cell>
          <cell r="D13">
            <v>1.0380319304469872E-2</v>
          </cell>
          <cell r="E13">
            <v>5.3654153554301975E-3</v>
          </cell>
          <cell r="F13">
            <v>5.0885167071140066E-3</v>
          </cell>
          <cell r="G13">
            <v>6.6416359320256805E-3</v>
          </cell>
          <cell r="I13">
            <v>4.1622760567472765E-3</v>
          </cell>
        </row>
        <row r="14">
          <cell r="B14">
            <v>2003</v>
          </cell>
          <cell r="C14">
            <v>7.2416421648698681E-3</v>
          </cell>
          <cell r="D14">
            <v>9.2446119843380119E-3</v>
          </cell>
          <cell r="E14">
            <v>5.2423009258436553E-3</v>
          </cell>
          <cell r="F14">
            <v>6.0843652017825711E-3</v>
          </cell>
          <cell r="G14">
            <v>8.0195829816849529E-3</v>
          </cell>
          <cell r="I14">
            <v>5.4708600807013745E-3</v>
          </cell>
        </row>
        <row r="15">
          <cell r="B15">
            <v>2002</v>
          </cell>
          <cell r="C15">
            <v>4.3911450289209897E-3</v>
          </cell>
          <cell r="D15">
            <v>7.3322190637695661E-3</v>
          </cell>
          <cell r="E15">
            <v>6.0547265016109176E-3</v>
          </cell>
          <cell r="F15">
            <v>7.7215853555916598E-3</v>
          </cell>
          <cell r="G15">
            <v>8.6054548894210579E-3</v>
          </cell>
          <cell r="I15">
            <v>5.0769538101905314E-3</v>
          </cell>
        </row>
        <row r="16">
          <cell r="B16">
            <v>2001</v>
          </cell>
          <cell r="C16">
            <v>3.4646150710755594E-3</v>
          </cell>
          <cell r="D16">
            <v>5.1777510933868004E-3</v>
          </cell>
          <cell r="E16">
            <v>6.0045855773819727E-3</v>
          </cell>
          <cell r="F16">
            <v>7.9946083812229615E-3</v>
          </cell>
          <cell r="G16">
            <v>9.6507305884641764E-3</v>
          </cell>
          <cell r="I16">
            <v>6.2333522877148087E-3</v>
          </cell>
        </row>
        <row r="17">
          <cell r="B17">
            <v>2000</v>
          </cell>
          <cell r="C17">
            <v>9.9776080084299258E-3</v>
          </cell>
          <cell r="D17">
            <v>4.4961420200730984E-3</v>
          </cell>
          <cell r="E17">
            <v>6.3415102846288594E-3</v>
          </cell>
          <cell r="F17">
            <v>8.8657286930738776E-3</v>
          </cell>
          <cell r="G17">
            <v>1.5564505246987263E-2</v>
          </cell>
          <cell r="I17">
            <v>8.8860509027783429E-3</v>
          </cell>
        </row>
        <row r="18">
          <cell r="B18">
            <v>1999</v>
          </cell>
          <cell r="C18">
            <v>1.907977818042058E-2</v>
          </cell>
          <cell r="D18">
            <v>4.5022947531368892E-3</v>
          </cell>
          <cell r="E18">
            <v>9.4915127699682859E-3</v>
          </cell>
          <cell r="F18">
            <v>1.1042113020737779E-2</v>
          </cell>
          <cell r="G18">
            <v>1.5297054320051597E-2</v>
          </cell>
          <cell r="I18">
            <v>8.4053433323910531E-3</v>
          </cell>
        </row>
        <row r="19">
          <cell r="B19">
            <v>1998</v>
          </cell>
          <cell r="C19">
            <v>6.2625159293646458E-3</v>
          </cell>
          <cell r="D19">
            <v>3.102888977692109E-3</v>
          </cell>
          <cell r="E19">
            <v>8.4033741327647887E-3</v>
          </cell>
          <cell r="F19">
            <v>1.2695035755689539E-2</v>
          </cell>
          <cell r="G19">
            <v>1.3263795969671168E-2</v>
          </cell>
          <cell r="I19">
            <v>1.0613500088077895E-2</v>
          </cell>
        </row>
        <row r="20">
          <cell r="B20">
            <v>1997</v>
          </cell>
          <cell r="C20">
            <v>2.5728068608182955E-3</v>
          </cell>
          <cell r="D20">
            <v>4.2755806044116216E-3</v>
          </cell>
          <cell r="E20">
            <v>8.3291188241831661E-3</v>
          </cell>
          <cell r="F20">
            <v>1.1777806946602703E-2</v>
          </cell>
          <cell r="G20">
            <v>1.2420324763636959E-2</v>
          </cell>
          <cell r="I20">
            <v>9.4637487199717776E-3</v>
          </cell>
        </row>
        <row r="21">
          <cell r="B21">
            <v>1996</v>
          </cell>
          <cell r="C21">
            <v>4.6336619865519285E-3</v>
          </cell>
          <cell r="D21">
            <v>4.5078625509609787E-3</v>
          </cell>
          <cell r="E21">
            <v>5.5887367919307211E-3</v>
          </cell>
          <cell r="F21">
            <v>1.2998022040124329E-2</v>
          </cell>
          <cell r="G21">
            <v>9.4582612000168893E-3</v>
          </cell>
          <cell r="I21">
            <v>1.0460947679585856E-2</v>
          </cell>
        </row>
        <row r="22">
          <cell r="B22">
            <v>1995</v>
          </cell>
          <cell r="C22">
            <v>5.2104458519234972E-3</v>
          </cell>
          <cell r="D22">
            <v>3.9948737459700838E-3</v>
          </cell>
          <cell r="E22">
            <v>5.5043211417801653E-3</v>
          </cell>
          <cell r="F22">
            <v>1.1813780172311489E-2</v>
          </cell>
          <cell r="G22">
            <v>5.917763493521069E-3</v>
          </cell>
          <cell r="I22">
            <v>1.0227731312440726E-2</v>
          </cell>
        </row>
        <row r="23">
          <cell r="B23">
            <v>1994</v>
          </cell>
          <cell r="C23">
            <v>6.2647295725067869E-3</v>
          </cell>
          <cell r="D23">
            <v>5.3622103448876203E-3</v>
          </cell>
          <cell r="E23">
            <v>4.157794385759815E-3</v>
          </cell>
          <cell r="F23">
            <v>9.9015937873295663E-3</v>
          </cell>
          <cell r="G23">
            <v>5.904893523462529E-3</v>
          </cell>
          <cell r="I23">
            <v>9.8717848277682027E-3</v>
          </cell>
        </row>
        <row r="24">
          <cell r="B24">
            <v>1993</v>
          </cell>
          <cell r="C24">
            <v>3.9596248093213462E-3</v>
          </cell>
          <cell r="D24">
            <v>2.2917190687795201E-3</v>
          </cell>
          <cell r="E24">
            <v>2.5362808495985457E-3</v>
          </cell>
          <cell r="F24">
            <v>9.2203003716596049E-3</v>
          </cell>
          <cell r="G24">
            <v>9.2244853203212809E-3</v>
          </cell>
          <cell r="I24">
            <v>1.2120471016686079E-2</v>
          </cell>
        </row>
        <row r="25">
          <cell r="B25">
            <v>1992</v>
          </cell>
          <cell r="C25">
            <v>8.492734426740426E-3</v>
          </cell>
          <cell r="D25">
            <v>3.108066659850731E-3</v>
          </cell>
          <cell r="E25">
            <v>4.202212542722494E-3</v>
          </cell>
          <cell r="F25">
            <v>9.2896793927721762E-3</v>
          </cell>
          <cell r="G25">
            <v>5.5278197903979231E-3</v>
          </cell>
          <cell r="I25">
            <v>1.2604549238372901E-2</v>
          </cell>
        </row>
        <row r="26">
          <cell r="B26">
            <v>1991</v>
          </cell>
          <cell r="C26">
            <v>4.9287691580581997E-3</v>
          </cell>
          <cell r="D26">
            <v>1.9979753849432573E-3</v>
          </cell>
          <cell r="E26">
            <v>4.186277317372286E-3</v>
          </cell>
          <cell r="F26">
            <v>1.1063489967231516E-2</v>
          </cell>
          <cell r="G26">
            <v>5.1914257742051838E-3</v>
          </cell>
          <cell r="I26">
            <v>1.0537123553105069E-2</v>
          </cell>
        </row>
        <row r="27">
          <cell r="B27">
            <v>1990</v>
          </cell>
          <cell r="C27">
            <v>4.331803193896683E-3</v>
          </cell>
          <cell r="D27">
            <v>8.1323901481902209E-4</v>
          </cell>
          <cell r="E27">
            <v>4.0835367214067915E-3</v>
          </cell>
          <cell r="F27">
            <v>1.2653623587765225E-2</v>
          </cell>
          <cell r="G27">
            <v>6.0199477558774634E-3</v>
          </cell>
          <cell r="I27">
            <v>8.4110652681313805E-3</v>
          </cell>
        </row>
        <row r="28">
          <cell r="B28">
            <v>1989</v>
          </cell>
          <cell r="C28">
            <v>6.0358436252205402E-3</v>
          </cell>
          <cell r="D28">
            <v>1.4289623301207018E-3</v>
          </cell>
          <cell r="E28">
            <v>4.6653080838643078E-3</v>
          </cell>
          <cell r="F28">
            <v>1.2317985555541148E-2</v>
          </cell>
          <cell r="G28">
            <v>5.6190978943046511E-3</v>
          </cell>
          <cell r="I28">
            <v>8.782494882969687E-3</v>
          </cell>
        </row>
        <row r="29">
          <cell r="B29">
            <v>1988</v>
          </cell>
          <cell r="C29">
            <v>6.8836775172091934E-3</v>
          </cell>
          <cell r="D29">
            <v>1.774452053368857E-3</v>
          </cell>
          <cell r="E29">
            <v>4.6812798510666182E-3</v>
          </cell>
          <cell r="F29">
            <v>1.1188422819014871E-2</v>
          </cell>
          <cell r="G29">
            <v>7.1259242535417957E-3</v>
          </cell>
          <cell r="I29">
            <v>6.5753303097938372E-3</v>
          </cell>
        </row>
        <row r="30">
          <cell r="B30">
            <v>1987</v>
          </cell>
          <cell r="C30">
            <v>6.6209505793331756E-3</v>
          </cell>
          <cell r="D30">
            <v>2.3470751400945567E-3</v>
          </cell>
          <cell r="E30">
            <v>6.7091355903896163E-3</v>
          </cell>
          <cell r="F30">
            <v>1.1312075473753588E-2</v>
          </cell>
          <cell r="G30">
            <v>9.0816105135914198E-3</v>
          </cell>
          <cell r="I30">
            <v>7.6564532272180019E-3</v>
          </cell>
        </row>
        <row r="31">
          <cell r="B31">
            <v>1986</v>
          </cell>
          <cell r="C31">
            <v>3.8463814426889166E-3</v>
          </cell>
          <cell r="D31">
            <v>6.5404223358081475E-3</v>
          </cell>
          <cell r="E31">
            <v>8.1197505497278399E-3</v>
          </cell>
          <cell r="F31">
            <v>1.1344179350305414E-2</v>
          </cell>
          <cell r="G31">
            <v>9.1057151317737641E-3</v>
          </cell>
          <cell r="I31">
            <v>6.7971815664860848E-3</v>
          </cell>
        </row>
        <row r="32">
          <cell r="B32">
            <v>1985</v>
          </cell>
          <cell r="C32">
            <v>2.2779937944306977E-3</v>
          </cell>
          <cell r="D32">
            <v>4.6464113886508932E-3</v>
          </cell>
          <cell r="E32">
            <v>8.0735147298370766E-3</v>
          </cell>
          <cell r="F32">
            <v>9.1825836072850341E-3</v>
          </cell>
          <cell r="G32">
            <v>7.8353149770546519E-3</v>
          </cell>
          <cell r="I32">
            <v>2.6073475052698506E-3</v>
          </cell>
        </row>
        <row r="33">
          <cell r="B33">
            <v>1984</v>
          </cell>
          <cell r="C33">
            <v>4.2529168234851332E-3</v>
          </cell>
          <cell r="D33">
            <v>4.9637843262917329E-3</v>
          </cell>
          <cell r="E33">
            <v>8.4511494252873555E-3</v>
          </cell>
          <cell r="F33">
            <v>9.253960633701392E-3</v>
          </cell>
          <cell r="G33">
            <v>6.9407990667833186E-3</v>
          </cell>
          <cell r="I33">
            <v>3.1726846955733496E-3</v>
          </cell>
        </row>
        <row r="34">
          <cell r="B34">
            <v>1983</v>
          </cell>
          <cell r="C34">
            <v>4.9944506104328528E-3</v>
          </cell>
          <cell r="D34">
            <v>7.2732262933992041E-3</v>
          </cell>
          <cell r="E34">
            <v>7.096997354176275E-3</v>
          </cell>
          <cell r="F34">
            <v>6.6430506884001305E-3</v>
          </cell>
          <cell r="G34">
            <v>8.2225903578036011E-3</v>
          </cell>
          <cell r="I34">
            <v>1.5470917152900854E-3</v>
          </cell>
        </row>
        <row r="35">
          <cell r="B35">
            <v>1982</v>
          </cell>
          <cell r="C35">
            <v>1.9319108745116558E-3</v>
          </cell>
          <cell r="D35">
            <v>6.2191951555743002E-3</v>
          </cell>
          <cell r="E35">
            <v>7.5036636607419748E-3</v>
          </cell>
          <cell r="F35">
            <v>4.9065276813415716E-3</v>
          </cell>
          <cell r="G35">
            <v>8.7637373181684436E-3</v>
          </cell>
          <cell r="I35">
            <v>4.552911333858484E-4</v>
          </cell>
        </row>
        <row r="36">
          <cell r="B36">
            <v>1981</v>
          </cell>
          <cell r="C36">
            <v>5.7666214382632291E-3</v>
          </cell>
          <cell r="D36">
            <v>1.3174919640314114E-2</v>
          </cell>
          <cell r="E36">
            <v>5.7918751601197293E-3</v>
          </cell>
          <cell r="F36">
            <v>5.1876701789758273E-3</v>
          </cell>
          <cell r="G36">
            <v>8.6507383230876485E-3</v>
          </cell>
          <cell r="I36">
            <v>3.013816224493347E-3</v>
          </cell>
        </row>
        <row r="37">
          <cell r="B37">
            <v>1980</v>
          </cell>
          <cell r="C37">
            <v>1.6836788382616015E-3</v>
          </cell>
          <cell r="D37">
            <v>3.2425663235261231E-3</v>
          </cell>
          <cell r="E37">
            <v>3.0450051001012493E-3</v>
          </cell>
          <cell r="F37">
            <v>5.5530268548020026E-3</v>
          </cell>
          <cell r="G37">
            <v>5.3303831841496532E-3</v>
          </cell>
          <cell r="I37">
            <v>1.7742698610692933E-3</v>
          </cell>
        </row>
        <row r="38">
          <cell r="B38">
            <v>1979</v>
          </cell>
          <cell r="C38">
            <v>1.6655562958027982E-3</v>
          </cell>
          <cell r="D38">
            <v>3.3380007830697664E-3</v>
          </cell>
          <cell r="E38">
            <v>5.8294991930238722E-3</v>
          </cell>
          <cell r="F38">
            <v>8.7482845160831747E-3</v>
          </cell>
          <cell r="G38">
            <v>5.118327653785542E-3</v>
          </cell>
          <cell r="I38">
            <v>4.4090666982304549E-3</v>
          </cell>
        </row>
        <row r="39">
          <cell r="B39">
            <v>1978</v>
          </cell>
          <cell r="C39">
            <v>1.6823478098323883E-3</v>
          </cell>
          <cell r="D39">
            <v>5.3982818523295069E-3</v>
          </cell>
          <cell r="E39">
            <v>8.1570649452586842E-3</v>
          </cell>
          <cell r="F39">
            <v>9.3070951997715409E-3</v>
          </cell>
          <cell r="G39">
            <v>5.4562949679620356E-3</v>
          </cell>
          <cell r="I39">
            <v>4.2605412520350149E-3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SUIZOS ALOJADOS </v>
          </cell>
        </row>
        <row r="7">
          <cell r="C7">
            <v>2734</v>
          </cell>
        </row>
        <row r="8">
          <cell r="C8">
            <v>3761</v>
          </cell>
        </row>
        <row r="9">
          <cell r="C9">
            <v>6169</v>
          </cell>
        </row>
        <row r="10">
          <cell r="C10">
            <v>2974</v>
          </cell>
        </row>
        <row r="11">
          <cell r="C11">
            <v>2889</v>
          </cell>
        </row>
        <row r="12">
          <cell r="C12">
            <v>4292</v>
          </cell>
        </row>
        <row r="13">
          <cell r="C13">
            <v>2385</v>
          </cell>
        </row>
        <row r="14">
          <cell r="C14">
            <v>2919</v>
          </cell>
        </row>
        <row r="15">
          <cell r="C15">
            <v>4053</v>
          </cell>
        </row>
        <row r="16">
          <cell r="C16">
            <v>3085</v>
          </cell>
        </row>
        <row r="17">
          <cell r="C17">
            <v>3596</v>
          </cell>
        </row>
        <row r="18">
          <cell r="C18">
            <v>2522</v>
          </cell>
        </row>
        <row r="20">
          <cell r="C20">
            <v>2193</v>
          </cell>
        </row>
        <row r="21">
          <cell r="C21">
            <v>3163</v>
          </cell>
        </row>
        <row r="22">
          <cell r="C22">
            <v>4143</v>
          </cell>
        </row>
        <row r="23">
          <cell r="C23">
            <v>2490</v>
          </cell>
        </row>
        <row r="24">
          <cell r="C24">
            <v>1865</v>
          </cell>
        </row>
        <row r="25">
          <cell r="C25">
            <v>3209</v>
          </cell>
        </row>
        <row r="26">
          <cell r="C26">
            <v>1952</v>
          </cell>
        </row>
        <row r="27">
          <cell r="C27">
            <v>2341</v>
          </cell>
        </row>
        <row r="28">
          <cell r="C28">
            <v>2811</v>
          </cell>
        </row>
        <row r="29">
          <cell r="C29">
            <v>2315</v>
          </cell>
        </row>
        <row r="30">
          <cell r="C30">
            <v>2362</v>
          </cell>
        </row>
        <row r="31">
          <cell r="C31">
            <v>2218</v>
          </cell>
        </row>
        <row r="33">
          <cell r="C33">
            <v>2150</v>
          </cell>
        </row>
        <row r="34">
          <cell r="C34">
            <v>2686</v>
          </cell>
        </row>
        <row r="35">
          <cell r="C35">
            <v>3660</v>
          </cell>
        </row>
        <row r="36">
          <cell r="C36">
            <v>2381</v>
          </cell>
        </row>
        <row r="37">
          <cell r="C37">
            <v>2046</v>
          </cell>
        </row>
        <row r="38">
          <cell r="C38">
            <v>3326</v>
          </cell>
        </row>
        <row r="39">
          <cell r="C39">
            <v>2188</v>
          </cell>
        </row>
        <row r="40">
          <cell r="C40">
            <v>2151</v>
          </cell>
        </row>
        <row r="41">
          <cell r="C41">
            <v>2992</v>
          </cell>
        </row>
        <row r="42">
          <cell r="C42">
            <v>2382</v>
          </cell>
        </row>
        <row r="43">
          <cell r="C43">
            <v>2290</v>
          </cell>
        </row>
        <row r="44">
          <cell r="C44">
            <v>2359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SUIZOS POR  ISLAS</v>
          </cell>
        </row>
        <row r="30">
          <cell r="A30" t="str">
            <v xml:space="preserve">DISTRIBUCIÓN DE LOS TURISTAS SUIZOS ALOJADOS EN TENERIFE POR ZONAS </v>
          </cell>
        </row>
        <row r="33">
          <cell r="A33" t="str">
            <v>PESO DE LOS TURISTAS SUIZOS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/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165871</v>
      </c>
      <c r="D8" s="27">
        <v>3.5431817472455496E-2</v>
      </c>
      <c r="E8" s="26">
        <v>5676</v>
      </c>
      <c r="F8" s="27">
        <v>1</v>
      </c>
      <c r="G8" s="26">
        <v>255971</v>
      </c>
      <c r="H8" s="27">
        <v>0.22854482536848519</v>
      </c>
      <c r="I8" s="26">
        <v>47618</v>
      </c>
      <c r="J8" s="27">
        <v>1</v>
      </c>
      <c r="K8" s="26">
        <v>41344</v>
      </c>
      <c r="L8" s="27">
        <v>1.0238240684178335E-2</v>
      </c>
      <c r="M8" s="26">
        <v>419</v>
      </c>
      <c r="N8" s="27">
        <v>1</v>
      </c>
      <c r="O8" s="26">
        <v>212061</v>
      </c>
      <c r="P8" s="27">
        <v>0.2784694129775549</v>
      </c>
      <c r="Q8" s="26">
        <v>46190</v>
      </c>
      <c r="R8" s="27">
        <v>1</v>
      </c>
    </row>
    <row r="9" spans="2:18" ht="15" customHeight="1">
      <c r="B9" s="28" t="s">
        <v>48</v>
      </c>
      <c r="C9" s="21">
        <v>45114</v>
      </c>
      <c r="D9" s="29">
        <v>-3.8532031882698936E-2</v>
      </c>
      <c r="E9" s="21">
        <v>-1809</v>
      </c>
      <c r="F9" s="29">
        <v>0.27198244418855616</v>
      </c>
      <c r="G9" s="28">
        <v>70261</v>
      </c>
      <c r="H9" s="30">
        <v>0.2163037080635668</v>
      </c>
      <c r="I9" s="28">
        <v>12495</v>
      </c>
      <c r="J9" s="30">
        <v>0.27448812560797903</v>
      </c>
      <c r="K9" s="21">
        <v>10437</v>
      </c>
      <c r="L9" s="29">
        <v>-0.12828864946128793</v>
      </c>
      <c r="M9" s="21">
        <v>-1536</v>
      </c>
      <c r="N9" s="29">
        <v>0.25244291795665635</v>
      </c>
      <c r="O9" s="28">
        <v>58202</v>
      </c>
      <c r="P9" s="30">
        <v>0.29010950037682326</v>
      </c>
      <c r="Q9" s="28">
        <v>13088</v>
      </c>
      <c r="R9" s="30">
        <v>0.27445876422350174</v>
      </c>
    </row>
    <row r="10" spans="2:18" ht="15" customHeight="1">
      <c r="B10" s="28" t="s">
        <v>49</v>
      </c>
      <c r="C10" s="21">
        <v>16879</v>
      </c>
      <c r="D10" s="29">
        <v>3.2796916110873209E-2</v>
      </c>
      <c r="E10" s="21">
        <v>536</v>
      </c>
      <c r="F10" s="29">
        <v>0.10175980129136497</v>
      </c>
      <c r="G10" s="28">
        <v>26591</v>
      </c>
      <c r="H10" s="30">
        <v>0.25969965417594398</v>
      </c>
      <c r="I10" s="28">
        <v>5482</v>
      </c>
      <c r="J10" s="30">
        <v>0.1038828617304304</v>
      </c>
      <c r="K10" s="21">
        <v>4203</v>
      </c>
      <c r="L10" s="29">
        <v>0.12983870967741939</v>
      </c>
      <c r="M10" s="21">
        <v>483</v>
      </c>
      <c r="N10" s="29">
        <v>0.10165924922600619</v>
      </c>
      <c r="O10" s="28">
        <v>22295</v>
      </c>
      <c r="P10" s="30">
        <v>0.32087208957876645</v>
      </c>
      <c r="Q10" s="28">
        <v>5416</v>
      </c>
      <c r="R10" s="30">
        <v>0.10513484327622713</v>
      </c>
    </row>
    <row r="11" spans="2:18" ht="15" customHeight="1">
      <c r="B11" s="28" t="s">
        <v>50</v>
      </c>
      <c r="C11" s="21">
        <v>70426</v>
      </c>
      <c r="D11" s="29">
        <v>1.2609814663043339E-2</v>
      </c>
      <c r="E11" s="21">
        <v>877</v>
      </c>
      <c r="F11" s="29">
        <v>0.42458295904648791</v>
      </c>
      <c r="G11" s="28">
        <v>110775</v>
      </c>
      <c r="H11" s="30">
        <v>0.25001410532729995</v>
      </c>
      <c r="I11" s="28">
        <v>22156</v>
      </c>
      <c r="J11" s="30">
        <v>0.43276386778189718</v>
      </c>
      <c r="K11" s="21">
        <v>18430</v>
      </c>
      <c r="L11" s="29">
        <v>1.8344568460603394E-2</v>
      </c>
      <c r="M11" s="21">
        <v>332</v>
      </c>
      <c r="N11" s="29">
        <v>0.44577205882352944</v>
      </c>
      <c r="O11" s="28">
        <v>93274</v>
      </c>
      <c r="P11" s="30">
        <v>0.32442563825859771</v>
      </c>
      <c r="Q11" s="28">
        <v>22848</v>
      </c>
      <c r="R11" s="30">
        <v>0.43984513889871313</v>
      </c>
    </row>
    <row r="12" spans="2:18" ht="15" customHeight="1">
      <c r="B12" s="28" t="s">
        <v>51</v>
      </c>
      <c r="C12" s="21">
        <v>31679</v>
      </c>
      <c r="D12" s="29">
        <v>0.3265912897822445</v>
      </c>
      <c r="E12" s="21">
        <v>7799</v>
      </c>
      <c r="F12" s="29">
        <v>0.1909857660471089</v>
      </c>
      <c r="G12" s="28">
        <v>48344</v>
      </c>
      <c r="H12" s="30">
        <v>0.26611319173454162</v>
      </c>
      <c r="I12" s="28">
        <v>10161</v>
      </c>
      <c r="J12" s="30">
        <v>0.18886514487969341</v>
      </c>
      <c r="K12" s="21">
        <v>8274</v>
      </c>
      <c r="L12" s="29">
        <v>0.21142020497803804</v>
      </c>
      <c r="M12" s="21">
        <v>1444</v>
      </c>
      <c r="N12" s="29">
        <v>0.20012577399380804</v>
      </c>
      <c r="O12" s="28">
        <v>38290</v>
      </c>
      <c r="P12" s="30">
        <v>0.20868714290223811</v>
      </c>
      <c r="Q12" s="28">
        <v>6611</v>
      </c>
      <c r="R12" s="30">
        <v>0.18056125360155803</v>
      </c>
    </row>
    <row r="13" spans="2:18" ht="15" customHeight="1">
      <c r="B13" s="28" t="s">
        <v>52</v>
      </c>
      <c r="C13" s="21">
        <v>1773</v>
      </c>
      <c r="D13" s="29">
        <v>-0.49357326478149099</v>
      </c>
      <c r="E13" s="21">
        <v>-1728</v>
      </c>
      <c r="F13" s="29">
        <v>1.0689029426482026E-2</v>
      </c>
      <c r="G13" s="28">
        <v>0</v>
      </c>
      <c r="H13" s="30">
        <v>-1</v>
      </c>
      <c r="I13" s="28">
        <v>-2676</v>
      </c>
      <c r="J13" s="30">
        <v>0</v>
      </c>
      <c r="K13" s="21">
        <v>0</v>
      </c>
      <c r="L13" s="29">
        <v>-1</v>
      </c>
      <c r="M13" s="21">
        <v>-304</v>
      </c>
      <c r="N13" s="29">
        <v>0</v>
      </c>
      <c r="O13" s="28">
        <v>0</v>
      </c>
      <c r="P13" s="30">
        <v>-1</v>
      </c>
      <c r="Q13" s="28">
        <v>-1773</v>
      </c>
      <c r="R13" s="30">
        <v>0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11807</v>
      </c>
      <c r="D7" s="36">
        <v>12189</v>
      </c>
      <c r="E7" s="36">
        <v>13595</v>
      </c>
      <c r="F7" s="36">
        <v>14800</v>
      </c>
      <c r="G7" s="37">
        <v>3.2353688489878962E-2</v>
      </c>
      <c r="H7" s="37">
        <v>0.1153499056526377</v>
      </c>
      <c r="I7" s="37">
        <v>8.8635527767561673E-2</v>
      </c>
    </row>
    <row r="8" spans="2:9">
      <c r="B8" s="35" t="s">
        <v>59</v>
      </c>
      <c r="C8" s="36">
        <v>13806</v>
      </c>
      <c r="D8" s="36">
        <v>12616</v>
      </c>
      <c r="E8" s="36">
        <v>13740</v>
      </c>
      <c r="F8" s="36">
        <v>15528</v>
      </c>
      <c r="G8" s="37">
        <v>-8.6194408228306485E-2</v>
      </c>
      <c r="H8" s="37">
        <v>8.9093214965123568E-2</v>
      </c>
      <c r="I8" s="37">
        <v>0.13013100436681224</v>
      </c>
    </row>
    <row r="9" spans="2:9">
      <c r="B9" s="35" t="s">
        <v>60</v>
      </c>
      <c r="C9" s="36">
        <v>18040</v>
      </c>
      <c r="D9" s="36">
        <v>12546</v>
      </c>
      <c r="E9" s="36">
        <v>13859</v>
      </c>
      <c r="F9" s="36">
        <v>17613</v>
      </c>
      <c r="G9" s="37">
        <v>-0.30454545454545456</v>
      </c>
      <c r="H9" s="37">
        <v>0.10465487007811247</v>
      </c>
      <c r="I9" s="37">
        <v>0.27087091420737419</v>
      </c>
    </row>
    <row r="10" spans="2:9">
      <c r="B10" s="35" t="s">
        <v>61</v>
      </c>
      <c r="C10" s="36">
        <v>17275</v>
      </c>
      <c r="D10" s="36">
        <v>13086</v>
      </c>
      <c r="E10" s="36">
        <v>11806</v>
      </c>
      <c r="F10" s="36">
        <v>20157</v>
      </c>
      <c r="G10" s="37">
        <v>-0.2424891461649783</v>
      </c>
      <c r="H10" s="37">
        <v>-9.7814458199602661E-2</v>
      </c>
      <c r="I10" s="37">
        <v>0.70735219379976289</v>
      </c>
    </row>
    <row r="11" spans="2:9">
      <c r="B11" s="35" t="s">
        <v>62</v>
      </c>
      <c r="C11" s="36">
        <v>15348</v>
      </c>
      <c r="D11" s="36">
        <v>12702</v>
      </c>
      <c r="E11" s="36">
        <v>13649</v>
      </c>
      <c r="F11" s="36">
        <v>15397</v>
      </c>
      <c r="G11" s="37">
        <v>-0.17240031274433154</v>
      </c>
      <c r="H11" s="37">
        <v>7.4555188159344921E-2</v>
      </c>
      <c r="I11" s="37">
        <v>0.12806799032896188</v>
      </c>
    </row>
    <row r="12" spans="2:9">
      <c r="B12" s="35" t="s">
        <v>63</v>
      </c>
      <c r="C12" s="36">
        <v>14067</v>
      </c>
      <c r="D12" s="36">
        <v>12458</v>
      </c>
      <c r="E12" s="36">
        <v>12109</v>
      </c>
      <c r="F12" s="36">
        <v>15274</v>
      </c>
      <c r="G12" s="37">
        <v>-0.1143811758015213</v>
      </c>
      <c r="H12" s="37">
        <v>-2.8014127468293459E-2</v>
      </c>
      <c r="I12" s="37">
        <v>0.2613758361549261</v>
      </c>
    </row>
    <row r="13" spans="2:9">
      <c r="B13" s="35" t="s">
        <v>64</v>
      </c>
      <c r="C13" s="36">
        <v>19071</v>
      </c>
      <c r="D13" s="36">
        <v>13859</v>
      </c>
      <c r="E13" s="36">
        <v>14529</v>
      </c>
      <c r="F13" s="36">
        <v>20385</v>
      </c>
      <c r="G13" s="37">
        <v>-0.27329453096324263</v>
      </c>
      <c r="H13" s="37">
        <v>4.8344036366260168E-2</v>
      </c>
      <c r="I13" s="37">
        <v>0.4030559570514145</v>
      </c>
    </row>
    <row r="14" spans="2:9">
      <c r="B14" s="35" t="s">
        <v>65</v>
      </c>
      <c r="C14" s="36">
        <v>18870</v>
      </c>
      <c r="D14" s="36">
        <v>14608</v>
      </c>
      <c r="E14" s="36">
        <v>14706</v>
      </c>
      <c r="F14" s="36">
        <v>19571</v>
      </c>
      <c r="G14" s="37">
        <v>-0.22586115527291994</v>
      </c>
      <c r="H14" s="37">
        <v>6.7086527929900441E-3</v>
      </c>
      <c r="I14" s="37">
        <v>0.33081735346117225</v>
      </c>
    </row>
    <row r="15" spans="2:9">
      <c r="B15" s="35" t="s">
        <v>66</v>
      </c>
      <c r="C15" s="36">
        <v>18093</v>
      </c>
      <c r="D15" s="36">
        <v>13649</v>
      </c>
      <c r="E15" s="36">
        <v>13968</v>
      </c>
      <c r="F15" s="36">
        <v>16722</v>
      </c>
      <c r="G15" s="37">
        <v>-0.24561985298181621</v>
      </c>
      <c r="H15" s="37">
        <v>2.3371675580628581E-2</v>
      </c>
      <c r="I15" s="37">
        <v>0.19716494845360821</v>
      </c>
    </row>
    <row r="16" spans="2:9">
      <c r="B16" s="35" t="s">
        <v>67</v>
      </c>
      <c r="C16" s="36">
        <v>18933</v>
      </c>
      <c r="D16" s="36">
        <v>15338</v>
      </c>
      <c r="E16" s="36">
        <v>17409</v>
      </c>
      <c r="F16" s="36">
        <v>23681</v>
      </c>
      <c r="G16" s="37">
        <v>-0.18988010352294937</v>
      </c>
      <c r="H16" s="37">
        <v>0.13502412309297163</v>
      </c>
      <c r="I16" s="37">
        <v>0.36027342179332522</v>
      </c>
    </row>
    <row r="17" spans="2:9">
      <c r="B17" s="35" t="s">
        <v>68</v>
      </c>
      <c r="C17" s="36">
        <v>15282</v>
      </c>
      <c r="D17" s="36">
        <v>14806</v>
      </c>
      <c r="E17" s="36">
        <v>14458</v>
      </c>
      <c r="F17" s="36">
        <v>17473</v>
      </c>
      <c r="G17" s="37">
        <v>-3.1147755529380983E-2</v>
      </c>
      <c r="H17" s="37">
        <v>-2.3503984870998251E-2</v>
      </c>
      <c r="I17" s="37">
        <v>0.20853506709088387</v>
      </c>
    </row>
    <row r="18" spans="2:9">
      <c r="B18" s="35" t="s">
        <v>69</v>
      </c>
      <c r="C18" s="36">
        <v>11406</v>
      </c>
      <c r="D18" s="36">
        <v>12338</v>
      </c>
      <c r="E18" s="36">
        <v>12043</v>
      </c>
      <c r="F18" s="36">
        <v>15460</v>
      </c>
      <c r="G18" s="37">
        <v>8.1711379975451415E-2</v>
      </c>
      <c r="H18" s="37">
        <v>-2.3909871940346883E-2</v>
      </c>
      <c r="I18" s="37">
        <v>0.28373328904757944</v>
      </c>
    </row>
    <row r="19" spans="2:9">
      <c r="B19" s="38" t="s">
        <v>70</v>
      </c>
      <c r="C19" s="39">
        <v>191998</v>
      </c>
      <c r="D19" s="39">
        <v>160195</v>
      </c>
      <c r="E19" s="39">
        <v>165871</v>
      </c>
      <c r="F19" s="39">
        <v>212061</v>
      </c>
      <c r="G19" s="40">
        <v>-0.16564235044115039</v>
      </c>
      <c r="H19" s="40">
        <v>3.5431817472455496E-2</v>
      </c>
      <c r="I19" s="40">
        <v>0.2784694129775549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1543</v>
      </c>
      <c r="D25" s="36">
        <v>1375</v>
      </c>
      <c r="E25" s="36">
        <v>1897</v>
      </c>
      <c r="F25" s="36">
        <v>2739</v>
      </c>
      <c r="G25" s="37">
        <v>-0.10887880751782242</v>
      </c>
      <c r="H25" s="37">
        <v>0.37963636363636355</v>
      </c>
      <c r="I25" s="37">
        <v>0.44385872430152884</v>
      </c>
    </row>
    <row r="26" spans="2:9">
      <c r="B26" s="35" t="s">
        <v>59</v>
      </c>
      <c r="C26" s="36">
        <v>2118</v>
      </c>
      <c r="D26" s="36">
        <v>1484</v>
      </c>
      <c r="E26" s="36">
        <v>2163</v>
      </c>
      <c r="F26" s="36">
        <v>3132</v>
      </c>
      <c r="G26" s="37">
        <v>-0.29933899905571293</v>
      </c>
      <c r="H26" s="37">
        <v>0.45754716981132071</v>
      </c>
      <c r="I26" s="37">
        <v>0.44798890429958393</v>
      </c>
    </row>
    <row r="27" spans="2:9">
      <c r="B27" s="35" t="s">
        <v>60</v>
      </c>
      <c r="C27" s="36">
        <v>2861</v>
      </c>
      <c r="D27" s="36">
        <v>1442</v>
      </c>
      <c r="E27" s="36">
        <v>2007</v>
      </c>
      <c r="F27" s="36">
        <v>3510</v>
      </c>
      <c r="G27" s="37">
        <v>-0.49598042642432716</v>
      </c>
      <c r="H27" s="37">
        <v>0.39181692094313458</v>
      </c>
      <c r="I27" s="37">
        <v>0.74887892376681608</v>
      </c>
    </row>
    <row r="28" spans="2:9">
      <c r="B28" s="35" t="s">
        <v>61</v>
      </c>
      <c r="C28" s="36">
        <v>2165</v>
      </c>
      <c r="D28" s="36">
        <v>1743</v>
      </c>
      <c r="E28" s="36">
        <v>1744</v>
      </c>
      <c r="F28" s="36">
        <v>3780</v>
      </c>
      <c r="G28" s="37">
        <v>-0.19491916859122405</v>
      </c>
      <c r="H28" s="37">
        <v>5.7372346528983265E-4</v>
      </c>
      <c r="I28" s="37">
        <v>1.1674311926605503</v>
      </c>
    </row>
    <row r="29" spans="2:9">
      <c r="B29" s="35" t="s">
        <v>62</v>
      </c>
      <c r="C29" s="36">
        <v>2438</v>
      </c>
      <c r="D29" s="36">
        <v>2121</v>
      </c>
      <c r="E29" s="36">
        <v>2880</v>
      </c>
      <c r="F29" s="36">
        <v>2662</v>
      </c>
      <c r="G29" s="37">
        <v>-0.13002461033634127</v>
      </c>
      <c r="H29" s="37">
        <v>0.35785007072135788</v>
      </c>
      <c r="I29" s="37">
        <v>-7.5694444444444398E-2</v>
      </c>
    </row>
    <row r="30" spans="2:9">
      <c r="B30" s="35" t="s">
        <v>63</v>
      </c>
      <c r="C30" s="36">
        <v>2629</v>
      </c>
      <c r="D30" s="36">
        <v>2181</v>
      </c>
      <c r="E30" s="36">
        <v>2356</v>
      </c>
      <c r="F30" s="36">
        <v>2390</v>
      </c>
      <c r="G30" s="37">
        <v>-0.17040699885888166</v>
      </c>
      <c r="H30" s="37">
        <v>8.0238422741861548E-2</v>
      </c>
      <c r="I30" s="37">
        <v>1.4431239388794648E-2</v>
      </c>
    </row>
    <row r="31" spans="2:9">
      <c r="B31" s="35" t="s">
        <v>64</v>
      </c>
      <c r="C31" s="36">
        <v>3365</v>
      </c>
      <c r="D31" s="36">
        <v>2096</v>
      </c>
      <c r="E31" s="36">
        <v>2975</v>
      </c>
      <c r="F31" s="36">
        <v>3577</v>
      </c>
      <c r="G31" s="37">
        <v>-0.37711738484398216</v>
      </c>
      <c r="H31" s="37">
        <v>0.41937022900763354</v>
      </c>
      <c r="I31" s="37">
        <v>0.20235294117647062</v>
      </c>
    </row>
    <row r="32" spans="2:9">
      <c r="B32" s="35" t="s">
        <v>65</v>
      </c>
      <c r="C32" s="36">
        <v>3085</v>
      </c>
      <c r="D32" s="36">
        <v>2553</v>
      </c>
      <c r="E32" s="36">
        <v>2943</v>
      </c>
      <c r="F32" s="36">
        <v>3366</v>
      </c>
      <c r="G32" s="37">
        <v>-0.17244732576985411</v>
      </c>
      <c r="H32" s="37">
        <v>0.15276145710928324</v>
      </c>
      <c r="I32" s="37">
        <v>0.14373088685015301</v>
      </c>
    </row>
    <row r="33" spans="2:9">
      <c r="B33" s="35" t="s">
        <v>66</v>
      </c>
      <c r="C33" s="36">
        <v>3275</v>
      </c>
      <c r="D33" s="36">
        <v>2381</v>
      </c>
      <c r="E33" s="36">
        <v>2660</v>
      </c>
      <c r="F33" s="36">
        <v>2995</v>
      </c>
      <c r="G33" s="37">
        <v>-0.27297709923664126</v>
      </c>
      <c r="H33" s="37">
        <v>0.11717765644687117</v>
      </c>
      <c r="I33" s="37">
        <v>0.12593984962406024</v>
      </c>
    </row>
    <row r="34" spans="2:9">
      <c r="B34" s="35" t="s">
        <v>67</v>
      </c>
      <c r="C34" s="36">
        <v>2778</v>
      </c>
      <c r="D34" s="36">
        <v>2462</v>
      </c>
      <c r="E34" s="36">
        <v>4444</v>
      </c>
      <c r="F34" s="36">
        <v>4820</v>
      </c>
      <c r="G34" s="37">
        <v>-0.1137508999280058</v>
      </c>
      <c r="H34" s="37">
        <v>0.80503655564581633</v>
      </c>
      <c r="I34" s="37">
        <v>8.4608460846084643E-2</v>
      </c>
    </row>
    <row r="35" spans="2:9">
      <c r="B35" s="35" t="s">
        <v>68</v>
      </c>
      <c r="C35" s="36">
        <v>1734</v>
      </c>
      <c r="D35" s="36">
        <v>2251</v>
      </c>
      <c r="E35" s="36">
        <v>3412</v>
      </c>
      <c r="F35" s="36">
        <v>2942</v>
      </c>
      <c r="G35" s="37">
        <v>0.29815455594002316</v>
      </c>
      <c r="H35" s="37">
        <v>0.5157707685473123</v>
      </c>
      <c r="I35" s="37">
        <v>-0.13774912075029311</v>
      </c>
    </row>
    <row r="36" spans="2:9">
      <c r="B36" s="35" t="s">
        <v>69</v>
      </c>
      <c r="C36" s="36">
        <v>1210</v>
      </c>
      <c r="D36" s="36">
        <v>1791</v>
      </c>
      <c r="E36" s="36">
        <v>2198</v>
      </c>
      <c r="F36" s="36">
        <v>2377</v>
      </c>
      <c r="G36" s="37">
        <v>0.48016528925619828</v>
      </c>
      <c r="H36" s="37">
        <v>0.22724734785036294</v>
      </c>
      <c r="I36" s="37">
        <v>8.143767060964513E-2</v>
      </c>
    </row>
    <row r="37" spans="2:9">
      <c r="B37" s="38" t="s">
        <v>70</v>
      </c>
      <c r="C37" s="39">
        <v>29201</v>
      </c>
      <c r="D37" s="39">
        <v>23880</v>
      </c>
      <c r="E37" s="39">
        <v>31679</v>
      </c>
      <c r="F37" s="39">
        <v>38290</v>
      </c>
      <c r="G37" s="40">
        <v>-0.18221978699359609</v>
      </c>
      <c r="H37" s="40">
        <v>0.3265912897822445</v>
      </c>
      <c r="I37" s="40">
        <v>0.20868714290223811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5219</v>
      </c>
      <c r="D43" s="36">
        <v>5130</v>
      </c>
      <c r="E43" s="36">
        <v>5723</v>
      </c>
      <c r="F43" s="36">
        <v>6579</v>
      </c>
      <c r="G43" s="37">
        <v>-1.7053075301781906E-2</v>
      </c>
      <c r="H43" s="37">
        <v>0.11559454191033147</v>
      </c>
      <c r="I43" s="37">
        <v>0.14957190284815658</v>
      </c>
    </row>
    <row r="44" spans="2:9">
      <c r="B44" s="35" t="s">
        <v>59</v>
      </c>
      <c r="C44" s="36">
        <v>5354</v>
      </c>
      <c r="D44" s="36">
        <v>5539</v>
      </c>
      <c r="E44" s="36">
        <v>5775</v>
      </c>
      <c r="F44" s="36">
        <v>6556</v>
      </c>
      <c r="G44" s="37">
        <v>3.4553604781471847E-2</v>
      </c>
      <c r="H44" s="37">
        <v>4.260696876692549E-2</v>
      </c>
      <c r="I44" s="37">
        <v>0.13523809523809516</v>
      </c>
    </row>
    <row r="45" spans="2:9">
      <c r="B45" s="35" t="s">
        <v>60</v>
      </c>
      <c r="C45" s="36">
        <v>7620</v>
      </c>
      <c r="D45" s="36">
        <v>5061</v>
      </c>
      <c r="E45" s="36">
        <v>5765</v>
      </c>
      <c r="F45" s="36">
        <v>7598</v>
      </c>
      <c r="G45" s="37">
        <v>-0.33582677165354335</v>
      </c>
      <c r="H45" s="37">
        <v>0.13910294408219714</v>
      </c>
      <c r="I45" s="37">
        <v>0.31795316565481357</v>
      </c>
    </row>
    <row r="46" spans="2:9">
      <c r="B46" s="35" t="s">
        <v>61</v>
      </c>
      <c r="C46" s="36">
        <v>7946</v>
      </c>
      <c r="D46" s="36">
        <v>5795</v>
      </c>
      <c r="E46" s="36">
        <v>4825</v>
      </c>
      <c r="F46" s="36">
        <v>8792</v>
      </c>
      <c r="G46" s="37">
        <v>-0.27070224012081545</v>
      </c>
      <c r="H46" s="37">
        <v>-0.16738567730802412</v>
      </c>
      <c r="I46" s="37">
        <v>0.82217616580310882</v>
      </c>
    </row>
    <row r="47" spans="2:9">
      <c r="B47" s="35" t="s">
        <v>62</v>
      </c>
      <c r="C47" s="36">
        <v>6285</v>
      </c>
      <c r="D47" s="36">
        <v>5653</v>
      </c>
      <c r="E47" s="36">
        <v>5840</v>
      </c>
      <c r="F47" s="36">
        <v>7003</v>
      </c>
      <c r="G47" s="37">
        <v>-0.10055688146380271</v>
      </c>
      <c r="H47" s="37">
        <v>3.3079780647443879E-2</v>
      </c>
      <c r="I47" s="37">
        <v>0.19914383561643834</v>
      </c>
    </row>
    <row r="48" spans="2:9">
      <c r="B48" s="35" t="s">
        <v>63</v>
      </c>
      <c r="C48" s="36">
        <v>6218</v>
      </c>
      <c r="D48" s="36">
        <v>5277</v>
      </c>
      <c r="E48" s="36">
        <v>5529</v>
      </c>
      <c r="F48" s="36">
        <v>7250</v>
      </c>
      <c r="G48" s="37">
        <v>-0.15133483435188166</v>
      </c>
      <c r="H48" s="37">
        <v>4.7754405912450171E-2</v>
      </c>
      <c r="I48" s="37">
        <v>0.31126786037258092</v>
      </c>
    </row>
    <row r="49" spans="2:9">
      <c r="B49" s="35" t="s">
        <v>64</v>
      </c>
      <c r="C49" s="36">
        <v>8489</v>
      </c>
      <c r="D49" s="36">
        <v>6533</v>
      </c>
      <c r="E49" s="36">
        <v>6527</v>
      </c>
      <c r="F49" s="36">
        <v>9218</v>
      </c>
      <c r="G49" s="37">
        <v>-0.23041583225350448</v>
      </c>
      <c r="H49" s="37">
        <v>-9.1841420480631708E-4</v>
      </c>
      <c r="I49" s="37">
        <v>0.41228742148000608</v>
      </c>
    </row>
    <row r="50" spans="2:9">
      <c r="B50" s="35" t="s">
        <v>65</v>
      </c>
      <c r="C50" s="36">
        <v>8814</v>
      </c>
      <c r="D50" s="36">
        <v>6288</v>
      </c>
      <c r="E50" s="36">
        <v>6374</v>
      </c>
      <c r="F50" s="36">
        <v>8988</v>
      </c>
      <c r="G50" s="37">
        <v>-0.28658951667801225</v>
      </c>
      <c r="H50" s="37">
        <v>1.3676844783715003E-2</v>
      </c>
      <c r="I50" s="37">
        <v>0.41010354565422036</v>
      </c>
    </row>
    <row r="51" spans="2:9">
      <c r="B51" s="35" t="s">
        <v>66</v>
      </c>
      <c r="C51" s="36">
        <v>7554</v>
      </c>
      <c r="D51" s="36">
        <v>6080</v>
      </c>
      <c r="E51" s="36">
        <v>6567</v>
      </c>
      <c r="F51" s="36">
        <v>7584</v>
      </c>
      <c r="G51" s="37">
        <v>-0.195128408790045</v>
      </c>
      <c r="H51" s="37">
        <v>8.0098684210526239E-2</v>
      </c>
      <c r="I51" s="37">
        <v>0.15486523526724527</v>
      </c>
    </row>
    <row r="52" spans="2:9">
      <c r="B52" s="35" t="s">
        <v>67</v>
      </c>
      <c r="C52" s="36">
        <v>9080</v>
      </c>
      <c r="D52" s="36">
        <v>6827</v>
      </c>
      <c r="E52" s="36">
        <v>6866</v>
      </c>
      <c r="F52" s="36">
        <v>9909</v>
      </c>
      <c r="G52" s="37">
        <v>-0.24812775330396475</v>
      </c>
      <c r="H52" s="37">
        <v>5.7126116888823741E-3</v>
      </c>
      <c r="I52" s="37">
        <v>0.44319836877366736</v>
      </c>
    </row>
    <row r="53" spans="2:9">
      <c r="B53" s="35" t="s">
        <v>68</v>
      </c>
      <c r="C53" s="36">
        <v>6596</v>
      </c>
      <c r="D53" s="36">
        <v>6157</v>
      </c>
      <c r="E53" s="36">
        <v>5355</v>
      </c>
      <c r="F53" s="36">
        <v>7554</v>
      </c>
      <c r="G53" s="37">
        <v>-6.6555488174651289E-2</v>
      </c>
      <c r="H53" s="37">
        <v>-0.13025824265064156</v>
      </c>
      <c r="I53" s="37">
        <v>0.41064425770308133</v>
      </c>
    </row>
    <row r="54" spans="2:9">
      <c r="B54" s="35" t="s">
        <v>69</v>
      </c>
      <c r="C54" s="36">
        <v>5086</v>
      </c>
      <c r="D54" s="36">
        <v>5209</v>
      </c>
      <c r="E54" s="36">
        <v>5280</v>
      </c>
      <c r="F54" s="36">
        <v>6243</v>
      </c>
      <c r="G54" s="37">
        <v>2.4184034604797455E-2</v>
      </c>
      <c r="H54" s="37">
        <v>1.3630255327318208E-2</v>
      </c>
      <c r="I54" s="37">
        <v>0.18238636363636362</v>
      </c>
    </row>
    <row r="55" spans="2:9">
      <c r="B55" s="38" t="s">
        <v>70</v>
      </c>
      <c r="C55" s="39">
        <v>84261</v>
      </c>
      <c r="D55" s="39">
        <v>69549</v>
      </c>
      <c r="E55" s="39">
        <v>70426</v>
      </c>
      <c r="F55" s="39">
        <v>93274</v>
      </c>
      <c r="G55" s="40">
        <v>-0.17460034891586851</v>
      </c>
      <c r="H55" s="40">
        <v>1.2609814663043339E-2</v>
      </c>
      <c r="I55" s="40">
        <v>0.32442563825859771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>
        <v>434</v>
      </c>
      <c r="D61" s="36">
        <v>537</v>
      </c>
      <c r="E61" s="36">
        <v>474</v>
      </c>
      <c r="F61" s="36" t="s">
        <v>143</v>
      </c>
      <c r="G61" s="37">
        <v>0.23732718894009208</v>
      </c>
      <c r="H61" s="37">
        <v>-0.11731843575418999</v>
      </c>
      <c r="I61" s="37" t="s">
        <v>143</v>
      </c>
    </row>
    <row r="62" spans="2:9">
      <c r="B62" s="35" t="s">
        <v>59</v>
      </c>
      <c r="C62" s="36">
        <v>638</v>
      </c>
      <c r="D62" s="36">
        <v>530</v>
      </c>
      <c r="E62" s="36">
        <v>480</v>
      </c>
      <c r="F62" s="36" t="s">
        <v>143</v>
      </c>
      <c r="G62" s="37">
        <v>-0.16927899686520376</v>
      </c>
      <c r="H62" s="37">
        <v>-9.4339622641509413E-2</v>
      </c>
      <c r="I62" s="37" t="s">
        <v>143</v>
      </c>
    </row>
    <row r="63" spans="2:9">
      <c r="B63" s="35" t="s">
        <v>60</v>
      </c>
      <c r="C63" s="36">
        <v>800</v>
      </c>
      <c r="D63" s="36">
        <v>592</v>
      </c>
      <c r="E63" s="36">
        <v>391</v>
      </c>
      <c r="F63" s="36" t="s">
        <v>143</v>
      </c>
      <c r="G63" s="37">
        <v>-0.26</v>
      </c>
      <c r="H63" s="37">
        <v>-0.33952702702702697</v>
      </c>
      <c r="I63" s="37" t="s">
        <v>143</v>
      </c>
    </row>
    <row r="64" spans="2:9">
      <c r="B64" s="35" t="s">
        <v>61</v>
      </c>
      <c r="C64" s="36">
        <v>535</v>
      </c>
      <c r="D64" s="36">
        <v>458</v>
      </c>
      <c r="E64" s="36">
        <v>428</v>
      </c>
      <c r="F64" s="36" t="s">
        <v>143</v>
      </c>
      <c r="G64" s="37">
        <v>-0.14392523364485976</v>
      </c>
      <c r="H64" s="37">
        <v>-6.5502183406113579E-2</v>
      </c>
      <c r="I64" s="37" t="s">
        <v>143</v>
      </c>
    </row>
    <row r="65" spans="2:9">
      <c r="B65" s="35" t="s">
        <v>62</v>
      </c>
      <c r="C65" s="36">
        <v>573</v>
      </c>
      <c r="D65" s="36">
        <v>177</v>
      </c>
      <c r="E65" s="36">
        <v>0</v>
      </c>
      <c r="F65" s="36" t="s">
        <v>143</v>
      </c>
      <c r="G65" s="37">
        <v>-0.69109947643979064</v>
      </c>
      <c r="H65" s="37">
        <v>-1</v>
      </c>
      <c r="I65" s="37" t="s">
        <v>143</v>
      </c>
    </row>
    <row r="66" spans="2:9">
      <c r="B66" s="35" t="s">
        <v>63</v>
      </c>
      <c r="C66" s="36">
        <v>382</v>
      </c>
      <c r="D66" s="36">
        <v>133</v>
      </c>
      <c r="E66" s="36">
        <v>0</v>
      </c>
      <c r="F66" s="36" t="s">
        <v>143</v>
      </c>
      <c r="G66" s="37">
        <v>-0.65183246073298429</v>
      </c>
      <c r="H66" s="37">
        <v>-1</v>
      </c>
      <c r="I66" s="37" t="s">
        <v>143</v>
      </c>
    </row>
    <row r="67" spans="2:9">
      <c r="B67" s="35" t="s">
        <v>64</v>
      </c>
      <c r="C67" s="36">
        <v>635</v>
      </c>
      <c r="D67" s="36">
        <v>89</v>
      </c>
      <c r="E67" s="36">
        <v>0</v>
      </c>
      <c r="F67" s="36" t="s">
        <v>143</v>
      </c>
      <c r="G67" s="37">
        <v>-0.85984251968503933</v>
      </c>
      <c r="H67" s="37">
        <v>-1</v>
      </c>
      <c r="I67" s="37" t="s">
        <v>143</v>
      </c>
    </row>
    <row r="68" spans="2:9">
      <c r="B68" s="35" t="s">
        <v>65</v>
      </c>
      <c r="C68" s="36">
        <v>701</v>
      </c>
      <c r="D68" s="36">
        <v>82</v>
      </c>
      <c r="E68" s="36">
        <v>0</v>
      </c>
      <c r="F68" s="36" t="s">
        <v>143</v>
      </c>
      <c r="G68" s="37">
        <v>-0.88302425106990012</v>
      </c>
      <c r="H68" s="37">
        <v>-1</v>
      </c>
      <c r="I68" s="37" t="s">
        <v>143</v>
      </c>
    </row>
    <row r="69" spans="2:9">
      <c r="B69" s="35" t="s">
        <v>66</v>
      </c>
      <c r="C69" s="36">
        <v>648</v>
      </c>
      <c r="D69" s="36">
        <v>0</v>
      </c>
      <c r="E69" s="36">
        <v>0</v>
      </c>
      <c r="F69" s="36" t="s">
        <v>143</v>
      </c>
      <c r="G69" s="37">
        <v>-1</v>
      </c>
      <c r="H69" s="37" t="s">
        <v>143</v>
      </c>
      <c r="I69" s="37" t="s">
        <v>143</v>
      </c>
    </row>
    <row r="70" spans="2:9">
      <c r="B70" s="35" t="s">
        <v>67</v>
      </c>
      <c r="C70" s="36">
        <v>676</v>
      </c>
      <c r="D70" s="36">
        <v>0</v>
      </c>
      <c r="E70" s="36">
        <v>0</v>
      </c>
      <c r="F70" s="36" t="s">
        <v>143</v>
      </c>
      <c r="G70" s="37">
        <v>-1</v>
      </c>
      <c r="H70" s="37" t="s">
        <v>143</v>
      </c>
      <c r="I70" s="37" t="s">
        <v>143</v>
      </c>
    </row>
    <row r="71" spans="2:9">
      <c r="B71" s="35" t="s">
        <v>68</v>
      </c>
      <c r="C71" s="36">
        <v>683</v>
      </c>
      <c r="D71" s="36">
        <v>528</v>
      </c>
      <c r="E71" s="36">
        <v>0</v>
      </c>
      <c r="F71" s="36" t="s">
        <v>143</v>
      </c>
      <c r="G71" s="37">
        <v>-0.22693997071742311</v>
      </c>
      <c r="H71" s="37">
        <v>-1</v>
      </c>
      <c r="I71" s="37" t="s">
        <v>143</v>
      </c>
    </row>
    <row r="72" spans="2:9">
      <c r="B72" s="35" t="s">
        <v>69</v>
      </c>
      <c r="C72" s="36">
        <v>434</v>
      </c>
      <c r="D72" s="36">
        <v>375</v>
      </c>
      <c r="E72" s="36">
        <v>0</v>
      </c>
      <c r="F72" s="36" t="s">
        <v>143</v>
      </c>
      <c r="G72" s="37">
        <v>-0.13594470046082952</v>
      </c>
      <c r="H72" s="37">
        <v>-1</v>
      </c>
      <c r="I72" s="37" t="s">
        <v>143</v>
      </c>
    </row>
    <row r="73" spans="2:9">
      <c r="B73" s="38" t="s">
        <v>70</v>
      </c>
      <c r="C73" s="39">
        <v>7139</v>
      </c>
      <c r="D73" s="39">
        <v>3501</v>
      </c>
      <c r="E73" s="39">
        <v>1773</v>
      </c>
      <c r="F73" s="39" t="s">
        <v>143</v>
      </c>
      <c r="G73" s="40">
        <v>-0.5095951813979549</v>
      </c>
      <c r="H73" s="40">
        <v>-0.49357326478149099</v>
      </c>
      <c r="I73" s="40" t="s">
        <v>143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3134</v>
      </c>
      <c r="D79" s="36">
        <v>3823</v>
      </c>
      <c r="E79" s="36">
        <v>4194</v>
      </c>
      <c r="F79" s="36">
        <v>4205</v>
      </c>
      <c r="G79" s="37">
        <v>0.21984684109763886</v>
      </c>
      <c r="H79" s="37">
        <v>9.7044206120847409E-2</v>
      </c>
      <c r="I79" s="37">
        <v>2.6227944682879478E-3</v>
      </c>
    </row>
    <row r="80" spans="2:9">
      <c r="B80" s="35" t="s">
        <v>59</v>
      </c>
      <c r="C80" s="36">
        <v>3742</v>
      </c>
      <c r="D80" s="36">
        <v>3628</v>
      </c>
      <c r="E80" s="36">
        <v>3794</v>
      </c>
      <c r="F80" s="36">
        <v>4225</v>
      </c>
      <c r="G80" s="37">
        <v>-3.0464991982896872E-2</v>
      </c>
      <c r="H80" s="37">
        <v>4.57552370452039E-2</v>
      </c>
      <c r="I80" s="37">
        <v>0.11360042171850293</v>
      </c>
    </row>
    <row r="81" spans="2:9">
      <c r="B81" s="35" t="s">
        <v>60</v>
      </c>
      <c r="C81" s="36">
        <v>4363</v>
      </c>
      <c r="D81" s="36">
        <v>3632</v>
      </c>
      <c r="E81" s="36">
        <v>4091</v>
      </c>
      <c r="F81" s="36">
        <v>4656</v>
      </c>
      <c r="G81" s="37">
        <v>-0.16754526701810679</v>
      </c>
      <c r="H81" s="37">
        <v>0.1263766519823788</v>
      </c>
      <c r="I81" s="37">
        <v>0.13810804204351013</v>
      </c>
    </row>
    <row r="82" spans="2:9">
      <c r="B82" s="35" t="s">
        <v>61</v>
      </c>
      <c r="C82" s="36">
        <v>4172</v>
      </c>
      <c r="D82" s="36">
        <v>3747</v>
      </c>
      <c r="E82" s="36">
        <v>3522</v>
      </c>
      <c r="F82" s="36">
        <v>5175</v>
      </c>
      <c r="G82" s="37">
        <v>-0.10186960690316393</v>
      </c>
      <c r="H82" s="37">
        <v>-6.0048038430744577E-2</v>
      </c>
      <c r="I82" s="37">
        <v>0.46933560477001701</v>
      </c>
    </row>
    <row r="83" spans="2:9">
      <c r="B83" s="35" t="s">
        <v>62</v>
      </c>
      <c r="C83" s="36">
        <v>3668</v>
      </c>
      <c r="D83" s="36">
        <v>3685</v>
      </c>
      <c r="E83" s="36">
        <v>3588</v>
      </c>
      <c r="F83" s="36">
        <v>4180</v>
      </c>
      <c r="G83" s="37">
        <v>4.6346782988004875E-3</v>
      </c>
      <c r="H83" s="37">
        <v>-2.632293080054271E-2</v>
      </c>
      <c r="I83" s="37">
        <v>0.16499442586399105</v>
      </c>
    </row>
    <row r="84" spans="2:9">
      <c r="B84" s="35" t="s">
        <v>63</v>
      </c>
      <c r="C84" s="36">
        <v>2882</v>
      </c>
      <c r="D84" s="36">
        <v>3533</v>
      </c>
      <c r="E84" s="36">
        <v>2924</v>
      </c>
      <c r="F84" s="36">
        <v>4139</v>
      </c>
      <c r="G84" s="37">
        <v>0.22588480222068008</v>
      </c>
      <c r="H84" s="37">
        <v>-0.172374752335126</v>
      </c>
      <c r="I84" s="37">
        <v>0.41552667578659364</v>
      </c>
    </row>
    <row r="85" spans="2:9">
      <c r="B85" s="35" t="s">
        <v>64</v>
      </c>
      <c r="C85" s="36">
        <v>3519</v>
      </c>
      <c r="D85" s="36">
        <v>3974</v>
      </c>
      <c r="E85" s="36">
        <v>3724</v>
      </c>
      <c r="F85" s="36">
        <v>5428</v>
      </c>
      <c r="G85" s="37">
        <v>0.1292980960500143</v>
      </c>
      <c r="H85" s="37">
        <v>-6.2908907901358835E-2</v>
      </c>
      <c r="I85" s="37">
        <v>0.4575725026852846</v>
      </c>
    </row>
    <row r="86" spans="2:9">
      <c r="B86" s="35" t="s">
        <v>65</v>
      </c>
      <c r="C86" s="36">
        <v>3793</v>
      </c>
      <c r="D86" s="36">
        <v>4466</v>
      </c>
      <c r="E86" s="36">
        <v>3789</v>
      </c>
      <c r="F86" s="36">
        <v>5293</v>
      </c>
      <c r="G86" s="37">
        <v>0.17743211178486695</v>
      </c>
      <c r="H86" s="37">
        <v>-0.15158978952082403</v>
      </c>
      <c r="I86" s="37">
        <v>0.3969385062021642</v>
      </c>
    </row>
    <row r="87" spans="2:9">
      <c r="B87" s="35" t="s">
        <v>66</v>
      </c>
      <c r="C87" s="36">
        <v>3564</v>
      </c>
      <c r="D87" s="36">
        <v>3782</v>
      </c>
      <c r="E87" s="36">
        <v>3429</v>
      </c>
      <c r="F87" s="36">
        <v>4228</v>
      </c>
      <c r="G87" s="37">
        <v>6.1167227833894611E-2</v>
      </c>
      <c r="H87" s="37">
        <v>-9.3336858804865197E-2</v>
      </c>
      <c r="I87" s="37">
        <v>0.23301254009915429</v>
      </c>
    </row>
    <row r="88" spans="2:9">
      <c r="B88" s="35" t="s">
        <v>67</v>
      </c>
      <c r="C88" s="36">
        <v>3637</v>
      </c>
      <c r="D88" s="36">
        <v>4589</v>
      </c>
      <c r="E88" s="36">
        <v>4189</v>
      </c>
      <c r="F88" s="36">
        <v>6373</v>
      </c>
      <c r="G88" s="37">
        <v>0.26175419301622216</v>
      </c>
      <c r="H88" s="37">
        <v>-8.7164959686206189E-2</v>
      </c>
      <c r="I88" s="37">
        <v>0.52136548102172364</v>
      </c>
    </row>
    <row r="89" spans="2:9">
      <c r="B89" s="35" t="s">
        <v>68</v>
      </c>
      <c r="C89" s="36">
        <v>4554</v>
      </c>
      <c r="D89" s="36">
        <v>4344</v>
      </c>
      <c r="E89" s="36">
        <v>4432</v>
      </c>
      <c r="F89" s="36">
        <v>5001</v>
      </c>
      <c r="G89" s="37">
        <v>-4.6113306982872193E-2</v>
      </c>
      <c r="H89" s="37">
        <v>2.0257826887661201E-2</v>
      </c>
      <c r="I89" s="37">
        <v>0.12838447653429608</v>
      </c>
    </row>
    <row r="90" spans="2:9">
      <c r="B90" s="35" t="s">
        <v>69</v>
      </c>
      <c r="C90" s="36">
        <v>3501</v>
      </c>
      <c r="D90" s="36">
        <v>3719</v>
      </c>
      <c r="E90" s="36">
        <v>3438</v>
      </c>
      <c r="F90" s="36">
        <v>5299</v>
      </c>
      <c r="G90" s="37">
        <v>6.226792345044263E-2</v>
      </c>
      <c r="H90" s="37">
        <v>-7.5557945684323724E-2</v>
      </c>
      <c r="I90" s="37">
        <v>0.54130308318789999</v>
      </c>
    </row>
    <row r="91" spans="2:9">
      <c r="B91" s="38" t="s">
        <v>70</v>
      </c>
      <c r="C91" s="39">
        <v>44529</v>
      </c>
      <c r="D91" s="39">
        <v>46922</v>
      </c>
      <c r="E91" s="39">
        <v>45114</v>
      </c>
      <c r="F91" s="39">
        <v>58202</v>
      </c>
      <c r="G91" s="40">
        <v>5.3740259156953796E-2</v>
      </c>
      <c r="H91" s="40">
        <v>-3.8532031882698936E-2</v>
      </c>
      <c r="I91" s="40">
        <v>0.29010950037682326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1477</v>
      </c>
      <c r="D98" s="36">
        <v>1324</v>
      </c>
      <c r="E98" s="36">
        <v>1307</v>
      </c>
      <c r="F98" s="36">
        <v>1277</v>
      </c>
      <c r="G98" s="37">
        <v>-0.10358835477318895</v>
      </c>
      <c r="H98" s="37">
        <v>-1.2839879154078582E-2</v>
      </c>
      <c r="I98" s="37">
        <v>-2.2953328232593773E-2</v>
      </c>
    </row>
    <row r="99" spans="2:9">
      <c r="B99" s="35" t="s">
        <v>59</v>
      </c>
      <c r="C99" s="36">
        <v>1954</v>
      </c>
      <c r="D99" s="36">
        <v>1435</v>
      </c>
      <c r="E99" s="36">
        <v>1528</v>
      </c>
      <c r="F99" s="36">
        <v>1615</v>
      </c>
      <c r="G99" s="37">
        <v>-0.26560900716479019</v>
      </c>
      <c r="H99" s="37">
        <v>6.4808362369338068E-2</v>
      </c>
      <c r="I99" s="37">
        <v>5.6937172774869094E-2</v>
      </c>
    </row>
    <row r="100" spans="2:9">
      <c r="B100" s="35" t="s">
        <v>60</v>
      </c>
      <c r="C100" s="36">
        <v>2396</v>
      </c>
      <c r="D100" s="36">
        <v>1819</v>
      </c>
      <c r="E100" s="36">
        <v>1605</v>
      </c>
      <c r="F100" s="36">
        <v>1849</v>
      </c>
      <c r="G100" s="37">
        <v>-0.24081803005008351</v>
      </c>
      <c r="H100" s="37">
        <v>-0.11764705882352944</v>
      </c>
      <c r="I100" s="37">
        <v>0.15202492211838003</v>
      </c>
    </row>
    <row r="101" spans="2:9">
      <c r="B101" s="35" t="s">
        <v>61</v>
      </c>
      <c r="C101" s="36">
        <v>2457</v>
      </c>
      <c r="D101" s="36">
        <v>1343</v>
      </c>
      <c r="E101" s="36">
        <v>1287</v>
      </c>
      <c r="F101" s="36">
        <v>2410</v>
      </c>
      <c r="G101" s="37">
        <v>-0.45339845339845342</v>
      </c>
      <c r="H101" s="37">
        <v>-4.1697691734921771E-2</v>
      </c>
      <c r="I101" s="37">
        <v>0.87257187257187252</v>
      </c>
    </row>
    <row r="102" spans="2:9">
      <c r="B102" s="35" t="s">
        <v>62</v>
      </c>
      <c r="C102" s="36">
        <v>2384</v>
      </c>
      <c r="D102" s="36">
        <v>1066</v>
      </c>
      <c r="E102" s="36">
        <v>1341</v>
      </c>
      <c r="F102" s="36">
        <v>1552</v>
      </c>
      <c r="G102" s="37">
        <v>-0.55285234899328861</v>
      </c>
      <c r="H102" s="37">
        <v>0.25797373358348974</v>
      </c>
      <c r="I102" s="37">
        <v>0.15734526472781507</v>
      </c>
    </row>
    <row r="103" spans="2:9">
      <c r="B103" s="35" t="s">
        <v>63</v>
      </c>
      <c r="C103" s="36">
        <v>1956</v>
      </c>
      <c r="D103" s="36">
        <v>1334</v>
      </c>
      <c r="E103" s="36">
        <v>1300</v>
      </c>
      <c r="F103" s="36">
        <v>1495</v>
      </c>
      <c r="G103" s="37">
        <v>-0.31799591002044991</v>
      </c>
      <c r="H103" s="37">
        <v>-2.5487256371814038E-2</v>
      </c>
      <c r="I103" s="37">
        <v>0.14999999999999991</v>
      </c>
    </row>
    <row r="104" spans="2:9">
      <c r="B104" s="35" t="s">
        <v>64</v>
      </c>
      <c r="C104" s="36">
        <v>3063</v>
      </c>
      <c r="D104" s="36">
        <v>1167</v>
      </c>
      <c r="E104" s="36">
        <v>1303</v>
      </c>
      <c r="F104" s="36">
        <v>2162</v>
      </c>
      <c r="G104" s="37">
        <v>-0.61900097943192955</v>
      </c>
      <c r="H104" s="37">
        <v>0.11653813196229645</v>
      </c>
      <c r="I104" s="37">
        <v>0.65924788948580204</v>
      </c>
    </row>
    <row r="105" spans="2:9">
      <c r="B105" s="35" t="s">
        <v>65</v>
      </c>
      <c r="C105" s="36">
        <v>2477</v>
      </c>
      <c r="D105" s="36">
        <v>1219</v>
      </c>
      <c r="E105" s="36">
        <v>1600</v>
      </c>
      <c r="F105" s="36">
        <v>1924</v>
      </c>
      <c r="G105" s="37">
        <v>-0.50787242632216389</v>
      </c>
      <c r="H105" s="37">
        <v>0.31255127153404438</v>
      </c>
      <c r="I105" s="37">
        <v>0.2024999999999999</v>
      </c>
    </row>
    <row r="106" spans="2:9">
      <c r="B106" s="35" t="s">
        <v>66</v>
      </c>
      <c r="C106" s="36">
        <v>3052</v>
      </c>
      <c r="D106" s="36">
        <v>1406</v>
      </c>
      <c r="E106" s="36">
        <v>1312</v>
      </c>
      <c r="F106" s="36">
        <v>1915</v>
      </c>
      <c r="G106" s="37">
        <v>-0.53931847968545221</v>
      </c>
      <c r="H106" s="37">
        <v>-6.6856330014224752E-2</v>
      </c>
      <c r="I106" s="37">
        <v>0.45960365853658547</v>
      </c>
    </row>
    <row r="107" spans="2:9">
      <c r="B107" s="35" t="s">
        <v>67</v>
      </c>
      <c r="C107" s="36">
        <v>2762</v>
      </c>
      <c r="D107" s="36">
        <v>1460</v>
      </c>
      <c r="E107" s="36">
        <v>1910</v>
      </c>
      <c r="F107" s="36">
        <v>2579</v>
      </c>
      <c r="G107" s="37">
        <v>-0.47139753801593054</v>
      </c>
      <c r="H107" s="37">
        <v>0.30821917808219168</v>
      </c>
      <c r="I107" s="37">
        <v>0.35026178010471209</v>
      </c>
    </row>
    <row r="108" spans="2:9">
      <c r="B108" s="35" t="s">
        <v>68</v>
      </c>
      <c r="C108" s="36">
        <v>1715</v>
      </c>
      <c r="D108" s="36">
        <v>1526</v>
      </c>
      <c r="E108" s="36">
        <v>1259</v>
      </c>
      <c r="F108" s="36">
        <v>1976</v>
      </c>
      <c r="G108" s="37">
        <v>-0.11020408163265305</v>
      </c>
      <c r="H108" s="37">
        <v>-0.17496723460026209</v>
      </c>
      <c r="I108" s="37">
        <v>0.56949960285941215</v>
      </c>
    </row>
    <row r="109" spans="2:9">
      <c r="B109" s="35" t="s">
        <v>69</v>
      </c>
      <c r="C109" s="36">
        <v>1175</v>
      </c>
      <c r="D109" s="36">
        <v>1244</v>
      </c>
      <c r="E109" s="36">
        <v>1127</v>
      </c>
      <c r="F109" s="36">
        <v>1541</v>
      </c>
      <c r="G109" s="37">
        <v>5.8723404255319078E-2</v>
      </c>
      <c r="H109" s="37">
        <v>-9.4051446945337625E-2</v>
      </c>
      <c r="I109" s="37">
        <v>0.36734693877551017</v>
      </c>
    </row>
    <row r="110" spans="2:9">
      <c r="B110" s="38" t="s">
        <v>70</v>
      </c>
      <c r="C110" s="39">
        <v>26868</v>
      </c>
      <c r="D110" s="39">
        <v>16343</v>
      </c>
      <c r="E110" s="39">
        <v>16879</v>
      </c>
      <c r="F110" s="39">
        <v>22295</v>
      </c>
      <c r="G110" s="40">
        <v>-0.39172993896084563</v>
      </c>
      <c r="H110" s="40">
        <v>3.2796916110873209E-2</v>
      </c>
      <c r="I110" s="40">
        <v>0.32087208957876645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13595</v>
      </c>
      <c r="D8" s="36">
        <v>4194</v>
      </c>
      <c r="E8" s="36">
        <v>5723</v>
      </c>
      <c r="F8" s="36">
        <v>1897</v>
      </c>
      <c r="G8" s="36">
        <v>1307</v>
      </c>
      <c r="H8" s="36">
        <v>474</v>
      </c>
    </row>
    <row r="9" spans="2:8" ht="15" customHeight="1">
      <c r="B9" s="46" t="s">
        <v>80</v>
      </c>
      <c r="C9" s="36">
        <v>13740</v>
      </c>
      <c r="D9" s="36">
        <v>3794</v>
      </c>
      <c r="E9" s="36">
        <v>5775</v>
      </c>
      <c r="F9" s="36">
        <v>2163</v>
      </c>
      <c r="G9" s="36">
        <v>1528</v>
      </c>
      <c r="H9" s="36">
        <v>480</v>
      </c>
    </row>
    <row r="10" spans="2:8" ht="15" customHeight="1">
      <c r="B10" s="46" t="s">
        <v>81</v>
      </c>
      <c r="C10" s="36">
        <v>13859</v>
      </c>
      <c r="D10" s="36">
        <v>4091</v>
      </c>
      <c r="E10" s="36">
        <v>5765</v>
      </c>
      <c r="F10" s="36">
        <v>2007</v>
      </c>
      <c r="G10" s="36">
        <v>1605</v>
      </c>
      <c r="H10" s="36">
        <v>391</v>
      </c>
    </row>
    <row r="11" spans="2:8" ht="15" customHeight="1">
      <c r="B11" s="46" t="s">
        <v>82</v>
      </c>
      <c r="C11" s="36">
        <v>11806</v>
      </c>
      <c r="D11" s="36">
        <v>3522</v>
      </c>
      <c r="E11" s="36">
        <v>4825</v>
      </c>
      <c r="F11" s="36">
        <v>1744</v>
      </c>
      <c r="G11" s="36">
        <v>1287</v>
      </c>
      <c r="H11" s="36">
        <v>428</v>
      </c>
    </row>
    <row r="12" spans="2:8" ht="15" customHeight="1">
      <c r="B12" s="46" t="s">
        <v>83</v>
      </c>
      <c r="C12" s="36">
        <v>13649</v>
      </c>
      <c r="D12" s="36">
        <v>3588</v>
      </c>
      <c r="E12" s="36">
        <v>5840</v>
      </c>
      <c r="F12" s="36">
        <v>2880</v>
      </c>
      <c r="G12" s="36">
        <v>1341</v>
      </c>
      <c r="H12" s="36">
        <v>0</v>
      </c>
    </row>
    <row r="13" spans="2:8" ht="15" customHeight="1">
      <c r="B13" s="46" t="s">
        <v>84</v>
      </c>
      <c r="C13" s="36">
        <v>12109</v>
      </c>
      <c r="D13" s="36">
        <v>2924</v>
      </c>
      <c r="E13" s="36">
        <v>5529</v>
      </c>
      <c r="F13" s="36">
        <v>2356</v>
      </c>
      <c r="G13" s="36">
        <v>1300</v>
      </c>
      <c r="H13" s="36">
        <v>0</v>
      </c>
    </row>
    <row r="14" spans="2:8" ht="15" customHeight="1">
      <c r="B14" s="46" t="s">
        <v>85</v>
      </c>
      <c r="C14" s="36">
        <v>14529</v>
      </c>
      <c r="D14" s="36">
        <v>3724</v>
      </c>
      <c r="E14" s="36">
        <v>6527</v>
      </c>
      <c r="F14" s="36">
        <v>2975</v>
      </c>
      <c r="G14" s="36">
        <v>1303</v>
      </c>
      <c r="H14" s="36">
        <v>0</v>
      </c>
    </row>
    <row r="15" spans="2:8" ht="15" customHeight="1">
      <c r="B15" s="46" t="s">
        <v>86</v>
      </c>
      <c r="C15" s="36">
        <v>14706</v>
      </c>
      <c r="D15" s="36">
        <v>3789</v>
      </c>
      <c r="E15" s="36">
        <v>6374</v>
      </c>
      <c r="F15" s="36">
        <v>2943</v>
      </c>
      <c r="G15" s="36">
        <v>1600</v>
      </c>
      <c r="H15" s="36">
        <v>0</v>
      </c>
    </row>
    <row r="16" spans="2:8" ht="15" customHeight="1">
      <c r="B16" s="46" t="s">
        <v>87</v>
      </c>
      <c r="C16" s="36">
        <v>13968</v>
      </c>
      <c r="D16" s="36">
        <v>3429</v>
      </c>
      <c r="E16" s="36">
        <v>6567</v>
      </c>
      <c r="F16" s="36">
        <v>2660</v>
      </c>
      <c r="G16" s="36">
        <v>1312</v>
      </c>
      <c r="H16" s="36">
        <v>0</v>
      </c>
    </row>
    <row r="17" spans="2:10" ht="15" customHeight="1">
      <c r="B17" s="46" t="s">
        <v>88</v>
      </c>
      <c r="C17" s="36">
        <v>17409</v>
      </c>
      <c r="D17" s="36">
        <v>4189</v>
      </c>
      <c r="E17" s="36">
        <v>6866</v>
      </c>
      <c r="F17" s="36">
        <v>4444</v>
      </c>
      <c r="G17" s="36">
        <v>1910</v>
      </c>
      <c r="H17" s="36">
        <v>0</v>
      </c>
    </row>
    <row r="18" spans="2:10" ht="15" customHeight="1">
      <c r="B18" s="46" t="s">
        <v>89</v>
      </c>
      <c r="C18" s="36">
        <v>14458</v>
      </c>
      <c r="D18" s="36">
        <v>4432</v>
      </c>
      <c r="E18" s="36">
        <v>5355</v>
      </c>
      <c r="F18" s="36">
        <v>3412</v>
      </c>
      <c r="G18" s="36">
        <v>1259</v>
      </c>
      <c r="H18" s="36">
        <v>0</v>
      </c>
    </row>
    <row r="19" spans="2:10" ht="15" customHeight="1">
      <c r="B19" s="46" t="s">
        <v>90</v>
      </c>
      <c r="C19" s="36">
        <v>12043</v>
      </c>
      <c r="D19" s="36">
        <v>3438</v>
      </c>
      <c r="E19" s="36">
        <v>5280</v>
      </c>
      <c r="F19" s="36">
        <v>2198</v>
      </c>
      <c r="G19" s="36">
        <v>1127</v>
      </c>
      <c r="H19" s="36">
        <v>0</v>
      </c>
    </row>
    <row r="20" spans="2:10" ht="15" customHeight="1">
      <c r="B20" s="47" t="s">
        <v>91</v>
      </c>
      <c r="C20" s="39">
        <v>165871</v>
      </c>
      <c r="D20" s="39">
        <v>45114</v>
      </c>
      <c r="E20" s="39">
        <v>70426</v>
      </c>
      <c r="F20" s="39">
        <v>31679</v>
      </c>
      <c r="G20" s="39">
        <v>16879</v>
      </c>
      <c r="H20" s="39">
        <v>1773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14800</v>
      </c>
      <c r="D28" s="36">
        <v>4205</v>
      </c>
      <c r="E28" s="36">
        <v>6579</v>
      </c>
      <c r="F28" s="36">
        <v>2739</v>
      </c>
      <c r="G28" s="36">
        <v>1277</v>
      </c>
      <c r="H28" s="36" t="s">
        <v>143</v>
      </c>
    </row>
    <row r="29" spans="2:10" ht="15" customHeight="1">
      <c r="B29" s="46" t="s">
        <v>80</v>
      </c>
      <c r="C29" s="36">
        <v>15528</v>
      </c>
      <c r="D29" s="36">
        <v>4225</v>
      </c>
      <c r="E29" s="36">
        <v>6556</v>
      </c>
      <c r="F29" s="36">
        <v>3132</v>
      </c>
      <c r="G29" s="36">
        <v>1615</v>
      </c>
      <c r="H29" s="36" t="s">
        <v>143</v>
      </c>
    </row>
    <row r="30" spans="2:10" ht="15" customHeight="1">
      <c r="B30" s="46" t="s">
        <v>81</v>
      </c>
      <c r="C30" s="36">
        <v>17613</v>
      </c>
      <c r="D30" s="36">
        <v>4656</v>
      </c>
      <c r="E30" s="36">
        <v>7598</v>
      </c>
      <c r="F30" s="36">
        <v>3510</v>
      </c>
      <c r="G30" s="36">
        <v>1849</v>
      </c>
      <c r="H30" s="36" t="s">
        <v>143</v>
      </c>
    </row>
    <row r="31" spans="2:10" ht="15" customHeight="1">
      <c r="B31" s="46" t="s">
        <v>82</v>
      </c>
      <c r="C31" s="36">
        <v>20157</v>
      </c>
      <c r="D31" s="36">
        <v>5175</v>
      </c>
      <c r="E31" s="36">
        <v>8792</v>
      </c>
      <c r="F31" s="36">
        <v>3780</v>
      </c>
      <c r="G31" s="36">
        <v>2410</v>
      </c>
      <c r="H31" s="36" t="s">
        <v>143</v>
      </c>
    </row>
    <row r="32" spans="2:10" ht="15" customHeight="1">
      <c r="B32" s="46" t="s">
        <v>83</v>
      </c>
      <c r="C32" s="36">
        <v>15397</v>
      </c>
      <c r="D32" s="36">
        <v>4180</v>
      </c>
      <c r="E32" s="36">
        <v>7003</v>
      </c>
      <c r="F32" s="36">
        <v>2662</v>
      </c>
      <c r="G32" s="36">
        <v>1552</v>
      </c>
      <c r="H32" s="36" t="s">
        <v>143</v>
      </c>
    </row>
    <row r="33" spans="2:8" ht="15" customHeight="1">
      <c r="B33" s="46" t="s">
        <v>84</v>
      </c>
      <c r="C33" s="36">
        <v>15274</v>
      </c>
      <c r="D33" s="36">
        <v>4139</v>
      </c>
      <c r="E33" s="36">
        <v>7250</v>
      </c>
      <c r="F33" s="36">
        <v>2390</v>
      </c>
      <c r="G33" s="36">
        <v>1495</v>
      </c>
      <c r="H33" s="36" t="s">
        <v>143</v>
      </c>
    </row>
    <row r="34" spans="2:8" ht="15" customHeight="1">
      <c r="B34" s="46" t="s">
        <v>85</v>
      </c>
      <c r="C34" s="36">
        <v>20385</v>
      </c>
      <c r="D34" s="36">
        <v>5428</v>
      </c>
      <c r="E34" s="36">
        <v>9218</v>
      </c>
      <c r="F34" s="36">
        <v>3577</v>
      </c>
      <c r="G34" s="36">
        <v>2162</v>
      </c>
      <c r="H34" s="36" t="s">
        <v>143</v>
      </c>
    </row>
    <row r="35" spans="2:8" ht="15" customHeight="1">
      <c r="B35" s="46" t="s">
        <v>86</v>
      </c>
      <c r="C35" s="36">
        <v>19571</v>
      </c>
      <c r="D35" s="36">
        <v>5293</v>
      </c>
      <c r="E35" s="36">
        <v>8988</v>
      </c>
      <c r="F35" s="36">
        <v>3366</v>
      </c>
      <c r="G35" s="36">
        <v>1924</v>
      </c>
      <c r="H35" s="36" t="s">
        <v>143</v>
      </c>
    </row>
    <row r="36" spans="2:8" ht="15" customHeight="1">
      <c r="B36" s="46" t="s">
        <v>87</v>
      </c>
      <c r="C36" s="36">
        <v>16722</v>
      </c>
      <c r="D36" s="36">
        <v>4228</v>
      </c>
      <c r="E36" s="36">
        <v>7584</v>
      </c>
      <c r="F36" s="36">
        <v>2995</v>
      </c>
      <c r="G36" s="36">
        <v>1915</v>
      </c>
      <c r="H36" s="36" t="s">
        <v>143</v>
      </c>
    </row>
    <row r="37" spans="2:8" ht="15" customHeight="1">
      <c r="B37" s="46" t="s">
        <v>88</v>
      </c>
      <c r="C37" s="36">
        <v>23681</v>
      </c>
      <c r="D37" s="36">
        <v>6373</v>
      </c>
      <c r="E37" s="36">
        <v>9909</v>
      </c>
      <c r="F37" s="36">
        <v>4820</v>
      </c>
      <c r="G37" s="36">
        <v>2579</v>
      </c>
      <c r="H37" s="36" t="s">
        <v>143</v>
      </c>
    </row>
    <row r="38" spans="2:8" ht="15" customHeight="1">
      <c r="B38" s="46" t="s">
        <v>89</v>
      </c>
      <c r="C38" s="36">
        <v>17473</v>
      </c>
      <c r="D38" s="36">
        <v>5001</v>
      </c>
      <c r="E38" s="36">
        <v>7554</v>
      </c>
      <c r="F38" s="36">
        <v>2942</v>
      </c>
      <c r="G38" s="36">
        <v>1976</v>
      </c>
      <c r="H38" s="36" t="s">
        <v>143</v>
      </c>
    </row>
    <row r="39" spans="2:8" ht="15" customHeight="1">
      <c r="B39" s="46" t="s">
        <v>90</v>
      </c>
      <c r="C39" s="36">
        <v>15460</v>
      </c>
      <c r="D39" s="36">
        <v>5299</v>
      </c>
      <c r="E39" s="36">
        <v>6243</v>
      </c>
      <c r="F39" s="36">
        <v>2377</v>
      </c>
      <c r="G39" s="36">
        <v>1541</v>
      </c>
      <c r="H39" s="36" t="s">
        <v>143</v>
      </c>
    </row>
    <row r="40" spans="2:8" ht="15" customHeight="1">
      <c r="B40" s="47" t="s">
        <v>91</v>
      </c>
      <c r="C40" s="39">
        <v>212061</v>
      </c>
      <c r="D40" s="39">
        <v>58202</v>
      </c>
      <c r="E40" s="39">
        <v>93274</v>
      </c>
      <c r="F40" s="39">
        <v>38290</v>
      </c>
      <c r="G40" s="39">
        <v>22295</v>
      </c>
      <c r="H40" s="39" t="s">
        <v>143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15460</v>
      </c>
      <c r="D7" s="57">
        <v>0.28373328904757944</v>
      </c>
      <c r="E7" s="36">
        <v>5299</v>
      </c>
      <c r="F7" s="57">
        <v>0.54130308318789999</v>
      </c>
      <c r="G7" s="36">
        <v>6243</v>
      </c>
      <c r="H7" s="57">
        <v>0.18238636363636362</v>
      </c>
      <c r="I7" s="36">
        <v>2377</v>
      </c>
      <c r="J7" s="57">
        <v>8.143767060964513E-2</v>
      </c>
      <c r="K7" s="36">
        <v>1541</v>
      </c>
      <c r="L7" s="57">
        <v>0.36734693877551017</v>
      </c>
      <c r="M7" s="36">
        <v>0</v>
      </c>
      <c r="N7" s="57" t="s">
        <v>143</v>
      </c>
    </row>
    <row r="8" spans="2:14">
      <c r="B8" s="56" t="s">
        <v>89</v>
      </c>
      <c r="C8" s="36">
        <v>17473</v>
      </c>
      <c r="D8" s="57">
        <v>0.20853506709088387</v>
      </c>
      <c r="E8" s="36">
        <v>5001</v>
      </c>
      <c r="F8" s="57">
        <v>0.12838447653429608</v>
      </c>
      <c r="G8" s="36">
        <v>7554</v>
      </c>
      <c r="H8" s="57">
        <v>0.41064425770308133</v>
      </c>
      <c r="I8" s="36">
        <v>2942</v>
      </c>
      <c r="J8" s="57">
        <v>-0.13774912075029311</v>
      </c>
      <c r="K8" s="36">
        <v>1976</v>
      </c>
      <c r="L8" s="57">
        <v>0.56949960285941215</v>
      </c>
      <c r="M8" s="36">
        <v>0</v>
      </c>
      <c r="N8" s="57" t="s">
        <v>143</v>
      </c>
    </row>
    <row r="9" spans="2:14">
      <c r="B9" s="56" t="s">
        <v>88</v>
      </c>
      <c r="C9" s="36">
        <v>23681</v>
      </c>
      <c r="D9" s="57">
        <v>0.36027342179332522</v>
      </c>
      <c r="E9" s="36">
        <v>6373</v>
      </c>
      <c r="F9" s="57">
        <v>0.52136548102172364</v>
      </c>
      <c r="G9" s="36">
        <v>9909</v>
      </c>
      <c r="H9" s="57">
        <v>0.44319836877366736</v>
      </c>
      <c r="I9" s="36">
        <v>4820</v>
      </c>
      <c r="J9" s="57">
        <v>8.4608460846084643E-2</v>
      </c>
      <c r="K9" s="36">
        <v>2579</v>
      </c>
      <c r="L9" s="57">
        <v>0.35026178010471209</v>
      </c>
      <c r="M9" s="36">
        <v>0</v>
      </c>
      <c r="N9" s="57" t="s">
        <v>143</v>
      </c>
    </row>
    <row r="10" spans="2:14">
      <c r="B10" s="56" t="s">
        <v>87</v>
      </c>
      <c r="C10" s="36">
        <v>16722</v>
      </c>
      <c r="D10" s="57">
        <v>0.19716494845360821</v>
      </c>
      <c r="E10" s="36">
        <v>4228</v>
      </c>
      <c r="F10" s="57">
        <v>0.23301254009915429</v>
      </c>
      <c r="G10" s="36">
        <v>7584</v>
      </c>
      <c r="H10" s="57">
        <v>0.15486523526724527</v>
      </c>
      <c r="I10" s="36">
        <v>2995</v>
      </c>
      <c r="J10" s="57">
        <v>0.12593984962406024</v>
      </c>
      <c r="K10" s="36">
        <v>1915</v>
      </c>
      <c r="L10" s="57">
        <v>0.45960365853658547</v>
      </c>
      <c r="M10" s="36">
        <v>0</v>
      </c>
      <c r="N10" s="57" t="s">
        <v>143</v>
      </c>
    </row>
    <row r="11" spans="2:14">
      <c r="B11" s="56" t="s">
        <v>86</v>
      </c>
      <c r="C11" s="36">
        <v>19571</v>
      </c>
      <c r="D11" s="57">
        <v>0.33081735346117225</v>
      </c>
      <c r="E11" s="36">
        <v>5293</v>
      </c>
      <c r="F11" s="57">
        <v>0.3969385062021642</v>
      </c>
      <c r="G11" s="36">
        <v>8988</v>
      </c>
      <c r="H11" s="57">
        <v>0.41010354565422036</v>
      </c>
      <c r="I11" s="36">
        <v>3366</v>
      </c>
      <c r="J11" s="57">
        <v>0.14373088685015301</v>
      </c>
      <c r="K11" s="36">
        <v>1924</v>
      </c>
      <c r="L11" s="57">
        <v>0.2024999999999999</v>
      </c>
      <c r="M11" s="36">
        <v>0</v>
      </c>
      <c r="N11" s="57" t="s">
        <v>143</v>
      </c>
    </row>
    <row r="12" spans="2:14">
      <c r="B12" s="56" t="s">
        <v>85</v>
      </c>
      <c r="C12" s="36">
        <v>20385</v>
      </c>
      <c r="D12" s="57">
        <v>0.4030559570514145</v>
      </c>
      <c r="E12" s="36">
        <v>5428</v>
      </c>
      <c r="F12" s="57">
        <v>0.4575725026852846</v>
      </c>
      <c r="G12" s="36">
        <v>9218</v>
      </c>
      <c r="H12" s="57">
        <v>0.41228742148000608</v>
      </c>
      <c r="I12" s="36">
        <v>3577</v>
      </c>
      <c r="J12" s="57">
        <v>0.20235294117647062</v>
      </c>
      <c r="K12" s="36">
        <v>2162</v>
      </c>
      <c r="L12" s="57">
        <v>0.65924788948580204</v>
      </c>
      <c r="M12" s="36">
        <v>0</v>
      </c>
      <c r="N12" s="57" t="s">
        <v>143</v>
      </c>
    </row>
    <row r="13" spans="2:14">
      <c r="B13" s="56" t="s">
        <v>84</v>
      </c>
      <c r="C13" s="36">
        <v>15274</v>
      </c>
      <c r="D13" s="57">
        <v>0.2613758361549261</v>
      </c>
      <c r="E13" s="36">
        <v>4139</v>
      </c>
      <c r="F13" s="57">
        <v>0.41552667578659364</v>
      </c>
      <c r="G13" s="36">
        <v>7250</v>
      </c>
      <c r="H13" s="57">
        <v>0.31126786037258092</v>
      </c>
      <c r="I13" s="36">
        <v>2390</v>
      </c>
      <c r="J13" s="57">
        <v>1.4431239388794648E-2</v>
      </c>
      <c r="K13" s="36">
        <v>1495</v>
      </c>
      <c r="L13" s="57">
        <v>0.14999999999999991</v>
      </c>
      <c r="M13" s="36">
        <v>0</v>
      </c>
      <c r="N13" s="57" t="s">
        <v>143</v>
      </c>
    </row>
    <row r="14" spans="2:14">
      <c r="B14" s="56" t="s">
        <v>83</v>
      </c>
      <c r="C14" s="36">
        <v>15397</v>
      </c>
      <c r="D14" s="57">
        <v>0.12806799032896188</v>
      </c>
      <c r="E14" s="36">
        <v>4180</v>
      </c>
      <c r="F14" s="57">
        <v>0.16499442586399105</v>
      </c>
      <c r="G14" s="36">
        <v>7003</v>
      </c>
      <c r="H14" s="57">
        <v>0.19914383561643834</v>
      </c>
      <c r="I14" s="36">
        <v>2662</v>
      </c>
      <c r="J14" s="57">
        <v>-7.5694444444444398E-2</v>
      </c>
      <c r="K14" s="36">
        <v>1552</v>
      </c>
      <c r="L14" s="57">
        <v>0.15734526472781507</v>
      </c>
      <c r="M14" s="36">
        <v>0</v>
      </c>
      <c r="N14" s="57" t="s">
        <v>143</v>
      </c>
    </row>
    <row r="15" spans="2:14">
      <c r="B15" s="56" t="s">
        <v>82</v>
      </c>
      <c r="C15" s="36">
        <v>20157</v>
      </c>
      <c r="D15" s="57">
        <v>0.70735219379976289</v>
      </c>
      <c r="E15" s="36">
        <v>5175</v>
      </c>
      <c r="F15" s="57">
        <v>0.46933560477001701</v>
      </c>
      <c r="G15" s="36">
        <v>8792</v>
      </c>
      <c r="H15" s="57">
        <v>0.82217616580310882</v>
      </c>
      <c r="I15" s="36">
        <v>3780</v>
      </c>
      <c r="J15" s="57">
        <v>1.1674311926605503</v>
      </c>
      <c r="K15" s="36">
        <v>2410</v>
      </c>
      <c r="L15" s="57">
        <v>0.87257187257187252</v>
      </c>
      <c r="M15" s="36">
        <v>0</v>
      </c>
      <c r="N15" s="57">
        <v>-1</v>
      </c>
    </row>
    <row r="16" spans="2:14">
      <c r="B16" s="56" t="s">
        <v>81</v>
      </c>
      <c r="C16" s="36">
        <v>17613</v>
      </c>
      <c r="D16" s="57">
        <v>0.27087091420737419</v>
      </c>
      <c r="E16" s="36">
        <v>4656</v>
      </c>
      <c r="F16" s="57">
        <v>0.13810804204351013</v>
      </c>
      <c r="G16" s="36">
        <v>7598</v>
      </c>
      <c r="H16" s="57">
        <v>0.31795316565481357</v>
      </c>
      <c r="I16" s="36">
        <v>3510</v>
      </c>
      <c r="J16" s="57">
        <v>0.74887892376681608</v>
      </c>
      <c r="K16" s="36">
        <v>1849</v>
      </c>
      <c r="L16" s="57">
        <v>0.15202492211838003</v>
      </c>
      <c r="M16" s="36">
        <v>0</v>
      </c>
      <c r="N16" s="57">
        <v>-1</v>
      </c>
    </row>
    <row r="17" spans="2:14">
      <c r="B17" s="56" t="s">
        <v>80</v>
      </c>
      <c r="C17" s="36">
        <v>15528</v>
      </c>
      <c r="D17" s="57">
        <v>0.13013100436681224</v>
      </c>
      <c r="E17" s="36">
        <v>4225</v>
      </c>
      <c r="F17" s="57">
        <v>0.11360042171850293</v>
      </c>
      <c r="G17" s="36">
        <v>6556</v>
      </c>
      <c r="H17" s="57">
        <v>0.13523809523809516</v>
      </c>
      <c r="I17" s="36">
        <v>3132</v>
      </c>
      <c r="J17" s="57">
        <v>0.44798890429958393</v>
      </c>
      <c r="K17" s="36">
        <v>1615</v>
      </c>
      <c r="L17" s="57">
        <v>5.6937172774869094E-2</v>
      </c>
      <c r="M17" s="36">
        <v>0</v>
      </c>
      <c r="N17" s="57">
        <v>-1</v>
      </c>
    </row>
    <row r="18" spans="2:14">
      <c r="B18" s="56" t="s">
        <v>79</v>
      </c>
      <c r="C18" s="36">
        <v>14800</v>
      </c>
      <c r="D18" s="57">
        <v>8.8635527767561673E-2</v>
      </c>
      <c r="E18" s="36">
        <v>4205</v>
      </c>
      <c r="F18" s="57">
        <v>2.6227944682879478E-3</v>
      </c>
      <c r="G18" s="36">
        <v>6579</v>
      </c>
      <c r="H18" s="57">
        <v>0.14957190284815658</v>
      </c>
      <c r="I18" s="36">
        <v>2739</v>
      </c>
      <c r="J18" s="57">
        <v>0.44385872430152884</v>
      </c>
      <c r="K18" s="36">
        <v>1277</v>
      </c>
      <c r="L18" s="57">
        <v>-2.2953328232593773E-2</v>
      </c>
      <c r="M18" s="36">
        <v>0</v>
      </c>
      <c r="N18" s="57">
        <v>-1</v>
      </c>
    </row>
    <row r="19" spans="2:14" ht="30" customHeight="1">
      <c r="B19" s="58" t="s">
        <v>290</v>
      </c>
      <c r="C19" s="59">
        <v>212061</v>
      </c>
      <c r="D19" s="27">
        <v>0.2784694129775549</v>
      </c>
      <c r="E19" s="59">
        <v>58202</v>
      </c>
      <c r="F19" s="27">
        <v>0.29010950037682326</v>
      </c>
      <c r="G19" s="59">
        <v>93274</v>
      </c>
      <c r="H19" s="27">
        <v>0.32442563825859771</v>
      </c>
      <c r="I19" s="59">
        <v>38290</v>
      </c>
      <c r="J19" s="27">
        <v>0.20868714290223811</v>
      </c>
      <c r="K19" s="59">
        <v>22295</v>
      </c>
      <c r="L19" s="27">
        <v>0.32087208957876645</v>
      </c>
      <c r="M19" s="59">
        <v>0</v>
      </c>
      <c r="N19" s="27">
        <v>-1</v>
      </c>
    </row>
    <row r="20" spans="2:14" outlineLevel="1">
      <c r="B20" s="56" t="s">
        <v>90</v>
      </c>
      <c r="C20" s="36">
        <v>12043</v>
      </c>
      <c r="D20" s="57">
        <v>-2.3909871940346883E-2</v>
      </c>
      <c r="E20" s="36">
        <v>3438</v>
      </c>
      <c r="F20" s="57">
        <v>-7.5557945684323724E-2</v>
      </c>
      <c r="G20" s="36">
        <v>5280</v>
      </c>
      <c r="H20" s="57">
        <v>1.3630255327318208E-2</v>
      </c>
      <c r="I20" s="36">
        <v>2198</v>
      </c>
      <c r="J20" s="57">
        <v>0.22724734785036294</v>
      </c>
      <c r="K20" s="36">
        <v>1127</v>
      </c>
      <c r="L20" s="57">
        <v>-9.4051446945337625E-2</v>
      </c>
      <c r="M20" s="36">
        <v>0</v>
      </c>
      <c r="N20" s="57">
        <v>-1</v>
      </c>
    </row>
    <row r="21" spans="2:14" outlineLevel="1">
      <c r="B21" s="56" t="s">
        <v>89</v>
      </c>
      <c r="C21" s="36">
        <v>14458</v>
      </c>
      <c r="D21" s="57">
        <v>-2.3503984870998251E-2</v>
      </c>
      <c r="E21" s="36">
        <v>4432</v>
      </c>
      <c r="F21" s="57">
        <v>2.0257826887661201E-2</v>
      </c>
      <c r="G21" s="36">
        <v>5355</v>
      </c>
      <c r="H21" s="57">
        <v>-0.13025824265064156</v>
      </c>
      <c r="I21" s="36">
        <v>3412</v>
      </c>
      <c r="J21" s="57">
        <v>0.5157707685473123</v>
      </c>
      <c r="K21" s="36">
        <v>1259</v>
      </c>
      <c r="L21" s="57">
        <v>-0.17496723460026209</v>
      </c>
      <c r="M21" s="36">
        <v>0</v>
      </c>
      <c r="N21" s="57">
        <v>-1</v>
      </c>
    </row>
    <row r="22" spans="2:14" outlineLevel="1">
      <c r="B22" s="56" t="s">
        <v>88</v>
      </c>
      <c r="C22" s="36">
        <v>17409</v>
      </c>
      <c r="D22" s="57">
        <v>0.13502412309297163</v>
      </c>
      <c r="E22" s="36">
        <v>4189</v>
      </c>
      <c r="F22" s="57">
        <v>-8.7164959686206189E-2</v>
      </c>
      <c r="G22" s="36">
        <v>6866</v>
      </c>
      <c r="H22" s="57">
        <v>5.7126116888823741E-3</v>
      </c>
      <c r="I22" s="36">
        <v>4444</v>
      </c>
      <c r="J22" s="57">
        <v>0.80503655564581633</v>
      </c>
      <c r="K22" s="36">
        <v>1910</v>
      </c>
      <c r="L22" s="57">
        <v>0.30821917808219168</v>
      </c>
      <c r="M22" s="36">
        <v>0</v>
      </c>
      <c r="N22" s="57" t="s">
        <v>143</v>
      </c>
    </row>
    <row r="23" spans="2:14" outlineLevel="1">
      <c r="B23" s="56" t="s">
        <v>87</v>
      </c>
      <c r="C23" s="36">
        <v>13968</v>
      </c>
      <c r="D23" s="57">
        <v>2.3371675580628581E-2</v>
      </c>
      <c r="E23" s="36">
        <v>3429</v>
      </c>
      <c r="F23" s="57">
        <v>-9.3336858804865197E-2</v>
      </c>
      <c r="G23" s="36">
        <v>6567</v>
      </c>
      <c r="H23" s="57">
        <v>8.0098684210526239E-2</v>
      </c>
      <c r="I23" s="36">
        <v>2660</v>
      </c>
      <c r="J23" s="57">
        <v>0.11717765644687117</v>
      </c>
      <c r="K23" s="36">
        <v>1312</v>
      </c>
      <c r="L23" s="57">
        <v>-6.6856330014224752E-2</v>
      </c>
      <c r="M23" s="36">
        <v>0</v>
      </c>
      <c r="N23" s="57" t="s">
        <v>143</v>
      </c>
    </row>
    <row r="24" spans="2:14" outlineLevel="1">
      <c r="B24" s="56" t="s">
        <v>86</v>
      </c>
      <c r="C24" s="36">
        <v>14706</v>
      </c>
      <c r="D24" s="57">
        <v>6.7086527929900441E-3</v>
      </c>
      <c r="E24" s="36">
        <v>3789</v>
      </c>
      <c r="F24" s="57">
        <v>-0.15158978952082403</v>
      </c>
      <c r="G24" s="36">
        <v>6374</v>
      </c>
      <c r="H24" s="57">
        <v>1.3676844783715003E-2</v>
      </c>
      <c r="I24" s="36">
        <v>2943</v>
      </c>
      <c r="J24" s="57">
        <v>0.15276145710928324</v>
      </c>
      <c r="K24" s="36">
        <v>1600</v>
      </c>
      <c r="L24" s="57">
        <v>0.31255127153404438</v>
      </c>
      <c r="M24" s="36">
        <v>0</v>
      </c>
      <c r="N24" s="57">
        <v>-1</v>
      </c>
    </row>
    <row r="25" spans="2:14" outlineLevel="1">
      <c r="B25" s="56" t="s">
        <v>85</v>
      </c>
      <c r="C25" s="36">
        <v>14529</v>
      </c>
      <c r="D25" s="57">
        <v>4.8344036366260168E-2</v>
      </c>
      <c r="E25" s="36">
        <v>3724</v>
      </c>
      <c r="F25" s="57">
        <v>-6.2908907901358835E-2</v>
      </c>
      <c r="G25" s="36">
        <v>6527</v>
      </c>
      <c r="H25" s="57">
        <v>-9.1841420480631708E-4</v>
      </c>
      <c r="I25" s="36">
        <v>2975</v>
      </c>
      <c r="J25" s="57">
        <v>0.41937022900763354</v>
      </c>
      <c r="K25" s="36">
        <v>1303</v>
      </c>
      <c r="L25" s="57">
        <v>0.11653813196229645</v>
      </c>
      <c r="M25" s="36">
        <v>0</v>
      </c>
      <c r="N25" s="57">
        <v>-1</v>
      </c>
    </row>
    <row r="26" spans="2:14" outlineLevel="1">
      <c r="B26" s="56" t="s">
        <v>84</v>
      </c>
      <c r="C26" s="36">
        <v>12109</v>
      </c>
      <c r="D26" s="57">
        <v>-2.8014127468293459E-2</v>
      </c>
      <c r="E26" s="36">
        <v>2924</v>
      </c>
      <c r="F26" s="57">
        <v>-0.172374752335126</v>
      </c>
      <c r="G26" s="36">
        <v>5529</v>
      </c>
      <c r="H26" s="57">
        <v>4.7754405912450171E-2</v>
      </c>
      <c r="I26" s="36">
        <v>2356</v>
      </c>
      <c r="J26" s="57">
        <v>8.0238422741861548E-2</v>
      </c>
      <c r="K26" s="36">
        <v>1300</v>
      </c>
      <c r="L26" s="57">
        <v>-2.5487256371814038E-2</v>
      </c>
      <c r="M26" s="36">
        <v>0</v>
      </c>
      <c r="N26" s="57">
        <v>-1</v>
      </c>
    </row>
    <row r="27" spans="2:14" outlineLevel="1">
      <c r="B27" s="56" t="s">
        <v>83</v>
      </c>
      <c r="C27" s="36">
        <v>13649</v>
      </c>
      <c r="D27" s="57">
        <v>7.4555188159344921E-2</v>
      </c>
      <c r="E27" s="36">
        <v>3588</v>
      </c>
      <c r="F27" s="57">
        <v>-2.632293080054271E-2</v>
      </c>
      <c r="G27" s="36">
        <v>5840</v>
      </c>
      <c r="H27" s="57">
        <v>3.3079780647443879E-2</v>
      </c>
      <c r="I27" s="36">
        <v>2880</v>
      </c>
      <c r="J27" s="57">
        <v>0.35785007072135788</v>
      </c>
      <c r="K27" s="36">
        <v>1341</v>
      </c>
      <c r="L27" s="57">
        <v>0.25797373358348974</v>
      </c>
      <c r="M27" s="36">
        <v>0</v>
      </c>
      <c r="N27" s="57">
        <v>-1</v>
      </c>
    </row>
    <row r="28" spans="2:14" outlineLevel="1">
      <c r="B28" s="56" t="s">
        <v>82</v>
      </c>
      <c r="C28" s="36">
        <v>11806</v>
      </c>
      <c r="D28" s="57">
        <v>-9.7814458199602661E-2</v>
      </c>
      <c r="E28" s="36">
        <v>3522</v>
      </c>
      <c r="F28" s="57">
        <v>-6.0048038430744577E-2</v>
      </c>
      <c r="G28" s="36">
        <v>4825</v>
      </c>
      <c r="H28" s="57">
        <v>-0.16738567730802412</v>
      </c>
      <c r="I28" s="36">
        <v>1744</v>
      </c>
      <c r="J28" s="57">
        <v>5.7372346528983265E-4</v>
      </c>
      <c r="K28" s="36">
        <v>1287</v>
      </c>
      <c r="L28" s="57">
        <v>-4.1697691734921771E-2</v>
      </c>
      <c r="M28" s="36">
        <v>428</v>
      </c>
      <c r="N28" s="57">
        <v>-6.5502183406113579E-2</v>
      </c>
    </row>
    <row r="29" spans="2:14" outlineLevel="1">
      <c r="B29" s="56" t="s">
        <v>81</v>
      </c>
      <c r="C29" s="36">
        <v>13859</v>
      </c>
      <c r="D29" s="57">
        <v>0.10465487007811247</v>
      </c>
      <c r="E29" s="36">
        <v>4091</v>
      </c>
      <c r="F29" s="57">
        <v>0.1263766519823788</v>
      </c>
      <c r="G29" s="36">
        <v>5765</v>
      </c>
      <c r="H29" s="57">
        <v>0.13910294408219714</v>
      </c>
      <c r="I29" s="36">
        <v>2007</v>
      </c>
      <c r="J29" s="57">
        <v>0.39181692094313458</v>
      </c>
      <c r="K29" s="36">
        <v>1605</v>
      </c>
      <c r="L29" s="57">
        <v>-0.11764705882352944</v>
      </c>
      <c r="M29" s="36">
        <v>391</v>
      </c>
      <c r="N29" s="57">
        <v>-0.33952702702702697</v>
      </c>
    </row>
    <row r="30" spans="2:14" outlineLevel="1">
      <c r="B30" s="56" t="s">
        <v>80</v>
      </c>
      <c r="C30" s="36">
        <v>13740</v>
      </c>
      <c r="D30" s="57">
        <v>8.9093214965123568E-2</v>
      </c>
      <c r="E30" s="36">
        <v>3794</v>
      </c>
      <c r="F30" s="57">
        <v>4.57552370452039E-2</v>
      </c>
      <c r="G30" s="36">
        <v>5775</v>
      </c>
      <c r="H30" s="57">
        <v>4.260696876692549E-2</v>
      </c>
      <c r="I30" s="36">
        <v>2163</v>
      </c>
      <c r="J30" s="57">
        <v>0.45754716981132071</v>
      </c>
      <c r="K30" s="36">
        <v>1528</v>
      </c>
      <c r="L30" s="57">
        <v>6.4808362369338068E-2</v>
      </c>
      <c r="M30" s="36">
        <v>480</v>
      </c>
      <c r="N30" s="57">
        <v>-9.4339622641509413E-2</v>
      </c>
    </row>
    <row r="31" spans="2:14" outlineLevel="1">
      <c r="B31" s="56" t="s">
        <v>79</v>
      </c>
      <c r="C31" s="36">
        <v>13595</v>
      </c>
      <c r="D31" s="57">
        <v>0.1153499056526377</v>
      </c>
      <c r="E31" s="36">
        <v>4194</v>
      </c>
      <c r="F31" s="57">
        <v>9.7044206120847409E-2</v>
      </c>
      <c r="G31" s="36">
        <v>5723</v>
      </c>
      <c r="H31" s="57">
        <v>0.11559454191033147</v>
      </c>
      <c r="I31" s="36">
        <v>1897</v>
      </c>
      <c r="J31" s="57">
        <v>0.37963636363636355</v>
      </c>
      <c r="K31" s="36">
        <v>1307</v>
      </c>
      <c r="L31" s="57">
        <v>-1.2839879154078582E-2</v>
      </c>
      <c r="M31" s="36">
        <v>474</v>
      </c>
      <c r="N31" s="57">
        <v>-0.11731843575418999</v>
      </c>
    </row>
    <row r="32" spans="2:14">
      <c r="B32" s="60">
        <v>2010</v>
      </c>
      <c r="C32" s="61">
        <v>165871</v>
      </c>
      <c r="D32" s="62">
        <v>3.5431817472455496E-2</v>
      </c>
      <c r="E32" s="61">
        <v>45114</v>
      </c>
      <c r="F32" s="62">
        <v>-3.8532031882698936E-2</v>
      </c>
      <c r="G32" s="61">
        <v>70426</v>
      </c>
      <c r="H32" s="62">
        <v>1.2609814663043339E-2</v>
      </c>
      <c r="I32" s="61">
        <v>31679</v>
      </c>
      <c r="J32" s="62">
        <v>0.3265912897822445</v>
      </c>
      <c r="K32" s="61">
        <v>16879</v>
      </c>
      <c r="L32" s="62">
        <v>3.2796916110873209E-2</v>
      </c>
      <c r="M32" s="61">
        <v>1773</v>
      </c>
      <c r="N32" s="62">
        <v>-0.49357326478149099</v>
      </c>
    </row>
    <row r="33" spans="2:16" hidden="1" outlineLevel="1">
      <c r="B33" s="63" t="s">
        <v>90</v>
      </c>
      <c r="C33" s="64">
        <v>12338</v>
      </c>
      <c r="D33" s="57">
        <v>8.1711379975451415E-2</v>
      </c>
      <c r="E33" s="64">
        <v>3719</v>
      </c>
      <c r="F33" s="57">
        <v>6.226792345044263E-2</v>
      </c>
      <c r="G33" s="64">
        <v>5209</v>
      </c>
      <c r="H33" s="57">
        <v>2.4184034604797455E-2</v>
      </c>
      <c r="I33" s="64">
        <v>1791</v>
      </c>
      <c r="J33" s="57">
        <v>0.48016528925619828</v>
      </c>
      <c r="K33" s="64">
        <v>1244</v>
      </c>
      <c r="L33" s="57">
        <v>5.8723404255319078E-2</v>
      </c>
      <c r="M33" s="64">
        <v>375</v>
      </c>
      <c r="N33" s="57">
        <v>-0.13594470046082952</v>
      </c>
    </row>
    <row r="34" spans="2:16" hidden="1" outlineLevel="1">
      <c r="B34" s="63" t="s">
        <v>89</v>
      </c>
      <c r="C34" s="64">
        <v>14806</v>
      </c>
      <c r="D34" s="57">
        <v>-3.1147755529380983E-2</v>
      </c>
      <c r="E34" s="64">
        <v>4344</v>
      </c>
      <c r="F34" s="57">
        <v>-4.6113306982872193E-2</v>
      </c>
      <c r="G34" s="64">
        <v>6157</v>
      </c>
      <c r="H34" s="57">
        <v>-6.6555488174651289E-2</v>
      </c>
      <c r="I34" s="64">
        <v>2251</v>
      </c>
      <c r="J34" s="57">
        <v>0.29815455594002316</v>
      </c>
      <c r="K34" s="64">
        <v>1526</v>
      </c>
      <c r="L34" s="57">
        <v>-0.11020408163265305</v>
      </c>
      <c r="M34" s="64">
        <v>528</v>
      </c>
      <c r="N34" s="57">
        <v>-0.22693997071742311</v>
      </c>
    </row>
    <row r="35" spans="2:16" hidden="1" outlineLevel="1">
      <c r="B35" s="63" t="s">
        <v>88</v>
      </c>
      <c r="C35" s="64">
        <v>15338</v>
      </c>
      <c r="D35" s="57">
        <v>-0.18988010352294937</v>
      </c>
      <c r="E35" s="64">
        <v>4589</v>
      </c>
      <c r="F35" s="57">
        <v>0.26175419301622216</v>
      </c>
      <c r="G35" s="64">
        <v>6827</v>
      </c>
      <c r="H35" s="57">
        <v>-0.24812775330396475</v>
      </c>
      <c r="I35" s="64">
        <v>2462</v>
      </c>
      <c r="J35" s="57">
        <v>-0.1137508999280058</v>
      </c>
      <c r="K35" s="64">
        <v>1460</v>
      </c>
      <c r="L35" s="57">
        <v>-0.47139753801593054</v>
      </c>
      <c r="M35" s="64">
        <v>0</v>
      </c>
      <c r="N35" s="57">
        <v>-1</v>
      </c>
    </row>
    <row r="36" spans="2:16" hidden="1" outlineLevel="1">
      <c r="B36" s="63" t="s">
        <v>87</v>
      </c>
      <c r="C36" s="64">
        <v>13649</v>
      </c>
      <c r="D36" s="57">
        <v>-0.24561985298181621</v>
      </c>
      <c r="E36" s="64">
        <v>3782</v>
      </c>
      <c r="F36" s="57">
        <v>6.1167227833894611E-2</v>
      </c>
      <c r="G36" s="64">
        <v>6080</v>
      </c>
      <c r="H36" s="57">
        <v>-0.195128408790045</v>
      </c>
      <c r="I36" s="64">
        <v>2381</v>
      </c>
      <c r="J36" s="57">
        <v>-0.27297709923664126</v>
      </c>
      <c r="K36" s="64">
        <v>1406</v>
      </c>
      <c r="L36" s="57">
        <v>-0.53931847968545221</v>
      </c>
      <c r="M36" s="64">
        <v>0</v>
      </c>
      <c r="N36" s="57">
        <v>-1</v>
      </c>
    </row>
    <row r="37" spans="2:16" hidden="1" outlineLevel="1">
      <c r="B37" s="63" t="s">
        <v>86</v>
      </c>
      <c r="C37" s="64">
        <v>14608</v>
      </c>
      <c r="D37" s="57">
        <v>-0.22586115527291994</v>
      </c>
      <c r="E37" s="64">
        <v>4466</v>
      </c>
      <c r="F37" s="57">
        <v>0.17743211178486695</v>
      </c>
      <c r="G37" s="64">
        <v>6288</v>
      </c>
      <c r="H37" s="57">
        <v>-0.28658951667801225</v>
      </c>
      <c r="I37" s="64">
        <v>2553</v>
      </c>
      <c r="J37" s="57">
        <v>-0.17244732576985411</v>
      </c>
      <c r="K37" s="64">
        <v>1219</v>
      </c>
      <c r="L37" s="57">
        <v>-0.50787242632216389</v>
      </c>
      <c r="M37" s="64">
        <v>82</v>
      </c>
      <c r="N37" s="57">
        <v>-0.88302425106990012</v>
      </c>
    </row>
    <row r="38" spans="2:16" ht="13.5" hidden="1" customHeight="1" outlineLevel="1" thickBot="1">
      <c r="B38" s="63" t="s">
        <v>85</v>
      </c>
      <c r="C38" s="64">
        <v>13859</v>
      </c>
      <c r="D38" s="57">
        <v>-0.27329453096324263</v>
      </c>
      <c r="E38" s="64">
        <v>3974</v>
      </c>
      <c r="F38" s="57">
        <v>0.1292980960500143</v>
      </c>
      <c r="G38" s="64">
        <v>6533</v>
      </c>
      <c r="H38" s="57">
        <v>-0.23041583225350448</v>
      </c>
      <c r="I38" s="64">
        <v>2096</v>
      </c>
      <c r="J38" s="57">
        <v>-0.37711738484398216</v>
      </c>
      <c r="K38" s="64">
        <v>1167</v>
      </c>
      <c r="L38" s="57">
        <v>-0.61900097943192955</v>
      </c>
      <c r="M38" s="64">
        <v>89</v>
      </c>
      <c r="N38" s="57">
        <v>-0.85984251968503933</v>
      </c>
      <c r="P38" s="48" t="s">
        <v>92</v>
      </c>
    </row>
    <row r="39" spans="2:16" hidden="1" outlineLevel="1">
      <c r="B39" s="63" t="s">
        <v>84</v>
      </c>
      <c r="C39" s="64">
        <v>12458</v>
      </c>
      <c r="D39" s="57">
        <v>-0.1143811758015213</v>
      </c>
      <c r="E39" s="64">
        <v>3533</v>
      </c>
      <c r="F39" s="57">
        <v>0.22588480222068008</v>
      </c>
      <c r="G39" s="64">
        <v>5277</v>
      </c>
      <c r="H39" s="57">
        <v>-0.15133483435188166</v>
      </c>
      <c r="I39" s="64">
        <v>2181</v>
      </c>
      <c r="J39" s="57">
        <v>-0.17040699885888166</v>
      </c>
      <c r="K39" s="64">
        <v>1334</v>
      </c>
      <c r="L39" s="57">
        <v>-0.31799591002044991</v>
      </c>
      <c r="M39" s="64">
        <v>133</v>
      </c>
      <c r="N39" s="57">
        <v>-0.65183246073298429</v>
      </c>
    </row>
    <row r="40" spans="2:16" hidden="1" outlineLevel="1">
      <c r="B40" s="63" t="s">
        <v>83</v>
      </c>
      <c r="C40" s="64">
        <v>12702</v>
      </c>
      <c r="D40" s="57">
        <v>-0.17240031274433154</v>
      </c>
      <c r="E40" s="64">
        <v>3685</v>
      </c>
      <c r="F40" s="57">
        <v>4.6346782988004875E-3</v>
      </c>
      <c r="G40" s="64">
        <v>5653</v>
      </c>
      <c r="H40" s="57">
        <v>-0.10055688146380271</v>
      </c>
      <c r="I40" s="64">
        <v>2121</v>
      </c>
      <c r="J40" s="57">
        <v>-0.13002461033634127</v>
      </c>
      <c r="K40" s="64">
        <v>1066</v>
      </c>
      <c r="L40" s="57">
        <v>-0.55285234899328861</v>
      </c>
      <c r="M40" s="64">
        <v>177</v>
      </c>
      <c r="N40" s="57">
        <v>-0.69109947643979064</v>
      </c>
    </row>
    <row r="41" spans="2:16" hidden="1" outlineLevel="1">
      <c r="B41" s="63" t="s">
        <v>82</v>
      </c>
      <c r="C41" s="64">
        <v>13086</v>
      </c>
      <c r="D41" s="57">
        <v>-0.2424891461649783</v>
      </c>
      <c r="E41" s="64">
        <v>3747</v>
      </c>
      <c r="F41" s="57">
        <v>-0.10186960690316393</v>
      </c>
      <c r="G41" s="64">
        <v>5795</v>
      </c>
      <c r="H41" s="57">
        <v>-0.27070224012081545</v>
      </c>
      <c r="I41" s="64">
        <v>1743</v>
      </c>
      <c r="J41" s="57">
        <v>-0.19491916859122405</v>
      </c>
      <c r="K41" s="64">
        <v>1343</v>
      </c>
      <c r="L41" s="57">
        <v>-0.45339845339845342</v>
      </c>
      <c r="M41" s="64">
        <v>458</v>
      </c>
      <c r="N41" s="57">
        <v>-0.14392523364485976</v>
      </c>
    </row>
    <row r="42" spans="2:16" hidden="1" outlineLevel="1">
      <c r="B42" s="63" t="s">
        <v>81</v>
      </c>
      <c r="C42" s="64">
        <v>12546</v>
      </c>
      <c r="D42" s="57">
        <v>-0.30454545454545456</v>
      </c>
      <c r="E42" s="64">
        <v>3632</v>
      </c>
      <c r="F42" s="57">
        <v>-0.16754526701810679</v>
      </c>
      <c r="G42" s="64">
        <v>5061</v>
      </c>
      <c r="H42" s="57">
        <v>-0.33582677165354335</v>
      </c>
      <c r="I42" s="64">
        <v>1442</v>
      </c>
      <c r="J42" s="57">
        <v>-0.49598042642432716</v>
      </c>
      <c r="K42" s="64">
        <v>1819</v>
      </c>
      <c r="L42" s="57">
        <v>-0.24081803005008351</v>
      </c>
      <c r="M42" s="64">
        <v>592</v>
      </c>
      <c r="N42" s="57">
        <v>-0.26</v>
      </c>
    </row>
    <row r="43" spans="2:16" hidden="1" outlineLevel="1">
      <c r="B43" s="63" t="s">
        <v>80</v>
      </c>
      <c r="C43" s="64">
        <v>12616</v>
      </c>
      <c r="D43" s="57">
        <v>-8.6194408228306485E-2</v>
      </c>
      <c r="E43" s="64">
        <v>3628</v>
      </c>
      <c r="F43" s="57">
        <v>-3.0464991982896872E-2</v>
      </c>
      <c r="G43" s="64">
        <v>5539</v>
      </c>
      <c r="H43" s="57">
        <v>3.4553604781471847E-2</v>
      </c>
      <c r="I43" s="64">
        <v>1484</v>
      </c>
      <c r="J43" s="57">
        <v>-0.29933899905571293</v>
      </c>
      <c r="K43" s="64">
        <v>1435</v>
      </c>
      <c r="L43" s="57">
        <v>-0.26560900716479019</v>
      </c>
      <c r="M43" s="64">
        <v>530</v>
      </c>
      <c r="N43" s="57">
        <v>-0.16927899686520376</v>
      </c>
    </row>
    <row r="44" spans="2:16" hidden="1" outlineLevel="1">
      <c r="B44" s="63" t="s">
        <v>79</v>
      </c>
      <c r="C44" s="64">
        <v>12189</v>
      </c>
      <c r="D44" s="57">
        <v>3.2353688489878962E-2</v>
      </c>
      <c r="E44" s="64">
        <v>3823</v>
      </c>
      <c r="F44" s="57">
        <v>0.21984684109763886</v>
      </c>
      <c r="G44" s="64">
        <v>5130</v>
      </c>
      <c r="H44" s="57">
        <v>-1.7053075301781906E-2</v>
      </c>
      <c r="I44" s="64">
        <v>1375</v>
      </c>
      <c r="J44" s="57">
        <v>-0.10887880751782242</v>
      </c>
      <c r="K44" s="64">
        <v>1324</v>
      </c>
      <c r="L44" s="57">
        <v>-0.10358835477318895</v>
      </c>
      <c r="M44" s="64">
        <v>537</v>
      </c>
      <c r="N44" s="57">
        <v>0.23732718894009208</v>
      </c>
    </row>
    <row r="45" spans="2:16" collapsed="1">
      <c r="B45" s="65">
        <v>2009</v>
      </c>
      <c r="C45" s="66">
        <v>160195</v>
      </c>
      <c r="D45" s="67">
        <v>-0.16564235044115039</v>
      </c>
      <c r="E45" s="66">
        <v>46922</v>
      </c>
      <c r="F45" s="67">
        <v>5.3740259156953796E-2</v>
      </c>
      <c r="G45" s="66">
        <v>69549</v>
      </c>
      <c r="H45" s="67">
        <v>-0.17460034891586851</v>
      </c>
      <c r="I45" s="66">
        <v>23880</v>
      </c>
      <c r="J45" s="67">
        <v>-0.18221978699359609</v>
      </c>
      <c r="K45" s="66">
        <v>16343</v>
      </c>
      <c r="L45" s="67">
        <v>-0.39172993896084563</v>
      </c>
      <c r="M45" s="66">
        <v>3501</v>
      </c>
      <c r="N45" s="67">
        <v>-0.5095951813979549</v>
      </c>
    </row>
    <row r="46" spans="2:16" hidden="1" outlineLevel="1">
      <c r="B46" s="63" t="s">
        <v>90</v>
      </c>
      <c r="C46" s="64">
        <v>11406</v>
      </c>
      <c r="D46" s="57">
        <v>-0.20426956885726244</v>
      </c>
      <c r="E46" s="64">
        <v>3501</v>
      </c>
      <c r="F46" s="57">
        <v>-0.10597548518896838</v>
      </c>
      <c r="G46" s="64">
        <v>5086</v>
      </c>
      <c r="H46" s="57">
        <v>-0.15933884297520662</v>
      </c>
      <c r="I46" s="64">
        <v>1210</v>
      </c>
      <c r="J46" s="57">
        <v>-0.28655660377358494</v>
      </c>
      <c r="K46" s="64">
        <v>1175</v>
      </c>
      <c r="L46" s="57">
        <v>-0.42486539402838963</v>
      </c>
      <c r="M46" s="64">
        <v>434</v>
      </c>
      <c r="N46" s="57">
        <v>-0.31001589825119236</v>
      </c>
    </row>
    <row r="47" spans="2:16" hidden="1" outlineLevel="1">
      <c r="B47" s="63" t="s">
        <v>89</v>
      </c>
      <c r="C47" s="64">
        <v>15282</v>
      </c>
      <c r="D47" s="57">
        <v>-6.72607421875E-2</v>
      </c>
      <c r="E47" s="64">
        <v>4554</v>
      </c>
      <c r="F47" s="57">
        <v>8.8172043010752654E-2</v>
      </c>
      <c r="G47" s="64">
        <v>6596</v>
      </c>
      <c r="H47" s="57">
        <v>-5.5420306458542123E-2</v>
      </c>
      <c r="I47" s="64">
        <v>1734</v>
      </c>
      <c r="J47" s="57">
        <v>-0.14874815905743743</v>
      </c>
      <c r="K47" s="64">
        <v>1715</v>
      </c>
      <c r="L47" s="57">
        <v>-0.32902973395931145</v>
      </c>
      <c r="M47" s="64">
        <v>683</v>
      </c>
      <c r="N47" s="57">
        <v>9.6308186195826595E-2</v>
      </c>
    </row>
    <row r="48" spans="2:16" hidden="1" outlineLevel="1">
      <c r="B48" s="63" t="s">
        <v>88</v>
      </c>
      <c r="C48" s="64">
        <v>18933</v>
      </c>
      <c r="D48" s="57">
        <v>0.20869509703779365</v>
      </c>
      <c r="E48" s="64">
        <v>3637</v>
      </c>
      <c r="F48" s="57">
        <v>0.26460361613351879</v>
      </c>
      <c r="G48" s="64">
        <v>9080</v>
      </c>
      <c r="H48" s="57">
        <v>0.19160104986876636</v>
      </c>
      <c r="I48" s="64">
        <v>2778</v>
      </c>
      <c r="J48" s="57">
        <v>0.14556701030927832</v>
      </c>
      <c r="K48" s="64">
        <v>2762</v>
      </c>
      <c r="L48" s="57">
        <v>6.926722566533039E-3</v>
      </c>
      <c r="M48" s="64">
        <v>676</v>
      </c>
      <c r="N48" s="57" t="s">
        <v>143</v>
      </c>
    </row>
    <row r="49" spans="2:14" hidden="1" outlineLevel="1">
      <c r="B49" s="63" t="s">
        <v>87</v>
      </c>
      <c r="C49" s="64">
        <v>18093</v>
      </c>
      <c r="D49" s="57">
        <v>0.4075774078107981</v>
      </c>
      <c r="E49" s="64">
        <v>3564</v>
      </c>
      <c r="F49" s="57">
        <v>0.3681381957773513</v>
      </c>
      <c r="G49" s="64">
        <v>7554</v>
      </c>
      <c r="H49" s="57">
        <v>0.3386496544391282</v>
      </c>
      <c r="I49" s="64">
        <v>3275</v>
      </c>
      <c r="J49" s="57">
        <v>0.35666942833471427</v>
      </c>
      <c r="K49" s="64">
        <v>3052</v>
      </c>
      <c r="L49" s="57">
        <v>0.39233576642335777</v>
      </c>
      <c r="M49" s="64">
        <v>648</v>
      </c>
      <c r="N49" s="57" t="s">
        <v>143</v>
      </c>
    </row>
    <row r="50" spans="2:14" hidden="1" outlineLevel="1">
      <c r="B50" s="63" t="s">
        <v>86</v>
      </c>
      <c r="C50" s="64">
        <v>18870</v>
      </c>
      <c r="D50" s="57">
        <v>0.65933872669715088</v>
      </c>
      <c r="E50" s="64">
        <v>3793</v>
      </c>
      <c r="F50" s="57">
        <v>0.40325564187939333</v>
      </c>
      <c r="G50" s="64">
        <v>8814</v>
      </c>
      <c r="H50" s="57">
        <v>0.71745908028059246</v>
      </c>
      <c r="I50" s="64">
        <v>3085</v>
      </c>
      <c r="J50" s="57">
        <v>0.70253863134657846</v>
      </c>
      <c r="K50" s="64">
        <v>2477</v>
      </c>
      <c r="L50" s="57">
        <v>0.43594202898550716</v>
      </c>
      <c r="M50" s="64">
        <v>701</v>
      </c>
      <c r="N50" s="57" t="s">
        <v>143</v>
      </c>
    </row>
    <row r="51" spans="2:14" hidden="1" outlineLevel="1">
      <c r="B51" s="63" t="s">
        <v>85</v>
      </c>
      <c r="C51" s="64">
        <v>19071</v>
      </c>
      <c r="D51" s="57">
        <v>0.40683092357627615</v>
      </c>
      <c r="E51" s="64">
        <v>3519</v>
      </c>
      <c r="F51" s="57">
        <v>0.34569789674952189</v>
      </c>
      <c r="G51" s="64">
        <v>8489</v>
      </c>
      <c r="H51" s="57">
        <v>0.30379358009522339</v>
      </c>
      <c r="I51" s="64">
        <v>3365</v>
      </c>
      <c r="J51" s="57">
        <v>0.44855789926818779</v>
      </c>
      <c r="K51" s="64">
        <v>3063</v>
      </c>
      <c r="L51" s="57">
        <v>0.45372567631703853</v>
      </c>
      <c r="M51" s="64">
        <v>635</v>
      </c>
      <c r="N51" s="57" t="s">
        <v>143</v>
      </c>
    </row>
    <row r="52" spans="2:14" hidden="1" outlineLevel="1">
      <c r="B52" s="63" t="s">
        <v>84</v>
      </c>
      <c r="C52" s="64">
        <v>14067</v>
      </c>
      <c r="D52" s="57">
        <v>0.36268526591107242</v>
      </c>
      <c r="E52" s="64">
        <v>2882</v>
      </c>
      <c r="F52" s="57">
        <v>0.27353071144498453</v>
      </c>
      <c r="G52" s="64">
        <v>6218</v>
      </c>
      <c r="H52" s="57">
        <v>0.48118151500714634</v>
      </c>
      <c r="I52" s="64">
        <v>2629</v>
      </c>
      <c r="J52" s="57">
        <v>0.24009433962264159</v>
      </c>
      <c r="K52" s="64">
        <v>1956</v>
      </c>
      <c r="L52" s="57">
        <v>0.12284730195177951</v>
      </c>
      <c r="M52" s="64">
        <v>382</v>
      </c>
      <c r="N52" s="57" t="s">
        <v>143</v>
      </c>
    </row>
    <row r="53" spans="2:14" hidden="1" outlineLevel="1">
      <c r="B53" s="63" t="s">
        <v>83</v>
      </c>
      <c r="C53" s="64">
        <v>15348</v>
      </c>
      <c r="D53" s="57">
        <v>0.53387967219668209</v>
      </c>
      <c r="E53" s="64">
        <v>3668</v>
      </c>
      <c r="F53" s="57">
        <v>0.49409368635437878</v>
      </c>
      <c r="G53" s="64">
        <v>6285</v>
      </c>
      <c r="H53" s="57">
        <v>0.50286944045911053</v>
      </c>
      <c r="I53" s="64">
        <v>2438</v>
      </c>
      <c r="J53" s="57">
        <v>0.38365493757094216</v>
      </c>
      <c r="K53" s="64">
        <v>2384</v>
      </c>
      <c r="L53" s="57">
        <v>0.48350964530180462</v>
      </c>
      <c r="M53" s="64">
        <v>573</v>
      </c>
      <c r="N53" s="57" t="s">
        <v>143</v>
      </c>
    </row>
    <row r="54" spans="2:14" hidden="1" outlineLevel="1">
      <c r="B54" s="63" t="s">
        <v>82</v>
      </c>
      <c r="C54" s="64">
        <v>17275</v>
      </c>
      <c r="D54" s="57">
        <v>0.34195603200497171</v>
      </c>
      <c r="E54" s="64">
        <v>4172</v>
      </c>
      <c r="F54" s="57">
        <v>0.42925659472422062</v>
      </c>
      <c r="G54" s="64">
        <v>7946</v>
      </c>
      <c r="H54" s="57">
        <v>0.51699121802214587</v>
      </c>
      <c r="I54" s="64">
        <v>2165</v>
      </c>
      <c r="J54" s="57">
        <v>-0.23417049876193841</v>
      </c>
      <c r="K54" s="64">
        <v>2457</v>
      </c>
      <c r="L54" s="57">
        <v>0.30068819481206988</v>
      </c>
      <c r="M54" s="64">
        <v>535</v>
      </c>
      <c r="N54" s="57" t="s">
        <v>143</v>
      </c>
    </row>
    <row r="55" spans="2:14" hidden="1" outlineLevel="1">
      <c r="B55" s="63" t="s">
        <v>81</v>
      </c>
      <c r="C55" s="64">
        <v>18040</v>
      </c>
      <c r="D55" s="57">
        <v>0.4999584268728694</v>
      </c>
      <c r="E55" s="64">
        <v>4363</v>
      </c>
      <c r="F55" s="57">
        <v>0.35328784119106693</v>
      </c>
      <c r="G55" s="64">
        <v>7620</v>
      </c>
      <c r="H55" s="57">
        <v>0.52552552552552556</v>
      </c>
      <c r="I55" s="64">
        <v>2861</v>
      </c>
      <c r="J55" s="57">
        <v>0.45081135902636915</v>
      </c>
      <c r="K55" s="64">
        <v>2396</v>
      </c>
      <c r="L55" s="57">
        <v>0.30501089324618746</v>
      </c>
      <c r="M55" s="64">
        <v>800</v>
      </c>
      <c r="N55" s="57" t="s">
        <v>143</v>
      </c>
    </row>
    <row r="56" spans="2:14" hidden="1" outlineLevel="1">
      <c r="B56" s="63" t="s">
        <v>80</v>
      </c>
      <c r="C56" s="64">
        <v>13806</v>
      </c>
      <c r="D56" s="57">
        <v>0.30590238365493749</v>
      </c>
      <c r="E56" s="64">
        <v>3742</v>
      </c>
      <c r="F56" s="57">
        <v>0.29975686002084068</v>
      </c>
      <c r="G56" s="64">
        <v>5354</v>
      </c>
      <c r="H56" s="57">
        <v>0.22798165137614679</v>
      </c>
      <c r="I56" s="64">
        <v>2118</v>
      </c>
      <c r="J56" s="57">
        <v>0.29779411764705888</v>
      </c>
      <c r="K56" s="64">
        <v>1954</v>
      </c>
      <c r="L56" s="57">
        <v>0.14873603762492649</v>
      </c>
      <c r="M56" s="64">
        <v>638</v>
      </c>
      <c r="N56" s="57" t="s">
        <v>143</v>
      </c>
    </row>
    <row r="57" spans="2:14" hidden="1" outlineLevel="1">
      <c r="B57" s="63" t="s">
        <v>79</v>
      </c>
      <c r="C57" s="64">
        <v>11807</v>
      </c>
      <c r="D57" s="57">
        <v>0.18520377434250146</v>
      </c>
      <c r="E57" s="64">
        <v>3134</v>
      </c>
      <c r="F57" s="57">
        <v>0.25209748302037549</v>
      </c>
      <c r="G57" s="64">
        <v>5219</v>
      </c>
      <c r="H57" s="57">
        <v>0.24410011918951136</v>
      </c>
      <c r="I57" s="64">
        <v>1543</v>
      </c>
      <c r="J57" s="57">
        <v>-9.7132826214160306E-2</v>
      </c>
      <c r="K57" s="64">
        <v>1477</v>
      </c>
      <c r="L57" s="57">
        <v>-5.0160771704180096E-2</v>
      </c>
      <c r="M57" s="64">
        <v>434</v>
      </c>
      <c r="N57" s="57" t="s">
        <v>143</v>
      </c>
    </row>
    <row r="58" spans="2:14" collapsed="1">
      <c r="B58" s="65">
        <v>2008</v>
      </c>
      <c r="C58" s="66">
        <v>191998</v>
      </c>
      <c r="D58" s="67">
        <v>0.28060989681645077</v>
      </c>
      <c r="E58" s="66">
        <v>44529</v>
      </c>
      <c r="F58" s="67">
        <v>0.26708021512107671</v>
      </c>
      <c r="G58" s="66">
        <v>84261</v>
      </c>
      <c r="H58" s="67">
        <v>0.29419263673644913</v>
      </c>
      <c r="I58" s="66">
        <v>29201</v>
      </c>
      <c r="J58" s="67">
        <v>0.18084030894900716</v>
      </c>
      <c r="K58" s="66">
        <v>26868</v>
      </c>
      <c r="L58" s="67">
        <v>0.1338622552329507</v>
      </c>
      <c r="M58" s="66">
        <v>7139</v>
      </c>
      <c r="N58" s="67">
        <v>4.7020766773162936</v>
      </c>
    </row>
    <row r="59" spans="2:14" hidden="1" outlineLevel="1">
      <c r="B59" s="63" t="s">
        <v>90</v>
      </c>
      <c r="C59" s="64">
        <v>14334</v>
      </c>
      <c r="D59" s="57">
        <v>0.2737936550253266</v>
      </c>
      <c r="E59" s="64">
        <v>3916</v>
      </c>
      <c r="F59" s="57">
        <v>0.18702637162776603</v>
      </c>
      <c r="G59" s="64">
        <v>6050</v>
      </c>
      <c r="H59" s="57">
        <v>0.3241409498796235</v>
      </c>
      <c r="I59" s="64">
        <v>1696</v>
      </c>
      <c r="J59" s="57">
        <v>5.4726368159204064E-2</v>
      </c>
      <c r="K59" s="64">
        <v>2043</v>
      </c>
      <c r="L59" s="57">
        <v>0.14969048958919529</v>
      </c>
      <c r="M59" s="64">
        <v>629</v>
      </c>
      <c r="N59" s="57" t="s">
        <v>143</v>
      </c>
    </row>
    <row r="60" spans="2:14" hidden="1" outlineLevel="1">
      <c r="B60" s="63" t="s">
        <v>89</v>
      </c>
      <c r="C60" s="64">
        <v>16384</v>
      </c>
      <c r="D60" s="57">
        <v>0.24868531361938873</v>
      </c>
      <c r="E60" s="64">
        <v>4185</v>
      </c>
      <c r="F60" s="57">
        <v>0.1554389839867476</v>
      </c>
      <c r="G60" s="64">
        <v>6983</v>
      </c>
      <c r="H60" s="57">
        <v>0.35697629226583749</v>
      </c>
      <c r="I60" s="64">
        <v>2037</v>
      </c>
      <c r="J60" s="57">
        <v>-8.2845565060783444E-2</v>
      </c>
      <c r="K60" s="64">
        <v>2556</v>
      </c>
      <c r="L60" s="57">
        <v>0.1988742964352721</v>
      </c>
      <c r="M60" s="64">
        <v>623</v>
      </c>
      <c r="N60" s="57" t="s">
        <v>143</v>
      </c>
    </row>
    <row r="61" spans="2:14" hidden="1" outlineLevel="1">
      <c r="B61" s="63" t="s">
        <v>88</v>
      </c>
      <c r="C61" s="64">
        <v>15664</v>
      </c>
      <c r="D61" s="57">
        <v>-3.3802121885023406E-2</v>
      </c>
      <c r="E61" s="64">
        <v>2876</v>
      </c>
      <c r="F61" s="57">
        <v>-6.7142393772299691E-2</v>
      </c>
      <c r="G61" s="64">
        <v>7620</v>
      </c>
      <c r="H61" s="57">
        <v>1.1414919033713833E-2</v>
      </c>
      <c r="I61" s="64">
        <v>2425</v>
      </c>
      <c r="J61" s="57">
        <v>9.2834610184767907E-2</v>
      </c>
      <c r="K61" s="64">
        <v>2743</v>
      </c>
      <c r="L61" s="57">
        <v>-0.1875</v>
      </c>
      <c r="M61" s="64">
        <v>0</v>
      </c>
      <c r="N61" s="57" t="s">
        <v>143</v>
      </c>
    </row>
    <row r="62" spans="2:14" hidden="1" outlineLevel="1">
      <c r="B62" s="63" t="s">
        <v>87</v>
      </c>
      <c r="C62" s="64">
        <v>12854</v>
      </c>
      <c r="D62" s="57">
        <v>4.8621308533202789E-2</v>
      </c>
      <c r="E62" s="64">
        <v>2605</v>
      </c>
      <c r="F62" s="57">
        <v>9.3618807724601183E-2</v>
      </c>
      <c r="G62" s="64">
        <v>5643</v>
      </c>
      <c r="H62" s="57">
        <v>3.7353255069370039E-3</v>
      </c>
      <c r="I62" s="64">
        <v>2414</v>
      </c>
      <c r="J62" s="57">
        <v>-2.8913672036348093E-3</v>
      </c>
      <c r="K62" s="64">
        <v>2192</v>
      </c>
      <c r="L62" s="57">
        <v>0.19585379159847238</v>
      </c>
      <c r="M62" s="64">
        <v>0</v>
      </c>
      <c r="N62" s="57" t="s">
        <v>143</v>
      </c>
    </row>
    <row r="63" spans="2:14" hidden="1" outlineLevel="1">
      <c r="B63" s="63" t="s">
        <v>86</v>
      </c>
      <c r="C63" s="64">
        <v>11372</v>
      </c>
      <c r="D63" s="57">
        <v>0.11435570798628114</v>
      </c>
      <c r="E63" s="64">
        <v>2703</v>
      </c>
      <c r="F63" s="57">
        <v>0.19760744350908288</v>
      </c>
      <c r="G63" s="64">
        <v>5132</v>
      </c>
      <c r="H63" s="57">
        <v>0.13364258891097847</v>
      </c>
      <c r="I63" s="64">
        <v>1812</v>
      </c>
      <c r="J63" s="57">
        <v>3.8990825688073327E-2</v>
      </c>
      <c r="K63" s="64">
        <v>1725</v>
      </c>
      <c r="L63" s="57">
        <v>2.8622540250447193E-2</v>
      </c>
      <c r="M63" s="64">
        <v>0</v>
      </c>
      <c r="N63" s="57" t="s">
        <v>143</v>
      </c>
    </row>
    <row r="64" spans="2:14" hidden="1" outlineLevel="1">
      <c r="B64" s="63" t="s">
        <v>85</v>
      </c>
      <c r="C64" s="64">
        <v>13556</v>
      </c>
      <c r="D64" s="57">
        <v>0.15291716278278611</v>
      </c>
      <c r="E64" s="64">
        <v>2615</v>
      </c>
      <c r="F64" s="57">
        <v>0.18971792538671517</v>
      </c>
      <c r="G64" s="64">
        <v>6511</v>
      </c>
      <c r="H64" s="57">
        <v>0.1691506554138984</v>
      </c>
      <c r="I64" s="64">
        <v>2323</v>
      </c>
      <c r="J64" s="57">
        <v>-2.8033472803347226E-2</v>
      </c>
      <c r="K64" s="64">
        <v>2107</v>
      </c>
      <c r="L64" s="57">
        <v>0.31605246720799496</v>
      </c>
      <c r="M64" s="64">
        <v>0</v>
      </c>
      <c r="N64" s="57" t="s">
        <v>143</v>
      </c>
    </row>
    <row r="65" spans="2:14" hidden="1" outlineLevel="1">
      <c r="B65" s="63" t="s">
        <v>84</v>
      </c>
      <c r="C65" s="64">
        <v>10323</v>
      </c>
      <c r="D65" s="57">
        <v>0.25936318165182382</v>
      </c>
      <c r="E65" s="64">
        <v>2263</v>
      </c>
      <c r="F65" s="57">
        <v>0.18357740585774063</v>
      </c>
      <c r="G65" s="64">
        <v>4198</v>
      </c>
      <c r="H65" s="57">
        <v>0.28852056476365862</v>
      </c>
      <c r="I65" s="64">
        <v>2120</v>
      </c>
      <c r="J65" s="57">
        <v>0.29822412737293336</v>
      </c>
      <c r="K65" s="64">
        <v>1742</v>
      </c>
      <c r="L65" s="57">
        <v>0.24964131994261129</v>
      </c>
      <c r="M65" s="64">
        <v>0</v>
      </c>
      <c r="N65" s="57" t="s">
        <v>143</v>
      </c>
    </row>
    <row r="66" spans="2:14" hidden="1" outlineLevel="1">
      <c r="B66" s="63" t="s">
        <v>83</v>
      </c>
      <c r="C66" s="64">
        <v>10006</v>
      </c>
      <c r="D66" s="57">
        <v>5.6042216358838992E-2</v>
      </c>
      <c r="E66" s="64">
        <v>2455</v>
      </c>
      <c r="F66" s="57">
        <v>0.22078567876678279</v>
      </c>
      <c r="G66" s="64">
        <v>4182</v>
      </c>
      <c r="H66" s="57">
        <v>0.10168598524762906</v>
      </c>
      <c r="I66" s="64">
        <v>1762</v>
      </c>
      <c r="J66" s="57">
        <v>-9.8721227621483387E-2</v>
      </c>
      <c r="K66" s="64">
        <v>1607</v>
      </c>
      <c r="L66" s="57">
        <v>-6.1879743140688892E-2</v>
      </c>
      <c r="M66" s="64">
        <v>0</v>
      </c>
      <c r="N66" s="57" t="s">
        <v>143</v>
      </c>
    </row>
    <row r="67" spans="2:14" hidden="1" outlineLevel="1">
      <c r="B67" s="63" t="s">
        <v>82</v>
      </c>
      <c r="C67" s="64">
        <v>12873</v>
      </c>
      <c r="D67" s="57">
        <v>0.6960474308300395</v>
      </c>
      <c r="E67" s="64">
        <v>2919</v>
      </c>
      <c r="F67" s="57">
        <v>1.3945857260049221</v>
      </c>
      <c r="G67" s="64">
        <v>5238</v>
      </c>
      <c r="H67" s="57">
        <v>0.30330928091565057</v>
      </c>
      <c r="I67" s="64">
        <v>2827</v>
      </c>
      <c r="J67" s="57">
        <v>1.5062056737588652</v>
      </c>
      <c r="K67" s="64">
        <v>1889</v>
      </c>
      <c r="L67" s="57">
        <v>0.54330065359477131</v>
      </c>
      <c r="M67" s="64">
        <v>0</v>
      </c>
      <c r="N67" s="57" t="s">
        <v>143</v>
      </c>
    </row>
    <row r="68" spans="2:14" hidden="1" outlineLevel="1">
      <c r="B68" s="63" t="s">
        <v>81</v>
      </c>
      <c r="C68" s="64">
        <v>12027</v>
      </c>
      <c r="D68" s="57">
        <v>0.7972205618649133</v>
      </c>
      <c r="E68" s="64">
        <v>3224</v>
      </c>
      <c r="F68" s="57">
        <v>0.79610027855153209</v>
      </c>
      <c r="G68" s="64">
        <v>4995</v>
      </c>
      <c r="H68" s="57">
        <v>0.83910162002945499</v>
      </c>
      <c r="I68" s="64">
        <v>1972</v>
      </c>
      <c r="J68" s="57">
        <v>0.55643251775848457</v>
      </c>
      <c r="K68" s="64">
        <v>1836</v>
      </c>
      <c r="L68" s="57">
        <v>1.0087527352297592</v>
      </c>
      <c r="M68" s="64">
        <v>0</v>
      </c>
      <c r="N68" s="57" t="s">
        <v>143</v>
      </c>
    </row>
    <row r="69" spans="2:14" hidden="1" outlineLevel="1">
      <c r="B69" s="63" t="s">
        <v>80</v>
      </c>
      <c r="C69" s="64">
        <v>10572</v>
      </c>
      <c r="D69" s="57">
        <v>0.80348004094165804</v>
      </c>
      <c r="E69" s="64">
        <v>2879</v>
      </c>
      <c r="F69" s="57">
        <v>0.99238754325259526</v>
      </c>
      <c r="G69" s="64">
        <v>4360</v>
      </c>
      <c r="H69" s="57">
        <v>0.65653495440729492</v>
      </c>
      <c r="I69" s="64">
        <v>1632</v>
      </c>
      <c r="J69" s="57">
        <v>0.78751369112814906</v>
      </c>
      <c r="K69" s="64">
        <v>1701</v>
      </c>
      <c r="L69" s="57">
        <v>0.95068807339449535</v>
      </c>
      <c r="M69" s="64">
        <v>0</v>
      </c>
      <c r="N69" s="57" t="s">
        <v>143</v>
      </c>
    </row>
    <row r="70" spans="2:14" hidden="1" outlineLevel="1">
      <c r="B70" s="63" t="s">
        <v>79</v>
      </c>
      <c r="C70" s="64">
        <v>9962</v>
      </c>
      <c r="D70" s="57">
        <v>0.51929235931066042</v>
      </c>
      <c r="E70" s="64">
        <v>2503</v>
      </c>
      <c r="F70" s="57">
        <v>0.7865810135617417</v>
      </c>
      <c r="G70" s="64">
        <v>4195</v>
      </c>
      <c r="H70" s="57">
        <v>0.32585335018963346</v>
      </c>
      <c r="I70" s="64">
        <v>1709</v>
      </c>
      <c r="J70" s="57">
        <v>1.0969325153374232</v>
      </c>
      <c r="K70" s="64">
        <v>1555</v>
      </c>
      <c r="L70" s="57">
        <v>0.32115548003398464</v>
      </c>
      <c r="M70" s="64">
        <v>0</v>
      </c>
      <c r="N70" s="57" t="s">
        <v>143</v>
      </c>
    </row>
    <row r="71" spans="2:14" collapsed="1">
      <c r="B71" s="65">
        <v>2007</v>
      </c>
      <c r="C71" s="66">
        <v>149927</v>
      </c>
      <c r="D71" s="67">
        <v>0.25798791743581129</v>
      </c>
      <c r="E71" s="66">
        <v>35143</v>
      </c>
      <c r="F71" s="67">
        <v>0.31997445913461542</v>
      </c>
      <c r="G71" s="66">
        <v>65107</v>
      </c>
      <c r="H71" s="67">
        <v>0.23890622621403557</v>
      </c>
      <c r="I71" s="66">
        <v>24729</v>
      </c>
      <c r="J71" s="67">
        <v>0.2173377965934824</v>
      </c>
      <c r="K71" s="66">
        <v>23696</v>
      </c>
      <c r="L71" s="67">
        <v>0.20345352971051289</v>
      </c>
      <c r="M71" s="66">
        <v>1252</v>
      </c>
      <c r="N71" s="67" t="s">
        <v>143</v>
      </c>
    </row>
    <row r="72" spans="2:14" hidden="1" outlineLevel="1">
      <c r="B72" s="63" t="s">
        <v>90</v>
      </c>
      <c r="C72" s="64">
        <v>11253</v>
      </c>
      <c r="D72" s="57">
        <v>0.94218156713841905</v>
      </c>
      <c r="E72" s="64">
        <v>3299</v>
      </c>
      <c r="F72" s="57">
        <v>1.6777597402597402</v>
      </c>
      <c r="G72" s="64">
        <v>4569</v>
      </c>
      <c r="H72" s="57">
        <v>0.60147213459516302</v>
      </c>
      <c r="I72" s="64">
        <v>1608</v>
      </c>
      <c r="J72" s="57">
        <v>1.8868940754039496</v>
      </c>
      <c r="K72" s="64">
        <v>1777</v>
      </c>
      <c r="L72" s="57">
        <v>0.54253472222222232</v>
      </c>
      <c r="M72" s="64">
        <v>0</v>
      </c>
      <c r="N72" s="57" t="s">
        <v>143</v>
      </c>
    </row>
    <row r="73" spans="2:14" hidden="1" outlineLevel="1">
      <c r="B73" s="63" t="s">
        <v>89</v>
      </c>
      <c r="C73" s="64">
        <v>13121</v>
      </c>
      <c r="D73" s="57">
        <v>0.77334774969590492</v>
      </c>
      <c r="E73" s="64">
        <v>3622</v>
      </c>
      <c r="F73" s="57">
        <v>1.5328671328671328</v>
      </c>
      <c r="G73" s="64">
        <v>5146</v>
      </c>
      <c r="H73" s="57">
        <v>0.48043728423475263</v>
      </c>
      <c r="I73" s="64">
        <v>2221</v>
      </c>
      <c r="J73" s="57">
        <v>1.1032196969696968</v>
      </c>
      <c r="K73" s="64">
        <v>2132</v>
      </c>
      <c r="L73" s="57">
        <v>0.48364648573416846</v>
      </c>
      <c r="M73" s="64">
        <v>0</v>
      </c>
      <c r="N73" s="57" t="s">
        <v>143</v>
      </c>
    </row>
    <row r="74" spans="2:14" hidden="1" outlineLevel="1">
      <c r="B74" s="63" t="s">
        <v>88</v>
      </c>
      <c r="C74" s="64">
        <v>16212</v>
      </c>
      <c r="D74" s="57">
        <v>0.69174579985390805</v>
      </c>
      <c r="E74" s="64">
        <v>3083</v>
      </c>
      <c r="F74" s="57">
        <v>0.55002513826043242</v>
      </c>
      <c r="G74" s="64">
        <v>7534</v>
      </c>
      <c r="H74" s="57">
        <v>0.25399467376830898</v>
      </c>
      <c r="I74" s="64">
        <v>2219</v>
      </c>
      <c r="J74" s="57">
        <v>1.83397190293742</v>
      </c>
      <c r="K74" s="64">
        <v>3376</v>
      </c>
      <c r="L74" s="57">
        <v>3.2042341220423411</v>
      </c>
      <c r="M74" s="64">
        <v>0</v>
      </c>
      <c r="N74" s="57" t="s">
        <v>143</v>
      </c>
    </row>
    <row r="75" spans="2:14" hidden="1" outlineLevel="1">
      <c r="B75" s="63" t="s">
        <v>87</v>
      </c>
      <c r="C75" s="64">
        <v>12258</v>
      </c>
      <c r="D75" s="57">
        <v>1.1225974025974028</v>
      </c>
      <c r="E75" s="64">
        <v>2382</v>
      </c>
      <c r="F75" s="57">
        <v>0.33820224719101133</v>
      </c>
      <c r="G75" s="64">
        <v>5622</v>
      </c>
      <c r="H75" s="57">
        <v>1.1681450057848051</v>
      </c>
      <c r="I75" s="64">
        <v>2421</v>
      </c>
      <c r="J75" s="57">
        <v>2.8674121405750799</v>
      </c>
      <c r="K75" s="64">
        <v>1833</v>
      </c>
      <c r="L75" s="57">
        <v>1.3621134020618557</v>
      </c>
      <c r="M75" s="64">
        <v>0</v>
      </c>
      <c r="N75" s="57" t="s">
        <v>143</v>
      </c>
    </row>
    <row r="76" spans="2:14" hidden="1" outlineLevel="1">
      <c r="B76" s="63" t="s">
        <v>86</v>
      </c>
      <c r="C76" s="64">
        <v>10205</v>
      </c>
      <c r="D76" s="57">
        <v>1.0104412923561861</v>
      </c>
      <c r="E76" s="64">
        <v>2257</v>
      </c>
      <c r="F76" s="57">
        <v>1.2615230460921842</v>
      </c>
      <c r="G76" s="64">
        <v>4527</v>
      </c>
      <c r="H76" s="57">
        <v>0.81007596961215511</v>
      </c>
      <c r="I76" s="64">
        <v>1744</v>
      </c>
      <c r="J76" s="57">
        <v>1.4121715076071921</v>
      </c>
      <c r="K76" s="64">
        <v>1677</v>
      </c>
      <c r="L76" s="57">
        <v>0.96370023419203754</v>
      </c>
      <c r="M76" s="64">
        <v>0</v>
      </c>
      <c r="N76" s="57" t="s">
        <v>143</v>
      </c>
    </row>
    <row r="77" spans="2:14" hidden="1" outlineLevel="1">
      <c r="B77" s="63" t="s">
        <v>85</v>
      </c>
      <c r="C77" s="64">
        <v>11758</v>
      </c>
      <c r="D77" s="57">
        <v>0.93324564288063128</v>
      </c>
      <c r="E77" s="64">
        <v>2198</v>
      </c>
      <c r="F77" s="57">
        <v>0.91130434782608694</v>
      </c>
      <c r="G77" s="64">
        <v>5569</v>
      </c>
      <c r="H77" s="57">
        <v>0.5866096866096866</v>
      </c>
      <c r="I77" s="64">
        <v>2390</v>
      </c>
      <c r="J77" s="57">
        <v>2.8548387096774195</v>
      </c>
      <c r="K77" s="64">
        <v>1601</v>
      </c>
      <c r="L77" s="57">
        <v>0.9962593516209477</v>
      </c>
      <c r="M77" s="64">
        <v>0</v>
      </c>
      <c r="N77" s="57" t="s">
        <v>143</v>
      </c>
    </row>
    <row r="78" spans="2:14" hidden="1" outlineLevel="1">
      <c r="B78" s="63" t="s">
        <v>84</v>
      </c>
      <c r="C78" s="64">
        <v>8197</v>
      </c>
      <c r="D78" s="57">
        <v>1.1922974057234557</v>
      </c>
      <c r="E78" s="64">
        <v>1912</v>
      </c>
      <c r="F78" s="57">
        <v>0.90818363273453095</v>
      </c>
      <c r="G78" s="64">
        <v>3258</v>
      </c>
      <c r="H78" s="57">
        <v>0.89639115250291046</v>
      </c>
      <c r="I78" s="64">
        <v>1633</v>
      </c>
      <c r="J78" s="57">
        <v>2.0466417910447761</v>
      </c>
      <c r="K78" s="64">
        <v>1394</v>
      </c>
      <c r="L78" s="57">
        <v>1.8861283643892341</v>
      </c>
      <c r="M78" s="64">
        <v>0</v>
      </c>
      <c r="N78" s="57" t="s">
        <v>143</v>
      </c>
    </row>
    <row r="79" spans="2:14" hidden="1" outlineLevel="1">
      <c r="B79" s="63" t="s">
        <v>83</v>
      </c>
      <c r="C79" s="64">
        <v>9475</v>
      </c>
      <c r="D79" s="57">
        <v>0.98512465954326411</v>
      </c>
      <c r="E79" s="64">
        <v>2011</v>
      </c>
      <c r="F79" s="57">
        <v>1.0395537525354968</v>
      </c>
      <c r="G79" s="64">
        <v>3796</v>
      </c>
      <c r="H79" s="57">
        <v>0.51114649681528657</v>
      </c>
      <c r="I79" s="64">
        <v>1955</v>
      </c>
      <c r="J79" s="57">
        <v>2.1892332789559545</v>
      </c>
      <c r="K79" s="64">
        <v>1713</v>
      </c>
      <c r="L79" s="57">
        <v>1.5876132930513593</v>
      </c>
      <c r="M79" s="64">
        <v>0</v>
      </c>
      <c r="N79" s="57" t="s">
        <v>143</v>
      </c>
    </row>
    <row r="80" spans="2:14" hidden="1" outlineLevel="1">
      <c r="B80" s="63" t="s">
        <v>82</v>
      </c>
      <c r="C80" s="64">
        <v>7590</v>
      </c>
      <c r="D80" s="57">
        <v>0.20056944005061683</v>
      </c>
      <c r="E80" s="64">
        <v>1219</v>
      </c>
      <c r="F80" s="57">
        <v>-0.18461538461538463</v>
      </c>
      <c r="G80" s="64">
        <v>4019</v>
      </c>
      <c r="H80" s="57">
        <v>0.25593749999999993</v>
      </c>
      <c r="I80" s="64">
        <v>1128</v>
      </c>
      <c r="J80" s="57">
        <v>0.934819897084048</v>
      </c>
      <c r="K80" s="64">
        <v>1224</v>
      </c>
      <c r="L80" s="57">
        <v>0.45195729537366547</v>
      </c>
      <c r="M80" s="64">
        <v>0</v>
      </c>
      <c r="N80" s="57">
        <v>-1</v>
      </c>
    </row>
    <row r="81" spans="2:14" hidden="1" outlineLevel="1">
      <c r="B81" s="63" t="s">
        <v>81</v>
      </c>
      <c r="C81" s="64">
        <v>6692</v>
      </c>
      <c r="D81" s="57">
        <v>0.15339538090313676</v>
      </c>
      <c r="E81" s="64">
        <v>1795</v>
      </c>
      <c r="F81" s="57">
        <v>0.21694915254237279</v>
      </c>
      <c r="G81" s="64">
        <v>2716</v>
      </c>
      <c r="H81" s="57">
        <v>-0.12668810289389065</v>
      </c>
      <c r="I81" s="64">
        <v>1267</v>
      </c>
      <c r="J81" s="57">
        <v>8.5984848484848477</v>
      </c>
      <c r="K81" s="64">
        <v>914</v>
      </c>
      <c r="L81" s="57">
        <v>0.17329910141206684</v>
      </c>
      <c r="M81" s="64">
        <v>0</v>
      </c>
      <c r="N81" s="57">
        <v>-1</v>
      </c>
    </row>
    <row r="82" spans="2:14" hidden="1" outlineLevel="1">
      <c r="B82" s="63" t="s">
        <v>80</v>
      </c>
      <c r="C82" s="64">
        <v>5862</v>
      </c>
      <c r="D82" s="57">
        <v>6.0227889310906058E-2</v>
      </c>
      <c r="E82" s="64">
        <v>1445</v>
      </c>
      <c r="F82" s="57">
        <v>0.31006346328195833</v>
      </c>
      <c r="G82" s="64">
        <v>2632</v>
      </c>
      <c r="H82" s="57">
        <v>-0.21315396113602392</v>
      </c>
      <c r="I82" s="64">
        <v>913</v>
      </c>
      <c r="J82" s="57">
        <v>6.362903225806452</v>
      </c>
      <c r="K82" s="64">
        <v>872</v>
      </c>
      <c r="L82" s="57">
        <v>0.11224489795918369</v>
      </c>
      <c r="M82" s="64">
        <v>0</v>
      </c>
      <c r="N82" s="57">
        <v>-1</v>
      </c>
    </row>
    <row r="83" spans="2:14" hidden="1" outlineLevel="1">
      <c r="B83" s="63" t="s">
        <v>79</v>
      </c>
      <c r="C83" s="64">
        <v>6557</v>
      </c>
      <c r="D83" s="57">
        <v>-4.9158932714617132E-2</v>
      </c>
      <c r="E83" s="64">
        <v>1401</v>
      </c>
      <c r="F83" s="57">
        <v>-0.17588235294117649</v>
      </c>
      <c r="G83" s="64">
        <v>3164</v>
      </c>
      <c r="H83" s="57">
        <v>-5.9453032104637371E-2</v>
      </c>
      <c r="I83" s="64">
        <v>815</v>
      </c>
      <c r="J83" s="57">
        <v>0.37205387205387197</v>
      </c>
      <c r="K83" s="64">
        <v>1177</v>
      </c>
      <c r="L83" s="57">
        <v>0.19492385786802036</v>
      </c>
      <c r="M83" s="64">
        <v>0</v>
      </c>
      <c r="N83" s="57">
        <v>-1</v>
      </c>
    </row>
    <row r="84" spans="2:14" collapsed="1">
      <c r="B84" s="65">
        <v>2006</v>
      </c>
      <c r="C84" s="66">
        <v>119180</v>
      </c>
      <c r="D84" s="67">
        <v>0.63776281434657145</v>
      </c>
      <c r="E84" s="66">
        <v>26624</v>
      </c>
      <c r="F84" s="67">
        <v>0.62937576499388004</v>
      </c>
      <c r="G84" s="66">
        <v>52552</v>
      </c>
      <c r="H84" s="67">
        <v>0.37606703325477864</v>
      </c>
      <c r="I84" s="66">
        <v>20314</v>
      </c>
      <c r="J84" s="67">
        <v>1.924139916510724</v>
      </c>
      <c r="K84" s="66">
        <v>19690</v>
      </c>
      <c r="L84" s="67">
        <v>0.9005791505791505</v>
      </c>
      <c r="M84" s="66">
        <v>0</v>
      </c>
      <c r="N84" s="67">
        <v>-1</v>
      </c>
    </row>
    <row r="85" spans="2:14" hidden="1" outlineLevel="1">
      <c r="B85" s="63" t="s">
        <v>90</v>
      </c>
      <c r="C85" s="64">
        <v>5794</v>
      </c>
      <c r="D85" s="57">
        <v>-0.16416618580496245</v>
      </c>
      <c r="E85" s="64">
        <v>1232</v>
      </c>
      <c r="F85" s="57">
        <v>-0.31517509727626458</v>
      </c>
      <c r="G85" s="64">
        <v>2853</v>
      </c>
      <c r="H85" s="57">
        <v>-0.16627703097603741</v>
      </c>
      <c r="I85" s="64">
        <v>557</v>
      </c>
      <c r="J85" s="57">
        <v>0.21350762527233114</v>
      </c>
      <c r="K85" s="64">
        <v>1152</v>
      </c>
      <c r="L85" s="57">
        <v>0.14855433698903298</v>
      </c>
      <c r="M85" s="64">
        <v>0</v>
      </c>
      <c r="N85" s="57">
        <v>-1</v>
      </c>
    </row>
    <row r="86" spans="2:14" hidden="1" outlineLevel="1">
      <c r="B86" s="63" t="s">
        <v>89</v>
      </c>
      <c r="C86" s="64">
        <v>7399</v>
      </c>
      <c r="D86" s="57">
        <v>-0.11801168196447731</v>
      </c>
      <c r="E86" s="64">
        <v>1430</v>
      </c>
      <c r="F86" s="57">
        <v>-0.29695181907571289</v>
      </c>
      <c r="G86" s="64">
        <v>3476</v>
      </c>
      <c r="H86" s="57">
        <v>-0.13811058765187201</v>
      </c>
      <c r="I86" s="64">
        <v>1056</v>
      </c>
      <c r="J86" s="57">
        <v>0.34180432020330365</v>
      </c>
      <c r="K86" s="64">
        <v>1437</v>
      </c>
      <c r="L86" s="57">
        <v>8.207831325301207E-2</v>
      </c>
      <c r="M86" s="64">
        <v>0</v>
      </c>
      <c r="N86" s="57">
        <v>-1</v>
      </c>
    </row>
    <row r="87" spans="2:14" hidden="1" outlineLevel="1">
      <c r="B87" s="63" t="s">
        <v>88</v>
      </c>
      <c r="C87" s="64">
        <v>9583</v>
      </c>
      <c r="D87" s="57">
        <v>-0.13612187866221936</v>
      </c>
      <c r="E87" s="64">
        <v>1989</v>
      </c>
      <c r="F87" s="57">
        <v>-9.673024523160767E-2</v>
      </c>
      <c r="G87" s="64">
        <v>6008</v>
      </c>
      <c r="H87" s="57">
        <v>-3.0811421196967226E-2</v>
      </c>
      <c r="I87" s="64">
        <v>783</v>
      </c>
      <c r="J87" s="57">
        <v>-0.30461811722912968</v>
      </c>
      <c r="K87" s="64">
        <v>803</v>
      </c>
      <c r="L87" s="57">
        <v>-0.43370944992947813</v>
      </c>
      <c r="M87" s="64">
        <v>0</v>
      </c>
      <c r="N87" s="57">
        <v>-1</v>
      </c>
    </row>
    <row r="88" spans="2:14" hidden="1" outlineLevel="1">
      <c r="B88" s="63" t="s">
        <v>87</v>
      </c>
      <c r="C88" s="64">
        <v>5775</v>
      </c>
      <c r="D88" s="57">
        <v>-0.3023677216719014</v>
      </c>
      <c r="E88" s="64">
        <v>1780</v>
      </c>
      <c r="F88" s="57">
        <v>3.3821871476888976E-3</v>
      </c>
      <c r="G88" s="64">
        <v>2593</v>
      </c>
      <c r="H88" s="57">
        <v>-0.39131455399061033</v>
      </c>
      <c r="I88" s="64">
        <v>626</v>
      </c>
      <c r="J88" s="57">
        <v>-0.1880674448767834</v>
      </c>
      <c r="K88" s="64">
        <v>776</v>
      </c>
      <c r="L88" s="57">
        <v>-0.47318397827562797</v>
      </c>
      <c r="M88" s="64">
        <v>0</v>
      </c>
      <c r="N88" s="57" t="s">
        <v>143</v>
      </c>
    </row>
    <row r="89" spans="2:14" hidden="1" outlineLevel="1">
      <c r="B89" s="63" t="s">
        <v>86</v>
      </c>
      <c r="C89" s="64">
        <v>5076</v>
      </c>
      <c r="D89" s="57">
        <v>-0.29588014981273403</v>
      </c>
      <c r="E89" s="64">
        <v>998</v>
      </c>
      <c r="F89" s="57">
        <v>-0.40131973605278948</v>
      </c>
      <c r="G89" s="64">
        <v>2501</v>
      </c>
      <c r="H89" s="57">
        <v>-0.30662600499029669</v>
      </c>
      <c r="I89" s="64">
        <v>723</v>
      </c>
      <c r="J89" s="57">
        <v>-4.743083003952564E-2</v>
      </c>
      <c r="K89" s="64">
        <v>854</v>
      </c>
      <c r="L89" s="57">
        <v>-0.27380952380952384</v>
      </c>
      <c r="M89" s="64">
        <v>0</v>
      </c>
      <c r="N89" s="57" t="s">
        <v>143</v>
      </c>
    </row>
    <row r="90" spans="2:14" hidden="1" outlineLevel="1">
      <c r="B90" s="63" t="s">
        <v>85</v>
      </c>
      <c r="C90" s="64">
        <v>6082</v>
      </c>
      <c r="D90" s="57">
        <v>-0.29938947125907156</v>
      </c>
      <c r="E90" s="64">
        <v>1150</v>
      </c>
      <c r="F90" s="57">
        <v>-0.24142480211081796</v>
      </c>
      <c r="G90" s="64">
        <v>3510</v>
      </c>
      <c r="H90" s="57">
        <v>-0.336232980332829</v>
      </c>
      <c r="I90" s="64">
        <v>620</v>
      </c>
      <c r="J90" s="57">
        <v>6.4935064935065512E-3</v>
      </c>
      <c r="K90" s="64">
        <v>802</v>
      </c>
      <c r="L90" s="57">
        <v>-0.36399682791435373</v>
      </c>
      <c r="M90" s="64">
        <v>0</v>
      </c>
      <c r="N90" s="57" t="s">
        <v>143</v>
      </c>
    </row>
    <row r="91" spans="2:14" hidden="1" outlineLevel="1">
      <c r="B91" s="63" t="s">
        <v>84</v>
      </c>
      <c r="C91" s="64">
        <v>3739</v>
      </c>
      <c r="D91" s="57">
        <v>-0.36594878751907745</v>
      </c>
      <c r="E91" s="64">
        <v>1002</v>
      </c>
      <c r="F91" s="57">
        <v>-0.2238574748257165</v>
      </c>
      <c r="G91" s="64">
        <v>1718</v>
      </c>
      <c r="H91" s="57">
        <v>-0.43131413439258526</v>
      </c>
      <c r="I91" s="64">
        <v>536</v>
      </c>
      <c r="J91" s="57">
        <v>-8.3760683760683796E-2</v>
      </c>
      <c r="K91" s="64">
        <v>483</v>
      </c>
      <c r="L91" s="57">
        <v>-0.51700000000000002</v>
      </c>
      <c r="M91" s="64">
        <v>0</v>
      </c>
      <c r="N91" s="57" t="s">
        <v>143</v>
      </c>
    </row>
    <row r="92" spans="2:14" hidden="1" outlineLevel="1">
      <c r="B92" s="63" t="s">
        <v>83</v>
      </c>
      <c r="C92" s="64">
        <v>4773</v>
      </c>
      <c r="D92" s="57">
        <v>-0.41095890410958902</v>
      </c>
      <c r="E92" s="64">
        <v>986</v>
      </c>
      <c r="F92" s="57">
        <v>-0.47553191489361701</v>
      </c>
      <c r="G92" s="64">
        <v>2512</v>
      </c>
      <c r="H92" s="57">
        <v>-0.43461625028134143</v>
      </c>
      <c r="I92" s="64">
        <v>613</v>
      </c>
      <c r="J92" s="57">
        <v>-9.9853157121879588E-2</v>
      </c>
      <c r="K92" s="64">
        <v>662</v>
      </c>
      <c r="L92" s="57">
        <v>-0.39763421292083712</v>
      </c>
      <c r="M92" s="64">
        <v>0</v>
      </c>
      <c r="N92" s="57" t="s">
        <v>143</v>
      </c>
    </row>
    <row r="93" spans="2:14" hidden="1" outlineLevel="1">
      <c r="B93" s="63" t="s">
        <v>82</v>
      </c>
      <c r="C93" s="64">
        <v>6322</v>
      </c>
      <c r="D93" s="57">
        <v>-0.27690724007777656</v>
      </c>
      <c r="E93" s="64">
        <v>1495</v>
      </c>
      <c r="F93" s="57">
        <v>-0.32352941176470584</v>
      </c>
      <c r="G93" s="64">
        <v>3200</v>
      </c>
      <c r="H93" s="57">
        <v>-0.23609453330150398</v>
      </c>
      <c r="I93" s="64">
        <v>583</v>
      </c>
      <c r="J93" s="57">
        <v>-0.15629522431259046</v>
      </c>
      <c r="K93" s="64">
        <v>843</v>
      </c>
      <c r="L93" s="57">
        <v>-0.38824383164005805</v>
      </c>
      <c r="M93" s="64">
        <v>201</v>
      </c>
      <c r="N93" s="57">
        <v>-0.26909090909090905</v>
      </c>
    </row>
    <row r="94" spans="2:14" hidden="1" outlineLevel="1">
      <c r="B94" s="63" t="s">
        <v>81</v>
      </c>
      <c r="C94" s="64">
        <v>5802</v>
      </c>
      <c r="D94" s="57">
        <v>-0.34940569634447183</v>
      </c>
      <c r="E94" s="64">
        <v>1475</v>
      </c>
      <c r="F94" s="57">
        <v>-0.20741536808167649</v>
      </c>
      <c r="G94" s="64">
        <v>3110</v>
      </c>
      <c r="H94" s="57">
        <v>-0.35490562124040659</v>
      </c>
      <c r="I94" s="64">
        <v>132</v>
      </c>
      <c r="J94" s="57">
        <v>-0.70989010989010981</v>
      </c>
      <c r="K94" s="64">
        <v>779</v>
      </c>
      <c r="L94" s="57">
        <v>-0.50882723833543508</v>
      </c>
      <c r="M94" s="64">
        <v>306</v>
      </c>
      <c r="N94" s="57">
        <v>0.56923076923076921</v>
      </c>
    </row>
    <row r="95" spans="2:14" hidden="1" outlineLevel="1">
      <c r="B95" s="63" t="s">
        <v>80</v>
      </c>
      <c r="C95" s="64">
        <v>5529</v>
      </c>
      <c r="D95" s="57">
        <v>-0.3723464638437961</v>
      </c>
      <c r="E95" s="64">
        <v>1103</v>
      </c>
      <c r="F95" s="57">
        <v>-0.52436394997843894</v>
      </c>
      <c r="G95" s="64">
        <v>3345</v>
      </c>
      <c r="H95" s="57">
        <v>-0.21015348288075564</v>
      </c>
      <c r="I95" s="64">
        <v>124</v>
      </c>
      <c r="J95" s="57">
        <v>-0.39512195121951221</v>
      </c>
      <c r="K95" s="64">
        <v>784</v>
      </c>
      <c r="L95" s="57">
        <v>-0.55880697805289814</v>
      </c>
      <c r="M95" s="64">
        <v>173</v>
      </c>
      <c r="N95" s="57">
        <v>-0.36630036630036633</v>
      </c>
    </row>
    <row r="96" spans="2:14" hidden="1" outlineLevel="1">
      <c r="B96" s="63" t="s">
        <v>79</v>
      </c>
      <c r="C96" s="64">
        <v>6896</v>
      </c>
      <c r="D96" s="57">
        <v>-0.10812209001551987</v>
      </c>
      <c r="E96" s="64">
        <v>1700</v>
      </c>
      <c r="F96" s="57">
        <v>-0.13309535951045381</v>
      </c>
      <c r="G96" s="64">
        <v>3364</v>
      </c>
      <c r="H96" s="57">
        <v>-0.14554229108458216</v>
      </c>
      <c r="I96" s="64">
        <v>594</v>
      </c>
      <c r="J96" s="57">
        <v>1.6052631578947367</v>
      </c>
      <c r="K96" s="64">
        <v>985</v>
      </c>
      <c r="L96" s="57">
        <v>-0.24923780487804881</v>
      </c>
      <c r="M96" s="64">
        <v>253</v>
      </c>
      <c r="N96" s="57">
        <v>-0.13945578231292521</v>
      </c>
    </row>
    <row r="97" spans="2:14" collapsed="1">
      <c r="B97" s="65">
        <v>2005</v>
      </c>
      <c r="C97" s="66">
        <v>72770</v>
      </c>
      <c r="D97" s="67">
        <v>-0.26334224165856823</v>
      </c>
      <c r="E97" s="66">
        <v>16340</v>
      </c>
      <c r="F97" s="67">
        <v>-0.27422936839299994</v>
      </c>
      <c r="G97" s="66">
        <v>38190</v>
      </c>
      <c r="H97" s="67">
        <v>-0.25779807598872806</v>
      </c>
      <c r="I97" s="66">
        <v>6947</v>
      </c>
      <c r="J97" s="67">
        <v>-5.6498709765041455E-2</v>
      </c>
      <c r="K97" s="66">
        <v>10360</v>
      </c>
      <c r="L97" s="67">
        <v>-0.34475997723104168</v>
      </c>
      <c r="M97" s="66">
        <v>933</v>
      </c>
      <c r="N97" s="67">
        <v>-0.43144424131627057</v>
      </c>
    </row>
    <row r="98" spans="2:14" hidden="1" outlineLevel="1">
      <c r="B98" s="63" t="s">
        <v>90</v>
      </c>
      <c r="C98" s="64">
        <v>6932</v>
      </c>
      <c r="D98" s="57">
        <v>-0.15432475295839942</v>
      </c>
      <c r="E98" s="64">
        <v>1799</v>
      </c>
      <c r="F98" s="57">
        <v>-4.6634870164281916E-2</v>
      </c>
      <c r="G98" s="64">
        <v>3422</v>
      </c>
      <c r="H98" s="57">
        <v>-0.16678841003165323</v>
      </c>
      <c r="I98" s="64">
        <v>459</v>
      </c>
      <c r="J98" s="57">
        <v>-0.34051724137931039</v>
      </c>
      <c r="K98" s="64">
        <v>1003</v>
      </c>
      <c r="L98" s="57">
        <v>-0.23318042813455653</v>
      </c>
      <c r="M98" s="64">
        <v>249</v>
      </c>
      <c r="N98" s="57">
        <v>0.25125628140703515</v>
      </c>
    </row>
    <row r="99" spans="2:14" hidden="1" outlineLevel="1">
      <c r="B99" s="63" t="s">
        <v>89</v>
      </c>
      <c r="C99" s="64">
        <v>8389</v>
      </c>
      <c r="D99" s="57">
        <v>-0.17153861347027455</v>
      </c>
      <c r="E99" s="64">
        <v>2034</v>
      </c>
      <c r="F99" s="57">
        <v>-0.22098812715434701</v>
      </c>
      <c r="G99" s="64">
        <v>4033</v>
      </c>
      <c r="H99" s="57">
        <v>-0.10715076378127075</v>
      </c>
      <c r="I99" s="64">
        <v>787</v>
      </c>
      <c r="J99" s="57">
        <v>-0.10872027180067945</v>
      </c>
      <c r="K99" s="64">
        <v>1328</v>
      </c>
      <c r="L99" s="57">
        <v>-0.29021913415285938</v>
      </c>
      <c r="M99" s="64">
        <v>207</v>
      </c>
      <c r="N99" s="57">
        <v>-0.15163934426229508</v>
      </c>
    </row>
    <row r="100" spans="2:14" hidden="1" outlineLevel="1">
      <c r="B100" s="63" t="s">
        <v>88</v>
      </c>
      <c r="C100" s="64">
        <v>11093</v>
      </c>
      <c r="D100" s="57">
        <v>-5.6637469172548638E-2</v>
      </c>
      <c r="E100" s="64">
        <v>2202</v>
      </c>
      <c r="F100" s="57">
        <v>-0.17866467735919433</v>
      </c>
      <c r="G100" s="64">
        <v>6199</v>
      </c>
      <c r="H100" s="57">
        <v>0.17360848163574394</v>
      </c>
      <c r="I100" s="64">
        <v>1126</v>
      </c>
      <c r="J100" s="57">
        <v>0.15015321756894795</v>
      </c>
      <c r="K100" s="64">
        <v>1418</v>
      </c>
      <c r="L100" s="57">
        <v>-0.45293209876543206</v>
      </c>
      <c r="M100" s="64">
        <v>148</v>
      </c>
      <c r="N100" s="57">
        <v>-0.34222222222222221</v>
      </c>
    </row>
    <row r="101" spans="2:14" hidden="1" outlineLevel="1">
      <c r="B101" s="63" t="s">
        <v>87</v>
      </c>
      <c r="C101" s="64">
        <v>8278</v>
      </c>
      <c r="D101" s="57">
        <v>-6.6320775998195303E-2</v>
      </c>
      <c r="E101" s="64">
        <v>1774</v>
      </c>
      <c r="F101" s="57">
        <v>-7.023060796645697E-2</v>
      </c>
      <c r="G101" s="64">
        <v>4260</v>
      </c>
      <c r="H101" s="57">
        <v>3.9785208689284923E-2</v>
      </c>
      <c r="I101" s="64">
        <v>771</v>
      </c>
      <c r="J101" s="57">
        <v>-0.17803837953091683</v>
      </c>
      <c r="K101" s="64">
        <v>1473</v>
      </c>
      <c r="L101" s="57">
        <v>-0.20849005910800644</v>
      </c>
      <c r="M101" s="64">
        <v>0</v>
      </c>
      <c r="N101" s="57">
        <v>-1</v>
      </c>
    </row>
    <row r="102" spans="2:14" hidden="1" outlineLevel="1">
      <c r="B102" s="63" t="s">
        <v>86</v>
      </c>
      <c r="C102" s="64">
        <v>7209</v>
      </c>
      <c r="D102" s="57">
        <v>-9.6503321218197824E-2</v>
      </c>
      <c r="E102" s="64">
        <v>1667</v>
      </c>
      <c r="F102" s="57">
        <v>-0.18999028182701649</v>
      </c>
      <c r="G102" s="64">
        <v>3607</v>
      </c>
      <c r="H102" s="57">
        <v>-9.4173782019085883E-2</v>
      </c>
      <c r="I102" s="64">
        <v>759</v>
      </c>
      <c r="J102" s="57">
        <v>8.7392550143266412E-2</v>
      </c>
      <c r="K102" s="64">
        <v>1176</v>
      </c>
      <c r="L102" s="57">
        <v>-5.2377115229653493E-2</v>
      </c>
      <c r="M102" s="64">
        <v>0</v>
      </c>
      <c r="N102" s="57" t="s">
        <v>143</v>
      </c>
    </row>
    <row r="103" spans="2:14" hidden="1" outlineLevel="1">
      <c r="B103" s="63" t="s">
        <v>85</v>
      </c>
      <c r="C103" s="64">
        <v>8681</v>
      </c>
      <c r="D103" s="57">
        <v>-4.5414559049922976E-2</v>
      </c>
      <c r="E103" s="64">
        <v>1516</v>
      </c>
      <c r="F103" s="57">
        <v>-0.27045235803657364</v>
      </c>
      <c r="G103" s="64">
        <v>5288</v>
      </c>
      <c r="H103" s="57">
        <v>0.30696984676223438</v>
      </c>
      <c r="I103" s="64">
        <v>616</v>
      </c>
      <c r="J103" s="57">
        <v>-0.48235294117647054</v>
      </c>
      <c r="K103" s="64">
        <v>1261</v>
      </c>
      <c r="L103" s="57">
        <v>-0.29157303370786514</v>
      </c>
      <c r="M103" s="64">
        <v>0</v>
      </c>
      <c r="N103" s="57" t="s">
        <v>143</v>
      </c>
    </row>
    <row r="104" spans="2:14" hidden="1" outlineLevel="1">
      <c r="B104" s="63" t="s">
        <v>84</v>
      </c>
      <c r="C104" s="64">
        <v>5897</v>
      </c>
      <c r="D104" s="57">
        <v>-0.10339060361867114</v>
      </c>
      <c r="E104" s="64">
        <v>1291</v>
      </c>
      <c r="F104" s="57">
        <v>-0.34333672431332651</v>
      </c>
      <c r="G104" s="64">
        <v>3021</v>
      </c>
      <c r="H104" s="57">
        <v>0.11025358324145529</v>
      </c>
      <c r="I104" s="64">
        <v>585</v>
      </c>
      <c r="J104" s="57">
        <v>-0.1863699582753825</v>
      </c>
      <c r="K104" s="64">
        <v>1000</v>
      </c>
      <c r="L104" s="57">
        <v>-0.14602903501280962</v>
      </c>
      <c r="M104" s="64">
        <v>0</v>
      </c>
      <c r="N104" s="57" t="s">
        <v>143</v>
      </c>
    </row>
    <row r="105" spans="2:14" hidden="1" outlineLevel="1">
      <c r="B105" s="63" t="s">
        <v>83</v>
      </c>
      <c r="C105" s="64">
        <v>8103</v>
      </c>
      <c r="D105" s="57">
        <v>3.2097821933511739E-2</v>
      </c>
      <c r="E105" s="64">
        <v>1880</v>
      </c>
      <c r="F105" s="57">
        <v>-8.5158150851581516E-2</v>
      </c>
      <c r="G105" s="64">
        <v>4443</v>
      </c>
      <c r="H105" s="57">
        <v>0.21659364731653885</v>
      </c>
      <c r="I105" s="64">
        <v>681</v>
      </c>
      <c r="J105" s="57">
        <v>8.0952380952380887E-2</v>
      </c>
      <c r="K105" s="64">
        <v>1099</v>
      </c>
      <c r="L105" s="57">
        <v>-0.27410832232496696</v>
      </c>
      <c r="M105" s="64">
        <v>0</v>
      </c>
      <c r="N105" s="57" t="s">
        <v>143</v>
      </c>
    </row>
    <row r="106" spans="2:14" hidden="1" outlineLevel="1">
      <c r="B106" s="63" t="s">
        <v>82</v>
      </c>
      <c r="C106" s="64">
        <v>8743</v>
      </c>
      <c r="D106" s="57">
        <v>-0.22408590699325526</v>
      </c>
      <c r="E106" s="64">
        <v>2210</v>
      </c>
      <c r="F106" s="57">
        <v>-0.28176795580110492</v>
      </c>
      <c r="G106" s="64">
        <v>4189</v>
      </c>
      <c r="H106" s="57">
        <v>-0.22094104519248647</v>
      </c>
      <c r="I106" s="64">
        <v>691</v>
      </c>
      <c r="J106" s="57">
        <v>-0.20207852193995379</v>
      </c>
      <c r="K106" s="64">
        <v>1378</v>
      </c>
      <c r="L106" s="57">
        <v>-0.18845700824499412</v>
      </c>
      <c r="M106" s="64">
        <v>275</v>
      </c>
      <c r="N106" s="57">
        <v>0.10000000000000009</v>
      </c>
    </row>
    <row r="107" spans="2:14" hidden="1" outlineLevel="1">
      <c r="B107" s="63" t="s">
        <v>81</v>
      </c>
      <c r="C107" s="64">
        <v>8918</v>
      </c>
      <c r="D107" s="57">
        <v>-0.28248451202832081</v>
      </c>
      <c r="E107" s="64">
        <v>1861</v>
      </c>
      <c r="F107" s="57">
        <v>-0.48803301237964236</v>
      </c>
      <c r="G107" s="64">
        <v>4821</v>
      </c>
      <c r="H107" s="57">
        <v>-8.1539340826824125E-2</v>
      </c>
      <c r="I107" s="64">
        <v>455</v>
      </c>
      <c r="J107" s="57">
        <v>-0.55392156862745101</v>
      </c>
      <c r="K107" s="64">
        <v>1586</v>
      </c>
      <c r="L107" s="57">
        <v>-0.28942652329749108</v>
      </c>
      <c r="M107" s="64">
        <v>195</v>
      </c>
      <c r="N107" s="57">
        <v>-0.33447098976109213</v>
      </c>
    </row>
    <row r="108" spans="2:14" hidden="1" outlineLevel="1">
      <c r="B108" s="63" t="s">
        <v>80</v>
      </c>
      <c r="C108" s="64">
        <v>8809</v>
      </c>
      <c r="D108" s="57">
        <v>-0.1244409104462777</v>
      </c>
      <c r="E108" s="64">
        <v>2319</v>
      </c>
      <c r="F108" s="57">
        <v>-0.17795108117688763</v>
      </c>
      <c r="G108" s="64">
        <v>4235</v>
      </c>
      <c r="H108" s="57">
        <v>-3.7718700295387375E-2</v>
      </c>
      <c r="I108" s="64">
        <v>205</v>
      </c>
      <c r="J108" s="57">
        <v>-0.67460317460317465</v>
      </c>
      <c r="K108" s="64">
        <v>1777</v>
      </c>
      <c r="L108" s="57">
        <v>-6.0782241014799121E-2</v>
      </c>
      <c r="M108" s="64">
        <v>273</v>
      </c>
      <c r="N108" s="57">
        <v>-0.13880126182965302</v>
      </c>
    </row>
    <row r="109" spans="2:14" hidden="1" outlineLevel="1">
      <c r="B109" s="63" t="s">
        <v>79</v>
      </c>
      <c r="C109" s="64">
        <v>7732</v>
      </c>
      <c r="D109" s="57">
        <v>-0.14582412726469285</v>
      </c>
      <c r="E109" s="64">
        <v>1961</v>
      </c>
      <c r="F109" s="57">
        <v>-0.22428797468354433</v>
      </c>
      <c r="G109" s="64">
        <v>3937</v>
      </c>
      <c r="H109" s="57">
        <v>-6.7503552818569346E-2</v>
      </c>
      <c r="I109" s="64">
        <v>228</v>
      </c>
      <c r="J109" s="57">
        <v>-0.62866449511400657</v>
      </c>
      <c r="K109" s="64">
        <v>1312</v>
      </c>
      <c r="L109" s="57">
        <v>-9.2041522491349448E-2</v>
      </c>
      <c r="M109" s="64">
        <v>294</v>
      </c>
      <c r="N109" s="57">
        <v>0.20987654320987659</v>
      </c>
    </row>
    <row r="110" spans="2:14" collapsed="1">
      <c r="B110" s="65">
        <v>2004</v>
      </c>
      <c r="C110" s="66">
        <v>98784</v>
      </c>
      <c r="D110" s="67">
        <v>-0.12780441289433953</v>
      </c>
      <c r="E110" s="66">
        <v>22514</v>
      </c>
      <c r="F110" s="67">
        <v>-0.2317351987715407</v>
      </c>
      <c r="G110" s="66">
        <v>51455</v>
      </c>
      <c r="H110" s="67">
        <v>-3.8332720267941767E-3</v>
      </c>
      <c r="I110" s="66">
        <v>7363</v>
      </c>
      <c r="J110" s="67">
        <v>-0.25347257426746428</v>
      </c>
      <c r="K110" s="66">
        <v>15811</v>
      </c>
      <c r="L110" s="67">
        <v>-0.23266197524872601</v>
      </c>
      <c r="M110" s="66">
        <v>1641</v>
      </c>
      <c r="N110" s="67">
        <v>-0.10474631751227492</v>
      </c>
    </row>
    <row r="111" spans="2:14" hidden="1" outlineLevel="1">
      <c r="B111" s="63" t="s">
        <v>90</v>
      </c>
      <c r="C111" s="64">
        <v>8197</v>
      </c>
      <c r="D111" s="57">
        <v>-0.18462150601810401</v>
      </c>
      <c r="E111" s="64">
        <v>1887</v>
      </c>
      <c r="F111" s="57">
        <v>-0.37681638044914134</v>
      </c>
      <c r="G111" s="64">
        <v>4107</v>
      </c>
      <c r="H111" s="57">
        <v>-5.1720157007619449E-2</v>
      </c>
      <c r="I111" s="64">
        <v>696</v>
      </c>
      <c r="J111" s="57">
        <v>-0.11337579617834392</v>
      </c>
      <c r="K111" s="64">
        <v>1308</v>
      </c>
      <c r="L111" s="57">
        <v>-0.24129930394431554</v>
      </c>
      <c r="M111" s="64">
        <v>199</v>
      </c>
      <c r="N111" s="57">
        <v>7.5675675675675569E-2</v>
      </c>
    </row>
    <row r="112" spans="2:14" hidden="1" outlineLevel="1">
      <c r="B112" s="63" t="s">
        <v>89</v>
      </c>
      <c r="C112" s="64">
        <v>10126</v>
      </c>
      <c r="D112" s="57">
        <v>-0.15539244307281674</v>
      </c>
      <c r="E112" s="64">
        <v>2611</v>
      </c>
      <c r="F112" s="57">
        <v>-0.16179775280898878</v>
      </c>
      <c r="G112" s="64">
        <v>4517</v>
      </c>
      <c r="H112" s="57">
        <v>-0.16025283509946087</v>
      </c>
      <c r="I112" s="64">
        <v>883</v>
      </c>
      <c r="J112" s="57">
        <v>-0.1231380337636544</v>
      </c>
      <c r="K112" s="64">
        <v>1871</v>
      </c>
      <c r="L112" s="57">
        <v>-0.15108892921960071</v>
      </c>
      <c r="M112" s="64">
        <v>244</v>
      </c>
      <c r="N112" s="57">
        <v>-0.14084507042253525</v>
      </c>
    </row>
    <row r="113" spans="2:14" hidden="1" outlineLevel="1">
      <c r="B113" s="63" t="s">
        <v>88</v>
      </c>
      <c r="C113" s="64">
        <v>11759</v>
      </c>
      <c r="D113" s="57">
        <v>-0.1694448368413618</v>
      </c>
      <c r="E113" s="64">
        <v>2681</v>
      </c>
      <c r="F113" s="57">
        <v>-0.269880174291939</v>
      </c>
      <c r="G113" s="64">
        <v>5282</v>
      </c>
      <c r="H113" s="57">
        <v>-0.19272504967140458</v>
      </c>
      <c r="I113" s="64">
        <v>979</v>
      </c>
      <c r="J113" s="57">
        <v>-0.24576271186440679</v>
      </c>
      <c r="K113" s="64">
        <v>2592</v>
      </c>
      <c r="L113" s="57">
        <v>5.2375152253349544E-2</v>
      </c>
      <c r="M113" s="64">
        <v>225</v>
      </c>
      <c r="N113" s="57">
        <v>0.23626373626373631</v>
      </c>
    </row>
    <row r="114" spans="2:14" hidden="1" outlineLevel="1">
      <c r="B114" s="63" t="s">
        <v>87</v>
      </c>
      <c r="C114" s="64">
        <v>8866</v>
      </c>
      <c r="D114" s="57">
        <v>-0.25950054288816504</v>
      </c>
      <c r="E114" s="64">
        <v>1908</v>
      </c>
      <c r="F114" s="57">
        <v>-0.38787295476419636</v>
      </c>
      <c r="G114" s="64">
        <v>4097</v>
      </c>
      <c r="H114" s="57">
        <v>-0.21211538461538459</v>
      </c>
      <c r="I114" s="64">
        <v>938</v>
      </c>
      <c r="J114" s="57">
        <v>-7.036669970267595E-2</v>
      </c>
      <c r="K114" s="64">
        <v>1861</v>
      </c>
      <c r="L114" s="57">
        <v>-0.2328936521022259</v>
      </c>
      <c r="M114" s="64">
        <v>62</v>
      </c>
      <c r="N114" s="57">
        <v>-0.71945701357466063</v>
      </c>
    </row>
    <row r="115" spans="2:14" hidden="1" outlineLevel="1">
      <c r="B115" s="63" t="s">
        <v>86</v>
      </c>
      <c r="C115" s="64">
        <v>7979</v>
      </c>
      <c r="D115" s="57">
        <v>-0.28980863373386734</v>
      </c>
      <c r="E115" s="64">
        <v>2058</v>
      </c>
      <c r="F115" s="57">
        <v>-0.32480314960629919</v>
      </c>
      <c r="G115" s="64">
        <v>3982</v>
      </c>
      <c r="H115" s="57">
        <v>-0.23481936971560335</v>
      </c>
      <c r="I115" s="64">
        <v>698</v>
      </c>
      <c r="J115" s="57">
        <v>-0.30130130130130128</v>
      </c>
      <c r="K115" s="64">
        <v>1241</v>
      </c>
      <c r="L115" s="57">
        <v>-0.32259825327510916</v>
      </c>
      <c r="M115" s="64">
        <v>0</v>
      </c>
      <c r="N115" s="57">
        <v>-1</v>
      </c>
    </row>
    <row r="116" spans="2:14" hidden="1" outlineLevel="1">
      <c r="B116" s="63" t="s">
        <v>85</v>
      </c>
      <c r="C116" s="64">
        <v>9094</v>
      </c>
      <c r="D116" s="57">
        <v>-0.30399510179090772</v>
      </c>
      <c r="E116" s="64">
        <v>2078</v>
      </c>
      <c r="F116" s="57">
        <v>-0.33884823417117405</v>
      </c>
      <c r="G116" s="64">
        <v>4046</v>
      </c>
      <c r="H116" s="57">
        <v>-0.28427383690076069</v>
      </c>
      <c r="I116" s="64">
        <v>1190</v>
      </c>
      <c r="J116" s="57">
        <v>-0.28614277144571088</v>
      </c>
      <c r="K116" s="64">
        <v>1780</v>
      </c>
      <c r="L116" s="57">
        <v>-0.24703891708967851</v>
      </c>
      <c r="M116" s="64">
        <v>0</v>
      </c>
      <c r="N116" s="57">
        <v>-1</v>
      </c>
    </row>
    <row r="117" spans="2:14" hidden="1" outlineLevel="1">
      <c r="B117" s="63" t="s">
        <v>84</v>
      </c>
      <c r="C117" s="64">
        <v>6577</v>
      </c>
      <c r="D117" s="57">
        <v>-0.30409480478256268</v>
      </c>
      <c r="E117" s="64">
        <v>1966</v>
      </c>
      <c r="F117" s="57">
        <v>-0.26118000751597148</v>
      </c>
      <c r="G117" s="64">
        <v>2721</v>
      </c>
      <c r="H117" s="57">
        <v>-0.39439127531716001</v>
      </c>
      <c r="I117" s="64">
        <v>719</v>
      </c>
      <c r="J117" s="57">
        <v>3.6023054755043304E-2</v>
      </c>
      <c r="K117" s="64">
        <v>1171</v>
      </c>
      <c r="L117" s="57">
        <v>-0.26949469744229571</v>
      </c>
      <c r="M117" s="64">
        <v>0</v>
      </c>
      <c r="N117" s="57" t="s">
        <v>143</v>
      </c>
    </row>
    <row r="118" spans="2:14" hidden="1" outlineLevel="1">
      <c r="B118" s="63" t="s">
        <v>83</v>
      </c>
      <c r="C118" s="64">
        <v>7851</v>
      </c>
      <c r="D118" s="57">
        <v>-0.14243582741671212</v>
      </c>
      <c r="E118" s="64">
        <v>2055</v>
      </c>
      <c r="F118" s="57">
        <v>-0.22364941443143183</v>
      </c>
      <c r="G118" s="64">
        <v>3652</v>
      </c>
      <c r="H118" s="57">
        <v>-0.13047619047619052</v>
      </c>
      <c r="I118" s="64">
        <v>630</v>
      </c>
      <c r="J118" s="57">
        <v>-0.17539267015706805</v>
      </c>
      <c r="K118" s="64">
        <v>1514</v>
      </c>
      <c r="L118" s="57">
        <v>-1.9430051813471461E-2</v>
      </c>
      <c r="M118" s="64">
        <v>0</v>
      </c>
      <c r="N118" s="57" t="s">
        <v>143</v>
      </c>
    </row>
    <row r="119" spans="2:14" hidden="1" outlineLevel="1">
      <c r="B119" s="63" t="s">
        <v>82</v>
      </c>
      <c r="C119" s="64">
        <v>11268</v>
      </c>
      <c r="D119" s="57">
        <v>2.7258637979761247E-2</v>
      </c>
      <c r="E119" s="64">
        <v>3077</v>
      </c>
      <c r="F119" s="57">
        <v>-1.4413837283792419E-2</v>
      </c>
      <c r="G119" s="64">
        <v>5377</v>
      </c>
      <c r="H119" s="57">
        <v>4.3672360248447228E-2</v>
      </c>
      <c r="I119" s="64">
        <v>866</v>
      </c>
      <c r="J119" s="57">
        <v>0.26423357664233582</v>
      </c>
      <c r="K119" s="64">
        <v>1698</v>
      </c>
      <c r="L119" s="57">
        <v>-7.917570498915405E-2</v>
      </c>
      <c r="M119" s="64">
        <v>250</v>
      </c>
      <c r="N119" s="57">
        <v>0.50602409638554224</v>
      </c>
    </row>
    <row r="120" spans="2:14" hidden="1" outlineLevel="1">
      <c r="B120" s="63" t="s">
        <v>81</v>
      </c>
      <c r="C120" s="64">
        <v>12429</v>
      </c>
      <c r="D120" s="57">
        <v>6.8426029399123234E-2</v>
      </c>
      <c r="E120" s="64">
        <v>3635</v>
      </c>
      <c r="F120" s="57">
        <v>3.1498297389330299E-2</v>
      </c>
      <c r="G120" s="64">
        <v>5249</v>
      </c>
      <c r="H120" s="57">
        <v>-6.6346495908929159E-2</v>
      </c>
      <c r="I120" s="64">
        <v>1020</v>
      </c>
      <c r="J120" s="57">
        <v>0.52694610778443107</v>
      </c>
      <c r="K120" s="64">
        <v>2232</v>
      </c>
      <c r="L120" s="57">
        <v>0.42710997442455234</v>
      </c>
      <c r="M120" s="64">
        <v>293</v>
      </c>
      <c r="N120" s="57">
        <v>0.14901960784313717</v>
      </c>
    </row>
    <row r="121" spans="2:14" hidden="1" outlineLevel="1">
      <c r="B121" s="63" t="s">
        <v>80</v>
      </c>
      <c r="C121" s="64">
        <v>10061</v>
      </c>
      <c r="D121" s="57">
        <v>-7.2718894009216606E-2</v>
      </c>
      <c r="E121" s="64">
        <v>2821</v>
      </c>
      <c r="F121" s="57">
        <v>-0.13200000000000001</v>
      </c>
      <c r="G121" s="64">
        <v>4401</v>
      </c>
      <c r="H121" s="57">
        <v>-0.13366141732283465</v>
      </c>
      <c r="I121" s="64">
        <v>630</v>
      </c>
      <c r="J121" s="57">
        <v>-0.17647058823529416</v>
      </c>
      <c r="K121" s="64">
        <v>1892</v>
      </c>
      <c r="L121" s="57">
        <v>0.32585844428871757</v>
      </c>
      <c r="M121" s="64">
        <v>317</v>
      </c>
      <c r="N121" s="57">
        <v>-3.3536585365853688E-2</v>
      </c>
    </row>
    <row r="122" spans="2:14" hidden="1" outlineLevel="1">
      <c r="B122" s="63" t="s">
        <v>79</v>
      </c>
      <c r="C122" s="64">
        <v>9052</v>
      </c>
      <c r="D122" s="57">
        <v>6.6327658633658082E-4</v>
      </c>
      <c r="E122" s="64">
        <v>2528</v>
      </c>
      <c r="F122" s="57">
        <v>-3.8051750380517557E-2</v>
      </c>
      <c r="G122" s="64">
        <v>4222</v>
      </c>
      <c r="H122" s="57">
        <v>-7.0044052863436068E-2</v>
      </c>
      <c r="I122" s="64">
        <v>614</v>
      </c>
      <c r="J122" s="57">
        <v>0.19688109161793377</v>
      </c>
      <c r="K122" s="64">
        <v>1445</v>
      </c>
      <c r="L122" s="57">
        <v>0.24461670973298877</v>
      </c>
      <c r="M122" s="64">
        <v>243</v>
      </c>
      <c r="N122" s="57">
        <v>0.19117647058823528</v>
      </c>
    </row>
    <row r="123" spans="2:14" collapsed="1">
      <c r="B123" s="65">
        <v>2003</v>
      </c>
      <c r="C123" s="66">
        <v>113259</v>
      </c>
      <c r="D123" s="67">
        <v>-0.1521133719624489</v>
      </c>
      <c r="E123" s="66">
        <v>29305</v>
      </c>
      <c r="F123" s="67">
        <v>-0.20700852388039503</v>
      </c>
      <c r="G123" s="66">
        <v>51653</v>
      </c>
      <c r="H123" s="67">
        <v>-0.15870482271120734</v>
      </c>
      <c r="I123" s="66">
        <v>9863</v>
      </c>
      <c r="J123" s="67">
        <v>-9.1302745531601226E-2</v>
      </c>
      <c r="K123" s="66">
        <v>20605</v>
      </c>
      <c r="L123" s="67">
        <v>-7.0003610760065005E-2</v>
      </c>
      <c r="M123" s="66">
        <v>1833</v>
      </c>
      <c r="N123" s="67">
        <v>-0.17283393501805056</v>
      </c>
    </row>
    <row r="124" spans="2:14" hidden="1" outlineLevel="1">
      <c r="B124" s="63" t="s">
        <v>90</v>
      </c>
      <c r="C124" s="64">
        <v>10053</v>
      </c>
      <c r="D124" s="57">
        <v>-7.1659433003970818E-2</v>
      </c>
      <c r="E124" s="64">
        <v>3028</v>
      </c>
      <c r="F124" s="57">
        <v>0.11037770443711037</v>
      </c>
      <c r="G124" s="64">
        <v>4331</v>
      </c>
      <c r="H124" s="57">
        <v>-0.12185725871857256</v>
      </c>
      <c r="I124" s="64">
        <v>785</v>
      </c>
      <c r="J124" s="57">
        <v>-9.3533487297921436E-2</v>
      </c>
      <c r="K124" s="64">
        <v>1724</v>
      </c>
      <c r="L124" s="57">
        <v>-7.5603217158176972E-2</v>
      </c>
      <c r="M124" s="64">
        <v>185</v>
      </c>
      <c r="N124" s="57">
        <v>-0.57858769931662868</v>
      </c>
    </row>
    <row r="125" spans="2:14" hidden="1" outlineLevel="1">
      <c r="B125" s="63" t="s">
        <v>89</v>
      </c>
      <c r="C125" s="64">
        <v>11989</v>
      </c>
      <c r="D125" s="57">
        <v>-0.15487099957704775</v>
      </c>
      <c r="E125" s="64">
        <v>3115</v>
      </c>
      <c r="F125" s="57">
        <v>-0.21159200202480388</v>
      </c>
      <c r="G125" s="64">
        <v>5379</v>
      </c>
      <c r="H125" s="57">
        <v>-8.1298035866780527E-2</v>
      </c>
      <c r="I125" s="64">
        <v>1007</v>
      </c>
      <c r="J125" s="57">
        <v>-0.13039723661485314</v>
      </c>
      <c r="K125" s="64">
        <v>2204</v>
      </c>
      <c r="L125" s="57">
        <v>-0.20433212996389893</v>
      </c>
      <c r="M125" s="64">
        <v>284</v>
      </c>
      <c r="N125" s="57">
        <v>-0.37168141592920356</v>
      </c>
    </row>
    <row r="126" spans="2:14" hidden="1" outlineLevel="1">
      <c r="B126" s="63" t="s">
        <v>88</v>
      </c>
      <c r="C126" s="64">
        <v>14158</v>
      </c>
      <c r="D126" s="57">
        <v>-0.21904131502013346</v>
      </c>
      <c r="E126" s="64">
        <v>3672</v>
      </c>
      <c r="F126" s="57">
        <v>-0.16923076923076918</v>
      </c>
      <c r="G126" s="64">
        <v>6543</v>
      </c>
      <c r="H126" s="57">
        <v>-0.23874345549738218</v>
      </c>
      <c r="I126" s="64">
        <v>1298</v>
      </c>
      <c r="J126" s="57">
        <v>8.4377610693400218E-2</v>
      </c>
      <c r="K126" s="64">
        <v>2463</v>
      </c>
      <c r="L126" s="57">
        <v>-0.29325681492109035</v>
      </c>
      <c r="M126" s="64">
        <v>182</v>
      </c>
      <c r="N126" s="57">
        <v>-0.57870370370370372</v>
      </c>
    </row>
    <row r="127" spans="2:14" hidden="1" outlineLevel="1">
      <c r="B127" s="63" t="s">
        <v>87</v>
      </c>
      <c r="C127" s="64">
        <v>11973</v>
      </c>
      <c r="D127" s="57">
        <v>-0.19725108950720749</v>
      </c>
      <c r="E127" s="64">
        <v>3117</v>
      </c>
      <c r="F127" s="57">
        <v>-0.16187147082549069</v>
      </c>
      <c r="G127" s="64">
        <v>5200</v>
      </c>
      <c r="H127" s="57">
        <v>-0.19641477360531601</v>
      </c>
      <c r="I127" s="64">
        <v>1009</v>
      </c>
      <c r="J127" s="57">
        <v>-0.147083685545224</v>
      </c>
      <c r="K127" s="64">
        <v>2426</v>
      </c>
      <c r="L127" s="57">
        <v>-0.26507119054831874</v>
      </c>
      <c r="M127" s="64">
        <v>221</v>
      </c>
      <c r="N127" s="57">
        <v>-8.2987551867219955E-2</v>
      </c>
    </row>
    <row r="128" spans="2:14" hidden="1" outlineLevel="1">
      <c r="B128" s="63" t="s">
        <v>86</v>
      </c>
      <c r="C128" s="64">
        <v>11235</v>
      </c>
      <c r="D128" s="57">
        <v>-6.3125416944629809E-2</v>
      </c>
      <c r="E128" s="64">
        <v>3048</v>
      </c>
      <c r="F128" s="57">
        <v>3.6382182930975837E-2</v>
      </c>
      <c r="G128" s="64">
        <v>5204</v>
      </c>
      <c r="H128" s="57">
        <v>-4.7409848068826643E-2</v>
      </c>
      <c r="I128" s="64">
        <v>999</v>
      </c>
      <c r="J128" s="57">
        <v>-0.1328125</v>
      </c>
      <c r="K128" s="64">
        <v>1832</v>
      </c>
      <c r="L128" s="57">
        <v>-0.17551755175517547</v>
      </c>
      <c r="M128" s="64">
        <v>152</v>
      </c>
      <c r="N128" s="57">
        <v>-0.28971962616822433</v>
      </c>
    </row>
    <row r="129" spans="2:14" hidden="1" outlineLevel="1">
      <c r="B129" s="63" t="s">
        <v>85</v>
      </c>
      <c r="C129" s="64">
        <v>13066</v>
      </c>
      <c r="D129" s="57">
        <v>-0.14084692267227772</v>
      </c>
      <c r="E129" s="64">
        <v>3143</v>
      </c>
      <c r="F129" s="57">
        <v>-9.9942726231386003E-2</v>
      </c>
      <c r="G129" s="64">
        <v>5653</v>
      </c>
      <c r="H129" s="57">
        <v>-0.20087644896805201</v>
      </c>
      <c r="I129" s="64">
        <v>1667</v>
      </c>
      <c r="J129" s="57">
        <v>0.16329378925331461</v>
      </c>
      <c r="K129" s="64">
        <v>2364</v>
      </c>
      <c r="L129" s="57">
        <v>-0.19096509240246407</v>
      </c>
      <c r="M129" s="64">
        <v>239</v>
      </c>
      <c r="N129" s="57">
        <v>-0.16724738675958184</v>
      </c>
    </row>
    <row r="130" spans="2:14" hidden="1" outlineLevel="1">
      <c r="B130" s="63" t="s">
        <v>84</v>
      </c>
      <c r="C130" s="64">
        <v>9451</v>
      </c>
      <c r="D130" s="57">
        <v>-0.2019084614085459</v>
      </c>
      <c r="E130" s="64">
        <v>2661</v>
      </c>
      <c r="F130" s="57">
        <v>-0.11535904255319152</v>
      </c>
      <c r="G130" s="64">
        <v>4493</v>
      </c>
      <c r="H130" s="57">
        <v>-0.16034386096056807</v>
      </c>
      <c r="I130" s="64">
        <v>694</v>
      </c>
      <c r="J130" s="57">
        <v>-0.33205004812319538</v>
      </c>
      <c r="K130" s="64">
        <v>1603</v>
      </c>
      <c r="L130" s="57">
        <v>-0.26937101185050139</v>
      </c>
      <c r="M130" s="64">
        <v>0</v>
      </c>
      <c r="N130" s="57">
        <v>-1</v>
      </c>
    </row>
    <row r="131" spans="2:14" hidden="1" outlineLevel="1">
      <c r="B131" s="63" t="s">
        <v>83</v>
      </c>
      <c r="C131" s="64">
        <v>9155</v>
      </c>
      <c r="D131" s="57">
        <v>-0.24018590754419455</v>
      </c>
      <c r="E131" s="64">
        <v>2647</v>
      </c>
      <c r="F131" s="57">
        <v>-0.13553233180927493</v>
      </c>
      <c r="G131" s="64">
        <v>4200</v>
      </c>
      <c r="H131" s="57">
        <v>-0.16550764951321284</v>
      </c>
      <c r="I131" s="64">
        <v>764</v>
      </c>
      <c r="J131" s="57">
        <v>-0.23061430010070494</v>
      </c>
      <c r="K131" s="64">
        <v>1544</v>
      </c>
      <c r="L131" s="57">
        <v>-0.41515151515151516</v>
      </c>
      <c r="M131" s="64">
        <v>0</v>
      </c>
      <c r="N131" s="57">
        <v>-1</v>
      </c>
    </row>
    <row r="132" spans="2:14" hidden="1" outlineLevel="1">
      <c r="B132" s="63" t="s">
        <v>82</v>
      </c>
      <c r="C132" s="64">
        <v>10969</v>
      </c>
      <c r="D132" s="57">
        <v>-0.26648388391065936</v>
      </c>
      <c r="E132" s="64">
        <v>3122</v>
      </c>
      <c r="F132" s="57">
        <v>-0.15093826488985584</v>
      </c>
      <c r="G132" s="64">
        <v>5152</v>
      </c>
      <c r="H132" s="57">
        <v>-0.2253796421590738</v>
      </c>
      <c r="I132" s="64">
        <v>685</v>
      </c>
      <c r="J132" s="57">
        <v>-0.47789634146341464</v>
      </c>
      <c r="K132" s="64">
        <v>1844</v>
      </c>
      <c r="L132" s="57">
        <v>-0.36215842269111032</v>
      </c>
      <c r="M132" s="64">
        <v>166</v>
      </c>
      <c r="N132" s="57">
        <v>-0.60756501182033096</v>
      </c>
    </row>
    <row r="133" spans="2:14" hidden="1" outlineLevel="1">
      <c r="B133" s="63" t="s">
        <v>81</v>
      </c>
      <c r="C133" s="64">
        <v>11633</v>
      </c>
      <c r="D133" s="57">
        <v>-0.14456945363629681</v>
      </c>
      <c r="E133" s="64">
        <v>3524</v>
      </c>
      <c r="F133" s="57">
        <v>-3.8996454867739283E-2</v>
      </c>
      <c r="G133" s="64">
        <v>5622</v>
      </c>
      <c r="H133" s="57">
        <v>-0.12443544619218194</v>
      </c>
      <c r="I133" s="64">
        <v>668</v>
      </c>
      <c r="J133" s="57">
        <v>-0.25942350332594233</v>
      </c>
      <c r="K133" s="64">
        <v>1564</v>
      </c>
      <c r="L133" s="57">
        <v>-0.28844404003639668</v>
      </c>
      <c r="M133" s="64">
        <v>255</v>
      </c>
      <c r="N133" s="57">
        <v>-0.37956204379562042</v>
      </c>
    </row>
    <row r="134" spans="2:14" hidden="1" outlineLevel="1">
      <c r="B134" s="63" t="s">
        <v>80</v>
      </c>
      <c r="C134" s="64">
        <v>10850</v>
      </c>
      <c r="D134" s="57">
        <v>-0.10219280099296646</v>
      </c>
      <c r="E134" s="64">
        <v>3250</v>
      </c>
      <c r="F134" s="57">
        <v>0.19134897360703818</v>
      </c>
      <c r="G134" s="64">
        <v>5080</v>
      </c>
      <c r="H134" s="57">
        <v>-0.10421442426379823</v>
      </c>
      <c r="I134" s="64">
        <v>765</v>
      </c>
      <c r="J134" s="57">
        <v>-0.21134020618556704</v>
      </c>
      <c r="K134" s="64">
        <v>1427</v>
      </c>
      <c r="L134" s="57">
        <v>-0.3696996466431095</v>
      </c>
      <c r="M134" s="64">
        <v>328</v>
      </c>
      <c r="N134" s="57">
        <v>-0.27433628318584069</v>
      </c>
    </row>
    <row r="135" spans="2:14" hidden="1" outlineLevel="1">
      <c r="B135" s="63" t="s">
        <v>79</v>
      </c>
      <c r="C135" s="64">
        <v>9046</v>
      </c>
      <c r="D135" s="57">
        <v>-0.26443324117742717</v>
      </c>
      <c r="E135" s="64">
        <v>2628</v>
      </c>
      <c r="F135" s="57">
        <v>-0.10854816824966074</v>
      </c>
      <c r="G135" s="64">
        <v>4540</v>
      </c>
      <c r="H135" s="57">
        <v>-0.24559654370222661</v>
      </c>
      <c r="I135" s="64">
        <v>513</v>
      </c>
      <c r="J135" s="57">
        <v>-0.40625</v>
      </c>
      <c r="K135" s="64">
        <v>1161</v>
      </c>
      <c r="L135" s="57">
        <v>-0.44182692307692306</v>
      </c>
      <c r="M135" s="64">
        <v>204</v>
      </c>
      <c r="N135" s="57">
        <v>-0.47422680412371132</v>
      </c>
    </row>
    <row r="136" spans="2:14" collapsed="1">
      <c r="B136" s="65">
        <v>2002</v>
      </c>
      <c r="C136" s="66">
        <v>133578</v>
      </c>
      <c r="D136" s="67">
        <v>-0.17588193921745243</v>
      </c>
      <c r="E136" s="66">
        <v>36955</v>
      </c>
      <c r="F136" s="67">
        <v>-8.3911750123946471E-2</v>
      </c>
      <c r="G136" s="66">
        <v>61397</v>
      </c>
      <c r="H136" s="67">
        <v>-0.16506425511661116</v>
      </c>
      <c r="I136" s="66">
        <v>10854</v>
      </c>
      <c r="J136" s="67">
        <v>-0.16948504093656747</v>
      </c>
      <c r="K136" s="66">
        <v>22156</v>
      </c>
      <c r="L136" s="67">
        <v>-0.28139595225739489</v>
      </c>
      <c r="M136" s="66">
        <v>2216</v>
      </c>
      <c r="N136" s="67">
        <v>-0.48584686774941999</v>
      </c>
    </row>
    <row r="137" spans="2:14" hidden="1" outlineLevel="1">
      <c r="B137" s="63" t="s">
        <v>90</v>
      </c>
      <c r="C137" s="64">
        <v>10829</v>
      </c>
      <c r="D137" s="57">
        <v>-0.11106550648497782</v>
      </c>
      <c r="E137" s="64">
        <v>2727</v>
      </c>
      <c r="F137" s="57">
        <v>-0.14647887323943665</v>
      </c>
      <c r="G137" s="64">
        <v>4932</v>
      </c>
      <c r="H137" s="57">
        <v>-0.14449262792714657</v>
      </c>
      <c r="I137" s="64">
        <v>866</v>
      </c>
      <c r="J137" s="57">
        <v>2.3640661938534313E-2</v>
      </c>
      <c r="K137" s="64">
        <v>1865</v>
      </c>
      <c r="L137" s="57">
        <v>-8.3087512291052157E-2</v>
      </c>
      <c r="M137" s="64">
        <v>439</v>
      </c>
      <c r="N137" s="57">
        <v>0.28362573099415211</v>
      </c>
    </row>
    <row r="138" spans="2:14" hidden="1" outlineLevel="1">
      <c r="B138" s="63" t="s">
        <v>89</v>
      </c>
      <c r="C138" s="64">
        <v>14186</v>
      </c>
      <c r="D138" s="57">
        <v>2.115208348021369E-4</v>
      </c>
      <c r="E138" s="64">
        <v>3951</v>
      </c>
      <c r="F138" s="57">
        <v>0.18862815884476536</v>
      </c>
      <c r="G138" s="64">
        <v>5855</v>
      </c>
      <c r="H138" s="57">
        <v>-0.10787749504799637</v>
      </c>
      <c r="I138" s="64">
        <v>1158</v>
      </c>
      <c r="J138" s="57">
        <v>8.7108013937282625E-3</v>
      </c>
      <c r="K138" s="64">
        <v>2770</v>
      </c>
      <c r="L138" s="57">
        <v>2.3651145602365142E-2</v>
      </c>
      <c r="M138" s="64">
        <v>452</v>
      </c>
      <c r="N138" s="57">
        <v>2.2624434389140191E-2</v>
      </c>
    </row>
    <row r="139" spans="2:14" hidden="1" outlineLevel="1">
      <c r="B139" s="63" t="s">
        <v>88</v>
      </c>
      <c r="C139" s="64">
        <v>18129</v>
      </c>
      <c r="D139" s="57">
        <v>-0.15580908032596041</v>
      </c>
      <c r="E139" s="64">
        <v>4420</v>
      </c>
      <c r="F139" s="57">
        <v>-0.15761387459500664</v>
      </c>
      <c r="G139" s="64">
        <v>8595</v>
      </c>
      <c r="H139" s="57">
        <v>-7.7195619497530621E-2</v>
      </c>
      <c r="I139" s="64">
        <v>1197</v>
      </c>
      <c r="J139" s="57">
        <v>-0.52043269230769229</v>
      </c>
      <c r="K139" s="64">
        <v>3485</v>
      </c>
      <c r="L139" s="57">
        <v>-0.12853213303325828</v>
      </c>
      <c r="M139" s="64">
        <v>432</v>
      </c>
      <c r="N139" s="57">
        <v>3.1026252983293645E-2</v>
      </c>
    </row>
    <row r="140" spans="2:14" hidden="1" outlineLevel="1">
      <c r="B140" s="63" t="s">
        <v>87</v>
      </c>
      <c r="C140" s="64">
        <v>14915</v>
      </c>
      <c r="D140" s="57">
        <v>-3.3188565502041856E-2</v>
      </c>
      <c r="E140" s="64">
        <v>3719</v>
      </c>
      <c r="F140" s="57">
        <v>-5.5851739020055802E-2</v>
      </c>
      <c r="G140" s="64">
        <v>6471</v>
      </c>
      <c r="H140" s="57">
        <v>-1.3867723255105102E-2</v>
      </c>
      <c r="I140" s="64">
        <v>1183</v>
      </c>
      <c r="J140" s="57">
        <v>-0.37572559366754621</v>
      </c>
      <c r="K140" s="64">
        <v>3301</v>
      </c>
      <c r="L140" s="57">
        <v>0.1938517179023509</v>
      </c>
      <c r="M140" s="64">
        <v>241</v>
      </c>
      <c r="N140" s="57">
        <v>-9.398496240601506E-2</v>
      </c>
    </row>
    <row r="141" spans="2:14" hidden="1" outlineLevel="1">
      <c r="B141" s="63" t="s">
        <v>86</v>
      </c>
      <c r="C141" s="64">
        <v>11992</v>
      </c>
      <c r="D141" s="57">
        <v>-0.21850765721733467</v>
      </c>
      <c r="E141" s="64">
        <v>2941</v>
      </c>
      <c r="F141" s="57">
        <v>-0.17131586362355589</v>
      </c>
      <c r="G141" s="64">
        <v>5463</v>
      </c>
      <c r="H141" s="57">
        <v>-0.1527605459057072</v>
      </c>
      <c r="I141" s="64">
        <v>1152</v>
      </c>
      <c r="J141" s="57">
        <v>-0.37117903930131002</v>
      </c>
      <c r="K141" s="64">
        <v>2222</v>
      </c>
      <c r="L141" s="57">
        <v>-0.31525423728813562</v>
      </c>
      <c r="M141" s="64">
        <v>214</v>
      </c>
      <c r="N141" s="57">
        <v>-0.21033210332103325</v>
      </c>
    </row>
    <row r="142" spans="2:14" hidden="1" outlineLevel="1">
      <c r="B142" s="63" t="s">
        <v>85</v>
      </c>
      <c r="C142" s="64">
        <v>15208</v>
      </c>
      <c r="D142" s="57">
        <v>-0.20857618651124066</v>
      </c>
      <c r="E142" s="64">
        <v>3492</v>
      </c>
      <c r="F142" s="57">
        <v>-0.23117569352708056</v>
      </c>
      <c r="G142" s="64">
        <v>7074</v>
      </c>
      <c r="H142" s="57">
        <v>-0.13191802675174868</v>
      </c>
      <c r="I142" s="64">
        <v>1433</v>
      </c>
      <c r="J142" s="57">
        <v>-0.4053941908713693</v>
      </c>
      <c r="K142" s="64">
        <v>2922</v>
      </c>
      <c r="L142" s="57">
        <v>-0.22452229299363058</v>
      </c>
      <c r="M142" s="64">
        <v>287</v>
      </c>
      <c r="N142" s="57">
        <v>-0.17291066282420753</v>
      </c>
    </row>
    <row r="143" spans="2:14" hidden="1" outlineLevel="1">
      <c r="B143" s="63" t="s">
        <v>84</v>
      </c>
      <c r="C143" s="64">
        <v>11842</v>
      </c>
      <c r="D143" s="57">
        <v>-6.1573817259687802E-2</v>
      </c>
      <c r="E143" s="64">
        <v>3008</v>
      </c>
      <c r="F143" s="57">
        <v>-0.18015808122104116</v>
      </c>
      <c r="G143" s="64">
        <v>5351</v>
      </c>
      <c r="H143" s="57">
        <v>0.1173522656086865</v>
      </c>
      <c r="I143" s="64">
        <v>1039</v>
      </c>
      <c r="J143" s="57">
        <v>-0.29367777022433716</v>
      </c>
      <c r="K143" s="64">
        <v>2194</v>
      </c>
      <c r="L143" s="57">
        <v>-0.12415169660678638</v>
      </c>
      <c r="M143" s="64">
        <v>250</v>
      </c>
      <c r="N143" s="57">
        <v>0.35135135135135132</v>
      </c>
    </row>
    <row r="144" spans="2:14" hidden="1" outlineLevel="1">
      <c r="B144" s="63" t="s">
        <v>83</v>
      </c>
      <c r="C144" s="64">
        <v>12049</v>
      </c>
      <c r="D144" s="57">
        <v>-0.15876562172729181</v>
      </c>
      <c r="E144" s="64">
        <v>3062</v>
      </c>
      <c r="F144" s="57">
        <v>-0.17974819180283952</v>
      </c>
      <c r="G144" s="64">
        <v>5033</v>
      </c>
      <c r="H144" s="57">
        <v>-0.14361068572400881</v>
      </c>
      <c r="I144" s="64">
        <v>993</v>
      </c>
      <c r="J144" s="57">
        <v>-0.43257142857142861</v>
      </c>
      <c r="K144" s="64">
        <v>2640</v>
      </c>
      <c r="L144" s="57">
        <v>3.6106750392464582E-2</v>
      </c>
      <c r="M144" s="64">
        <v>321</v>
      </c>
      <c r="N144" s="57">
        <v>-0.22650602409638554</v>
      </c>
    </row>
    <row r="145" spans="2:14" hidden="1" outlineLevel="1">
      <c r="B145" s="63" t="s">
        <v>82</v>
      </c>
      <c r="C145" s="64">
        <v>14954</v>
      </c>
      <c r="D145" s="57">
        <v>-0.20275097297009115</v>
      </c>
      <c r="E145" s="64">
        <v>3677</v>
      </c>
      <c r="F145" s="57">
        <v>-0.18379578246392891</v>
      </c>
      <c r="G145" s="64">
        <v>6651</v>
      </c>
      <c r="H145" s="57">
        <v>-0.19954266458057524</v>
      </c>
      <c r="I145" s="64">
        <v>1312</v>
      </c>
      <c r="J145" s="57">
        <v>-0.32196382428940573</v>
      </c>
      <c r="K145" s="64">
        <v>2891</v>
      </c>
      <c r="L145" s="57">
        <v>-0.17115825688073394</v>
      </c>
      <c r="M145" s="64">
        <v>423</v>
      </c>
      <c r="N145" s="57">
        <v>-0.18653846153846154</v>
      </c>
    </row>
    <row r="146" spans="2:14" hidden="1" outlineLevel="1">
      <c r="B146" s="63" t="s">
        <v>81</v>
      </c>
      <c r="C146" s="64">
        <v>13599</v>
      </c>
      <c r="D146" s="57">
        <v>-0.11059516023544802</v>
      </c>
      <c r="E146" s="64">
        <v>3667</v>
      </c>
      <c r="F146" s="57">
        <v>-7.7252138902868639E-2</v>
      </c>
      <c r="G146" s="64">
        <v>6421</v>
      </c>
      <c r="H146" s="57">
        <v>-0.11091110495707557</v>
      </c>
      <c r="I146" s="64">
        <v>902</v>
      </c>
      <c r="J146" s="57">
        <v>-0.25392886683209259</v>
      </c>
      <c r="K146" s="64">
        <v>2198</v>
      </c>
      <c r="L146" s="57">
        <v>-7.8406708595387786E-2</v>
      </c>
      <c r="M146" s="64">
        <v>411</v>
      </c>
      <c r="N146" s="57">
        <v>-0.17800000000000005</v>
      </c>
    </row>
    <row r="147" spans="2:14" hidden="1" outlineLevel="1">
      <c r="B147" s="63" t="s">
        <v>80</v>
      </c>
      <c r="C147" s="64">
        <v>12085</v>
      </c>
      <c r="D147" s="57">
        <v>-0.178394180433748</v>
      </c>
      <c r="E147" s="64">
        <v>2728</v>
      </c>
      <c r="F147" s="57">
        <v>-0.30655821047280118</v>
      </c>
      <c r="G147" s="64">
        <v>5671</v>
      </c>
      <c r="H147" s="57">
        <v>-9.5822704081632626E-2</v>
      </c>
      <c r="I147" s="64">
        <v>970</v>
      </c>
      <c r="J147" s="57">
        <v>-0.19301164725457576</v>
      </c>
      <c r="K147" s="64">
        <v>2264</v>
      </c>
      <c r="L147" s="57">
        <v>-0.19659332860184531</v>
      </c>
      <c r="M147" s="64">
        <v>452</v>
      </c>
      <c r="N147" s="57">
        <v>-6.4182194616977273E-2</v>
      </c>
    </row>
    <row r="148" spans="2:14" hidden="1" outlineLevel="1">
      <c r="B148" s="63" t="s">
        <v>79</v>
      </c>
      <c r="C148" s="64">
        <v>12298</v>
      </c>
      <c r="D148" s="57">
        <v>-0.11779053084648494</v>
      </c>
      <c r="E148" s="64">
        <v>2948</v>
      </c>
      <c r="F148" s="57">
        <v>-0.21616591332092527</v>
      </c>
      <c r="G148" s="64">
        <v>6018</v>
      </c>
      <c r="H148" s="57">
        <v>-8.8596092685143124E-2</v>
      </c>
      <c r="I148" s="64">
        <v>864</v>
      </c>
      <c r="J148" s="57">
        <v>-0.25259515570934254</v>
      </c>
      <c r="K148" s="64">
        <v>2080</v>
      </c>
      <c r="L148" s="57">
        <v>2.1109474717722065E-2</v>
      </c>
      <c r="M148" s="64">
        <v>388</v>
      </c>
      <c r="N148" s="57">
        <v>1.3054830287206221E-2</v>
      </c>
    </row>
    <row r="149" spans="2:14" collapsed="1">
      <c r="B149" s="65">
        <v>2001</v>
      </c>
      <c r="C149" s="66">
        <v>162086</v>
      </c>
      <c r="D149" s="67">
        <v>-0.13538454973168468</v>
      </c>
      <c r="E149" s="66">
        <v>40340</v>
      </c>
      <c r="F149" s="67">
        <v>-0.14844211770666216</v>
      </c>
      <c r="G149" s="66">
        <v>73535</v>
      </c>
      <c r="H149" s="67">
        <v>-0.10184065564960365</v>
      </c>
      <c r="I149" s="66">
        <v>13069</v>
      </c>
      <c r="J149" s="67">
        <v>-0.32459948320413434</v>
      </c>
      <c r="K149" s="66">
        <v>30832</v>
      </c>
      <c r="L149" s="67">
        <v>-0.10105545512857894</v>
      </c>
      <c r="M149" s="66">
        <v>4310</v>
      </c>
      <c r="N149" s="67">
        <v>-5.7511480428602657E-2</v>
      </c>
    </row>
    <row r="150" spans="2:14" hidden="1" outlineLevel="1">
      <c r="B150" s="63" t="s">
        <v>90</v>
      </c>
      <c r="C150" s="64">
        <v>12182</v>
      </c>
      <c r="D150" s="57">
        <v>-1.4720155289550285E-2</v>
      </c>
      <c r="E150" s="64">
        <v>3195</v>
      </c>
      <c r="F150" s="57">
        <v>-4.3627298223746225E-3</v>
      </c>
      <c r="G150" s="64">
        <v>5765</v>
      </c>
      <c r="H150" s="57">
        <v>-5.7852590292531425E-2</v>
      </c>
      <c r="I150" s="64">
        <v>846</v>
      </c>
      <c r="J150" s="57">
        <v>-0.17543859649122806</v>
      </c>
      <c r="K150" s="64">
        <v>2034</v>
      </c>
      <c r="L150" s="57">
        <v>0.17572254335260107</v>
      </c>
      <c r="M150" s="64">
        <v>342</v>
      </c>
      <c r="N150" s="57">
        <v>0.22142857142857153</v>
      </c>
    </row>
    <row r="151" spans="2:14" hidden="1" outlineLevel="1">
      <c r="B151" s="63" t="s">
        <v>89</v>
      </c>
      <c r="C151" s="64">
        <v>14183</v>
      </c>
      <c r="D151" s="57">
        <v>-0.16932177579946117</v>
      </c>
      <c r="E151" s="64">
        <v>3324</v>
      </c>
      <c r="F151" s="57">
        <v>-0.18926829268292678</v>
      </c>
      <c r="G151" s="64">
        <v>6563</v>
      </c>
      <c r="H151" s="57">
        <v>-0.1048827059465357</v>
      </c>
      <c r="I151" s="64">
        <v>1148</v>
      </c>
      <c r="J151" s="57">
        <v>-0.41902834008097167</v>
      </c>
      <c r="K151" s="64">
        <v>2706</v>
      </c>
      <c r="L151" s="57">
        <v>-0.10575016523463321</v>
      </c>
      <c r="M151" s="64">
        <v>442</v>
      </c>
      <c r="N151" s="57">
        <v>-0.30937499999999996</v>
      </c>
    </row>
    <row r="152" spans="2:14" hidden="1" outlineLevel="1">
      <c r="B152" s="63" t="s">
        <v>88</v>
      </c>
      <c r="C152" s="64">
        <v>21475</v>
      </c>
      <c r="D152" s="57">
        <v>-0.14591950365892459</v>
      </c>
      <c r="E152" s="64">
        <v>5247</v>
      </c>
      <c r="F152" s="57">
        <v>-0.18726765799256506</v>
      </c>
      <c r="G152" s="64">
        <v>9314</v>
      </c>
      <c r="H152" s="57">
        <v>-0.15672249886826617</v>
      </c>
      <c r="I152" s="64">
        <v>2496</v>
      </c>
      <c r="J152" s="57">
        <v>-6.3765941485371291E-2</v>
      </c>
      <c r="K152" s="64">
        <v>3999</v>
      </c>
      <c r="L152" s="57">
        <v>-0.12742744926903771</v>
      </c>
      <c r="M152" s="64">
        <v>419</v>
      </c>
      <c r="N152" s="57">
        <v>6.3451776649746217E-2</v>
      </c>
    </row>
    <row r="153" spans="2:14" hidden="1" outlineLevel="1">
      <c r="B153" s="63" t="s">
        <v>87</v>
      </c>
      <c r="C153" s="64">
        <v>15427</v>
      </c>
      <c r="D153" s="57">
        <v>-6.9822128429303576E-2</v>
      </c>
      <c r="E153" s="64">
        <v>3939</v>
      </c>
      <c r="F153" s="57">
        <v>-4.509090909090907E-2</v>
      </c>
      <c r="G153" s="64">
        <v>6562</v>
      </c>
      <c r="H153" s="57">
        <v>-6.2303515290082934E-2</v>
      </c>
      <c r="I153" s="64">
        <v>1895</v>
      </c>
      <c r="J153" s="57">
        <v>3.0451332245785778E-2</v>
      </c>
      <c r="K153" s="64">
        <v>2765</v>
      </c>
      <c r="L153" s="57">
        <v>-0.16212121212121211</v>
      </c>
      <c r="M153" s="64">
        <v>266</v>
      </c>
      <c r="N153" s="57">
        <v>-0.17647058823529416</v>
      </c>
    </row>
    <row r="154" spans="2:14" hidden="1" outlineLevel="1">
      <c r="B154" s="63" t="s">
        <v>86</v>
      </c>
      <c r="C154" s="64">
        <v>15345</v>
      </c>
      <c r="D154" s="57">
        <v>2.4571008880283074E-2</v>
      </c>
      <c r="E154" s="64">
        <v>3549</v>
      </c>
      <c r="F154" s="57">
        <v>-0.16435130680480337</v>
      </c>
      <c r="G154" s="64">
        <v>6448</v>
      </c>
      <c r="H154" s="57">
        <v>-0.14152576221541735</v>
      </c>
      <c r="I154" s="64">
        <v>1832</v>
      </c>
      <c r="J154" s="57" t="s">
        <v>143</v>
      </c>
      <c r="K154" s="64">
        <v>3245</v>
      </c>
      <c r="L154" s="57">
        <v>0.13263525305410129</v>
      </c>
      <c r="M154" s="64">
        <v>271</v>
      </c>
      <c r="N154" s="57">
        <v>-0.2344632768361582</v>
      </c>
    </row>
    <row r="155" spans="2:14" hidden="1" outlineLevel="1">
      <c r="B155" s="63" t="s">
        <v>85</v>
      </c>
      <c r="C155" s="64">
        <v>19216</v>
      </c>
      <c r="D155" s="57">
        <v>-0.10125812637388332</v>
      </c>
      <c r="E155" s="64">
        <v>4542</v>
      </c>
      <c r="F155" s="57">
        <v>-0.15418994413407816</v>
      </c>
      <c r="G155" s="64">
        <v>8149</v>
      </c>
      <c r="H155" s="57">
        <v>-0.16489034638245537</v>
      </c>
      <c r="I155" s="64">
        <v>2410</v>
      </c>
      <c r="J155" s="57">
        <v>-2.9399919452275491E-2</v>
      </c>
      <c r="K155" s="64">
        <v>3768</v>
      </c>
      <c r="L155" s="57">
        <v>0.12544802867383509</v>
      </c>
      <c r="M155" s="64">
        <v>347</v>
      </c>
      <c r="N155" s="57">
        <v>-0.17772511848341233</v>
      </c>
    </row>
    <row r="156" spans="2:14" hidden="1" outlineLevel="1">
      <c r="B156" s="63" t="s">
        <v>84</v>
      </c>
      <c r="C156" s="64">
        <v>12619</v>
      </c>
      <c r="D156" s="57">
        <v>-0.14891751534362985</v>
      </c>
      <c r="E156" s="64">
        <v>3669</v>
      </c>
      <c r="F156" s="57">
        <v>-6.7835365853658569E-2</v>
      </c>
      <c r="G156" s="64">
        <v>4789</v>
      </c>
      <c r="H156" s="57">
        <v>-0.20882207169998346</v>
      </c>
      <c r="I156" s="64">
        <v>1471</v>
      </c>
      <c r="J156" s="57">
        <v>-0.1101028433151845</v>
      </c>
      <c r="K156" s="64">
        <v>2505</v>
      </c>
      <c r="L156" s="57">
        <v>-0.1465076660988075</v>
      </c>
      <c r="M156" s="64">
        <v>185</v>
      </c>
      <c r="N156" s="57">
        <v>-0.26</v>
      </c>
    </row>
    <row r="157" spans="2:14" hidden="1" outlineLevel="1">
      <c r="B157" s="63" t="s">
        <v>83</v>
      </c>
      <c r="C157" s="64">
        <v>14323</v>
      </c>
      <c r="D157" s="57">
        <v>-0.21141881847712385</v>
      </c>
      <c r="E157" s="64">
        <v>3733</v>
      </c>
      <c r="F157" s="57">
        <v>-0.20574468085106379</v>
      </c>
      <c r="G157" s="64">
        <v>5877</v>
      </c>
      <c r="H157" s="57">
        <v>-0.20645422630299759</v>
      </c>
      <c r="I157" s="64">
        <v>1750</v>
      </c>
      <c r="J157" s="57">
        <v>-0.26377787126630203</v>
      </c>
      <c r="K157" s="64">
        <v>2548</v>
      </c>
      <c r="L157" s="57">
        <v>-0.20820385332504665</v>
      </c>
      <c r="M157" s="64">
        <v>415</v>
      </c>
      <c r="N157" s="57">
        <v>-0.10173160173160178</v>
      </c>
    </row>
    <row r="158" spans="2:14" hidden="1" outlineLevel="1">
      <c r="B158" s="63" t="s">
        <v>82</v>
      </c>
      <c r="C158" s="64">
        <v>18757</v>
      </c>
      <c r="D158" s="57">
        <v>4.8287039624434147E-2</v>
      </c>
      <c r="E158" s="64">
        <v>4505</v>
      </c>
      <c r="F158" s="57">
        <v>-6.9791451579599428E-2</v>
      </c>
      <c r="G158" s="64">
        <v>8309</v>
      </c>
      <c r="H158" s="57">
        <v>3.8624999999999909E-2</v>
      </c>
      <c r="I158" s="64">
        <v>1935</v>
      </c>
      <c r="J158" s="57">
        <v>0.5381558028616853</v>
      </c>
      <c r="K158" s="64">
        <v>3488</v>
      </c>
      <c r="L158" s="57">
        <v>1.9584916691026022E-2</v>
      </c>
      <c r="M158" s="64">
        <v>520</v>
      </c>
      <c r="N158" s="57">
        <v>0.40161725067385445</v>
      </c>
    </row>
    <row r="159" spans="2:14" hidden="1" outlineLevel="1">
      <c r="B159" s="63" t="s">
        <v>81</v>
      </c>
      <c r="C159" s="64">
        <v>15290</v>
      </c>
      <c r="D159" s="57">
        <v>-9.5747826601218278E-2</v>
      </c>
      <c r="E159" s="64">
        <v>3974</v>
      </c>
      <c r="F159" s="57">
        <v>1.8974358974358951E-2</v>
      </c>
      <c r="G159" s="64">
        <v>7222</v>
      </c>
      <c r="H159" s="57">
        <v>-0.11059113300492607</v>
      </c>
      <c r="I159" s="64">
        <v>1209</v>
      </c>
      <c r="J159" s="57">
        <v>-0.14194464158978004</v>
      </c>
      <c r="K159" s="64">
        <v>2385</v>
      </c>
      <c r="L159" s="57">
        <v>-0.1625702247191011</v>
      </c>
      <c r="M159" s="64">
        <v>500</v>
      </c>
      <c r="N159" s="57">
        <v>-0.20886075949367089</v>
      </c>
    </row>
    <row r="160" spans="2:14" hidden="1" outlineLevel="1">
      <c r="B160" s="63" t="s">
        <v>80</v>
      </c>
      <c r="C160" s="64">
        <v>14709</v>
      </c>
      <c r="D160" s="57">
        <v>-0.10827523491967261</v>
      </c>
      <c r="E160" s="64">
        <v>3934</v>
      </c>
      <c r="F160" s="57">
        <v>7.6316458916303453E-4</v>
      </c>
      <c r="G160" s="64">
        <v>6272</v>
      </c>
      <c r="H160" s="57">
        <v>-0.22777640975129276</v>
      </c>
      <c r="I160" s="64">
        <v>1202</v>
      </c>
      <c r="J160" s="57">
        <v>0.16812439261418843</v>
      </c>
      <c r="K160" s="64">
        <v>2818</v>
      </c>
      <c r="L160" s="57">
        <v>-1.0186160871092365E-2</v>
      </c>
      <c r="M160" s="64">
        <v>483</v>
      </c>
      <c r="N160" s="57">
        <v>-0.14664310954063609</v>
      </c>
    </row>
    <row r="161" spans="2:14" hidden="1" outlineLevel="1">
      <c r="B161" s="63" t="s">
        <v>79</v>
      </c>
      <c r="C161" s="64">
        <v>13940</v>
      </c>
      <c r="D161" s="57">
        <v>-0.132491131993279</v>
      </c>
      <c r="E161" s="64">
        <v>3761</v>
      </c>
      <c r="F161" s="57">
        <v>-8.0215211543164577E-2</v>
      </c>
      <c r="G161" s="64">
        <v>6603</v>
      </c>
      <c r="H161" s="57">
        <v>-0.14832967883399972</v>
      </c>
      <c r="I161" s="64">
        <v>1156</v>
      </c>
      <c r="J161" s="57">
        <v>0.15947843530591777</v>
      </c>
      <c r="K161" s="64">
        <v>2037</v>
      </c>
      <c r="L161" s="57">
        <v>-0.25466520307354557</v>
      </c>
      <c r="M161" s="64">
        <v>383</v>
      </c>
      <c r="N161" s="57">
        <v>-0.22937625754527158</v>
      </c>
    </row>
    <row r="162" spans="2:14" collapsed="1">
      <c r="B162" s="65">
        <v>2000</v>
      </c>
      <c r="C162" s="66">
        <v>187466</v>
      </c>
      <c r="D162" s="67">
        <v>-9.8205223180569678E-2</v>
      </c>
      <c r="E162" s="66">
        <v>47372</v>
      </c>
      <c r="F162" s="67">
        <v>-0.10460061240691032</v>
      </c>
      <c r="G162" s="66">
        <v>81873</v>
      </c>
      <c r="H162" s="67">
        <v>-0.13101669550081196</v>
      </c>
      <c r="I162" s="66">
        <v>19350</v>
      </c>
      <c r="J162" s="67">
        <v>3.4040506599690046E-2</v>
      </c>
      <c r="K162" s="66">
        <v>34298</v>
      </c>
      <c r="L162" s="67">
        <v>-6.9354751180333185E-2</v>
      </c>
      <c r="M162" s="66">
        <v>4573</v>
      </c>
      <c r="N162" s="67">
        <v>-0.11905220574070507</v>
      </c>
    </row>
    <row r="163" spans="2:14" hidden="1" outlineLevel="1">
      <c r="B163" s="63" t="s">
        <v>90</v>
      </c>
      <c r="C163" s="64">
        <v>12364</v>
      </c>
      <c r="D163" s="57">
        <v>-0.2300411010088429</v>
      </c>
      <c r="E163" s="64">
        <v>3209</v>
      </c>
      <c r="F163" s="57">
        <v>-0.21038385826771655</v>
      </c>
      <c r="G163" s="64">
        <v>6119</v>
      </c>
      <c r="H163" s="57">
        <v>-0.220410243343101</v>
      </c>
      <c r="I163" s="64">
        <v>1026</v>
      </c>
      <c r="J163" s="57">
        <v>-4.9119555143651517E-2</v>
      </c>
      <c r="K163" s="64">
        <v>1730</v>
      </c>
      <c r="L163" s="57">
        <v>-0.32632398753894076</v>
      </c>
      <c r="M163" s="64">
        <v>280</v>
      </c>
      <c r="N163" s="57">
        <v>-0.43775100401606426</v>
      </c>
    </row>
    <row r="164" spans="2:14" hidden="1" outlineLevel="1">
      <c r="B164" s="63" t="s">
        <v>89</v>
      </c>
      <c r="C164" s="64">
        <v>17074</v>
      </c>
      <c r="D164" s="57">
        <v>-0.2047878533836337</v>
      </c>
      <c r="E164" s="64">
        <v>4100</v>
      </c>
      <c r="F164" s="57">
        <v>-0.2558983666061706</v>
      </c>
      <c r="G164" s="64">
        <v>7332</v>
      </c>
      <c r="H164" s="57">
        <v>-0.29384570933256282</v>
      </c>
      <c r="I164" s="64">
        <v>1976</v>
      </c>
      <c r="J164" s="57">
        <v>6.580366774541524E-2</v>
      </c>
      <c r="K164" s="64">
        <v>3026</v>
      </c>
      <c r="L164" s="57">
        <v>-2.9817249118307187E-2</v>
      </c>
      <c r="M164" s="64">
        <v>640</v>
      </c>
      <c r="N164" s="57">
        <v>5.7851239669421517E-2</v>
      </c>
    </row>
    <row r="165" spans="2:14" hidden="1" outlineLevel="1">
      <c r="B165" s="63" t="s">
        <v>88</v>
      </c>
      <c r="C165" s="64">
        <v>25144</v>
      </c>
      <c r="D165" s="57">
        <v>-6.2840104360790128E-2</v>
      </c>
      <c r="E165" s="64">
        <v>6456</v>
      </c>
      <c r="F165" s="57">
        <v>-1.4050091631032324E-2</v>
      </c>
      <c r="G165" s="64">
        <v>11045</v>
      </c>
      <c r="H165" s="57">
        <v>-9.47463322678469E-2</v>
      </c>
      <c r="I165" s="64">
        <v>2666</v>
      </c>
      <c r="J165" s="57">
        <v>-2.3443223443223471E-2</v>
      </c>
      <c r="K165" s="64">
        <v>4583</v>
      </c>
      <c r="L165" s="57">
        <v>-3.9606035205364654E-2</v>
      </c>
      <c r="M165" s="64">
        <v>394</v>
      </c>
      <c r="N165" s="57">
        <v>-0.3195164075993091</v>
      </c>
    </row>
    <row r="166" spans="2:14" hidden="1" outlineLevel="1">
      <c r="B166" s="63" t="s">
        <v>87</v>
      </c>
      <c r="C166" s="64">
        <v>16585</v>
      </c>
      <c r="D166" s="57">
        <v>-0.20268256333830104</v>
      </c>
      <c r="E166" s="64">
        <v>4125</v>
      </c>
      <c r="F166" s="57">
        <v>-0.16700323101777059</v>
      </c>
      <c r="G166" s="64">
        <v>6998</v>
      </c>
      <c r="H166" s="57">
        <v>-0.2155587938571909</v>
      </c>
      <c r="I166" s="64">
        <v>1839</v>
      </c>
      <c r="J166" s="57">
        <v>-0.22241014799154335</v>
      </c>
      <c r="K166" s="64">
        <v>3300</v>
      </c>
      <c r="L166" s="57">
        <v>-0.17808219178082196</v>
      </c>
      <c r="M166" s="64">
        <v>323</v>
      </c>
      <c r="N166" s="57">
        <v>-0.41058394160583944</v>
      </c>
    </row>
    <row r="167" spans="2:14" hidden="1" outlineLevel="1">
      <c r="B167" s="63" t="s">
        <v>86</v>
      </c>
      <c r="C167" s="64">
        <v>14977</v>
      </c>
      <c r="D167" s="57">
        <v>-0.33765257385459047</v>
      </c>
      <c r="E167" s="64">
        <v>4247</v>
      </c>
      <c r="F167" s="57">
        <v>-0.21205936920222634</v>
      </c>
      <c r="G167" s="64">
        <v>7511</v>
      </c>
      <c r="H167" s="57">
        <v>-0.27702377514678989</v>
      </c>
      <c r="I167" s="64">
        <v>0</v>
      </c>
      <c r="J167" s="57">
        <v>-1</v>
      </c>
      <c r="K167" s="64">
        <v>2865</v>
      </c>
      <c r="L167" s="57">
        <v>-0.23762639701969135</v>
      </c>
      <c r="M167" s="64">
        <v>354</v>
      </c>
      <c r="N167" s="57">
        <v>-0.43898573692551501</v>
      </c>
    </row>
    <row r="168" spans="2:14" hidden="1" outlineLevel="1">
      <c r="B168" s="63" t="s">
        <v>85</v>
      </c>
      <c r="C168" s="64">
        <v>21381</v>
      </c>
      <c r="D168" s="57">
        <v>-9.267411148695559E-3</v>
      </c>
      <c r="E168" s="64">
        <v>5370</v>
      </c>
      <c r="F168" s="57">
        <v>5.7919621749408901E-2</v>
      </c>
      <c r="G168" s="64">
        <v>9758</v>
      </c>
      <c r="H168" s="57">
        <v>-4.0982800982800938E-2</v>
      </c>
      <c r="I168" s="64">
        <v>2483</v>
      </c>
      <c r="J168" s="57">
        <v>9.3832599118942817E-2</v>
      </c>
      <c r="K168" s="64">
        <v>3348</v>
      </c>
      <c r="L168" s="57">
        <v>-8.2236842105263164E-2</v>
      </c>
      <c r="M168" s="64">
        <v>422</v>
      </c>
      <c r="N168" s="57">
        <v>2.4271844660194164E-2</v>
      </c>
    </row>
    <row r="169" spans="2:14" hidden="1" outlineLevel="1">
      <c r="B169" s="63" t="s">
        <v>84</v>
      </c>
      <c r="C169" s="64">
        <v>14827</v>
      </c>
      <c r="D169" s="57">
        <v>-8.2771419733993157E-2</v>
      </c>
      <c r="E169" s="64">
        <v>3936</v>
      </c>
      <c r="F169" s="57">
        <v>6.6496163682865372E-3</v>
      </c>
      <c r="G169" s="64">
        <v>6053</v>
      </c>
      <c r="H169" s="57">
        <v>-0.13848562482208937</v>
      </c>
      <c r="I169" s="64">
        <v>1653</v>
      </c>
      <c r="J169" s="57">
        <v>1.3488657265481319E-2</v>
      </c>
      <c r="K169" s="64">
        <v>2935</v>
      </c>
      <c r="L169" s="57">
        <v>-5.6876606683804676E-2</v>
      </c>
      <c r="M169" s="64">
        <v>250</v>
      </c>
      <c r="N169" s="57">
        <v>-0.48559670781893005</v>
      </c>
    </row>
    <row r="170" spans="2:14" hidden="1" outlineLevel="1">
      <c r="B170" s="63" t="s">
        <v>83</v>
      </c>
      <c r="C170" s="64">
        <v>18163</v>
      </c>
      <c r="D170" s="57">
        <v>-5.099534980928988E-2</v>
      </c>
      <c r="E170" s="64">
        <v>4700</v>
      </c>
      <c r="F170" s="57">
        <v>-0.14560988911107076</v>
      </c>
      <c r="G170" s="64">
        <v>7406</v>
      </c>
      <c r="H170" s="57">
        <v>-9.6498719043552561E-2</v>
      </c>
      <c r="I170" s="64">
        <v>2377</v>
      </c>
      <c r="J170" s="57">
        <v>0.66223776223776221</v>
      </c>
      <c r="K170" s="64">
        <v>3218</v>
      </c>
      <c r="L170" s="57">
        <v>-8.8643443783630649E-2</v>
      </c>
      <c r="M170" s="64">
        <v>462</v>
      </c>
      <c r="N170" s="57">
        <v>-3.7499999999999978E-2</v>
      </c>
    </row>
    <row r="171" spans="2:14" hidden="1" outlineLevel="1">
      <c r="B171" s="63" t="s">
        <v>82</v>
      </c>
      <c r="C171" s="64">
        <v>17893</v>
      </c>
      <c r="D171" s="57">
        <v>-0.18859967349900231</v>
      </c>
      <c r="E171" s="64">
        <v>4843</v>
      </c>
      <c r="F171" s="57">
        <v>-1.5049827130364068E-2</v>
      </c>
      <c r="G171" s="64">
        <v>8000</v>
      </c>
      <c r="H171" s="57">
        <v>-0.26551597502754321</v>
      </c>
      <c r="I171" s="64">
        <v>1258</v>
      </c>
      <c r="J171" s="57">
        <v>-0.30803080308030806</v>
      </c>
      <c r="K171" s="64">
        <v>3421</v>
      </c>
      <c r="L171" s="57">
        <v>-0.12528765021733568</v>
      </c>
      <c r="M171" s="64">
        <v>371</v>
      </c>
      <c r="N171" s="57">
        <v>-0.27821011673151752</v>
      </c>
    </row>
    <row r="172" spans="2:14" hidden="1" outlineLevel="1">
      <c r="B172" s="63" t="s">
        <v>81</v>
      </c>
      <c r="C172" s="64">
        <v>16909</v>
      </c>
      <c r="D172" s="57">
        <v>-8.9592419102998977E-2</v>
      </c>
      <c r="E172" s="64">
        <v>3900</v>
      </c>
      <c r="F172" s="57">
        <v>-0.15948275862068961</v>
      </c>
      <c r="G172" s="64">
        <v>8120</v>
      </c>
      <c r="H172" s="57">
        <v>-6.8486864747046017E-2</v>
      </c>
      <c r="I172" s="64">
        <v>1409</v>
      </c>
      <c r="J172" s="57">
        <v>-0.15426170468187272</v>
      </c>
      <c r="K172" s="64">
        <v>2848</v>
      </c>
      <c r="L172" s="57">
        <v>-1.1454356126345044E-2</v>
      </c>
      <c r="M172" s="64">
        <v>632</v>
      </c>
      <c r="N172" s="57">
        <v>-5.5306427503736932E-2</v>
      </c>
    </row>
    <row r="173" spans="2:14" hidden="1" outlineLevel="1">
      <c r="B173" s="63" t="s">
        <v>80</v>
      </c>
      <c r="C173" s="64">
        <v>16495</v>
      </c>
      <c r="D173" s="57">
        <v>-0.10143269597428772</v>
      </c>
      <c r="E173" s="64">
        <v>3931</v>
      </c>
      <c r="F173" s="57">
        <v>-0.15243639499784389</v>
      </c>
      <c r="G173" s="64">
        <v>8122</v>
      </c>
      <c r="H173" s="57">
        <v>-0.1077666703284631</v>
      </c>
      <c r="I173" s="64">
        <v>1029</v>
      </c>
      <c r="J173" s="57">
        <v>-0.28492008339124397</v>
      </c>
      <c r="K173" s="64">
        <v>2847</v>
      </c>
      <c r="L173" s="57">
        <v>2.2262118491920946E-2</v>
      </c>
      <c r="M173" s="64">
        <v>566</v>
      </c>
      <c r="N173" s="57">
        <v>0.44387755102040827</v>
      </c>
    </row>
    <row r="174" spans="2:14" hidden="1" outlineLevel="1">
      <c r="B174" s="63" t="s">
        <v>79</v>
      </c>
      <c r="C174" s="64">
        <v>16069</v>
      </c>
      <c r="D174" s="57">
        <v>-0.17788805893789006</v>
      </c>
      <c r="E174" s="64">
        <v>4089</v>
      </c>
      <c r="F174" s="57">
        <v>-0.29121164846593861</v>
      </c>
      <c r="G174" s="64">
        <v>7753</v>
      </c>
      <c r="H174" s="57">
        <v>-0.15082146768893756</v>
      </c>
      <c r="I174" s="64">
        <v>997</v>
      </c>
      <c r="J174" s="57">
        <v>-0.33132126089872571</v>
      </c>
      <c r="K174" s="64">
        <v>2733</v>
      </c>
      <c r="L174" s="57">
        <v>1.4853323431117671E-2</v>
      </c>
      <c r="M174" s="64">
        <v>497</v>
      </c>
      <c r="N174" s="57">
        <v>7.343412526997839E-2</v>
      </c>
    </row>
    <row r="175" spans="2:14" collapsed="1">
      <c r="B175" s="65">
        <v>1999</v>
      </c>
      <c r="C175" s="66">
        <v>207881</v>
      </c>
      <c r="D175" s="67">
        <v>-0.14517342763739538</v>
      </c>
      <c r="E175" s="66">
        <v>52906</v>
      </c>
      <c r="F175" s="67">
        <v>-0.1314782894196832</v>
      </c>
      <c r="G175" s="66">
        <v>94217</v>
      </c>
      <c r="H175" s="67">
        <v>-0.16609578432153504</v>
      </c>
      <c r="I175" s="66">
        <v>18713</v>
      </c>
      <c r="J175" s="67">
        <v>-0.15771706350992487</v>
      </c>
      <c r="K175" s="66">
        <v>36854</v>
      </c>
      <c r="L175" s="67">
        <v>-9.6560684431152399E-2</v>
      </c>
      <c r="M175" s="66">
        <v>5191</v>
      </c>
      <c r="N175" s="67">
        <v>-0.17301258563007804</v>
      </c>
    </row>
    <row r="176" spans="2:14" hidden="1" outlineLevel="1">
      <c r="B176" s="63" t="s">
        <v>90</v>
      </c>
      <c r="C176" s="64">
        <v>16058</v>
      </c>
      <c r="D176" s="57">
        <v>-9.3945720250521947E-2</v>
      </c>
      <c r="E176" s="64">
        <v>4064</v>
      </c>
      <c r="F176" s="57">
        <v>-0.1422541156606163</v>
      </c>
      <c r="G176" s="64">
        <v>7849</v>
      </c>
      <c r="H176" s="57">
        <v>-5.7063911580970683E-2</v>
      </c>
      <c r="I176" s="64">
        <v>1079</v>
      </c>
      <c r="J176" s="57">
        <v>-0.24386825508058863</v>
      </c>
      <c r="K176" s="64">
        <v>2568</v>
      </c>
      <c r="L176" s="57">
        <v>-2.9845107669059345E-2</v>
      </c>
      <c r="M176" s="64">
        <v>498</v>
      </c>
      <c r="N176" s="57">
        <v>-0.151618398637138</v>
      </c>
    </row>
    <row r="177" spans="2:14" hidden="1" outlineLevel="1">
      <c r="B177" s="63" t="s">
        <v>89</v>
      </c>
      <c r="C177" s="64">
        <v>21471</v>
      </c>
      <c r="D177" s="57">
        <v>-2.4931880108991833E-2</v>
      </c>
      <c r="E177" s="64">
        <v>5510</v>
      </c>
      <c r="F177" s="57">
        <v>-7.2546709308197288E-2</v>
      </c>
      <c r="G177" s="64">
        <v>10383</v>
      </c>
      <c r="H177" s="57">
        <v>-3.1797836628123854E-2</v>
      </c>
      <c r="I177" s="64">
        <v>1854</v>
      </c>
      <c r="J177" s="57">
        <v>0.13186813186813184</v>
      </c>
      <c r="K177" s="64">
        <v>3119</v>
      </c>
      <c r="L177" s="57">
        <v>2.8693931398416916E-2</v>
      </c>
      <c r="M177" s="64">
        <v>605</v>
      </c>
      <c r="N177" s="57">
        <v>-0.11678832116788318</v>
      </c>
    </row>
    <row r="178" spans="2:14" hidden="1" outlineLevel="1">
      <c r="B178" s="63" t="s">
        <v>88</v>
      </c>
      <c r="C178" s="64">
        <v>26830</v>
      </c>
      <c r="D178" s="57">
        <v>0.19819578420864592</v>
      </c>
      <c r="E178" s="64">
        <v>6548</v>
      </c>
      <c r="F178" s="57">
        <v>0.25826287471176013</v>
      </c>
      <c r="G178" s="64">
        <v>12201</v>
      </c>
      <c r="H178" s="57">
        <v>0.23717298722368696</v>
      </c>
      <c r="I178" s="64">
        <v>2730</v>
      </c>
      <c r="J178" s="57">
        <v>0.42039542143600417</v>
      </c>
      <c r="K178" s="64">
        <v>4772</v>
      </c>
      <c r="L178" s="57">
        <v>-4.0996784565916378E-2</v>
      </c>
      <c r="M178" s="64">
        <v>579</v>
      </c>
      <c r="N178" s="57">
        <v>0.35280373831775691</v>
      </c>
    </row>
    <row r="179" spans="2:14" hidden="1" outlineLevel="1">
      <c r="B179" s="63" t="s">
        <v>87</v>
      </c>
      <c r="C179" s="64">
        <v>20801</v>
      </c>
      <c r="D179" s="57">
        <v>0.19155639571518579</v>
      </c>
      <c r="E179" s="64">
        <v>4952</v>
      </c>
      <c r="F179" s="57">
        <v>0.24861321230458899</v>
      </c>
      <c r="G179" s="64">
        <v>8921</v>
      </c>
      <c r="H179" s="57">
        <v>0.17893484868507992</v>
      </c>
      <c r="I179" s="64">
        <v>2365</v>
      </c>
      <c r="J179" s="57">
        <v>0.37260591990713876</v>
      </c>
      <c r="K179" s="64">
        <v>4015</v>
      </c>
      <c r="L179" s="57">
        <v>4.0155440414507693E-2</v>
      </c>
      <c r="M179" s="64">
        <v>548</v>
      </c>
      <c r="N179" s="57">
        <v>0.60703812316715533</v>
      </c>
    </row>
    <row r="180" spans="2:14" hidden="1" outlineLevel="1">
      <c r="B180" s="63" t="s">
        <v>86</v>
      </c>
      <c r="C180" s="64">
        <v>22612</v>
      </c>
      <c r="D180" s="57">
        <v>0.24269070125302261</v>
      </c>
      <c r="E180" s="64">
        <v>5390</v>
      </c>
      <c r="F180" s="57">
        <v>0.1783996501967644</v>
      </c>
      <c r="G180" s="64">
        <v>10389</v>
      </c>
      <c r="H180" s="57">
        <v>0.31207375599898968</v>
      </c>
      <c r="I180" s="64">
        <v>2444</v>
      </c>
      <c r="J180" s="57">
        <v>0.53904282115869018</v>
      </c>
      <c r="K180" s="64">
        <v>3758</v>
      </c>
      <c r="L180" s="57">
        <v>2.3699264505584239E-2</v>
      </c>
      <c r="M180" s="64">
        <v>631</v>
      </c>
      <c r="N180" s="57">
        <v>0.41797752808988764</v>
      </c>
    </row>
    <row r="181" spans="2:14" hidden="1" outlineLevel="1">
      <c r="B181" s="63" t="s">
        <v>85</v>
      </c>
      <c r="C181" s="64">
        <v>21581</v>
      </c>
      <c r="D181" s="57">
        <v>5.2783062588418916E-2</v>
      </c>
      <c r="E181" s="64">
        <v>5076</v>
      </c>
      <c r="F181" s="57">
        <v>0.25271470878578484</v>
      </c>
      <c r="G181" s="64">
        <v>10175</v>
      </c>
      <c r="H181" s="57">
        <v>-1.8638414753776589E-3</v>
      </c>
      <c r="I181" s="64">
        <v>2270</v>
      </c>
      <c r="J181" s="57">
        <v>0.11932938856015785</v>
      </c>
      <c r="K181" s="64">
        <v>3648</v>
      </c>
      <c r="L181" s="57">
        <v>-5.8337635518843522E-2</v>
      </c>
      <c r="M181" s="64">
        <v>412</v>
      </c>
      <c r="N181" s="57">
        <v>0.17378917378917369</v>
      </c>
    </row>
    <row r="182" spans="2:14" hidden="1" outlineLevel="1">
      <c r="B182" s="63" t="s">
        <v>84</v>
      </c>
      <c r="C182" s="64">
        <v>16165</v>
      </c>
      <c r="D182" s="57">
        <v>0.211224336879964</v>
      </c>
      <c r="E182" s="64">
        <v>3910</v>
      </c>
      <c r="F182" s="57">
        <v>0.20270685942786826</v>
      </c>
      <c r="G182" s="64">
        <v>7026</v>
      </c>
      <c r="H182" s="57">
        <v>0.24973319103521874</v>
      </c>
      <c r="I182" s="64">
        <v>1631</v>
      </c>
      <c r="J182" s="57">
        <v>0.1750720461095101</v>
      </c>
      <c r="K182" s="64">
        <v>3112</v>
      </c>
      <c r="L182" s="57">
        <v>0.10237336167198019</v>
      </c>
      <c r="M182" s="64">
        <v>486</v>
      </c>
      <c r="N182" s="57">
        <v>0.85496183206106879</v>
      </c>
    </row>
    <row r="183" spans="2:14" hidden="1" outlineLevel="1">
      <c r="B183" s="63" t="s">
        <v>83</v>
      </c>
      <c r="C183" s="64">
        <v>19139</v>
      </c>
      <c r="D183" s="57">
        <v>0.23080385852090024</v>
      </c>
      <c r="E183" s="64">
        <v>5501</v>
      </c>
      <c r="F183" s="57">
        <v>0.30945013092120921</v>
      </c>
      <c r="G183" s="64">
        <v>8197</v>
      </c>
      <c r="H183" s="57">
        <v>0.18146439896223687</v>
      </c>
      <c r="I183" s="64">
        <v>1430</v>
      </c>
      <c r="J183" s="57">
        <v>0.11197511664074655</v>
      </c>
      <c r="K183" s="64">
        <v>3531</v>
      </c>
      <c r="L183" s="57">
        <v>0.29482948294829492</v>
      </c>
      <c r="M183" s="64">
        <v>480</v>
      </c>
      <c r="N183" s="57">
        <v>0.20603015075376874</v>
      </c>
    </row>
    <row r="184" spans="2:14" hidden="1" outlineLevel="1">
      <c r="B184" s="63" t="s">
        <v>82</v>
      </c>
      <c r="C184" s="64">
        <v>22052</v>
      </c>
      <c r="D184" s="57">
        <v>0.1945828819068256</v>
      </c>
      <c r="E184" s="64">
        <v>4917</v>
      </c>
      <c r="F184" s="57">
        <v>0.16544204787864425</v>
      </c>
      <c r="G184" s="64">
        <v>10892</v>
      </c>
      <c r="H184" s="57">
        <v>0.18934265123389382</v>
      </c>
      <c r="I184" s="64">
        <v>1818</v>
      </c>
      <c r="J184" s="57">
        <v>0.48894348894348894</v>
      </c>
      <c r="K184" s="64">
        <v>3911</v>
      </c>
      <c r="L184" s="57">
        <v>0.16468135795116146</v>
      </c>
      <c r="M184" s="64">
        <v>514</v>
      </c>
      <c r="N184" s="57">
        <v>1.9841269841269771E-2</v>
      </c>
    </row>
    <row r="185" spans="2:14" hidden="1" outlineLevel="1">
      <c r="B185" s="63" t="s">
        <v>81</v>
      </c>
      <c r="C185" s="64">
        <v>18573</v>
      </c>
      <c r="D185" s="57">
        <v>5.134156005887025E-2</v>
      </c>
      <c r="E185" s="64">
        <v>4640</v>
      </c>
      <c r="F185" s="57">
        <v>1.5095165171734815E-2</v>
      </c>
      <c r="G185" s="64">
        <v>8717</v>
      </c>
      <c r="H185" s="57">
        <v>-1.502824858757057E-2</v>
      </c>
      <c r="I185" s="64">
        <v>1666</v>
      </c>
      <c r="J185" s="57">
        <v>0.52007299270072993</v>
      </c>
      <c r="K185" s="64">
        <v>2881</v>
      </c>
      <c r="L185" s="57">
        <v>0.10340865568747604</v>
      </c>
      <c r="M185" s="64">
        <v>669</v>
      </c>
      <c r="N185" s="57">
        <v>0.24349442379182151</v>
      </c>
    </row>
    <row r="186" spans="2:14" hidden="1" outlineLevel="1">
      <c r="B186" s="63" t="s">
        <v>80</v>
      </c>
      <c r="C186" s="64">
        <v>18357</v>
      </c>
      <c r="D186" s="57">
        <v>0.19933359466875733</v>
      </c>
      <c r="E186" s="64">
        <v>4638</v>
      </c>
      <c r="F186" s="57">
        <v>8.7711069418386467E-2</v>
      </c>
      <c r="G186" s="64">
        <v>9103</v>
      </c>
      <c r="H186" s="57">
        <v>0.19540380827314507</v>
      </c>
      <c r="I186" s="64">
        <v>1439</v>
      </c>
      <c r="J186" s="57">
        <v>0.7743526510480887</v>
      </c>
      <c r="K186" s="64">
        <v>2785</v>
      </c>
      <c r="L186" s="57">
        <v>0.28400184416781937</v>
      </c>
      <c r="M186" s="64">
        <v>392</v>
      </c>
      <c r="N186" s="57">
        <v>-0.12304250559284113</v>
      </c>
    </row>
    <row r="187" spans="2:14" hidden="1" outlineLevel="1">
      <c r="B187" s="63" t="s">
        <v>79</v>
      </c>
      <c r="C187" s="64">
        <v>19546</v>
      </c>
      <c r="D187" s="57">
        <v>0.23264173551113076</v>
      </c>
      <c r="E187" s="64">
        <v>5769</v>
      </c>
      <c r="F187" s="57">
        <v>0.30935088515660469</v>
      </c>
      <c r="G187" s="64">
        <v>9130</v>
      </c>
      <c r="H187" s="57">
        <v>0.18864731154797543</v>
      </c>
      <c r="I187" s="64">
        <v>1491</v>
      </c>
      <c r="J187" s="57">
        <v>0.6809470124013528</v>
      </c>
      <c r="K187" s="64">
        <v>2693</v>
      </c>
      <c r="L187" s="57">
        <v>8.4138486312399285E-2</v>
      </c>
      <c r="M187" s="64">
        <v>463</v>
      </c>
      <c r="N187" s="57">
        <v>0.16040100250626566</v>
      </c>
    </row>
    <row r="188" spans="2:14" collapsed="1">
      <c r="B188" s="65">
        <v>1998</v>
      </c>
      <c r="C188" s="66">
        <v>243185</v>
      </c>
      <c r="D188" s="67">
        <v>0.13387761572606216</v>
      </c>
      <c r="E188" s="66">
        <v>60915</v>
      </c>
      <c r="F188" s="67">
        <v>0.1410081105887202</v>
      </c>
      <c r="G188" s="66">
        <v>112983</v>
      </c>
      <c r="H188" s="67">
        <v>0.1247349506734492</v>
      </c>
      <c r="I188" s="66">
        <v>22217</v>
      </c>
      <c r="J188" s="67">
        <v>0.30573023802527177</v>
      </c>
      <c r="K188" s="66">
        <v>40793</v>
      </c>
      <c r="L188" s="67">
        <v>6.6985771081816248E-2</v>
      </c>
      <c r="M188" s="66">
        <v>6277</v>
      </c>
      <c r="N188" s="67">
        <v>0.16564531104921087</v>
      </c>
    </row>
    <row r="189" spans="2:14" hidden="1" outlineLevel="1">
      <c r="B189" s="63" t="s">
        <v>90</v>
      </c>
      <c r="C189" s="64">
        <v>17723</v>
      </c>
      <c r="D189" s="57">
        <v>0.12249034137690806</v>
      </c>
      <c r="E189" s="64">
        <v>4738</v>
      </c>
      <c r="F189" s="57">
        <v>0.16327031671986258</v>
      </c>
      <c r="G189" s="64">
        <v>8324</v>
      </c>
      <c r="H189" s="57">
        <v>0.11253675487837467</v>
      </c>
      <c r="I189" s="64">
        <v>1427</v>
      </c>
      <c r="J189" s="57">
        <v>0.42700000000000005</v>
      </c>
      <c r="K189" s="64">
        <v>2647</v>
      </c>
      <c r="L189" s="57">
        <v>1.4176245210727911E-2</v>
      </c>
      <c r="M189" s="64">
        <v>587</v>
      </c>
      <c r="N189" s="57">
        <v>-5.9294871794871806E-2</v>
      </c>
    </row>
    <row r="190" spans="2:14" hidden="1" outlineLevel="1">
      <c r="B190" s="63" t="s">
        <v>89</v>
      </c>
      <c r="C190" s="64">
        <v>22020</v>
      </c>
      <c r="D190" s="57">
        <v>0.17090290332872482</v>
      </c>
      <c r="E190" s="64">
        <v>5941</v>
      </c>
      <c r="F190" s="57">
        <v>0.2122015915119364</v>
      </c>
      <c r="G190" s="64">
        <v>10724</v>
      </c>
      <c r="H190" s="57">
        <v>0.21353400475274409</v>
      </c>
      <c r="I190" s="64">
        <v>1638</v>
      </c>
      <c r="J190" s="57">
        <v>0.21693907875185725</v>
      </c>
      <c r="K190" s="64">
        <v>3032</v>
      </c>
      <c r="L190" s="57">
        <v>-4.5340050377833729E-2</v>
      </c>
      <c r="M190" s="64">
        <v>685</v>
      </c>
      <c r="N190" s="57">
        <v>0.25457875457875456</v>
      </c>
    </row>
    <row r="191" spans="2:14" hidden="1" outlineLevel="1">
      <c r="B191" s="63" t="s">
        <v>88</v>
      </c>
      <c r="C191" s="64">
        <v>22392</v>
      </c>
      <c r="D191" s="57">
        <v>0.13549695740365109</v>
      </c>
      <c r="E191" s="64">
        <v>5204</v>
      </c>
      <c r="F191" s="57">
        <v>0.31281533804238149</v>
      </c>
      <c r="G191" s="64">
        <v>9862</v>
      </c>
      <c r="H191" s="57">
        <v>8.3617184924733579E-2</v>
      </c>
      <c r="I191" s="64">
        <v>1922</v>
      </c>
      <c r="J191" s="57">
        <v>0.19527363184079594</v>
      </c>
      <c r="K191" s="64">
        <v>4976</v>
      </c>
      <c r="L191" s="57">
        <v>0.11469534050179209</v>
      </c>
      <c r="M191" s="64">
        <v>428</v>
      </c>
      <c r="N191" s="57">
        <v>-0.26586620926243565</v>
      </c>
    </row>
    <row r="192" spans="2:14" hidden="1" outlineLevel="1">
      <c r="B192" s="63" t="s">
        <v>87</v>
      </c>
      <c r="C192" s="64">
        <v>17457</v>
      </c>
      <c r="D192" s="57">
        <v>0.11184001019043377</v>
      </c>
      <c r="E192" s="64">
        <v>3966</v>
      </c>
      <c r="F192" s="57">
        <v>0.34852091125467521</v>
      </c>
      <c r="G192" s="64">
        <v>7567</v>
      </c>
      <c r="H192" s="57">
        <v>5.1264240066685174E-2</v>
      </c>
      <c r="I192" s="64">
        <v>1723</v>
      </c>
      <c r="J192" s="57">
        <v>0.17610921501706489</v>
      </c>
      <c r="K192" s="64">
        <v>3860</v>
      </c>
      <c r="L192" s="57">
        <v>0.15155131264916477</v>
      </c>
      <c r="M192" s="64">
        <v>341</v>
      </c>
      <c r="N192" s="57">
        <v>-0.54228187919463089</v>
      </c>
    </row>
    <row r="193" spans="2:14" hidden="1" outlineLevel="1">
      <c r="B193" s="63" t="s">
        <v>86</v>
      </c>
      <c r="C193" s="64">
        <v>18196</v>
      </c>
      <c r="D193" s="57">
        <v>0.28711890783051564</v>
      </c>
      <c r="E193" s="64">
        <v>4574</v>
      </c>
      <c r="F193" s="57">
        <v>0.72149040270982301</v>
      </c>
      <c r="G193" s="64">
        <v>7918</v>
      </c>
      <c r="H193" s="57">
        <v>0.21909160892994617</v>
      </c>
      <c r="I193" s="64">
        <v>1588</v>
      </c>
      <c r="J193" s="57">
        <v>7.1524966261808265E-2</v>
      </c>
      <c r="K193" s="64">
        <v>3671</v>
      </c>
      <c r="L193" s="57">
        <v>0.24230118443316417</v>
      </c>
      <c r="M193" s="64">
        <v>445</v>
      </c>
      <c r="N193" s="57">
        <v>-0.18795620437956206</v>
      </c>
    </row>
    <row r="194" spans="2:14" hidden="1" outlineLevel="1">
      <c r="B194" s="63" t="s">
        <v>85</v>
      </c>
      <c r="C194" s="64">
        <v>20499</v>
      </c>
      <c r="D194" s="57">
        <v>0.26513608591001669</v>
      </c>
      <c r="E194" s="64">
        <v>4052</v>
      </c>
      <c r="F194" s="57">
        <v>0.42877291960507757</v>
      </c>
      <c r="G194" s="64">
        <v>10194</v>
      </c>
      <c r="H194" s="57">
        <v>0.30809701013730262</v>
      </c>
      <c r="I194" s="64">
        <v>2028</v>
      </c>
      <c r="J194" s="57">
        <v>0.44444444444444442</v>
      </c>
      <c r="K194" s="64">
        <v>3874</v>
      </c>
      <c r="L194" s="57">
        <v>9.62082625919638E-2</v>
      </c>
      <c r="M194" s="64">
        <v>351</v>
      </c>
      <c r="N194" s="57">
        <v>-0.44811320754716977</v>
      </c>
    </row>
    <row r="195" spans="2:14" hidden="1" outlineLevel="1">
      <c r="B195" s="63" t="s">
        <v>84</v>
      </c>
      <c r="C195" s="64">
        <v>13346</v>
      </c>
      <c r="D195" s="57">
        <v>4.9874134675896853E-2</v>
      </c>
      <c r="E195" s="64">
        <v>3251</v>
      </c>
      <c r="F195" s="57">
        <v>0.33347005742411806</v>
      </c>
      <c r="G195" s="64">
        <v>5622</v>
      </c>
      <c r="H195" s="57">
        <v>-8.2907038278355882E-3</v>
      </c>
      <c r="I195" s="64">
        <v>1388</v>
      </c>
      <c r="J195" s="57">
        <v>9.2913385826771666E-2</v>
      </c>
      <c r="K195" s="64">
        <v>2823</v>
      </c>
      <c r="L195" s="57">
        <v>-7.7328646748682228E-3</v>
      </c>
      <c r="M195" s="64">
        <v>262</v>
      </c>
      <c r="N195" s="57">
        <v>-0.46530612244897962</v>
      </c>
    </row>
    <row r="196" spans="2:14" hidden="1" outlineLevel="1">
      <c r="B196" s="63" t="s">
        <v>83</v>
      </c>
      <c r="C196" s="64">
        <v>15550</v>
      </c>
      <c r="D196" s="57">
        <v>8.809740396053467E-2</v>
      </c>
      <c r="E196" s="64">
        <v>4201</v>
      </c>
      <c r="F196" s="57">
        <v>0.44116638078902226</v>
      </c>
      <c r="G196" s="64">
        <v>6938</v>
      </c>
      <c r="H196" s="57">
        <v>0.14526246285902933</v>
      </c>
      <c r="I196" s="64">
        <v>1286</v>
      </c>
      <c r="J196" s="57">
        <v>-0.13400673400673402</v>
      </c>
      <c r="K196" s="64">
        <v>2727</v>
      </c>
      <c r="L196" s="57">
        <v>-0.19008019008019006</v>
      </c>
      <c r="M196" s="64">
        <v>398</v>
      </c>
      <c r="N196" s="57">
        <v>-0.14592274678111583</v>
      </c>
    </row>
    <row r="197" spans="2:14" hidden="1" outlineLevel="1">
      <c r="B197" s="63" t="s">
        <v>82</v>
      </c>
      <c r="C197" s="64">
        <v>18460</v>
      </c>
      <c r="D197" s="57">
        <v>1.9326339039204887E-2</v>
      </c>
      <c r="E197" s="64">
        <v>4219</v>
      </c>
      <c r="F197" s="57">
        <v>6.1116700201207186E-2</v>
      </c>
      <c r="G197" s="64">
        <v>9158</v>
      </c>
      <c r="H197" s="57">
        <v>9.388437649307213E-2</v>
      </c>
      <c r="I197" s="64">
        <v>1221</v>
      </c>
      <c r="J197" s="57">
        <v>-0.28763127187864646</v>
      </c>
      <c r="K197" s="64">
        <v>3358</v>
      </c>
      <c r="L197" s="57">
        <v>1.0228640192539107E-2</v>
      </c>
      <c r="M197" s="64">
        <v>504</v>
      </c>
      <c r="N197" s="57">
        <v>-0.30386740331491713</v>
      </c>
    </row>
    <row r="198" spans="2:14" hidden="1" outlineLevel="1">
      <c r="B198" s="63" t="s">
        <v>81</v>
      </c>
      <c r="C198" s="64">
        <v>17666</v>
      </c>
      <c r="D198" s="57">
        <v>0.1465472481827621</v>
      </c>
      <c r="E198" s="64">
        <v>4571</v>
      </c>
      <c r="F198" s="57">
        <v>0.1636965376782078</v>
      </c>
      <c r="G198" s="64">
        <v>8850</v>
      </c>
      <c r="H198" s="57">
        <v>0.24542640022516182</v>
      </c>
      <c r="I198" s="64">
        <v>1096</v>
      </c>
      <c r="J198" s="57">
        <v>-2.6642984014209614E-2</v>
      </c>
      <c r="K198" s="64">
        <v>2611</v>
      </c>
      <c r="L198" s="57">
        <v>0.1026182432432432</v>
      </c>
      <c r="M198" s="64">
        <v>538</v>
      </c>
      <c r="N198" s="57">
        <v>-0.38863636363636367</v>
      </c>
    </row>
    <row r="199" spans="2:14" hidden="1" outlineLevel="1">
      <c r="B199" s="63" t="s">
        <v>80</v>
      </c>
      <c r="C199" s="64">
        <v>15306</v>
      </c>
      <c r="D199" s="57">
        <v>0.19438158408115491</v>
      </c>
      <c r="E199" s="64">
        <v>4264</v>
      </c>
      <c r="F199" s="57">
        <v>0.1678992056970694</v>
      </c>
      <c r="G199" s="64">
        <v>7615</v>
      </c>
      <c r="H199" s="57">
        <v>0.29374787631668364</v>
      </c>
      <c r="I199" s="64">
        <v>811</v>
      </c>
      <c r="J199" s="57">
        <v>7.133421400264206E-2</v>
      </c>
      <c r="K199" s="64">
        <v>2169</v>
      </c>
      <c r="L199" s="57">
        <v>0.12325220093215949</v>
      </c>
      <c r="M199" s="64">
        <v>447</v>
      </c>
      <c r="N199" s="57">
        <v>-0.24237288135593216</v>
      </c>
    </row>
    <row r="200" spans="2:14" hidden="1" outlineLevel="1">
      <c r="B200" s="63" t="s">
        <v>79</v>
      </c>
      <c r="C200" s="64">
        <v>15857</v>
      </c>
      <c r="D200" s="57">
        <v>0.17966076476714776</v>
      </c>
      <c r="E200" s="64">
        <v>4406</v>
      </c>
      <c r="F200" s="57">
        <v>0.22695627958785858</v>
      </c>
      <c r="G200" s="64">
        <v>7681</v>
      </c>
      <c r="H200" s="57">
        <v>0.18442559753276799</v>
      </c>
      <c r="I200" s="64">
        <v>887</v>
      </c>
      <c r="J200" s="57">
        <v>8.9680589680589673E-2</v>
      </c>
      <c r="K200" s="64">
        <v>2484</v>
      </c>
      <c r="L200" s="57">
        <v>0.25138539042821151</v>
      </c>
      <c r="M200" s="64">
        <v>399</v>
      </c>
      <c r="N200" s="57">
        <v>-0.29629629629629628</v>
      </c>
    </row>
    <row r="201" spans="2:14" collapsed="1">
      <c r="B201" s="65">
        <v>1997</v>
      </c>
      <c r="C201" s="66">
        <v>214472</v>
      </c>
      <c r="D201" s="67">
        <v>0.14608783011104332</v>
      </c>
      <c r="E201" s="66">
        <v>53387</v>
      </c>
      <c r="F201" s="67">
        <v>0.2750352272455876</v>
      </c>
      <c r="G201" s="66">
        <v>100453</v>
      </c>
      <c r="H201" s="67">
        <v>0.16154806780601749</v>
      </c>
      <c r="I201" s="66">
        <v>17015</v>
      </c>
      <c r="J201" s="67">
        <v>9.9799625105035261E-2</v>
      </c>
      <c r="K201" s="66">
        <v>38232</v>
      </c>
      <c r="L201" s="67">
        <v>6.4632006905962047E-2</v>
      </c>
      <c r="M201" s="66">
        <v>5385</v>
      </c>
      <c r="N201" s="67">
        <v>-0.27219894580348691</v>
      </c>
    </row>
    <row r="202" spans="2:14" hidden="1" outlineLevel="1">
      <c r="B202" s="63" t="s">
        <v>90</v>
      </c>
      <c r="C202" s="64">
        <v>15789</v>
      </c>
      <c r="D202" s="57">
        <v>5.6756575865069214E-2</v>
      </c>
      <c r="E202" s="64">
        <v>4073</v>
      </c>
      <c r="F202" s="57">
        <v>3.638676844783717E-2</v>
      </c>
      <c r="G202" s="64">
        <v>7482</v>
      </c>
      <c r="H202" s="57">
        <v>0.10175231924606098</v>
      </c>
      <c r="I202" s="64">
        <v>1000</v>
      </c>
      <c r="J202" s="57">
        <v>-0.23136049192928521</v>
      </c>
      <c r="K202" s="64">
        <v>2610</v>
      </c>
      <c r="L202" s="57">
        <v>0.15180935569285081</v>
      </c>
      <c r="M202" s="64">
        <v>624</v>
      </c>
      <c r="N202" s="57">
        <v>-4.44104134762634E-2</v>
      </c>
    </row>
    <row r="203" spans="2:14" hidden="1" outlineLevel="1">
      <c r="B203" s="63" t="s">
        <v>89</v>
      </c>
      <c r="C203" s="64">
        <v>18806</v>
      </c>
      <c r="D203" s="57">
        <v>9.2419401684577407E-2</v>
      </c>
      <c r="E203" s="64">
        <v>4901</v>
      </c>
      <c r="F203" s="57">
        <v>9.2510031208203225E-2</v>
      </c>
      <c r="G203" s="64">
        <v>8837</v>
      </c>
      <c r="H203" s="57">
        <v>0.19693891372070982</v>
      </c>
      <c r="I203" s="64">
        <v>1346</v>
      </c>
      <c r="J203" s="57">
        <v>4.3410852713178238E-2</v>
      </c>
      <c r="K203" s="64">
        <v>3176</v>
      </c>
      <c r="L203" s="57">
        <v>-6.8348489293047821E-2</v>
      </c>
      <c r="M203" s="64">
        <v>546</v>
      </c>
      <c r="N203" s="57">
        <v>-0.15610510046367854</v>
      </c>
    </row>
    <row r="204" spans="2:14" hidden="1" outlineLevel="1">
      <c r="B204" s="63" t="s">
        <v>88</v>
      </c>
      <c r="C204" s="64">
        <v>19720</v>
      </c>
      <c r="D204" s="57">
        <v>-4.0435988516373866E-2</v>
      </c>
      <c r="E204" s="64">
        <v>3964</v>
      </c>
      <c r="F204" s="57">
        <v>-5.5740828966174383E-2</v>
      </c>
      <c r="G204" s="64">
        <v>9101</v>
      </c>
      <c r="H204" s="57">
        <v>2.5002815632390929E-2</v>
      </c>
      <c r="I204" s="64">
        <v>1608</v>
      </c>
      <c r="J204" s="57">
        <v>-0.13128038897893035</v>
      </c>
      <c r="K204" s="64">
        <v>4464</v>
      </c>
      <c r="L204" s="57">
        <v>-8.7116564417177966E-2</v>
      </c>
      <c r="M204" s="64">
        <v>583</v>
      </c>
      <c r="N204" s="57">
        <v>-0.2046384720327421</v>
      </c>
    </row>
    <row r="205" spans="2:14" hidden="1" outlineLevel="1">
      <c r="B205" s="63" t="s">
        <v>87</v>
      </c>
      <c r="C205" s="64">
        <v>15701</v>
      </c>
      <c r="D205" s="57">
        <v>-9.4677968056276263E-2</v>
      </c>
      <c r="E205" s="64">
        <v>2941</v>
      </c>
      <c r="F205" s="57">
        <v>-0.21656899307405431</v>
      </c>
      <c r="G205" s="64">
        <v>7198</v>
      </c>
      <c r="H205" s="57">
        <v>-2.6771227690643551E-2</v>
      </c>
      <c r="I205" s="64">
        <v>1465</v>
      </c>
      <c r="J205" s="57">
        <v>-0.29090029041626331</v>
      </c>
      <c r="K205" s="64">
        <v>3352</v>
      </c>
      <c r="L205" s="57">
        <v>-4.0091638029782328E-2</v>
      </c>
      <c r="M205" s="64">
        <v>745</v>
      </c>
      <c r="N205" s="57">
        <v>0.17322834645669283</v>
      </c>
    </row>
    <row r="206" spans="2:14" hidden="1" outlineLevel="1">
      <c r="B206" s="63" t="s">
        <v>86</v>
      </c>
      <c r="C206" s="64">
        <v>14137</v>
      </c>
      <c r="D206" s="57">
        <v>-7.4864210457430747E-2</v>
      </c>
      <c r="E206" s="64">
        <v>2657</v>
      </c>
      <c r="F206" s="57">
        <v>-0.17381840796019898</v>
      </c>
      <c r="G206" s="64">
        <v>6495</v>
      </c>
      <c r="H206" s="57">
        <v>-1.2917933130699111E-2</v>
      </c>
      <c r="I206" s="64">
        <v>1482</v>
      </c>
      <c r="J206" s="57">
        <v>-0.1816675869685257</v>
      </c>
      <c r="K206" s="64">
        <v>2955</v>
      </c>
      <c r="L206" s="57">
        <v>-5.6814554739865963E-2</v>
      </c>
      <c r="M206" s="64">
        <v>548</v>
      </c>
      <c r="N206" s="57">
        <v>1.2939001848428777E-2</v>
      </c>
    </row>
    <row r="207" spans="2:14" hidden="1" outlineLevel="1">
      <c r="B207" s="63" t="s">
        <v>85</v>
      </c>
      <c r="C207" s="64">
        <v>16203</v>
      </c>
      <c r="D207" s="57">
        <v>-0.17251417190133289</v>
      </c>
      <c r="E207" s="64">
        <v>2836</v>
      </c>
      <c r="F207" s="57">
        <v>-0.34533702677747002</v>
      </c>
      <c r="G207" s="64">
        <v>7793</v>
      </c>
      <c r="H207" s="57">
        <v>-0.10620484000458763</v>
      </c>
      <c r="I207" s="64">
        <v>1404</v>
      </c>
      <c r="J207" s="57">
        <v>-0.40508474576271192</v>
      </c>
      <c r="K207" s="64">
        <v>3534</v>
      </c>
      <c r="L207" s="57">
        <v>2.1387283236994126E-2</v>
      </c>
      <c r="M207" s="64">
        <v>636</v>
      </c>
      <c r="N207" s="57">
        <v>-0.10422535211267603</v>
      </c>
    </row>
    <row r="208" spans="2:14" hidden="1" outlineLevel="1">
      <c r="B208" s="63" t="s">
        <v>84</v>
      </c>
      <c r="C208" s="64">
        <v>12712</v>
      </c>
      <c r="D208" s="57">
        <v>-0.11777361371365114</v>
      </c>
      <c r="E208" s="64">
        <v>2438</v>
      </c>
      <c r="F208" s="57">
        <v>-0.26411107757319652</v>
      </c>
      <c r="G208" s="64">
        <v>5669</v>
      </c>
      <c r="H208" s="57">
        <v>-6.5908716427747538E-2</v>
      </c>
      <c r="I208" s="64">
        <v>1270</v>
      </c>
      <c r="J208" s="57">
        <v>-0.25117924528301883</v>
      </c>
      <c r="K208" s="64">
        <v>2845</v>
      </c>
      <c r="L208" s="57">
        <v>-1.8627112797516387E-2</v>
      </c>
      <c r="M208" s="64">
        <v>490</v>
      </c>
      <c r="N208" s="57">
        <v>0.1342592592592593</v>
      </c>
    </row>
    <row r="209" spans="2:14" hidden="1" outlineLevel="1">
      <c r="B209" s="63" t="s">
        <v>83</v>
      </c>
      <c r="C209" s="64">
        <v>14291</v>
      </c>
      <c r="D209" s="57">
        <v>-7.6510500807754456E-2</v>
      </c>
      <c r="E209" s="64">
        <v>2915</v>
      </c>
      <c r="F209" s="57">
        <v>-0.26537298387096775</v>
      </c>
      <c r="G209" s="64">
        <v>6058</v>
      </c>
      <c r="H209" s="57">
        <v>-0.11419798216113464</v>
      </c>
      <c r="I209" s="64">
        <v>1485</v>
      </c>
      <c r="J209" s="57">
        <v>-0.11921708185053381</v>
      </c>
      <c r="K209" s="64">
        <v>3367</v>
      </c>
      <c r="L209" s="57">
        <v>0.37540849673202614</v>
      </c>
      <c r="M209" s="64">
        <v>466</v>
      </c>
      <c r="N209" s="57">
        <v>-0.12734082397003743</v>
      </c>
    </row>
    <row r="210" spans="2:14" hidden="1" outlineLevel="1">
      <c r="B210" s="63" t="s">
        <v>82</v>
      </c>
      <c r="C210" s="64">
        <v>18110</v>
      </c>
      <c r="D210" s="57">
        <v>-0.13427984129260484</v>
      </c>
      <c r="E210" s="64">
        <v>3976</v>
      </c>
      <c r="F210" s="57">
        <v>-0.31424629182476715</v>
      </c>
      <c r="G210" s="64">
        <v>8372</v>
      </c>
      <c r="H210" s="57">
        <v>-6.4789991063449515E-2</v>
      </c>
      <c r="I210" s="64">
        <v>1714</v>
      </c>
      <c r="J210" s="57">
        <v>8.2352941176471184E-3</v>
      </c>
      <c r="K210" s="64">
        <v>3324</v>
      </c>
      <c r="L210" s="57">
        <v>-0.12549329123914754</v>
      </c>
      <c r="M210" s="64">
        <v>724</v>
      </c>
      <c r="N210" s="57">
        <v>8.3832335329341312E-2</v>
      </c>
    </row>
    <row r="211" spans="2:14" hidden="1" outlineLevel="1">
      <c r="B211" s="63" t="s">
        <v>81</v>
      </c>
      <c r="C211" s="64">
        <v>15408</v>
      </c>
      <c r="D211" s="57">
        <v>-6.5785484751106571E-2</v>
      </c>
      <c r="E211" s="64">
        <v>3928</v>
      </c>
      <c r="F211" s="57">
        <v>-0.22646711303662859</v>
      </c>
      <c r="G211" s="64">
        <v>7106</v>
      </c>
      <c r="H211" s="57">
        <v>-2.0132377275234425E-2</v>
      </c>
      <c r="I211" s="64">
        <v>1126</v>
      </c>
      <c r="J211" s="57">
        <v>2.6714158504006491E-3</v>
      </c>
      <c r="K211" s="64">
        <v>2368</v>
      </c>
      <c r="L211" s="57">
        <v>-5.5067837190742264E-2</v>
      </c>
      <c r="M211" s="64">
        <v>880</v>
      </c>
      <c r="N211" s="57">
        <v>0.64794007490636707</v>
      </c>
    </row>
    <row r="212" spans="2:14" hidden="1" outlineLevel="1">
      <c r="B212" s="63" t="s">
        <v>80</v>
      </c>
      <c r="C212" s="64">
        <v>12815</v>
      </c>
      <c r="D212" s="57">
        <v>-9.8867871457703371E-2</v>
      </c>
      <c r="E212" s="64">
        <v>3651</v>
      </c>
      <c r="F212" s="57">
        <v>-0.13544873312810801</v>
      </c>
      <c r="G212" s="64">
        <v>5886</v>
      </c>
      <c r="H212" s="57">
        <v>-8.8148721920991435E-2</v>
      </c>
      <c r="I212" s="64">
        <v>757</v>
      </c>
      <c r="J212" s="57">
        <v>-0.10201660735468565</v>
      </c>
      <c r="K212" s="64">
        <v>1931</v>
      </c>
      <c r="L212" s="57">
        <v>-0.11826484018264838</v>
      </c>
      <c r="M212" s="64">
        <v>590</v>
      </c>
      <c r="N212" s="57">
        <v>0.15686274509803932</v>
      </c>
    </row>
    <row r="213" spans="2:14" hidden="1" outlineLevel="1">
      <c r="B213" s="63" t="s">
        <v>79</v>
      </c>
      <c r="C213" s="64">
        <v>13442</v>
      </c>
      <c r="D213" s="57">
        <v>-4.7612299844126404E-2</v>
      </c>
      <c r="E213" s="64">
        <v>3591</v>
      </c>
      <c r="F213" s="57">
        <v>-0.12028417442430184</v>
      </c>
      <c r="G213" s="64">
        <v>6485</v>
      </c>
      <c r="H213" s="57">
        <v>2.3032023978545535E-2</v>
      </c>
      <c r="I213" s="64">
        <v>814</v>
      </c>
      <c r="J213" s="57">
        <v>-5.1282051282051322E-2</v>
      </c>
      <c r="K213" s="64">
        <v>1985</v>
      </c>
      <c r="L213" s="57">
        <v>-0.11502452073116365</v>
      </c>
      <c r="M213" s="64">
        <v>567</v>
      </c>
      <c r="N213" s="57">
        <v>-4.2229729729729715E-2</v>
      </c>
    </row>
    <row r="214" spans="2:14" collapsed="1">
      <c r="B214" s="65">
        <v>1996</v>
      </c>
      <c r="C214" s="66">
        <v>187134</v>
      </c>
      <c r="D214" s="67">
        <v>-6.6863465690649937E-2</v>
      </c>
      <c r="E214" s="66">
        <v>41871</v>
      </c>
      <c r="F214" s="67">
        <v>-0.16886339275080398</v>
      </c>
      <c r="G214" s="66">
        <v>86482</v>
      </c>
      <c r="H214" s="67">
        <v>-1.3370753188673645E-2</v>
      </c>
      <c r="I214" s="66">
        <v>15471</v>
      </c>
      <c r="J214" s="67">
        <v>-0.16755447941888624</v>
      </c>
      <c r="K214" s="66">
        <v>35911</v>
      </c>
      <c r="L214" s="67">
        <v>-2.2484144050956778E-2</v>
      </c>
      <c r="M214" s="66">
        <v>7399</v>
      </c>
      <c r="N214" s="67">
        <v>2.9211295034079932E-2</v>
      </c>
    </row>
    <row r="215" spans="2:14" hidden="1" outlineLevel="1">
      <c r="B215" s="63" t="s">
        <v>90</v>
      </c>
      <c r="C215" s="64">
        <v>14941</v>
      </c>
      <c r="D215" s="57">
        <v>0.26672318779143711</v>
      </c>
      <c r="E215" s="64">
        <v>3930</v>
      </c>
      <c r="F215" s="57">
        <v>-1.3801756587201952E-2</v>
      </c>
      <c r="G215" s="64">
        <v>6791</v>
      </c>
      <c r="H215" s="57">
        <v>0.79134792930625175</v>
      </c>
      <c r="I215" s="64">
        <v>1301</v>
      </c>
      <c r="J215" s="57">
        <v>0.20129270544783018</v>
      </c>
      <c r="K215" s="64">
        <v>2266</v>
      </c>
      <c r="L215" s="57">
        <v>-8.8862082830719724E-2</v>
      </c>
      <c r="M215" s="64">
        <v>653</v>
      </c>
      <c r="N215" s="57">
        <v>0.45434298440979948</v>
      </c>
    </row>
    <row r="216" spans="2:14" hidden="1" outlineLevel="1">
      <c r="B216" s="63" t="s">
        <v>89</v>
      </c>
      <c r="C216" s="64">
        <v>17215</v>
      </c>
      <c r="D216" s="57">
        <v>3.022142429682817E-2</v>
      </c>
      <c r="E216" s="64">
        <v>4486</v>
      </c>
      <c r="F216" s="57">
        <v>6.8095238095237987E-2</v>
      </c>
      <c r="G216" s="64">
        <v>7383</v>
      </c>
      <c r="H216" s="57">
        <v>-3.1055900621117516E-3</v>
      </c>
      <c r="I216" s="64">
        <v>1290</v>
      </c>
      <c r="J216" s="57">
        <v>-0.20271940667490729</v>
      </c>
      <c r="K216" s="64">
        <v>3409</v>
      </c>
      <c r="L216" s="57">
        <v>0.14280925243043918</v>
      </c>
      <c r="M216" s="64">
        <v>647</v>
      </c>
      <c r="N216" s="57">
        <v>0.28628230616302197</v>
      </c>
    </row>
    <row r="217" spans="2:14" hidden="1" outlineLevel="1">
      <c r="B217" s="63" t="s">
        <v>88</v>
      </c>
      <c r="C217" s="64">
        <v>20551</v>
      </c>
      <c r="D217" s="57">
        <v>-0.1382867206172167</v>
      </c>
      <c r="E217" s="64">
        <v>4198</v>
      </c>
      <c r="F217" s="57">
        <v>-0.24618423415334889</v>
      </c>
      <c r="G217" s="64">
        <v>8879</v>
      </c>
      <c r="H217" s="57">
        <v>-0.21598233995584992</v>
      </c>
      <c r="I217" s="64">
        <v>1851</v>
      </c>
      <c r="J217" s="57">
        <v>-4.5876288659793762E-2</v>
      </c>
      <c r="K217" s="64">
        <v>4890</v>
      </c>
      <c r="L217" s="57">
        <v>6.1428261341436974E-2</v>
      </c>
      <c r="M217" s="64">
        <v>733</v>
      </c>
      <c r="N217" s="57">
        <v>0.79656862745098045</v>
      </c>
    </row>
    <row r="218" spans="2:14" hidden="1" outlineLevel="1">
      <c r="B218" s="63" t="s">
        <v>87</v>
      </c>
      <c r="C218" s="64">
        <v>17343</v>
      </c>
      <c r="D218" s="57">
        <v>0.20012455885405855</v>
      </c>
      <c r="E218" s="64">
        <v>3754</v>
      </c>
      <c r="F218" s="57">
        <v>-0.11399575171111631</v>
      </c>
      <c r="G218" s="64">
        <v>7396</v>
      </c>
      <c r="H218" s="57">
        <v>0.1965701342824786</v>
      </c>
      <c r="I218" s="64">
        <v>2066</v>
      </c>
      <c r="J218" s="57">
        <v>0.55105105105105112</v>
      </c>
      <c r="K218" s="64">
        <v>3492</v>
      </c>
      <c r="L218" s="57">
        <v>0.46292417260159202</v>
      </c>
      <c r="M218" s="64">
        <v>635</v>
      </c>
      <c r="N218" s="57">
        <v>1.0222929936305731</v>
      </c>
    </row>
    <row r="219" spans="2:14" hidden="1" outlineLevel="1">
      <c r="B219" s="63" t="s">
        <v>86</v>
      </c>
      <c r="C219" s="64">
        <v>15281</v>
      </c>
      <c r="D219" s="57">
        <v>9.5176664516591458E-2</v>
      </c>
      <c r="E219" s="64">
        <v>3216</v>
      </c>
      <c r="F219" s="57">
        <v>-0.1140495867768595</v>
      </c>
      <c r="G219" s="64">
        <v>6580</v>
      </c>
      <c r="H219" s="57">
        <v>2.1263386621139135E-2</v>
      </c>
      <c r="I219" s="64">
        <v>1811</v>
      </c>
      <c r="J219" s="57">
        <v>0.30194104960460111</v>
      </c>
      <c r="K219" s="64">
        <v>3133</v>
      </c>
      <c r="L219" s="57">
        <v>0.42409090909090907</v>
      </c>
      <c r="M219" s="64">
        <v>541</v>
      </c>
      <c r="N219" s="57">
        <v>0.87197231833910038</v>
      </c>
    </row>
    <row r="220" spans="2:14" hidden="1" outlineLevel="1">
      <c r="B220" s="63" t="s">
        <v>85</v>
      </c>
      <c r="C220" s="64">
        <v>19581</v>
      </c>
      <c r="D220" s="57">
        <v>-1.3203648641838428E-2</v>
      </c>
      <c r="E220" s="64">
        <v>4332</v>
      </c>
      <c r="F220" s="57">
        <v>1.0732617825478297E-2</v>
      </c>
      <c r="G220" s="64">
        <v>8719</v>
      </c>
      <c r="H220" s="57">
        <v>-7.7159187129551277E-2</v>
      </c>
      <c r="I220" s="64">
        <v>2360</v>
      </c>
      <c r="J220" s="57">
        <v>0.15913555992141459</v>
      </c>
      <c r="K220" s="64">
        <v>3460</v>
      </c>
      <c r="L220" s="57">
        <v>3.0375223347230529E-2</v>
      </c>
      <c r="M220" s="64">
        <v>710</v>
      </c>
      <c r="N220" s="57">
        <v>-6.9930069930069783E-3</v>
      </c>
    </row>
    <row r="221" spans="2:14" hidden="1" outlineLevel="1">
      <c r="B221" s="63" t="s">
        <v>84</v>
      </c>
      <c r="C221" s="64">
        <v>14409</v>
      </c>
      <c r="D221" s="57">
        <v>0.19131872674658945</v>
      </c>
      <c r="E221" s="64">
        <v>3313</v>
      </c>
      <c r="F221" s="57">
        <v>0.32467013194722116</v>
      </c>
      <c r="G221" s="64">
        <v>6069</v>
      </c>
      <c r="H221" s="57">
        <v>7.8549848942598199E-2</v>
      </c>
      <c r="I221" s="64">
        <v>1696</v>
      </c>
      <c r="J221" s="57">
        <v>0.27136431784107939</v>
      </c>
      <c r="K221" s="64">
        <v>2899</v>
      </c>
      <c r="L221" s="57">
        <v>0.22217537942664412</v>
      </c>
      <c r="M221" s="64">
        <v>432</v>
      </c>
      <c r="N221" s="57">
        <v>0.65517241379310343</v>
      </c>
    </row>
    <row r="222" spans="2:14" hidden="1" outlineLevel="1">
      <c r="B222" s="63" t="s">
        <v>83</v>
      </c>
      <c r="C222" s="64">
        <v>15475</v>
      </c>
      <c r="D222" s="57">
        <v>0.12692979900961254</v>
      </c>
      <c r="E222" s="64">
        <v>3968</v>
      </c>
      <c r="F222" s="57">
        <v>0.22318125770653507</v>
      </c>
      <c r="G222" s="64">
        <v>6839</v>
      </c>
      <c r="H222" s="57">
        <v>0.17286914765906358</v>
      </c>
      <c r="I222" s="64">
        <v>1686</v>
      </c>
      <c r="J222" s="57">
        <v>0.11655629139072854</v>
      </c>
      <c r="K222" s="64">
        <v>2448</v>
      </c>
      <c r="L222" s="57">
        <v>-0.12540192926045013</v>
      </c>
      <c r="M222" s="64">
        <v>534</v>
      </c>
      <c r="N222" s="57">
        <v>0.53448275862068972</v>
      </c>
    </row>
    <row r="223" spans="2:14" hidden="1" outlineLevel="1">
      <c r="B223" s="63" t="s">
        <v>82</v>
      </c>
      <c r="C223" s="64">
        <v>20919</v>
      </c>
      <c r="D223" s="57">
        <v>0.12166219839142101</v>
      </c>
      <c r="E223" s="64">
        <v>5798</v>
      </c>
      <c r="F223" s="57">
        <v>0.42212411086583268</v>
      </c>
      <c r="G223" s="64">
        <v>8952</v>
      </c>
      <c r="H223" s="57">
        <v>-8.2316760635571473E-2</v>
      </c>
      <c r="I223" s="64">
        <v>1700</v>
      </c>
      <c r="J223" s="57">
        <v>-1.4492753623188359E-2</v>
      </c>
      <c r="K223" s="64">
        <v>3801</v>
      </c>
      <c r="L223" s="57">
        <v>0.40725657164013329</v>
      </c>
      <c r="M223" s="64">
        <v>668</v>
      </c>
      <c r="N223" s="57">
        <v>0.70408163265306123</v>
      </c>
    </row>
    <row r="224" spans="2:14" hidden="1" outlineLevel="1">
      <c r="B224" s="63" t="s">
        <v>81</v>
      </c>
      <c r="C224" s="64">
        <v>16493</v>
      </c>
      <c r="D224" s="57">
        <v>9.8215474763617028E-2</v>
      </c>
      <c r="E224" s="64">
        <v>5078</v>
      </c>
      <c r="F224" s="57">
        <v>0.36066452304394425</v>
      </c>
      <c r="G224" s="64">
        <v>7252</v>
      </c>
      <c r="H224" s="57">
        <v>-3.0244707176244612E-3</v>
      </c>
      <c r="I224" s="64">
        <v>1123</v>
      </c>
      <c r="J224" s="57">
        <v>-0.14209320091673028</v>
      </c>
      <c r="K224" s="64">
        <v>2506</v>
      </c>
      <c r="L224" s="57">
        <v>0.11775200713648526</v>
      </c>
      <c r="M224" s="64">
        <v>534</v>
      </c>
      <c r="N224" s="57">
        <v>0.1583514099783081</v>
      </c>
    </row>
    <row r="225" spans="2:14" hidden="1" outlineLevel="1">
      <c r="B225" s="63" t="s">
        <v>80</v>
      </c>
      <c r="C225" s="64">
        <v>14221</v>
      </c>
      <c r="D225" s="57">
        <v>2.8346228939185814E-2</v>
      </c>
      <c r="E225" s="64">
        <v>4223</v>
      </c>
      <c r="F225" s="57">
        <v>0.24425456688273428</v>
      </c>
      <c r="G225" s="64">
        <v>6455</v>
      </c>
      <c r="H225" s="57">
        <v>-5.1153902689989761E-2</v>
      </c>
      <c r="I225" s="64">
        <v>843</v>
      </c>
      <c r="J225" s="57">
        <v>-0.31407648494711149</v>
      </c>
      <c r="K225" s="64">
        <v>2190</v>
      </c>
      <c r="L225" s="57">
        <v>0.12480739599383672</v>
      </c>
      <c r="M225" s="64">
        <v>510</v>
      </c>
      <c r="N225" s="57">
        <v>0.11842105263157898</v>
      </c>
    </row>
    <row r="226" spans="2:14" hidden="1" outlineLevel="1">
      <c r="B226" s="63" t="s">
        <v>79</v>
      </c>
      <c r="C226" s="64">
        <v>14114</v>
      </c>
      <c r="D226" s="57">
        <v>-0.11969063805900326</v>
      </c>
      <c r="E226" s="64">
        <v>4082</v>
      </c>
      <c r="F226" s="57">
        <v>0.11804984935634066</v>
      </c>
      <c r="G226" s="64">
        <v>6339</v>
      </c>
      <c r="H226" s="57">
        <v>-0.21779368213228034</v>
      </c>
      <c r="I226" s="64">
        <v>858</v>
      </c>
      <c r="J226" s="57">
        <v>-0.32012678288431062</v>
      </c>
      <c r="K226" s="64">
        <v>2243</v>
      </c>
      <c r="L226" s="57">
        <v>-0.10992063492063497</v>
      </c>
      <c r="M226" s="64">
        <v>592</v>
      </c>
      <c r="N226" s="57">
        <v>0.19354838709677424</v>
      </c>
    </row>
    <row r="227" spans="2:14" collapsed="1">
      <c r="B227" s="65">
        <v>1995</v>
      </c>
      <c r="C227" s="66">
        <v>200543</v>
      </c>
      <c r="D227" s="67">
        <v>5.572284399709404E-2</v>
      </c>
      <c r="E227" s="66">
        <v>50378</v>
      </c>
      <c r="F227" s="67">
        <v>8.3258074226981504E-2</v>
      </c>
      <c r="G227" s="66">
        <v>87654</v>
      </c>
      <c r="H227" s="67">
        <v>-3.7959721780242983E-3</v>
      </c>
      <c r="I227" s="66">
        <v>18585</v>
      </c>
      <c r="J227" s="67">
        <v>4.5922674320445722E-2</v>
      </c>
      <c r="K227" s="66">
        <v>36737</v>
      </c>
      <c r="L227" s="67">
        <v>0.12679814740974749</v>
      </c>
      <c r="M227" s="66">
        <v>7189</v>
      </c>
      <c r="N227" s="67">
        <v>0.41182246661429689</v>
      </c>
    </row>
    <row r="228" spans="2:14" hidden="1" outlineLevel="1">
      <c r="B228" s="63" t="s">
        <v>90</v>
      </c>
      <c r="C228" s="64">
        <v>11795</v>
      </c>
      <c r="D228" s="57">
        <v>-0.19095959942382879</v>
      </c>
      <c r="E228" s="64">
        <v>3985</v>
      </c>
      <c r="F228" s="57">
        <v>0.16316403969643889</v>
      </c>
      <c r="G228" s="64">
        <v>3791</v>
      </c>
      <c r="H228" s="57">
        <v>-0.49038849307702648</v>
      </c>
      <c r="I228" s="64">
        <v>1083</v>
      </c>
      <c r="J228" s="57">
        <v>-0.24212736179146255</v>
      </c>
      <c r="K228" s="64">
        <v>2487</v>
      </c>
      <c r="L228" s="57">
        <v>0.30141287284144425</v>
      </c>
      <c r="M228" s="64">
        <v>449</v>
      </c>
      <c r="N228" s="57">
        <v>0.20053475935828868</v>
      </c>
    </row>
    <row r="229" spans="2:14" hidden="1" outlineLevel="1">
      <c r="B229" s="63" t="s">
        <v>89</v>
      </c>
      <c r="C229" s="64">
        <v>16710</v>
      </c>
      <c r="D229" s="57">
        <v>5.4990845381652775E-2</v>
      </c>
      <c r="E229" s="64">
        <v>4200</v>
      </c>
      <c r="F229" s="57">
        <v>0.23203285420944564</v>
      </c>
      <c r="G229" s="64">
        <v>7406</v>
      </c>
      <c r="H229" s="57">
        <v>-0.12468975298428087</v>
      </c>
      <c r="I229" s="64">
        <v>1618</v>
      </c>
      <c r="J229" s="57">
        <v>0.31758957654723119</v>
      </c>
      <c r="K229" s="64">
        <v>2983</v>
      </c>
      <c r="L229" s="57">
        <v>0.29582971329278895</v>
      </c>
      <c r="M229" s="64">
        <v>503</v>
      </c>
      <c r="N229" s="57">
        <v>0.14578587699316636</v>
      </c>
    </row>
    <row r="230" spans="2:14" hidden="1" outlineLevel="1">
      <c r="B230" s="63" t="s">
        <v>88</v>
      </c>
      <c r="C230" s="64">
        <v>23849</v>
      </c>
      <c r="D230" s="57">
        <v>8.3602162751601705E-2</v>
      </c>
      <c r="E230" s="64">
        <v>5569</v>
      </c>
      <c r="F230" s="57">
        <v>0.21806649168853887</v>
      </c>
      <c r="G230" s="64">
        <v>11325</v>
      </c>
      <c r="H230" s="57">
        <v>4.2817679558011079E-2</v>
      </c>
      <c r="I230" s="64">
        <v>1940</v>
      </c>
      <c r="J230" s="57">
        <v>-0.20654396728016355</v>
      </c>
      <c r="K230" s="64">
        <v>4607</v>
      </c>
      <c r="L230" s="57">
        <v>0.25122216186854973</v>
      </c>
      <c r="M230" s="64">
        <v>408</v>
      </c>
      <c r="N230" s="57">
        <v>-9.3333333333333379E-2</v>
      </c>
    </row>
    <row r="231" spans="2:14" hidden="1" outlineLevel="1">
      <c r="B231" s="63" t="s">
        <v>87</v>
      </c>
      <c r="C231" s="64">
        <v>14451</v>
      </c>
      <c r="D231" s="57">
        <v>-3.169391584025727E-2</v>
      </c>
      <c r="E231" s="64">
        <v>4237</v>
      </c>
      <c r="F231" s="57">
        <v>-1.3274336283185861E-2</v>
      </c>
      <c r="G231" s="64">
        <v>6181</v>
      </c>
      <c r="H231" s="57">
        <v>-5.1848443012732059E-2</v>
      </c>
      <c r="I231" s="64">
        <v>1332</v>
      </c>
      <c r="J231" s="57">
        <v>-0.18532110091743115</v>
      </c>
      <c r="K231" s="64">
        <v>2387</v>
      </c>
      <c r="L231" s="57">
        <v>9.7471264367816168E-2</v>
      </c>
      <c r="M231" s="64">
        <v>314</v>
      </c>
      <c r="N231" s="57">
        <v>4.3189368770764069E-2</v>
      </c>
    </row>
    <row r="232" spans="2:14" hidden="1" outlineLevel="1">
      <c r="B232" s="63" t="s">
        <v>86</v>
      </c>
      <c r="C232" s="64">
        <v>13953</v>
      </c>
      <c r="D232" s="57">
        <v>6.1548995739501011E-2</v>
      </c>
      <c r="E232" s="64">
        <v>3630</v>
      </c>
      <c r="F232" s="57">
        <v>-0.16914625772487979</v>
      </c>
      <c r="G232" s="64">
        <v>6443</v>
      </c>
      <c r="H232" s="57">
        <v>0.22281267792750037</v>
      </c>
      <c r="I232" s="64">
        <v>1391</v>
      </c>
      <c r="J232" s="57">
        <v>-3.2684283727399177E-2</v>
      </c>
      <c r="K232" s="64">
        <v>2200</v>
      </c>
      <c r="L232" s="57">
        <v>0.24504810413129596</v>
      </c>
      <c r="M232" s="64">
        <v>289</v>
      </c>
      <c r="N232" s="57">
        <v>-3.9867109634551534E-2</v>
      </c>
    </row>
    <row r="233" spans="2:14" hidden="1" outlineLevel="1">
      <c r="B233" s="63" t="s">
        <v>85</v>
      </c>
      <c r="C233" s="64">
        <v>19843</v>
      </c>
      <c r="D233" s="57">
        <v>0.21141636141636133</v>
      </c>
      <c r="E233" s="64">
        <v>4286</v>
      </c>
      <c r="F233" s="57">
        <v>-2.9218573046432605E-2</v>
      </c>
      <c r="G233" s="64">
        <v>9448</v>
      </c>
      <c r="H233" s="57">
        <v>0.26107848371596365</v>
      </c>
      <c r="I233" s="64">
        <v>2036</v>
      </c>
      <c r="J233" s="57">
        <v>0.2354368932038835</v>
      </c>
      <c r="K233" s="64">
        <v>3358</v>
      </c>
      <c r="L233" s="57">
        <v>0.33095521204914791</v>
      </c>
      <c r="M233" s="64">
        <v>715</v>
      </c>
      <c r="N233" s="57">
        <v>1.3675496688741724</v>
      </c>
    </row>
    <row r="234" spans="2:14" hidden="1" outlineLevel="1">
      <c r="B234" s="63" t="s">
        <v>84</v>
      </c>
      <c r="C234" s="64">
        <v>12095</v>
      </c>
      <c r="D234" s="57">
        <v>4.9822064056939563E-2</v>
      </c>
      <c r="E234" s="64">
        <v>2501</v>
      </c>
      <c r="F234" s="57">
        <v>-0.19581993569131828</v>
      </c>
      <c r="G234" s="64">
        <v>5627</v>
      </c>
      <c r="H234" s="57">
        <v>0.13837750354036005</v>
      </c>
      <c r="I234" s="64">
        <v>1334</v>
      </c>
      <c r="J234" s="57">
        <v>-3.7518037518037506E-2</v>
      </c>
      <c r="K234" s="64">
        <v>2372</v>
      </c>
      <c r="L234" s="57">
        <v>0.28216216216216217</v>
      </c>
      <c r="M234" s="64">
        <v>261</v>
      </c>
      <c r="N234" s="57">
        <v>0.125</v>
      </c>
    </row>
    <row r="235" spans="2:14" hidden="1" outlineLevel="1">
      <c r="B235" s="63" t="s">
        <v>83</v>
      </c>
      <c r="C235" s="64">
        <v>13732</v>
      </c>
      <c r="D235" s="57">
        <v>-2.075162233473582E-2</v>
      </c>
      <c r="E235" s="64">
        <v>3244</v>
      </c>
      <c r="F235" s="57">
        <v>-0.1036197844708483</v>
      </c>
      <c r="G235" s="64">
        <v>5831</v>
      </c>
      <c r="H235" s="57">
        <v>-0.11945031712473575</v>
      </c>
      <c r="I235" s="64">
        <v>1510</v>
      </c>
      <c r="J235" s="57">
        <v>0.19085173501577279</v>
      </c>
      <c r="K235" s="64">
        <v>2799</v>
      </c>
      <c r="L235" s="57">
        <v>0.30978006551240056</v>
      </c>
      <c r="M235" s="64">
        <v>348</v>
      </c>
      <c r="N235" s="57">
        <v>-7.6923076923076872E-2</v>
      </c>
    </row>
    <row r="236" spans="2:14" hidden="1" outlineLevel="1">
      <c r="B236" s="63" t="s">
        <v>82</v>
      </c>
      <c r="C236" s="64">
        <v>18650</v>
      </c>
      <c r="D236" s="57">
        <v>0.31606802625079378</v>
      </c>
      <c r="E236" s="64">
        <v>4077</v>
      </c>
      <c r="F236" s="57">
        <v>0.44523218716767099</v>
      </c>
      <c r="G236" s="64">
        <v>9755</v>
      </c>
      <c r="H236" s="57">
        <v>0.39596451058958215</v>
      </c>
      <c r="I236" s="64">
        <v>1725</v>
      </c>
      <c r="J236" s="57">
        <v>0.30582891748675256</v>
      </c>
      <c r="K236" s="64">
        <v>2701</v>
      </c>
      <c r="L236" s="57">
        <v>0.28741658722592955</v>
      </c>
      <c r="M236" s="64">
        <v>392</v>
      </c>
      <c r="N236" s="57">
        <v>-0.58430540827147404</v>
      </c>
    </row>
    <row r="237" spans="2:14" hidden="1" outlineLevel="1">
      <c r="B237" s="63" t="s">
        <v>81</v>
      </c>
      <c r="C237" s="64">
        <v>15018</v>
      </c>
      <c r="D237" s="57">
        <v>0.14510102935569957</v>
      </c>
      <c r="E237" s="64">
        <v>3732</v>
      </c>
      <c r="F237" s="57">
        <v>0.44932038834951449</v>
      </c>
      <c r="G237" s="64">
        <v>7274</v>
      </c>
      <c r="H237" s="57">
        <v>4.5415349238286939E-2</v>
      </c>
      <c r="I237" s="64">
        <v>1309</v>
      </c>
      <c r="J237" s="57">
        <v>0.41820151679306616</v>
      </c>
      <c r="K237" s="64">
        <v>2242</v>
      </c>
      <c r="L237" s="57">
        <v>0.34090909090909083</v>
      </c>
      <c r="M237" s="64">
        <v>461</v>
      </c>
      <c r="N237" s="57">
        <v>-0.5329280648429584</v>
      </c>
    </row>
    <row r="238" spans="2:14" hidden="1" outlineLevel="1">
      <c r="B238" s="63" t="s">
        <v>80</v>
      </c>
      <c r="C238" s="64">
        <v>13829</v>
      </c>
      <c r="D238" s="57">
        <v>-0.20513852166915736</v>
      </c>
      <c r="E238" s="64">
        <v>3394</v>
      </c>
      <c r="F238" s="57">
        <v>0.30789980732177269</v>
      </c>
      <c r="G238" s="64">
        <v>6803</v>
      </c>
      <c r="H238" s="57">
        <v>-0.38036251024683487</v>
      </c>
      <c r="I238" s="64">
        <v>1229</v>
      </c>
      <c r="J238" s="57">
        <v>0.30190677966101687</v>
      </c>
      <c r="K238" s="64">
        <v>1947</v>
      </c>
      <c r="L238" s="57">
        <v>5.3571428571428603E-2</v>
      </c>
      <c r="M238" s="64">
        <v>456</v>
      </c>
      <c r="N238" s="57">
        <v>-0.55813953488372092</v>
      </c>
    </row>
    <row r="239" spans="2:14" hidden="1" outlineLevel="1">
      <c r="B239" s="63" t="s">
        <v>79</v>
      </c>
      <c r="C239" s="64">
        <v>16033</v>
      </c>
      <c r="D239" s="57">
        <v>-0.19947074096265227</v>
      </c>
      <c r="E239" s="64">
        <v>3651</v>
      </c>
      <c r="F239" s="57">
        <v>0.33248175182481754</v>
      </c>
      <c r="G239" s="64">
        <v>8104</v>
      </c>
      <c r="H239" s="57">
        <v>-0.36538762725137042</v>
      </c>
      <c r="I239" s="64">
        <v>1262</v>
      </c>
      <c r="J239" s="57">
        <v>0.37622682660850604</v>
      </c>
      <c r="K239" s="64">
        <v>2520</v>
      </c>
      <c r="L239" s="57">
        <v>-2.7027027027026973E-2</v>
      </c>
      <c r="M239" s="64">
        <v>496</v>
      </c>
      <c r="N239" s="57">
        <v>-0.50939663699307614</v>
      </c>
    </row>
    <row r="240" spans="2:14" collapsed="1">
      <c r="B240" s="65">
        <v>1994</v>
      </c>
      <c r="C240" s="66">
        <v>189958</v>
      </c>
      <c r="D240" s="67">
        <v>1.5107064035355E-2</v>
      </c>
      <c r="E240" s="66">
        <v>46506</v>
      </c>
      <c r="F240" s="67">
        <v>0.1087376326141376</v>
      </c>
      <c r="G240" s="66">
        <v>87988</v>
      </c>
      <c r="H240" s="67">
        <v>-7.672612801678913E-2</v>
      </c>
      <c r="I240" s="66">
        <v>17769</v>
      </c>
      <c r="J240" s="67">
        <v>7.1583644916174194E-2</v>
      </c>
      <c r="K240" s="66">
        <v>32603</v>
      </c>
      <c r="L240" s="67">
        <v>0.22775371869704397</v>
      </c>
      <c r="M240" s="66">
        <v>5092</v>
      </c>
      <c r="N240" s="67">
        <v>-0.24551785449696251</v>
      </c>
    </row>
    <row r="241" spans="2:14" hidden="1" outlineLevel="1">
      <c r="B241" s="63" t="s">
        <v>90</v>
      </c>
      <c r="C241" s="64">
        <v>14579</v>
      </c>
      <c r="D241" s="68"/>
      <c r="E241" s="64">
        <v>3426</v>
      </c>
      <c r="F241" s="68"/>
      <c r="G241" s="64">
        <v>7439</v>
      </c>
      <c r="H241" s="68"/>
      <c r="I241" s="64">
        <v>1429</v>
      </c>
      <c r="J241" s="68"/>
      <c r="K241" s="64">
        <v>1911</v>
      </c>
      <c r="L241" s="68"/>
      <c r="M241" s="64">
        <v>374</v>
      </c>
      <c r="N241" s="68"/>
    </row>
    <row r="242" spans="2:14" hidden="1" outlineLevel="1">
      <c r="B242" s="63" t="s">
        <v>89</v>
      </c>
      <c r="C242" s="64">
        <v>15839</v>
      </c>
      <c r="D242" s="68"/>
      <c r="E242" s="64">
        <v>3409</v>
      </c>
      <c r="F242" s="68"/>
      <c r="G242" s="64">
        <v>8461</v>
      </c>
      <c r="H242" s="68"/>
      <c r="I242" s="64">
        <v>1228</v>
      </c>
      <c r="J242" s="68"/>
      <c r="K242" s="64">
        <v>2302</v>
      </c>
      <c r="L242" s="68"/>
      <c r="M242" s="64">
        <v>439</v>
      </c>
      <c r="N242" s="68"/>
    </row>
    <row r="243" spans="2:14" hidden="1" outlineLevel="1">
      <c r="B243" s="63" t="s">
        <v>88</v>
      </c>
      <c r="C243" s="64">
        <v>22009</v>
      </c>
      <c r="D243" s="68"/>
      <c r="E243" s="64">
        <v>4572</v>
      </c>
      <c r="F243" s="68"/>
      <c r="G243" s="64">
        <v>10860</v>
      </c>
      <c r="H243" s="68"/>
      <c r="I243" s="64">
        <v>2445</v>
      </c>
      <c r="J243" s="68"/>
      <c r="K243" s="64">
        <v>3682</v>
      </c>
      <c r="L243" s="68"/>
      <c r="M243" s="64">
        <v>450</v>
      </c>
      <c r="N243" s="68"/>
    </row>
    <row r="244" spans="2:14" hidden="1" outlineLevel="1">
      <c r="B244" s="63" t="s">
        <v>87</v>
      </c>
      <c r="C244" s="64">
        <v>14924</v>
      </c>
      <c r="D244" s="68"/>
      <c r="E244" s="64">
        <v>4294</v>
      </c>
      <c r="F244" s="68"/>
      <c r="G244" s="64">
        <v>6519</v>
      </c>
      <c r="H244" s="68"/>
      <c r="I244" s="64">
        <v>1635</v>
      </c>
      <c r="J244" s="68"/>
      <c r="K244" s="64">
        <v>2175</v>
      </c>
      <c r="L244" s="68"/>
      <c r="M244" s="64">
        <v>301</v>
      </c>
      <c r="N244" s="68"/>
    </row>
    <row r="245" spans="2:14" hidden="1" outlineLevel="1">
      <c r="B245" s="63" t="s">
        <v>86</v>
      </c>
      <c r="C245" s="64">
        <v>13144</v>
      </c>
      <c r="D245" s="68"/>
      <c r="E245" s="64">
        <v>4369</v>
      </c>
      <c r="F245" s="68"/>
      <c r="G245" s="64">
        <v>5269</v>
      </c>
      <c r="H245" s="68"/>
      <c r="I245" s="64">
        <v>1438</v>
      </c>
      <c r="J245" s="68"/>
      <c r="K245" s="64">
        <v>1767</v>
      </c>
      <c r="L245" s="68"/>
      <c r="M245" s="64">
        <v>301</v>
      </c>
      <c r="N245" s="68"/>
    </row>
    <row r="246" spans="2:14" hidden="1" outlineLevel="1">
      <c r="B246" s="63" t="s">
        <v>85</v>
      </c>
      <c r="C246" s="64">
        <v>16380</v>
      </c>
      <c r="D246" s="68"/>
      <c r="E246" s="64">
        <v>4415</v>
      </c>
      <c r="F246" s="68"/>
      <c r="G246" s="64">
        <v>7492</v>
      </c>
      <c r="H246" s="68"/>
      <c r="I246" s="64">
        <v>1648</v>
      </c>
      <c r="J246" s="68"/>
      <c r="K246" s="64">
        <v>2523</v>
      </c>
      <c r="L246" s="68"/>
      <c r="M246" s="64">
        <v>302</v>
      </c>
      <c r="N246" s="68"/>
    </row>
    <row r="247" spans="2:14" hidden="1" outlineLevel="1">
      <c r="B247" s="63" t="s">
        <v>84</v>
      </c>
      <c r="C247" s="64">
        <v>11521</v>
      </c>
      <c r="D247" s="68"/>
      <c r="E247" s="64">
        <v>3110</v>
      </c>
      <c r="F247" s="68"/>
      <c r="G247" s="64">
        <v>4943</v>
      </c>
      <c r="H247" s="68"/>
      <c r="I247" s="64">
        <v>1386</v>
      </c>
      <c r="J247" s="68"/>
      <c r="K247" s="64">
        <v>1850</v>
      </c>
      <c r="L247" s="68"/>
      <c r="M247" s="64">
        <v>232</v>
      </c>
      <c r="N247" s="68"/>
    </row>
    <row r="248" spans="2:14" hidden="1" outlineLevel="1">
      <c r="B248" s="63" t="s">
        <v>83</v>
      </c>
      <c r="C248" s="64">
        <v>14023</v>
      </c>
      <c r="D248" s="68"/>
      <c r="E248" s="64">
        <v>3619</v>
      </c>
      <c r="F248" s="68"/>
      <c r="G248" s="64">
        <v>6622</v>
      </c>
      <c r="H248" s="68"/>
      <c r="I248" s="64">
        <v>1268</v>
      </c>
      <c r="J248" s="68"/>
      <c r="K248" s="64">
        <v>2137</v>
      </c>
      <c r="L248" s="68"/>
      <c r="M248" s="64">
        <v>377</v>
      </c>
      <c r="N248" s="68"/>
    </row>
    <row r="249" spans="2:14" hidden="1" outlineLevel="1">
      <c r="B249" s="63" t="s">
        <v>82</v>
      </c>
      <c r="C249" s="64">
        <v>14171</v>
      </c>
      <c r="D249" s="68"/>
      <c r="E249" s="64">
        <v>2821</v>
      </c>
      <c r="F249" s="68"/>
      <c r="G249" s="64">
        <v>6988</v>
      </c>
      <c r="H249" s="68"/>
      <c r="I249" s="64">
        <v>1321</v>
      </c>
      <c r="J249" s="68"/>
      <c r="K249" s="64">
        <v>2098</v>
      </c>
      <c r="L249" s="68"/>
      <c r="M249" s="64">
        <v>943</v>
      </c>
      <c r="N249" s="68"/>
    </row>
    <row r="250" spans="2:14" hidden="1" outlineLevel="1">
      <c r="B250" s="63" t="s">
        <v>81</v>
      </c>
      <c r="C250" s="64">
        <v>13115</v>
      </c>
      <c r="D250" s="68"/>
      <c r="E250" s="64">
        <v>2575</v>
      </c>
      <c r="F250" s="68"/>
      <c r="G250" s="64">
        <v>6958</v>
      </c>
      <c r="H250" s="68"/>
      <c r="I250" s="64">
        <v>923</v>
      </c>
      <c r="J250" s="68"/>
      <c r="K250" s="64">
        <v>1672</v>
      </c>
      <c r="L250" s="68"/>
      <c r="M250" s="64">
        <v>987</v>
      </c>
      <c r="N250" s="68"/>
    </row>
    <row r="251" spans="2:14" hidden="1" outlineLevel="1">
      <c r="B251" s="63" t="s">
        <v>80</v>
      </c>
      <c r="C251" s="64">
        <v>17398</v>
      </c>
      <c r="D251" s="68"/>
      <c r="E251" s="64">
        <v>2595</v>
      </c>
      <c r="F251" s="68"/>
      <c r="G251" s="64">
        <v>10979</v>
      </c>
      <c r="H251" s="68"/>
      <c r="I251" s="64">
        <v>944</v>
      </c>
      <c r="J251" s="68"/>
      <c r="K251" s="64">
        <v>1848</v>
      </c>
      <c r="L251" s="68"/>
      <c r="M251" s="64">
        <v>1032</v>
      </c>
      <c r="N251" s="68"/>
    </row>
    <row r="252" spans="2:14" hidden="1" outlineLevel="1">
      <c r="B252" s="63" t="s">
        <v>79</v>
      </c>
      <c r="C252" s="64">
        <v>20028</v>
      </c>
      <c r="D252" s="68"/>
      <c r="E252" s="64">
        <v>2740</v>
      </c>
      <c r="F252" s="68"/>
      <c r="G252" s="64">
        <v>12770</v>
      </c>
      <c r="H252" s="68"/>
      <c r="I252" s="64">
        <v>917</v>
      </c>
      <c r="J252" s="68"/>
      <c r="K252" s="64">
        <v>2590</v>
      </c>
      <c r="L252" s="68"/>
      <c r="M252" s="64">
        <v>1011</v>
      </c>
      <c r="N252" s="68"/>
    </row>
    <row r="253" spans="2:14" collapsed="1">
      <c r="B253" s="65">
        <v>1993</v>
      </c>
      <c r="C253" s="66">
        <v>187131</v>
      </c>
      <c r="D253" s="67"/>
      <c r="E253" s="66">
        <v>41945</v>
      </c>
      <c r="F253" s="67"/>
      <c r="G253" s="66">
        <v>95300</v>
      </c>
      <c r="H253" s="67"/>
      <c r="I253" s="66">
        <v>16582</v>
      </c>
      <c r="J253" s="67"/>
      <c r="K253" s="66">
        <v>26555</v>
      </c>
      <c r="L253" s="67"/>
      <c r="M253" s="66">
        <v>6749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0.28373328904757944</v>
      </c>
      <c r="D7" s="72">
        <v>0.54130308318789999</v>
      </c>
      <c r="E7" s="72">
        <v>0.18238636363636362</v>
      </c>
      <c r="F7" s="72">
        <v>8.143767060964513E-2</v>
      </c>
      <c r="G7" s="72">
        <v>0.36734693877551017</v>
      </c>
      <c r="H7" s="72" t="s">
        <v>143</v>
      </c>
    </row>
    <row r="8" spans="2:10" ht="15" customHeight="1">
      <c r="B8" s="63" t="s">
        <v>89</v>
      </c>
      <c r="C8" s="72">
        <v>0.20853506709088387</v>
      </c>
      <c r="D8" s="72">
        <v>0.12838447653429608</v>
      </c>
      <c r="E8" s="72">
        <v>0.41064425770308133</v>
      </c>
      <c r="F8" s="72">
        <v>-0.13774912075029311</v>
      </c>
      <c r="G8" s="72">
        <v>0.56949960285941215</v>
      </c>
      <c r="H8" s="72" t="s">
        <v>143</v>
      </c>
    </row>
    <row r="9" spans="2:10" ht="15" customHeight="1">
      <c r="B9" s="63" t="s">
        <v>88</v>
      </c>
      <c r="C9" s="72">
        <v>0.36027342179332522</v>
      </c>
      <c r="D9" s="72">
        <v>0.52136548102172364</v>
      </c>
      <c r="E9" s="72">
        <v>0.44319836877366736</v>
      </c>
      <c r="F9" s="72">
        <v>8.4608460846084643E-2</v>
      </c>
      <c r="G9" s="72">
        <v>0.35026178010471209</v>
      </c>
      <c r="H9" s="72" t="s">
        <v>143</v>
      </c>
    </row>
    <row r="10" spans="2:10" ht="15" customHeight="1">
      <c r="B10" s="63" t="s">
        <v>87</v>
      </c>
      <c r="C10" s="72">
        <v>0.19716494845360821</v>
      </c>
      <c r="D10" s="72">
        <v>0.23301254009915429</v>
      </c>
      <c r="E10" s="72">
        <v>0.15486523526724527</v>
      </c>
      <c r="F10" s="72">
        <v>0.12593984962406024</v>
      </c>
      <c r="G10" s="72">
        <v>0.45960365853658547</v>
      </c>
      <c r="H10" s="72" t="s">
        <v>143</v>
      </c>
    </row>
    <row r="11" spans="2:10" ht="15" customHeight="1">
      <c r="B11" s="63" t="s">
        <v>86</v>
      </c>
      <c r="C11" s="72">
        <v>0.33081735346117225</v>
      </c>
      <c r="D11" s="72">
        <v>0.3969385062021642</v>
      </c>
      <c r="E11" s="72">
        <v>0.41010354565422036</v>
      </c>
      <c r="F11" s="72">
        <v>0.14373088685015301</v>
      </c>
      <c r="G11" s="72">
        <v>0.2024999999999999</v>
      </c>
      <c r="H11" s="72" t="s">
        <v>143</v>
      </c>
    </row>
    <row r="12" spans="2:10" ht="15" customHeight="1">
      <c r="B12" s="63" t="s">
        <v>85</v>
      </c>
      <c r="C12" s="72">
        <v>0.4030559570514145</v>
      </c>
      <c r="D12" s="72">
        <v>0.4575725026852846</v>
      </c>
      <c r="E12" s="72">
        <v>0.41228742148000608</v>
      </c>
      <c r="F12" s="72">
        <v>0.20235294117647062</v>
      </c>
      <c r="G12" s="72">
        <v>0.65924788948580204</v>
      </c>
      <c r="H12" s="72" t="s">
        <v>143</v>
      </c>
    </row>
    <row r="13" spans="2:10" ht="15" customHeight="1">
      <c r="B13" s="63" t="s">
        <v>84</v>
      </c>
      <c r="C13" s="72">
        <v>0.2613758361549261</v>
      </c>
      <c r="D13" s="72">
        <v>0.41552667578659364</v>
      </c>
      <c r="E13" s="72">
        <v>0.31126786037258092</v>
      </c>
      <c r="F13" s="72">
        <v>1.4431239388794648E-2</v>
      </c>
      <c r="G13" s="72">
        <v>0.14999999999999991</v>
      </c>
      <c r="H13" s="72" t="s">
        <v>143</v>
      </c>
    </row>
    <row r="14" spans="2:10" ht="15" customHeight="1">
      <c r="B14" s="63" t="s">
        <v>83</v>
      </c>
      <c r="C14" s="72">
        <v>0.12806799032896188</v>
      </c>
      <c r="D14" s="72">
        <v>0.16499442586399105</v>
      </c>
      <c r="E14" s="72">
        <v>0.19914383561643834</v>
      </c>
      <c r="F14" s="72">
        <v>-7.5694444444444398E-2</v>
      </c>
      <c r="G14" s="72">
        <v>0.15734526472781507</v>
      </c>
      <c r="H14" s="72" t="s">
        <v>143</v>
      </c>
    </row>
    <row r="15" spans="2:10" ht="15" customHeight="1">
      <c r="B15" s="63" t="s">
        <v>82</v>
      </c>
      <c r="C15" s="72">
        <v>0.70735219379976289</v>
      </c>
      <c r="D15" s="72">
        <v>0.46933560477001701</v>
      </c>
      <c r="E15" s="72">
        <v>0.82217616580310882</v>
      </c>
      <c r="F15" s="72">
        <v>1.1674311926605503</v>
      </c>
      <c r="G15" s="72">
        <v>0.87257187257187252</v>
      </c>
      <c r="H15" s="72">
        <v>-1</v>
      </c>
    </row>
    <row r="16" spans="2:10" ht="15" customHeight="1">
      <c r="B16" s="63" t="s">
        <v>81</v>
      </c>
      <c r="C16" s="72">
        <v>0.27087091420737419</v>
      </c>
      <c r="D16" s="72">
        <v>0.13810804204351013</v>
      </c>
      <c r="E16" s="72">
        <v>0.31795316565481357</v>
      </c>
      <c r="F16" s="72">
        <v>0.74887892376681608</v>
      </c>
      <c r="G16" s="72">
        <v>0.15202492211838003</v>
      </c>
      <c r="H16" s="72">
        <v>-1</v>
      </c>
      <c r="J16" s="73"/>
    </row>
    <row r="17" spans="2:10" ht="15" customHeight="1">
      <c r="B17" s="63" t="s">
        <v>80</v>
      </c>
      <c r="C17" s="72">
        <v>0.13013100436681224</v>
      </c>
      <c r="D17" s="72">
        <v>0.11360042171850293</v>
      </c>
      <c r="E17" s="72">
        <v>0.13523809523809516</v>
      </c>
      <c r="F17" s="72">
        <v>0.44798890429958393</v>
      </c>
      <c r="G17" s="72">
        <v>5.6937172774869094E-2</v>
      </c>
      <c r="H17" s="72">
        <v>-1</v>
      </c>
    </row>
    <row r="18" spans="2:10" ht="15" customHeight="1">
      <c r="B18" s="63" t="s">
        <v>79</v>
      </c>
      <c r="C18" s="72">
        <v>8.8635527767561673E-2</v>
      </c>
      <c r="D18" s="72">
        <v>2.6227944682879478E-3</v>
      </c>
      <c r="E18" s="72">
        <v>0.14957190284815658</v>
      </c>
      <c r="F18" s="72">
        <v>0.44385872430152884</v>
      </c>
      <c r="G18" s="72">
        <v>-2.2953328232593773E-2</v>
      </c>
      <c r="H18" s="72">
        <v>-1</v>
      </c>
    </row>
    <row r="19" spans="2:10" ht="30" customHeight="1">
      <c r="B19" s="58" t="s">
        <v>290</v>
      </c>
      <c r="C19" s="27">
        <v>0.2784694129775549</v>
      </c>
      <c r="D19" s="27">
        <v>0.29010950037682326</v>
      </c>
      <c r="E19" s="27">
        <v>0.32442563825859771</v>
      </c>
      <c r="F19" s="27">
        <v>0.20868714290223811</v>
      </c>
      <c r="G19" s="27">
        <v>0.32087208957876645</v>
      </c>
      <c r="H19" s="27">
        <v>-1</v>
      </c>
    </row>
    <row r="20" spans="2:10" ht="15" customHeight="1" outlineLevel="1">
      <c r="B20" s="63" t="s">
        <v>90</v>
      </c>
      <c r="C20" s="72">
        <v>-2.3909871940346883E-2</v>
      </c>
      <c r="D20" s="72">
        <v>-7.5557945684323724E-2</v>
      </c>
      <c r="E20" s="72">
        <v>1.3630255327318208E-2</v>
      </c>
      <c r="F20" s="72">
        <v>0.22724734785036294</v>
      </c>
      <c r="G20" s="72">
        <v>-9.4051446945337625E-2</v>
      </c>
      <c r="H20" s="72">
        <v>-1</v>
      </c>
    </row>
    <row r="21" spans="2:10" ht="15" customHeight="1" outlineLevel="1">
      <c r="B21" s="63" t="s">
        <v>89</v>
      </c>
      <c r="C21" s="72">
        <v>-2.3503984870998251E-2</v>
      </c>
      <c r="D21" s="72">
        <v>2.0257826887661201E-2</v>
      </c>
      <c r="E21" s="72">
        <v>-0.13025824265064156</v>
      </c>
      <c r="F21" s="72">
        <v>0.5157707685473123</v>
      </c>
      <c r="G21" s="72">
        <v>-0.17496723460026209</v>
      </c>
      <c r="H21" s="72">
        <v>-1</v>
      </c>
    </row>
    <row r="22" spans="2:10" ht="15" customHeight="1" outlineLevel="1">
      <c r="B22" s="63" t="s">
        <v>88</v>
      </c>
      <c r="C22" s="72">
        <v>0.13502412309297163</v>
      </c>
      <c r="D22" s="72">
        <v>-8.7164959686206189E-2</v>
      </c>
      <c r="E22" s="72">
        <v>5.7126116888823741E-3</v>
      </c>
      <c r="F22" s="72">
        <v>0.80503655564581633</v>
      </c>
      <c r="G22" s="72">
        <v>0.30821917808219168</v>
      </c>
      <c r="H22" s="72" t="s">
        <v>143</v>
      </c>
    </row>
    <row r="23" spans="2:10" ht="15" customHeight="1" outlineLevel="1">
      <c r="B23" s="63" t="s">
        <v>87</v>
      </c>
      <c r="C23" s="72">
        <v>2.3371675580628581E-2</v>
      </c>
      <c r="D23" s="72">
        <v>-9.3336858804865197E-2</v>
      </c>
      <c r="E23" s="72">
        <v>8.0098684210526239E-2</v>
      </c>
      <c r="F23" s="72">
        <v>0.11717765644687117</v>
      </c>
      <c r="G23" s="72">
        <v>-6.6856330014224752E-2</v>
      </c>
      <c r="H23" s="72" t="s">
        <v>143</v>
      </c>
    </row>
    <row r="24" spans="2:10" ht="15" customHeight="1" outlineLevel="1">
      <c r="B24" s="63" t="s">
        <v>86</v>
      </c>
      <c r="C24" s="72">
        <v>6.7086527929900441E-3</v>
      </c>
      <c r="D24" s="72">
        <v>-0.15158978952082403</v>
      </c>
      <c r="E24" s="72">
        <v>1.3676844783715003E-2</v>
      </c>
      <c r="F24" s="72">
        <v>0.15276145710928324</v>
      </c>
      <c r="G24" s="72">
        <v>0.31255127153404438</v>
      </c>
      <c r="H24" s="72">
        <v>-1</v>
      </c>
    </row>
    <row r="25" spans="2:10" ht="15" customHeight="1" outlineLevel="1">
      <c r="B25" s="63" t="s">
        <v>85</v>
      </c>
      <c r="C25" s="72">
        <v>4.8344036366260168E-2</v>
      </c>
      <c r="D25" s="72">
        <v>-6.2908907901358835E-2</v>
      </c>
      <c r="E25" s="72">
        <v>-9.1841420480631708E-4</v>
      </c>
      <c r="F25" s="72">
        <v>0.41937022900763354</v>
      </c>
      <c r="G25" s="72">
        <v>0.11653813196229645</v>
      </c>
      <c r="H25" s="72">
        <v>-1</v>
      </c>
    </row>
    <row r="26" spans="2:10" ht="15" customHeight="1" outlineLevel="1">
      <c r="B26" s="63" t="s">
        <v>84</v>
      </c>
      <c r="C26" s="72">
        <v>-2.8014127468293459E-2</v>
      </c>
      <c r="D26" s="72">
        <v>-0.172374752335126</v>
      </c>
      <c r="E26" s="72">
        <v>4.7754405912450171E-2</v>
      </c>
      <c r="F26" s="72">
        <v>8.0238422741861548E-2</v>
      </c>
      <c r="G26" s="72">
        <v>-2.5487256371814038E-2</v>
      </c>
      <c r="H26" s="72">
        <v>-1</v>
      </c>
    </row>
    <row r="27" spans="2:10" ht="15" customHeight="1" outlineLevel="1">
      <c r="B27" s="63" t="s">
        <v>83</v>
      </c>
      <c r="C27" s="72">
        <v>7.4555188159344921E-2</v>
      </c>
      <c r="D27" s="72">
        <v>-2.632293080054271E-2</v>
      </c>
      <c r="E27" s="72">
        <v>3.3079780647443879E-2</v>
      </c>
      <c r="F27" s="72">
        <v>0.35785007072135788</v>
      </c>
      <c r="G27" s="72">
        <v>0.25797373358348974</v>
      </c>
      <c r="H27" s="72">
        <v>-1</v>
      </c>
    </row>
    <row r="28" spans="2:10" ht="15" customHeight="1" outlineLevel="1">
      <c r="B28" s="63" t="s">
        <v>82</v>
      </c>
      <c r="C28" s="72">
        <v>-9.7814458199602661E-2</v>
      </c>
      <c r="D28" s="72">
        <v>-6.0048038430744577E-2</v>
      </c>
      <c r="E28" s="72">
        <v>-0.16738567730802412</v>
      </c>
      <c r="F28" s="72">
        <v>5.7372346528983265E-4</v>
      </c>
      <c r="G28" s="72">
        <v>-4.1697691734921771E-2</v>
      </c>
      <c r="H28" s="72">
        <v>-6.5502183406113579E-2</v>
      </c>
    </row>
    <row r="29" spans="2:10" ht="15" customHeight="1" outlineLevel="1">
      <c r="B29" s="63" t="s">
        <v>81</v>
      </c>
      <c r="C29" s="72">
        <v>0.10465487007811247</v>
      </c>
      <c r="D29" s="72">
        <v>0.1263766519823788</v>
      </c>
      <c r="E29" s="72">
        <v>0.13910294408219714</v>
      </c>
      <c r="F29" s="72">
        <v>0.39181692094313458</v>
      </c>
      <c r="G29" s="72">
        <v>-0.11764705882352944</v>
      </c>
      <c r="H29" s="72">
        <v>-0.33952702702702697</v>
      </c>
      <c r="J29" s="73"/>
    </row>
    <row r="30" spans="2:10" ht="15" customHeight="1" outlineLevel="1">
      <c r="B30" s="63" t="s">
        <v>80</v>
      </c>
      <c r="C30" s="72">
        <v>8.9093214965123568E-2</v>
      </c>
      <c r="D30" s="72">
        <v>4.57552370452039E-2</v>
      </c>
      <c r="E30" s="72">
        <v>4.260696876692549E-2</v>
      </c>
      <c r="F30" s="72">
        <v>0.45754716981132071</v>
      </c>
      <c r="G30" s="72">
        <v>6.4808362369338068E-2</v>
      </c>
      <c r="H30" s="72">
        <v>-9.4339622641509413E-2</v>
      </c>
    </row>
    <row r="31" spans="2:10" ht="15" customHeight="1" outlineLevel="1">
      <c r="B31" s="63" t="s">
        <v>79</v>
      </c>
      <c r="C31" s="72">
        <v>0.1153499056526377</v>
      </c>
      <c r="D31" s="72">
        <v>9.7044206120847409E-2</v>
      </c>
      <c r="E31" s="72">
        <v>0.11559454191033147</v>
      </c>
      <c r="F31" s="72">
        <v>0.37963636363636355</v>
      </c>
      <c r="G31" s="72">
        <v>-1.2839879154078582E-2</v>
      </c>
      <c r="H31" s="72">
        <v>-0.11731843575418999</v>
      </c>
    </row>
    <row r="32" spans="2:10" ht="15" customHeight="1">
      <c r="B32" s="60">
        <v>2010</v>
      </c>
      <c r="C32" s="62">
        <v>3.5431817472455496E-2</v>
      </c>
      <c r="D32" s="62">
        <v>-3.8532031882698936E-2</v>
      </c>
      <c r="E32" s="62">
        <v>1.2609814663043339E-2</v>
      </c>
      <c r="F32" s="62">
        <v>0.3265912897822445</v>
      </c>
      <c r="G32" s="62">
        <v>3.2796916110873209E-2</v>
      </c>
      <c r="H32" s="62">
        <v>-0.49357326478149099</v>
      </c>
    </row>
    <row r="33" spans="2:8" ht="15" hidden="1" customHeight="1" outlineLevel="1">
      <c r="B33" s="63" t="s">
        <v>90</v>
      </c>
      <c r="C33" s="72">
        <v>8.1711379975451415E-2</v>
      </c>
      <c r="D33" s="72">
        <v>6.226792345044263E-2</v>
      </c>
      <c r="E33" s="72">
        <v>2.4184034604797455E-2</v>
      </c>
      <c r="F33" s="72">
        <v>0.48016528925619828</v>
      </c>
      <c r="G33" s="72">
        <v>5.8723404255319078E-2</v>
      </c>
      <c r="H33" s="72">
        <v>-0.13594470046082952</v>
      </c>
    </row>
    <row r="34" spans="2:8" ht="15" hidden="1" customHeight="1" outlineLevel="1">
      <c r="B34" s="63" t="s">
        <v>89</v>
      </c>
      <c r="C34" s="72">
        <v>-3.1147755529380983E-2</v>
      </c>
      <c r="D34" s="72">
        <v>-4.6113306982872193E-2</v>
      </c>
      <c r="E34" s="72">
        <v>-6.6555488174651289E-2</v>
      </c>
      <c r="F34" s="72">
        <v>0.29815455594002316</v>
      </c>
      <c r="G34" s="72">
        <v>-0.11020408163265305</v>
      </c>
      <c r="H34" s="72">
        <v>-0.22693997071742311</v>
      </c>
    </row>
    <row r="35" spans="2:8" ht="15" hidden="1" customHeight="1" outlineLevel="1">
      <c r="B35" s="63" t="s">
        <v>88</v>
      </c>
      <c r="C35" s="72">
        <v>-0.18988010352294937</v>
      </c>
      <c r="D35" s="72">
        <v>0.26175419301622216</v>
      </c>
      <c r="E35" s="72">
        <v>-0.24812775330396475</v>
      </c>
      <c r="F35" s="72">
        <v>-0.1137508999280058</v>
      </c>
      <c r="G35" s="72">
        <v>-0.47139753801593054</v>
      </c>
      <c r="H35" s="72">
        <v>-1</v>
      </c>
    </row>
    <row r="36" spans="2:8" ht="15" hidden="1" customHeight="1" outlineLevel="1">
      <c r="B36" s="63" t="s">
        <v>87</v>
      </c>
      <c r="C36" s="72">
        <v>-0.24561985298181621</v>
      </c>
      <c r="D36" s="72">
        <v>6.1167227833894611E-2</v>
      </c>
      <c r="E36" s="72">
        <v>-0.195128408790045</v>
      </c>
      <c r="F36" s="72">
        <v>-0.27297709923664126</v>
      </c>
      <c r="G36" s="72">
        <v>-0.53931847968545221</v>
      </c>
      <c r="H36" s="72">
        <v>-1</v>
      </c>
    </row>
    <row r="37" spans="2:8" ht="15" hidden="1" customHeight="1" outlineLevel="1">
      <c r="B37" s="63" t="s">
        <v>86</v>
      </c>
      <c r="C37" s="72">
        <v>-0.22586115527291994</v>
      </c>
      <c r="D37" s="72">
        <v>0.17743211178486695</v>
      </c>
      <c r="E37" s="72">
        <v>-0.28658951667801225</v>
      </c>
      <c r="F37" s="72">
        <v>-0.17244732576985411</v>
      </c>
      <c r="G37" s="72">
        <v>-0.50787242632216389</v>
      </c>
      <c r="H37" s="72">
        <v>-0.88302425106990012</v>
      </c>
    </row>
    <row r="38" spans="2:8" ht="15" hidden="1" customHeight="1" outlineLevel="1">
      <c r="B38" s="63" t="s">
        <v>85</v>
      </c>
      <c r="C38" s="72">
        <v>-0.27329453096324263</v>
      </c>
      <c r="D38" s="72">
        <v>0.1292980960500143</v>
      </c>
      <c r="E38" s="72">
        <v>-0.23041583225350448</v>
      </c>
      <c r="F38" s="72">
        <v>-0.37711738484398216</v>
      </c>
      <c r="G38" s="72">
        <v>-0.61900097943192955</v>
      </c>
      <c r="H38" s="72">
        <v>-0.85984251968503933</v>
      </c>
    </row>
    <row r="39" spans="2:8" ht="15" hidden="1" customHeight="1" outlineLevel="1">
      <c r="B39" s="63" t="s">
        <v>84</v>
      </c>
      <c r="C39" s="72">
        <v>-0.1143811758015213</v>
      </c>
      <c r="D39" s="72">
        <v>0.22588480222068008</v>
      </c>
      <c r="E39" s="72">
        <v>-0.15133483435188166</v>
      </c>
      <c r="F39" s="72">
        <v>-0.17040699885888166</v>
      </c>
      <c r="G39" s="72">
        <v>-0.31799591002044991</v>
      </c>
      <c r="H39" s="72">
        <v>-0.65183246073298429</v>
      </c>
    </row>
    <row r="40" spans="2:8" ht="15" hidden="1" customHeight="1" outlineLevel="1">
      <c r="B40" s="63" t="s">
        <v>83</v>
      </c>
      <c r="C40" s="72">
        <v>-0.17240031274433154</v>
      </c>
      <c r="D40" s="72">
        <v>4.6346782988004875E-3</v>
      </c>
      <c r="E40" s="72">
        <v>-0.10055688146380271</v>
      </c>
      <c r="F40" s="72">
        <v>-0.13002461033634127</v>
      </c>
      <c r="G40" s="72">
        <v>-0.55285234899328861</v>
      </c>
      <c r="H40" s="72">
        <v>-0.69109947643979064</v>
      </c>
    </row>
    <row r="41" spans="2:8" ht="15" hidden="1" customHeight="1" outlineLevel="1">
      <c r="B41" s="63" t="s">
        <v>82</v>
      </c>
      <c r="C41" s="72">
        <v>-0.2424891461649783</v>
      </c>
      <c r="D41" s="72">
        <v>-0.10186960690316393</v>
      </c>
      <c r="E41" s="72">
        <v>-0.27070224012081545</v>
      </c>
      <c r="F41" s="72">
        <v>-0.19491916859122405</v>
      </c>
      <c r="G41" s="72">
        <v>-0.45339845339845342</v>
      </c>
      <c r="H41" s="72">
        <v>-0.14392523364485976</v>
      </c>
    </row>
    <row r="42" spans="2:8" ht="15" hidden="1" customHeight="1" outlineLevel="1">
      <c r="B42" s="63" t="s">
        <v>81</v>
      </c>
      <c r="C42" s="72">
        <v>-0.30454545454545456</v>
      </c>
      <c r="D42" s="72">
        <v>-0.16754526701810679</v>
      </c>
      <c r="E42" s="72">
        <v>-0.33582677165354335</v>
      </c>
      <c r="F42" s="72">
        <v>-0.49598042642432716</v>
      </c>
      <c r="G42" s="72">
        <v>-0.24081803005008351</v>
      </c>
      <c r="H42" s="72">
        <v>-0.26</v>
      </c>
    </row>
    <row r="43" spans="2:8" ht="15" hidden="1" customHeight="1" outlineLevel="1">
      <c r="B43" s="63" t="s">
        <v>80</v>
      </c>
      <c r="C43" s="72">
        <v>-8.6194408228306485E-2</v>
      </c>
      <c r="D43" s="72">
        <v>-3.0464991982896872E-2</v>
      </c>
      <c r="E43" s="72">
        <v>3.4553604781471847E-2</v>
      </c>
      <c r="F43" s="72">
        <v>-0.29933899905571293</v>
      </c>
      <c r="G43" s="72">
        <v>-0.26560900716479019</v>
      </c>
      <c r="H43" s="72">
        <v>-0.16927899686520376</v>
      </c>
    </row>
    <row r="44" spans="2:8" ht="15" hidden="1" customHeight="1" outlineLevel="1">
      <c r="B44" s="63" t="s">
        <v>79</v>
      </c>
      <c r="C44" s="72">
        <v>3.2353688489878962E-2</v>
      </c>
      <c r="D44" s="72">
        <v>0.21984684109763886</v>
      </c>
      <c r="E44" s="72">
        <v>-1.7053075301781906E-2</v>
      </c>
      <c r="F44" s="72">
        <v>-0.10887880751782242</v>
      </c>
      <c r="G44" s="72">
        <v>-0.10358835477318895</v>
      </c>
      <c r="H44" s="72">
        <v>0.23732718894009208</v>
      </c>
    </row>
    <row r="45" spans="2:8" ht="15" customHeight="1" collapsed="1">
      <c r="B45" s="65">
        <v>2009</v>
      </c>
      <c r="C45" s="67">
        <v>-0.16564235044115039</v>
      </c>
      <c r="D45" s="67">
        <v>5.3740259156953796E-2</v>
      </c>
      <c r="E45" s="67">
        <v>-0.17460034891586851</v>
      </c>
      <c r="F45" s="67">
        <v>-0.18221978699359609</v>
      </c>
      <c r="G45" s="67">
        <v>-0.39172993896084563</v>
      </c>
      <c r="H45" s="67">
        <v>-0.5095951813979549</v>
      </c>
    </row>
    <row r="46" spans="2:8" ht="15" hidden="1" customHeight="1" outlineLevel="1">
      <c r="B46" s="63" t="s">
        <v>90</v>
      </c>
      <c r="C46" s="72">
        <v>-0.20426956885726244</v>
      </c>
      <c r="D46" s="72">
        <v>-0.10597548518896838</v>
      </c>
      <c r="E46" s="72">
        <v>-0.15933884297520662</v>
      </c>
      <c r="F46" s="72">
        <v>-0.28655660377358494</v>
      </c>
      <c r="G46" s="72">
        <v>-0.42486539402838963</v>
      </c>
      <c r="H46" s="72">
        <v>-0.31001589825119236</v>
      </c>
    </row>
    <row r="47" spans="2:8" ht="15" hidden="1" customHeight="1" outlineLevel="1">
      <c r="B47" s="63" t="s">
        <v>89</v>
      </c>
      <c r="C47" s="72">
        <v>-6.72607421875E-2</v>
      </c>
      <c r="D47" s="72">
        <v>8.8172043010752654E-2</v>
      </c>
      <c r="E47" s="72">
        <v>-5.5420306458542123E-2</v>
      </c>
      <c r="F47" s="72">
        <v>-0.14874815905743743</v>
      </c>
      <c r="G47" s="72">
        <v>-0.32902973395931145</v>
      </c>
      <c r="H47" s="72">
        <v>9.6308186195826595E-2</v>
      </c>
    </row>
    <row r="48" spans="2:8" ht="15" hidden="1" customHeight="1" outlineLevel="1">
      <c r="B48" s="63" t="s">
        <v>88</v>
      </c>
      <c r="C48" s="72">
        <v>0.20869509703779365</v>
      </c>
      <c r="D48" s="72">
        <v>0.26460361613351879</v>
      </c>
      <c r="E48" s="72">
        <v>0.19160104986876636</v>
      </c>
      <c r="F48" s="72">
        <v>0.14556701030927832</v>
      </c>
      <c r="G48" s="72">
        <v>6.926722566533039E-3</v>
      </c>
      <c r="H48" s="72" t="s">
        <v>143</v>
      </c>
    </row>
    <row r="49" spans="2:8" ht="15" hidden="1" customHeight="1" outlineLevel="1">
      <c r="B49" s="63" t="s">
        <v>87</v>
      </c>
      <c r="C49" s="72">
        <v>0.4075774078107981</v>
      </c>
      <c r="D49" s="72">
        <v>0.3681381957773513</v>
      </c>
      <c r="E49" s="72">
        <v>0.3386496544391282</v>
      </c>
      <c r="F49" s="72">
        <v>0.35666942833471427</v>
      </c>
      <c r="G49" s="72">
        <v>0.39233576642335777</v>
      </c>
      <c r="H49" s="72" t="s">
        <v>143</v>
      </c>
    </row>
    <row r="50" spans="2:8" ht="15" hidden="1" customHeight="1" outlineLevel="1">
      <c r="B50" s="63" t="s">
        <v>86</v>
      </c>
      <c r="C50" s="72">
        <v>0.65933872669715088</v>
      </c>
      <c r="D50" s="72">
        <v>0.40325564187939333</v>
      </c>
      <c r="E50" s="72">
        <v>0.71745908028059246</v>
      </c>
      <c r="F50" s="72">
        <v>0.70253863134657846</v>
      </c>
      <c r="G50" s="72">
        <v>0.43594202898550716</v>
      </c>
      <c r="H50" s="72" t="s">
        <v>143</v>
      </c>
    </row>
    <row r="51" spans="2:8" ht="15" hidden="1" customHeight="1" outlineLevel="1">
      <c r="B51" s="63" t="s">
        <v>85</v>
      </c>
      <c r="C51" s="72">
        <v>0.40683092357627615</v>
      </c>
      <c r="D51" s="72">
        <v>0.34569789674952189</v>
      </c>
      <c r="E51" s="72">
        <v>0.30379358009522339</v>
      </c>
      <c r="F51" s="72">
        <v>0.44855789926818779</v>
      </c>
      <c r="G51" s="72">
        <v>0.45372567631703853</v>
      </c>
      <c r="H51" s="72" t="s">
        <v>143</v>
      </c>
    </row>
    <row r="52" spans="2:8" ht="15" hidden="1" customHeight="1" outlineLevel="1">
      <c r="B52" s="63" t="s">
        <v>84</v>
      </c>
      <c r="C52" s="72">
        <v>0.36268526591107242</v>
      </c>
      <c r="D52" s="72">
        <v>0.27353071144498453</v>
      </c>
      <c r="E52" s="72">
        <v>0.48118151500714634</v>
      </c>
      <c r="F52" s="72">
        <v>0.24009433962264159</v>
      </c>
      <c r="G52" s="72">
        <v>0.12284730195177951</v>
      </c>
      <c r="H52" s="72" t="s">
        <v>143</v>
      </c>
    </row>
    <row r="53" spans="2:8" ht="15" hidden="1" customHeight="1" outlineLevel="1">
      <c r="B53" s="63" t="s">
        <v>83</v>
      </c>
      <c r="C53" s="72">
        <v>0.53387967219668209</v>
      </c>
      <c r="D53" s="72">
        <v>0.49409368635437878</v>
      </c>
      <c r="E53" s="72">
        <v>0.50286944045911053</v>
      </c>
      <c r="F53" s="72">
        <v>0.38365493757094216</v>
      </c>
      <c r="G53" s="72">
        <v>0.48350964530180462</v>
      </c>
      <c r="H53" s="72" t="s">
        <v>143</v>
      </c>
    </row>
    <row r="54" spans="2:8" ht="15" hidden="1" customHeight="1" outlineLevel="1">
      <c r="B54" s="63" t="s">
        <v>82</v>
      </c>
      <c r="C54" s="72">
        <v>0.34195603200497171</v>
      </c>
      <c r="D54" s="72">
        <v>0.42925659472422062</v>
      </c>
      <c r="E54" s="72">
        <v>0.51699121802214587</v>
      </c>
      <c r="F54" s="72">
        <v>-0.23417049876193841</v>
      </c>
      <c r="G54" s="72">
        <v>0.30068819481206988</v>
      </c>
      <c r="H54" s="72" t="s">
        <v>143</v>
      </c>
    </row>
    <row r="55" spans="2:8" ht="15" hidden="1" customHeight="1" outlineLevel="1">
      <c r="B55" s="63" t="s">
        <v>81</v>
      </c>
      <c r="C55" s="72">
        <v>0.4999584268728694</v>
      </c>
      <c r="D55" s="72">
        <v>0.35328784119106693</v>
      </c>
      <c r="E55" s="72">
        <v>0.52552552552552556</v>
      </c>
      <c r="F55" s="72">
        <v>0.45081135902636915</v>
      </c>
      <c r="G55" s="72">
        <v>0.30501089324618746</v>
      </c>
      <c r="H55" s="72" t="s">
        <v>143</v>
      </c>
    </row>
    <row r="56" spans="2:8" ht="15" hidden="1" customHeight="1" outlineLevel="1">
      <c r="B56" s="63" t="s">
        <v>80</v>
      </c>
      <c r="C56" s="72">
        <v>0.30590238365493749</v>
      </c>
      <c r="D56" s="72">
        <v>0.29975686002084068</v>
      </c>
      <c r="E56" s="72">
        <v>0.22798165137614679</v>
      </c>
      <c r="F56" s="72">
        <v>0.29779411764705888</v>
      </c>
      <c r="G56" s="72">
        <v>0.14873603762492649</v>
      </c>
      <c r="H56" s="72" t="s">
        <v>143</v>
      </c>
    </row>
    <row r="57" spans="2:8" ht="15" hidden="1" customHeight="1" outlineLevel="1">
      <c r="B57" s="63" t="s">
        <v>79</v>
      </c>
      <c r="C57" s="72">
        <v>0.18520377434250146</v>
      </c>
      <c r="D57" s="72">
        <v>0.25209748302037549</v>
      </c>
      <c r="E57" s="72">
        <v>0.24410011918951136</v>
      </c>
      <c r="F57" s="72">
        <v>-9.7132826214160306E-2</v>
      </c>
      <c r="G57" s="72">
        <v>-5.0160771704180096E-2</v>
      </c>
      <c r="H57" s="72" t="s">
        <v>143</v>
      </c>
    </row>
    <row r="58" spans="2:8" ht="15" customHeight="1" collapsed="1">
      <c r="B58" s="65">
        <v>2008</v>
      </c>
      <c r="C58" s="67">
        <v>0.28060989681645077</v>
      </c>
      <c r="D58" s="67">
        <v>0.26708021512107671</v>
      </c>
      <c r="E58" s="67">
        <v>0.29419263673644913</v>
      </c>
      <c r="F58" s="67">
        <v>0.18084030894900716</v>
      </c>
      <c r="G58" s="67">
        <v>0.1338622552329507</v>
      </c>
      <c r="H58" s="67">
        <v>4.7020766773162936</v>
      </c>
    </row>
    <row r="59" spans="2:8" ht="15" hidden="1" customHeight="1" outlineLevel="1">
      <c r="B59" s="63" t="s">
        <v>90</v>
      </c>
      <c r="C59" s="72">
        <v>0.2737936550253266</v>
      </c>
      <c r="D59" s="72">
        <v>0.18702637162776603</v>
      </c>
      <c r="E59" s="72">
        <v>0.3241409498796235</v>
      </c>
      <c r="F59" s="72">
        <v>5.4726368159204064E-2</v>
      </c>
      <c r="G59" s="72">
        <v>0.14969048958919529</v>
      </c>
      <c r="H59" s="72" t="s">
        <v>143</v>
      </c>
    </row>
    <row r="60" spans="2:8" ht="15" hidden="1" customHeight="1" outlineLevel="1">
      <c r="B60" s="63" t="s">
        <v>89</v>
      </c>
      <c r="C60" s="72">
        <v>0.24868531361938873</v>
      </c>
      <c r="D60" s="72">
        <v>0.1554389839867476</v>
      </c>
      <c r="E60" s="72">
        <v>0.35697629226583749</v>
      </c>
      <c r="F60" s="72">
        <v>-8.2845565060783444E-2</v>
      </c>
      <c r="G60" s="72">
        <v>0.1988742964352721</v>
      </c>
      <c r="H60" s="72" t="s">
        <v>143</v>
      </c>
    </row>
    <row r="61" spans="2:8" ht="15" hidden="1" customHeight="1" outlineLevel="1">
      <c r="B61" s="63" t="s">
        <v>88</v>
      </c>
      <c r="C61" s="72">
        <v>-3.3802121885023406E-2</v>
      </c>
      <c r="D61" s="72">
        <v>-6.7142393772299691E-2</v>
      </c>
      <c r="E61" s="72">
        <v>1.1414919033713833E-2</v>
      </c>
      <c r="F61" s="72">
        <v>9.2834610184767907E-2</v>
      </c>
      <c r="G61" s="72">
        <v>-0.1875</v>
      </c>
      <c r="H61" s="72" t="s">
        <v>143</v>
      </c>
    </row>
    <row r="62" spans="2:8" ht="15" hidden="1" customHeight="1" outlineLevel="1">
      <c r="B62" s="63" t="s">
        <v>87</v>
      </c>
      <c r="C62" s="72">
        <v>4.8621308533202789E-2</v>
      </c>
      <c r="D62" s="72">
        <v>9.3618807724601183E-2</v>
      </c>
      <c r="E62" s="72">
        <v>3.7353255069370039E-3</v>
      </c>
      <c r="F62" s="72">
        <v>-2.8913672036348093E-3</v>
      </c>
      <c r="G62" s="72">
        <v>0.19585379159847238</v>
      </c>
      <c r="H62" s="72" t="s">
        <v>143</v>
      </c>
    </row>
    <row r="63" spans="2:8" ht="15" hidden="1" customHeight="1" outlineLevel="1">
      <c r="B63" s="63" t="s">
        <v>86</v>
      </c>
      <c r="C63" s="72">
        <v>0.11435570798628114</v>
      </c>
      <c r="D63" s="72">
        <v>0.19760744350908288</v>
      </c>
      <c r="E63" s="72">
        <v>0.13364258891097847</v>
      </c>
      <c r="F63" s="72">
        <v>3.8990825688073327E-2</v>
      </c>
      <c r="G63" s="72">
        <v>2.8622540250447193E-2</v>
      </c>
      <c r="H63" s="72" t="s">
        <v>143</v>
      </c>
    </row>
    <row r="64" spans="2:8" ht="15" hidden="1" customHeight="1" outlineLevel="1">
      <c r="B64" s="63" t="s">
        <v>85</v>
      </c>
      <c r="C64" s="72">
        <v>0.15291716278278611</v>
      </c>
      <c r="D64" s="72">
        <v>0.18971792538671517</v>
      </c>
      <c r="E64" s="72">
        <v>0.1691506554138984</v>
      </c>
      <c r="F64" s="72">
        <v>-2.8033472803347226E-2</v>
      </c>
      <c r="G64" s="72">
        <v>0.31605246720799496</v>
      </c>
      <c r="H64" s="72" t="s">
        <v>143</v>
      </c>
    </row>
    <row r="65" spans="2:8" ht="15" hidden="1" customHeight="1" outlineLevel="1">
      <c r="B65" s="63" t="s">
        <v>84</v>
      </c>
      <c r="C65" s="72">
        <v>0.25936318165182382</v>
      </c>
      <c r="D65" s="72">
        <v>0.18357740585774063</v>
      </c>
      <c r="E65" s="72">
        <v>0.28852056476365862</v>
      </c>
      <c r="F65" s="72">
        <v>0.29822412737293336</v>
      </c>
      <c r="G65" s="72">
        <v>0.24964131994261129</v>
      </c>
      <c r="H65" s="72" t="s">
        <v>143</v>
      </c>
    </row>
    <row r="66" spans="2:8" ht="15" hidden="1" customHeight="1" outlineLevel="1">
      <c r="B66" s="63" t="s">
        <v>83</v>
      </c>
      <c r="C66" s="72">
        <v>5.6042216358838992E-2</v>
      </c>
      <c r="D66" s="72">
        <v>0.22078567876678279</v>
      </c>
      <c r="E66" s="72">
        <v>0.10168598524762906</v>
      </c>
      <c r="F66" s="72">
        <v>-9.8721227621483387E-2</v>
      </c>
      <c r="G66" s="72">
        <v>-6.1879743140688892E-2</v>
      </c>
      <c r="H66" s="72" t="s">
        <v>143</v>
      </c>
    </row>
    <row r="67" spans="2:8" ht="15" hidden="1" customHeight="1" outlineLevel="1">
      <c r="B67" s="63" t="s">
        <v>82</v>
      </c>
      <c r="C67" s="72">
        <v>0.6960474308300395</v>
      </c>
      <c r="D67" s="72">
        <v>1.3945857260049221</v>
      </c>
      <c r="E67" s="72">
        <v>0.30330928091565057</v>
      </c>
      <c r="F67" s="72">
        <v>1.5062056737588652</v>
      </c>
      <c r="G67" s="72">
        <v>0.54330065359477131</v>
      </c>
      <c r="H67" s="72" t="s">
        <v>143</v>
      </c>
    </row>
    <row r="68" spans="2:8" ht="15" hidden="1" customHeight="1" outlineLevel="1">
      <c r="B68" s="63" t="s">
        <v>81</v>
      </c>
      <c r="C68" s="72">
        <v>0.7972205618649133</v>
      </c>
      <c r="D68" s="72">
        <v>0.79610027855153209</v>
      </c>
      <c r="E68" s="72">
        <v>0.83910162002945499</v>
      </c>
      <c r="F68" s="72">
        <v>0.55643251775848457</v>
      </c>
      <c r="G68" s="72">
        <v>1.0087527352297592</v>
      </c>
      <c r="H68" s="72" t="s">
        <v>143</v>
      </c>
    </row>
    <row r="69" spans="2:8" ht="15" hidden="1" customHeight="1" outlineLevel="1">
      <c r="B69" s="63" t="s">
        <v>80</v>
      </c>
      <c r="C69" s="72">
        <v>0.80348004094165804</v>
      </c>
      <c r="D69" s="72">
        <v>0.99238754325259526</v>
      </c>
      <c r="E69" s="72">
        <v>0.65653495440729492</v>
      </c>
      <c r="F69" s="72">
        <v>0.78751369112814906</v>
      </c>
      <c r="G69" s="72">
        <v>0.95068807339449535</v>
      </c>
      <c r="H69" s="72" t="s">
        <v>143</v>
      </c>
    </row>
    <row r="70" spans="2:8" ht="15" hidden="1" customHeight="1" outlineLevel="1">
      <c r="B70" s="63" t="s">
        <v>79</v>
      </c>
      <c r="C70" s="72">
        <v>0.51929235931066042</v>
      </c>
      <c r="D70" s="72">
        <v>0.7865810135617417</v>
      </c>
      <c r="E70" s="72">
        <v>0.32585335018963346</v>
      </c>
      <c r="F70" s="72">
        <v>1.0969325153374232</v>
      </c>
      <c r="G70" s="72">
        <v>0.32115548003398464</v>
      </c>
      <c r="H70" s="72" t="s">
        <v>143</v>
      </c>
    </row>
    <row r="71" spans="2:8" ht="15" customHeight="1" collapsed="1">
      <c r="B71" s="65">
        <v>2007</v>
      </c>
      <c r="C71" s="67">
        <v>0.25798791743581129</v>
      </c>
      <c r="D71" s="67">
        <v>0.31997445913461542</v>
      </c>
      <c r="E71" s="67">
        <v>0.23890622621403557</v>
      </c>
      <c r="F71" s="67">
        <v>0.2173377965934824</v>
      </c>
      <c r="G71" s="67">
        <v>0.20345352971051289</v>
      </c>
      <c r="H71" s="67" t="s">
        <v>143</v>
      </c>
    </row>
    <row r="72" spans="2:8" ht="15" hidden="1" customHeight="1" outlineLevel="1">
      <c r="B72" s="63" t="s">
        <v>90</v>
      </c>
      <c r="C72" s="72">
        <v>0.94218156713841905</v>
      </c>
      <c r="D72" s="72">
        <v>1.6777597402597402</v>
      </c>
      <c r="E72" s="72">
        <v>0.60147213459516302</v>
      </c>
      <c r="F72" s="72">
        <v>1.8868940754039496</v>
      </c>
      <c r="G72" s="72">
        <v>0.54253472222222232</v>
      </c>
      <c r="H72" s="72" t="s">
        <v>143</v>
      </c>
    </row>
    <row r="73" spans="2:8" ht="15" hidden="1" customHeight="1" outlineLevel="1">
      <c r="B73" s="63" t="s">
        <v>89</v>
      </c>
      <c r="C73" s="72">
        <v>0.77334774969590492</v>
      </c>
      <c r="D73" s="72">
        <v>1.5328671328671328</v>
      </c>
      <c r="E73" s="72">
        <v>0.48043728423475263</v>
      </c>
      <c r="F73" s="72">
        <v>1.1032196969696968</v>
      </c>
      <c r="G73" s="72">
        <v>0.48364648573416846</v>
      </c>
      <c r="H73" s="72" t="s">
        <v>143</v>
      </c>
    </row>
    <row r="74" spans="2:8" ht="15" hidden="1" customHeight="1" outlineLevel="1">
      <c r="B74" s="63" t="s">
        <v>88</v>
      </c>
      <c r="C74" s="72">
        <v>0.69174579985390805</v>
      </c>
      <c r="D74" s="72">
        <v>0.55002513826043242</v>
      </c>
      <c r="E74" s="72">
        <v>0.25399467376830898</v>
      </c>
      <c r="F74" s="72">
        <v>1.83397190293742</v>
      </c>
      <c r="G74" s="72">
        <v>3.2042341220423411</v>
      </c>
      <c r="H74" s="72" t="s">
        <v>143</v>
      </c>
    </row>
    <row r="75" spans="2:8" ht="15" hidden="1" customHeight="1" outlineLevel="1">
      <c r="B75" s="63" t="s">
        <v>87</v>
      </c>
      <c r="C75" s="72">
        <v>1.1225974025974028</v>
      </c>
      <c r="D75" s="72">
        <v>0.33820224719101133</v>
      </c>
      <c r="E75" s="72">
        <v>1.1681450057848051</v>
      </c>
      <c r="F75" s="72">
        <v>2.8674121405750799</v>
      </c>
      <c r="G75" s="72">
        <v>1.3621134020618557</v>
      </c>
      <c r="H75" s="72" t="s">
        <v>143</v>
      </c>
    </row>
    <row r="76" spans="2:8" ht="15" hidden="1" customHeight="1" outlineLevel="1">
      <c r="B76" s="63" t="s">
        <v>86</v>
      </c>
      <c r="C76" s="72">
        <v>1.0104412923561861</v>
      </c>
      <c r="D76" s="72">
        <v>1.2615230460921842</v>
      </c>
      <c r="E76" s="72">
        <v>0.81007596961215511</v>
      </c>
      <c r="F76" s="72">
        <v>1.4121715076071921</v>
      </c>
      <c r="G76" s="72">
        <v>0.96370023419203754</v>
      </c>
      <c r="H76" s="72" t="s">
        <v>143</v>
      </c>
    </row>
    <row r="77" spans="2:8" ht="15" hidden="1" customHeight="1" outlineLevel="1">
      <c r="B77" s="63" t="s">
        <v>85</v>
      </c>
      <c r="C77" s="72">
        <v>0.93324564288063128</v>
      </c>
      <c r="D77" s="72">
        <v>0.91130434782608694</v>
      </c>
      <c r="E77" s="72">
        <v>0.5866096866096866</v>
      </c>
      <c r="F77" s="72">
        <v>2.8548387096774195</v>
      </c>
      <c r="G77" s="72">
        <v>0.9962593516209477</v>
      </c>
      <c r="H77" s="72" t="s">
        <v>143</v>
      </c>
    </row>
    <row r="78" spans="2:8" ht="15" hidden="1" customHeight="1" outlineLevel="1">
      <c r="B78" s="63" t="s">
        <v>84</v>
      </c>
      <c r="C78" s="72">
        <v>1.1922974057234557</v>
      </c>
      <c r="D78" s="72">
        <v>0.90818363273453095</v>
      </c>
      <c r="E78" s="72">
        <v>0.89639115250291046</v>
      </c>
      <c r="F78" s="72">
        <v>2.0466417910447761</v>
      </c>
      <c r="G78" s="72">
        <v>1.8861283643892341</v>
      </c>
      <c r="H78" s="72" t="s">
        <v>143</v>
      </c>
    </row>
    <row r="79" spans="2:8" ht="15" hidden="1" customHeight="1" outlineLevel="1">
      <c r="B79" s="63" t="s">
        <v>83</v>
      </c>
      <c r="C79" s="72">
        <v>0.98512465954326411</v>
      </c>
      <c r="D79" s="72">
        <v>1.0395537525354968</v>
      </c>
      <c r="E79" s="72">
        <v>0.51114649681528657</v>
      </c>
      <c r="F79" s="72">
        <v>2.1892332789559545</v>
      </c>
      <c r="G79" s="72">
        <v>1.5876132930513593</v>
      </c>
      <c r="H79" s="72" t="s">
        <v>143</v>
      </c>
    </row>
    <row r="80" spans="2:8" ht="15" hidden="1" customHeight="1" outlineLevel="1">
      <c r="B80" s="63" t="s">
        <v>82</v>
      </c>
      <c r="C80" s="72">
        <v>0.20056944005061683</v>
      </c>
      <c r="D80" s="72">
        <v>-0.18461538461538463</v>
      </c>
      <c r="E80" s="72">
        <v>0.25593749999999993</v>
      </c>
      <c r="F80" s="72">
        <v>0.934819897084048</v>
      </c>
      <c r="G80" s="72">
        <v>0.45195729537366547</v>
      </c>
      <c r="H80" s="72">
        <v>-1</v>
      </c>
    </row>
    <row r="81" spans="2:8" ht="15" hidden="1" customHeight="1" outlineLevel="1">
      <c r="B81" s="63" t="s">
        <v>81</v>
      </c>
      <c r="C81" s="72">
        <v>0.15339538090313676</v>
      </c>
      <c r="D81" s="72">
        <v>0.21694915254237279</v>
      </c>
      <c r="E81" s="72">
        <v>-0.12668810289389065</v>
      </c>
      <c r="F81" s="72">
        <v>8.5984848484848477</v>
      </c>
      <c r="G81" s="72">
        <v>0.17329910141206684</v>
      </c>
      <c r="H81" s="72">
        <v>-1</v>
      </c>
    </row>
    <row r="82" spans="2:8" ht="15" hidden="1" customHeight="1" outlineLevel="1">
      <c r="B82" s="63" t="s">
        <v>80</v>
      </c>
      <c r="C82" s="72">
        <v>6.0227889310906058E-2</v>
      </c>
      <c r="D82" s="72">
        <v>0.31006346328195833</v>
      </c>
      <c r="E82" s="72">
        <v>-0.21315396113602392</v>
      </c>
      <c r="F82" s="72">
        <v>6.362903225806452</v>
      </c>
      <c r="G82" s="72">
        <v>0.11224489795918369</v>
      </c>
      <c r="H82" s="72">
        <v>-1</v>
      </c>
    </row>
    <row r="83" spans="2:8" ht="15" hidden="1" customHeight="1" outlineLevel="1">
      <c r="B83" s="63" t="s">
        <v>79</v>
      </c>
      <c r="C83" s="72">
        <v>-4.9158932714617132E-2</v>
      </c>
      <c r="D83" s="72">
        <v>-0.17588235294117649</v>
      </c>
      <c r="E83" s="72">
        <v>-5.9453032104637371E-2</v>
      </c>
      <c r="F83" s="72">
        <v>0.37205387205387197</v>
      </c>
      <c r="G83" s="72">
        <v>0.19492385786802036</v>
      </c>
      <c r="H83" s="72">
        <v>-1</v>
      </c>
    </row>
    <row r="84" spans="2:8" ht="15" customHeight="1" collapsed="1">
      <c r="B84" s="65">
        <v>2006</v>
      </c>
      <c r="C84" s="67">
        <v>0.63776281434657145</v>
      </c>
      <c r="D84" s="67">
        <v>0.62937576499388004</v>
      </c>
      <c r="E84" s="67">
        <v>0.37606703325477864</v>
      </c>
      <c r="F84" s="67">
        <v>1.924139916510724</v>
      </c>
      <c r="G84" s="67">
        <v>0.9005791505791505</v>
      </c>
      <c r="H84" s="67">
        <v>-1</v>
      </c>
    </row>
    <row r="85" spans="2:8" ht="15" hidden="1" customHeight="1" outlineLevel="1">
      <c r="B85" s="63" t="s">
        <v>90</v>
      </c>
      <c r="C85" s="72">
        <v>-0.16416618580496245</v>
      </c>
      <c r="D85" s="72">
        <v>-0.31517509727626458</v>
      </c>
      <c r="E85" s="72">
        <v>-0.16627703097603741</v>
      </c>
      <c r="F85" s="72">
        <v>0.21350762527233114</v>
      </c>
      <c r="G85" s="72">
        <v>0.14855433698903298</v>
      </c>
      <c r="H85" s="72">
        <v>-1</v>
      </c>
    </row>
    <row r="86" spans="2:8" ht="15" hidden="1" customHeight="1" outlineLevel="1">
      <c r="B86" s="63" t="s">
        <v>89</v>
      </c>
      <c r="C86" s="72">
        <v>-0.11801168196447731</v>
      </c>
      <c r="D86" s="72">
        <v>-0.29695181907571289</v>
      </c>
      <c r="E86" s="72">
        <v>-0.13811058765187201</v>
      </c>
      <c r="F86" s="72">
        <v>0.34180432020330365</v>
      </c>
      <c r="G86" s="72">
        <v>8.207831325301207E-2</v>
      </c>
      <c r="H86" s="72">
        <v>-1</v>
      </c>
    </row>
    <row r="87" spans="2:8" ht="15" hidden="1" customHeight="1" outlineLevel="1">
      <c r="B87" s="63" t="s">
        <v>88</v>
      </c>
      <c r="C87" s="72">
        <v>-0.13612187866221936</v>
      </c>
      <c r="D87" s="72">
        <v>-9.673024523160767E-2</v>
      </c>
      <c r="E87" s="72">
        <v>-3.0811421196967226E-2</v>
      </c>
      <c r="F87" s="72">
        <v>-0.30461811722912968</v>
      </c>
      <c r="G87" s="72">
        <v>-0.43370944992947813</v>
      </c>
      <c r="H87" s="72">
        <v>-1</v>
      </c>
    </row>
    <row r="88" spans="2:8" ht="15" hidden="1" customHeight="1" outlineLevel="1">
      <c r="B88" s="63" t="s">
        <v>87</v>
      </c>
      <c r="C88" s="72">
        <v>-0.3023677216719014</v>
      </c>
      <c r="D88" s="72">
        <v>3.3821871476888976E-3</v>
      </c>
      <c r="E88" s="72">
        <v>-0.39131455399061033</v>
      </c>
      <c r="F88" s="72">
        <v>-0.1880674448767834</v>
      </c>
      <c r="G88" s="72">
        <v>-0.47318397827562797</v>
      </c>
      <c r="H88" s="72" t="s">
        <v>143</v>
      </c>
    </row>
    <row r="89" spans="2:8" ht="15" hidden="1" customHeight="1" outlineLevel="1">
      <c r="B89" s="63" t="s">
        <v>86</v>
      </c>
      <c r="C89" s="72">
        <v>-0.29588014981273403</v>
      </c>
      <c r="D89" s="72">
        <v>-0.40131973605278948</v>
      </c>
      <c r="E89" s="72">
        <v>-0.30662600499029669</v>
      </c>
      <c r="F89" s="72">
        <v>-4.743083003952564E-2</v>
      </c>
      <c r="G89" s="72">
        <v>-0.27380952380952384</v>
      </c>
      <c r="H89" s="72" t="s">
        <v>143</v>
      </c>
    </row>
    <row r="90" spans="2:8" ht="15" hidden="1" customHeight="1" outlineLevel="1">
      <c r="B90" s="63" t="s">
        <v>85</v>
      </c>
      <c r="C90" s="72">
        <v>-0.29938947125907156</v>
      </c>
      <c r="D90" s="72">
        <v>-0.24142480211081796</v>
      </c>
      <c r="E90" s="72">
        <v>-0.336232980332829</v>
      </c>
      <c r="F90" s="72">
        <v>6.4935064935065512E-3</v>
      </c>
      <c r="G90" s="72">
        <v>-0.36399682791435373</v>
      </c>
      <c r="H90" s="72" t="s">
        <v>143</v>
      </c>
    </row>
    <row r="91" spans="2:8" ht="15" hidden="1" customHeight="1" outlineLevel="1">
      <c r="B91" s="63" t="s">
        <v>84</v>
      </c>
      <c r="C91" s="72">
        <v>-0.36594878751907745</v>
      </c>
      <c r="D91" s="72">
        <v>-0.2238574748257165</v>
      </c>
      <c r="E91" s="72">
        <v>-0.43131413439258526</v>
      </c>
      <c r="F91" s="72">
        <v>-8.3760683760683796E-2</v>
      </c>
      <c r="G91" s="72">
        <v>-0.51700000000000002</v>
      </c>
      <c r="H91" s="72" t="s">
        <v>143</v>
      </c>
    </row>
    <row r="92" spans="2:8" ht="15" hidden="1" customHeight="1" outlineLevel="1">
      <c r="B92" s="63" t="s">
        <v>83</v>
      </c>
      <c r="C92" s="72">
        <v>-0.41095890410958902</v>
      </c>
      <c r="D92" s="72">
        <v>-0.47553191489361701</v>
      </c>
      <c r="E92" s="72">
        <v>-0.43461625028134143</v>
      </c>
      <c r="F92" s="72">
        <v>-9.9853157121879588E-2</v>
      </c>
      <c r="G92" s="72">
        <v>-0.39763421292083712</v>
      </c>
      <c r="H92" s="72" t="s">
        <v>143</v>
      </c>
    </row>
    <row r="93" spans="2:8" ht="15" hidden="1" customHeight="1" outlineLevel="1">
      <c r="B93" s="63" t="s">
        <v>82</v>
      </c>
      <c r="C93" s="72">
        <v>-0.27690724007777656</v>
      </c>
      <c r="D93" s="72">
        <v>-0.32352941176470584</v>
      </c>
      <c r="E93" s="72">
        <v>-0.23609453330150398</v>
      </c>
      <c r="F93" s="72">
        <v>-0.15629522431259046</v>
      </c>
      <c r="G93" s="72">
        <v>-0.38824383164005805</v>
      </c>
      <c r="H93" s="72">
        <v>-0.26909090909090905</v>
      </c>
    </row>
    <row r="94" spans="2:8" ht="15" hidden="1" customHeight="1" outlineLevel="1">
      <c r="B94" s="63" t="s">
        <v>81</v>
      </c>
      <c r="C94" s="72">
        <v>-0.34940569634447183</v>
      </c>
      <c r="D94" s="72">
        <v>-0.20741536808167649</v>
      </c>
      <c r="E94" s="72">
        <v>-0.35490562124040659</v>
      </c>
      <c r="F94" s="72">
        <v>-0.70989010989010981</v>
      </c>
      <c r="G94" s="72">
        <v>-0.50882723833543508</v>
      </c>
      <c r="H94" s="72">
        <v>0.56923076923076921</v>
      </c>
    </row>
    <row r="95" spans="2:8" ht="15" hidden="1" customHeight="1" outlineLevel="1">
      <c r="B95" s="63" t="s">
        <v>80</v>
      </c>
      <c r="C95" s="72">
        <v>-0.3723464638437961</v>
      </c>
      <c r="D95" s="72">
        <v>-0.52436394997843894</v>
      </c>
      <c r="E95" s="72">
        <v>-0.21015348288075564</v>
      </c>
      <c r="F95" s="72">
        <v>-0.39512195121951221</v>
      </c>
      <c r="G95" s="72">
        <v>-0.55880697805289814</v>
      </c>
      <c r="H95" s="72">
        <v>-0.36630036630036633</v>
      </c>
    </row>
    <row r="96" spans="2:8" ht="15" hidden="1" customHeight="1" outlineLevel="1">
      <c r="B96" s="63" t="s">
        <v>79</v>
      </c>
      <c r="C96" s="72">
        <v>-0.10812209001551987</v>
      </c>
      <c r="D96" s="72">
        <v>-0.13309535951045381</v>
      </c>
      <c r="E96" s="72">
        <v>-0.14554229108458216</v>
      </c>
      <c r="F96" s="72">
        <v>1.6052631578947367</v>
      </c>
      <c r="G96" s="72">
        <v>-0.24923780487804881</v>
      </c>
      <c r="H96" s="72">
        <v>-0.13945578231292521</v>
      </c>
    </row>
    <row r="97" spans="2:8" ht="15" customHeight="1" collapsed="1">
      <c r="B97" s="65">
        <v>2005</v>
      </c>
      <c r="C97" s="67">
        <v>-0.26334224165856823</v>
      </c>
      <c r="D97" s="67">
        <v>-0.27422936839299994</v>
      </c>
      <c r="E97" s="67">
        <v>-0.25779807598872806</v>
      </c>
      <c r="F97" s="67">
        <v>-5.6498709765041455E-2</v>
      </c>
      <c r="G97" s="67">
        <v>-0.34475997723104168</v>
      </c>
      <c r="H97" s="67">
        <v>-0.43144424131627057</v>
      </c>
    </row>
    <row r="98" spans="2:8" ht="15" hidden="1" customHeight="1" outlineLevel="1">
      <c r="B98" s="63" t="s">
        <v>90</v>
      </c>
      <c r="C98" s="72">
        <v>-0.15432475295839942</v>
      </c>
      <c r="D98" s="72">
        <v>-4.6634870164281916E-2</v>
      </c>
      <c r="E98" s="72">
        <v>-0.16678841003165323</v>
      </c>
      <c r="F98" s="72">
        <v>-0.34051724137931039</v>
      </c>
      <c r="G98" s="72">
        <v>-0.23318042813455653</v>
      </c>
      <c r="H98" s="72">
        <v>0.25125628140703515</v>
      </c>
    </row>
    <row r="99" spans="2:8" ht="15" hidden="1" customHeight="1" outlineLevel="1">
      <c r="B99" s="63" t="s">
        <v>89</v>
      </c>
      <c r="C99" s="72">
        <v>-0.17153861347027455</v>
      </c>
      <c r="D99" s="72">
        <v>-0.22098812715434701</v>
      </c>
      <c r="E99" s="72">
        <v>-0.10715076378127075</v>
      </c>
      <c r="F99" s="72">
        <v>-0.10872027180067945</v>
      </c>
      <c r="G99" s="72">
        <v>-0.29021913415285938</v>
      </c>
      <c r="H99" s="72">
        <v>-0.15163934426229508</v>
      </c>
    </row>
    <row r="100" spans="2:8" ht="15" hidden="1" customHeight="1" outlineLevel="1">
      <c r="B100" s="63" t="s">
        <v>88</v>
      </c>
      <c r="C100" s="72">
        <v>-5.6637469172548638E-2</v>
      </c>
      <c r="D100" s="72">
        <v>-0.17866467735919433</v>
      </c>
      <c r="E100" s="72">
        <v>0.17360848163574394</v>
      </c>
      <c r="F100" s="72">
        <v>0.15015321756894795</v>
      </c>
      <c r="G100" s="72">
        <v>-0.45293209876543206</v>
      </c>
      <c r="H100" s="72">
        <v>-0.34222222222222221</v>
      </c>
    </row>
    <row r="101" spans="2:8" ht="15" hidden="1" customHeight="1" outlineLevel="1">
      <c r="B101" s="63" t="s">
        <v>87</v>
      </c>
      <c r="C101" s="72">
        <v>-6.6320775998195303E-2</v>
      </c>
      <c r="D101" s="72">
        <v>-7.023060796645697E-2</v>
      </c>
      <c r="E101" s="72">
        <v>3.9785208689284923E-2</v>
      </c>
      <c r="F101" s="72">
        <v>-0.17803837953091683</v>
      </c>
      <c r="G101" s="72">
        <v>-0.20849005910800644</v>
      </c>
      <c r="H101" s="72">
        <v>-1</v>
      </c>
    </row>
    <row r="102" spans="2:8" ht="15" hidden="1" customHeight="1" outlineLevel="1">
      <c r="B102" s="63" t="s">
        <v>86</v>
      </c>
      <c r="C102" s="72">
        <v>-9.6503321218197824E-2</v>
      </c>
      <c r="D102" s="72">
        <v>-0.18999028182701649</v>
      </c>
      <c r="E102" s="72">
        <v>-9.4173782019085883E-2</v>
      </c>
      <c r="F102" s="72">
        <v>8.7392550143266412E-2</v>
      </c>
      <c r="G102" s="72">
        <v>-5.2377115229653493E-2</v>
      </c>
      <c r="H102" s="72" t="s">
        <v>143</v>
      </c>
    </row>
    <row r="103" spans="2:8" ht="15" hidden="1" customHeight="1" outlineLevel="1">
      <c r="B103" s="63" t="s">
        <v>85</v>
      </c>
      <c r="C103" s="72">
        <v>-4.5414559049922976E-2</v>
      </c>
      <c r="D103" s="72">
        <v>-0.27045235803657364</v>
      </c>
      <c r="E103" s="72">
        <v>0.30696984676223438</v>
      </c>
      <c r="F103" s="72">
        <v>-0.48235294117647054</v>
      </c>
      <c r="G103" s="72">
        <v>-0.29157303370786514</v>
      </c>
      <c r="H103" s="72" t="s">
        <v>143</v>
      </c>
    </row>
    <row r="104" spans="2:8" ht="15" hidden="1" customHeight="1" outlineLevel="1">
      <c r="B104" s="63" t="s">
        <v>84</v>
      </c>
      <c r="C104" s="72">
        <v>-0.10339060361867114</v>
      </c>
      <c r="D104" s="72">
        <v>-0.34333672431332651</v>
      </c>
      <c r="E104" s="72">
        <v>0.11025358324145529</v>
      </c>
      <c r="F104" s="72">
        <v>-0.1863699582753825</v>
      </c>
      <c r="G104" s="72">
        <v>-0.14602903501280962</v>
      </c>
      <c r="H104" s="72" t="s">
        <v>143</v>
      </c>
    </row>
    <row r="105" spans="2:8" ht="15" hidden="1" customHeight="1" outlineLevel="1">
      <c r="B105" s="63" t="s">
        <v>83</v>
      </c>
      <c r="C105" s="72">
        <v>3.2097821933511739E-2</v>
      </c>
      <c r="D105" s="72">
        <v>-8.5158150851581516E-2</v>
      </c>
      <c r="E105" s="72">
        <v>0.21659364731653885</v>
      </c>
      <c r="F105" s="72">
        <v>8.0952380952380887E-2</v>
      </c>
      <c r="G105" s="72">
        <v>-0.27410832232496696</v>
      </c>
      <c r="H105" s="72" t="s">
        <v>143</v>
      </c>
    </row>
    <row r="106" spans="2:8" ht="15" hidden="1" customHeight="1" outlineLevel="1">
      <c r="B106" s="63" t="s">
        <v>82</v>
      </c>
      <c r="C106" s="72">
        <v>-0.22408590699325526</v>
      </c>
      <c r="D106" s="72">
        <v>-0.28176795580110492</v>
      </c>
      <c r="E106" s="72">
        <v>-0.22094104519248647</v>
      </c>
      <c r="F106" s="72">
        <v>-0.20207852193995379</v>
      </c>
      <c r="G106" s="72">
        <v>-0.18845700824499412</v>
      </c>
      <c r="H106" s="72">
        <v>0.10000000000000009</v>
      </c>
    </row>
    <row r="107" spans="2:8" ht="15" hidden="1" customHeight="1" outlineLevel="1">
      <c r="B107" s="63" t="s">
        <v>81</v>
      </c>
      <c r="C107" s="72">
        <v>-0.28248451202832081</v>
      </c>
      <c r="D107" s="72">
        <v>-0.48803301237964236</v>
      </c>
      <c r="E107" s="72">
        <v>-8.1539340826824125E-2</v>
      </c>
      <c r="F107" s="72">
        <v>-0.55392156862745101</v>
      </c>
      <c r="G107" s="72">
        <v>-0.28942652329749108</v>
      </c>
      <c r="H107" s="72">
        <v>-0.33447098976109213</v>
      </c>
    </row>
    <row r="108" spans="2:8" ht="15" hidden="1" customHeight="1" outlineLevel="1">
      <c r="B108" s="63" t="s">
        <v>80</v>
      </c>
      <c r="C108" s="72">
        <v>-0.1244409104462777</v>
      </c>
      <c r="D108" s="72">
        <v>-0.17795108117688763</v>
      </c>
      <c r="E108" s="72">
        <v>-3.7718700295387375E-2</v>
      </c>
      <c r="F108" s="72">
        <v>-0.67460317460317465</v>
      </c>
      <c r="G108" s="72">
        <v>-6.0782241014799121E-2</v>
      </c>
      <c r="H108" s="72">
        <v>-0.13880126182965302</v>
      </c>
    </row>
    <row r="109" spans="2:8" ht="15" hidden="1" customHeight="1" outlineLevel="1">
      <c r="B109" s="63" t="s">
        <v>79</v>
      </c>
      <c r="C109" s="72">
        <v>-0.14582412726469285</v>
      </c>
      <c r="D109" s="72">
        <v>-0.22428797468354433</v>
      </c>
      <c r="E109" s="72">
        <v>-6.7503552818569346E-2</v>
      </c>
      <c r="F109" s="72">
        <v>-0.62866449511400657</v>
      </c>
      <c r="G109" s="72">
        <v>-9.2041522491349448E-2</v>
      </c>
      <c r="H109" s="72">
        <v>0.20987654320987659</v>
      </c>
    </row>
    <row r="110" spans="2:8" ht="15" customHeight="1" collapsed="1">
      <c r="B110" s="65">
        <v>2004</v>
      </c>
      <c r="C110" s="67">
        <v>-0.12780441289433953</v>
      </c>
      <c r="D110" s="67">
        <v>-0.2317351987715407</v>
      </c>
      <c r="E110" s="67">
        <v>-3.8332720267941767E-3</v>
      </c>
      <c r="F110" s="67">
        <v>-0.25347257426746428</v>
      </c>
      <c r="G110" s="67">
        <v>-0.23266197524872601</v>
      </c>
      <c r="H110" s="67">
        <v>-0.10474631751227492</v>
      </c>
    </row>
    <row r="111" spans="2:8" ht="15" hidden="1" customHeight="1" outlineLevel="1">
      <c r="B111" s="63" t="s">
        <v>90</v>
      </c>
      <c r="C111" s="72">
        <v>-0.18462150601810401</v>
      </c>
      <c r="D111" s="72">
        <v>-0.37681638044914134</v>
      </c>
      <c r="E111" s="72">
        <v>-5.1720157007619449E-2</v>
      </c>
      <c r="F111" s="72">
        <v>-0.11337579617834392</v>
      </c>
      <c r="G111" s="72">
        <v>-0.24129930394431554</v>
      </c>
      <c r="H111" s="72">
        <v>7.5675675675675569E-2</v>
      </c>
    </row>
    <row r="112" spans="2:8" ht="15" hidden="1" customHeight="1" outlineLevel="1">
      <c r="B112" s="63" t="s">
        <v>89</v>
      </c>
      <c r="C112" s="72">
        <v>-0.15539244307281674</v>
      </c>
      <c r="D112" s="72">
        <v>-0.16179775280898878</v>
      </c>
      <c r="E112" s="72">
        <v>-0.16025283509946087</v>
      </c>
      <c r="F112" s="72">
        <v>-0.1231380337636544</v>
      </c>
      <c r="G112" s="72">
        <v>-0.15108892921960071</v>
      </c>
      <c r="H112" s="72">
        <v>-0.14084507042253525</v>
      </c>
    </row>
    <row r="113" spans="2:8" ht="15" hidden="1" customHeight="1" outlineLevel="1">
      <c r="B113" s="63" t="s">
        <v>88</v>
      </c>
      <c r="C113" s="72">
        <v>-0.1694448368413618</v>
      </c>
      <c r="D113" s="72">
        <v>-0.269880174291939</v>
      </c>
      <c r="E113" s="72">
        <v>-0.19272504967140458</v>
      </c>
      <c r="F113" s="72">
        <v>-0.24576271186440679</v>
      </c>
      <c r="G113" s="72">
        <v>5.2375152253349544E-2</v>
      </c>
      <c r="H113" s="72">
        <v>0.23626373626373631</v>
      </c>
    </row>
    <row r="114" spans="2:8" ht="15" hidden="1" customHeight="1" outlineLevel="1">
      <c r="B114" s="63" t="s">
        <v>87</v>
      </c>
      <c r="C114" s="72">
        <v>-0.25950054288816504</v>
      </c>
      <c r="D114" s="72">
        <v>-0.38787295476419636</v>
      </c>
      <c r="E114" s="72">
        <v>-0.21211538461538459</v>
      </c>
      <c r="F114" s="72">
        <v>-7.036669970267595E-2</v>
      </c>
      <c r="G114" s="72">
        <v>-0.2328936521022259</v>
      </c>
      <c r="H114" s="72">
        <v>-0.71945701357466063</v>
      </c>
    </row>
    <row r="115" spans="2:8" ht="15" hidden="1" customHeight="1" outlineLevel="1">
      <c r="B115" s="63" t="s">
        <v>86</v>
      </c>
      <c r="C115" s="72">
        <v>-0.28980863373386734</v>
      </c>
      <c r="D115" s="72">
        <v>-0.32480314960629919</v>
      </c>
      <c r="E115" s="72">
        <v>-0.23481936971560335</v>
      </c>
      <c r="F115" s="72">
        <v>-0.30130130130130128</v>
      </c>
      <c r="G115" s="72">
        <v>-0.32259825327510916</v>
      </c>
      <c r="H115" s="72">
        <v>-1</v>
      </c>
    </row>
    <row r="116" spans="2:8" ht="15" hidden="1" customHeight="1" outlineLevel="1">
      <c r="B116" s="63" t="s">
        <v>85</v>
      </c>
      <c r="C116" s="72">
        <v>-0.30399510179090772</v>
      </c>
      <c r="D116" s="72">
        <v>-0.33884823417117405</v>
      </c>
      <c r="E116" s="72">
        <v>-0.28427383690076069</v>
      </c>
      <c r="F116" s="72">
        <v>-0.28614277144571088</v>
      </c>
      <c r="G116" s="72">
        <v>-0.24703891708967851</v>
      </c>
      <c r="H116" s="72">
        <v>-1</v>
      </c>
    </row>
    <row r="117" spans="2:8" ht="15" hidden="1" customHeight="1" outlineLevel="1">
      <c r="B117" s="63" t="s">
        <v>84</v>
      </c>
      <c r="C117" s="72">
        <v>-0.30409480478256268</v>
      </c>
      <c r="D117" s="72">
        <v>-0.26118000751597148</v>
      </c>
      <c r="E117" s="72">
        <v>-0.39439127531716001</v>
      </c>
      <c r="F117" s="72">
        <v>3.6023054755043304E-2</v>
      </c>
      <c r="G117" s="72">
        <v>-0.26949469744229571</v>
      </c>
      <c r="H117" s="72" t="s">
        <v>143</v>
      </c>
    </row>
    <row r="118" spans="2:8" ht="15" hidden="1" customHeight="1" outlineLevel="1">
      <c r="B118" s="63" t="s">
        <v>83</v>
      </c>
      <c r="C118" s="72">
        <v>-0.14243582741671212</v>
      </c>
      <c r="D118" s="72">
        <v>-0.22364941443143183</v>
      </c>
      <c r="E118" s="72">
        <v>-0.13047619047619052</v>
      </c>
      <c r="F118" s="72">
        <v>-0.17539267015706805</v>
      </c>
      <c r="G118" s="72">
        <v>-1.9430051813471461E-2</v>
      </c>
      <c r="H118" s="72" t="s">
        <v>143</v>
      </c>
    </row>
    <row r="119" spans="2:8" ht="15" hidden="1" customHeight="1" outlineLevel="1">
      <c r="B119" s="63" t="s">
        <v>82</v>
      </c>
      <c r="C119" s="72">
        <v>2.7258637979761247E-2</v>
      </c>
      <c r="D119" s="72">
        <v>-1.4413837283792419E-2</v>
      </c>
      <c r="E119" s="72">
        <v>4.3672360248447228E-2</v>
      </c>
      <c r="F119" s="72">
        <v>0.26423357664233582</v>
      </c>
      <c r="G119" s="72">
        <v>-7.917570498915405E-2</v>
      </c>
      <c r="H119" s="72">
        <v>0.50602409638554224</v>
      </c>
    </row>
    <row r="120" spans="2:8" ht="15" hidden="1" customHeight="1" outlineLevel="1">
      <c r="B120" s="63" t="s">
        <v>81</v>
      </c>
      <c r="C120" s="72">
        <v>6.8426029399123234E-2</v>
      </c>
      <c r="D120" s="72">
        <v>3.1498297389330299E-2</v>
      </c>
      <c r="E120" s="72">
        <v>-6.6346495908929159E-2</v>
      </c>
      <c r="F120" s="72">
        <v>0.52694610778443107</v>
      </c>
      <c r="G120" s="72">
        <v>0.42710997442455234</v>
      </c>
      <c r="H120" s="72">
        <v>0.14901960784313717</v>
      </c>
    </row>
    <row r="121" spans="2:8" ht="15" hidden="1" customHeight="1" outlineLevel="1">
      <c r="B121" s="63" t="s">
        <v>80</v>
      </c>
      <c r="C121" s="72">
        <v>-7.2718894009216606E-2</v>
      </c>
      <c r="D121" s="72">
        <v>-0.13200000000000001</v>
      </c>
      <c r="E121" s="72">
        <v>-0.13366141732283465</v>
      </c>
      <c r="F121" s="72">
        <v>-0.17647058823529416</v>
      </c>
      <c r="G121" s="72">
        <v>0.32585844428871757</v>
      </c>
      <c r="H121" s="72">
        <v>-3.3536585365853688E-2</v>
      </c>
    </row>
    <row r="122" spans="2:8" ht="15" hidden="1" customHeight="1" outlineLevel="1">
      <c r="B122" s="63" t="s">
        <v>79</v>
      </c>
      <c r="C122" s="72">
        <v>6.6327658633658082E-4</v>
      </c>
      <c r="D122" s="72">
        <v>-3.8051750380517557E-2</v>
      </c>
      <c r="E122" s="72">
        <v>-7.0044052863436068E-2</v>
      </c>
      <c r="F122" s="72">
        <v>0.19688109161793377</v>
      </c>
      <c r="G122" s="72">
        <v>0.24461670973298877</v>
      </c>
      <c r="H122" s="72">
        <v>0.19117647058823528</v>
      </c>
    </row>
    <row r="123" spans="2:8" ht="15" customHeight="1" collapsed="1">
      <c r="B123" s="65">
        <v>2003</v>
      </c>
      <c r="C123" s="67">
        <v>-0.1521133719624489</v>
      </c>
      <c r="D123" s="67">
        <v>-0.20700852388039503</v>
      </c>
      <c r="E123" s="67">
        <v>-0.15870482271120734</v>
      </c>
      <c r="F123" s="67">
        <v>-9.1302745531601226E-2</v>
      </c>
      <c r="G123" s="67">
        <v>-7.0003610760065005E-2</v>
      </c>
      <c r="H123" s="67">
        <v>-0.17283393501805056</v>
      </c>
    </row>
    <row r="124" spans="2:8" ht="15" hidden="1" customHeight="1" outlineLevel="1">
      <c r="B124" s="63" t="s">
        <v>90</v>
      </c>
      <c r="C124" s="72">
        <v>-7.1659433003970818E-2</v>
      </c>
      <c r="D124" s="72">
        <v>0.11037770443711037</v>
      </c>
      <c r="E124" s="72">
        <v>-0.12185725871857256</v>
      </c>
      <c r="F124" s="72">
        <v>-9.3533487297921436E-2</v>
      </c>
      <c r="G124" s="72">
        <v>-7.5603217158176972E-2</v>
      </c>
      <c r="H124" s="72">
        <v>-0.57858769931662868</v>
      </c>
    </row>
    <row r="125" spans="2:8" ht="15" hidden="1" customHeight="1" outlineLevel="1">
      <c r="B125" s="63" t="s">
        <v>89</v>
      </c>
      <c r="C125" s="72">
        <v>-0.15487099957704775</v>
      </c>
      <c r="D125" s="72">
        <v>-0.21159200202480388</v>
      </c>
      <c r="E125" s="72">
        <v>-8.1298035866780527E-2</v>
      </c>
      <c r="F125" s="72">
        <v>-0.13039723661485314</v>
      </c>
      <c r="G125" s="72">
        <v>-0.20433212996389893</v>
      </c>
      <c r="H125" s="72">
        <v>-0.37168141592920356</v>
      </c>
    </row>
    <row r="126" spans="2:8" ht="15" hidden="1" customHeight="1" outlineLevel="1">
      <c r="B126" s="63" t="s">
        <v>88</v>
      </c>
      <c r="C126" s="72">
        <v>-0.21904131502013346</v>
      </c>
      <c r="D126" s="72">
        <v>-0.16923076923076918</v>
      </c>
      <c r="E126" s="72">
        <v>-0.23874345549738218</v>
      </c>
      <c r="F126" s="72">
        <v>8.4377610693400218E-2</v>
      </c>
      <c r="G126" s="72">
        <v>-0.29325681492109035</v>
      </c>
      <c r="H126" s="72">
        <v>-0.57870370370370372</v>
      </c>
    </row>
    <row r="127" spans="2:8" ht="15" hidden="1" customHeight="1" outlineLevel="1">
      <c r="B127" s="63" t="s">
        <v>87</v>
      </c>
      <c r="C127" s="72">
        <v>-0.19725108950720749</v>
      </c>
      <c r="D127" s="72">
        <v>-0.16187147082549069</v>
      </c>
      <c r="E127" s="72">
        <v>-0.19641477360531601</v>
      </c>
      <c r="F127" s="72">
        <v>-0.147083685545224</v>
      </c>
      <c r="G127" s="72">
        <v>-0.26507119054831874</v>
      </c>
      <c r="H127" s="72">
        <v>-8.2987551867219955E-2</v>
      </c>
    </row>
    <row r="128" spans="2:8" ht="15" hidden="1" customHeight="1" outlineLevel="1">
      <c r="B128" s="63" t="s">
        <v>86</v>
      </c>
      <c r="C128" s="72">
        <v>-6.3125416944629809E-2</v>
      </c>
      <c r="D128" s="72">
        <v>3.6382182930975837E-2</v>
      </c>
      <c r="E128" s="72">
        <v>-4.7409848068826643E-2</v>
      </c>
      <c r="F128" s="72">
        <v>-0.1328125</v>
      </c>
      <c r="G128" s="72">
        <v>-0.17551755175517547</v>
      </c>
      <c r="H128" s="72">
        <v>-0.28971962616822433</v>
      </c>
    </row>
    <row r="129" spans="2:8" ht="15" hidden="1" customHeight="1" outlineLevel="1">
      <c r="B129" s="63" t="s">
        <v>85</v>
      </c>
      <c r="C129" s="72">
        <v>-0.14084692267227772</v>
      </c>
      <c r="D129" s="72">
        <v>-9.9942726231386003E-2</v>
      </c>
      <c r="E129" s="72">
        <v>-0.20087644896805201</v>
      </c>
      <c r="F129" s="72">
        <v>0.16329378925331461</v>
      </c>
      <c r="G129" s="72">
        <v>-0.19096509240246407</v>
      </c>
      <c r="H129" s="72">
        <v>-0.16724738675958184</v>
      </c>
    </row>
    <row r="130" spans="2:8" ht="15" hidden="1" customHeight="1" outlineLevel="1">
      <c r="B130" s="63" t="s">
        <v>84</v>
      </c>
      <c r="C130" s="72">
        <v>-0.2019084614085459</v>
      </c>
      <c r="D130" s="72">
        <v>-0.11535904255319152</v>
      </c>
      <c r="E130" s="72">
        <v>-0.16034386096056807</v>
      </c>
      <c r="F130" s="72">
        <v>-0.33205004812319538</v>
      </c>
      <c r="G130" s="72">
        <v>-0.26937101185050139</v>
      </c>
      <c r="H130" s="72">
        <v>-1</v>
      </c>
    </row>
    <row r="131" spans="2:8" ht="15" hidden="1" customHeight="1" outlineLevel="1">
      <c r="B131" s="63" t="s">
        <v>83</v>
      </c>
      <c r="C131" s="72">
        <v>-0.24018590754419455</v>
      </c>
      <c r="D131" s="72">
        <v>-0.13553233180927493</v>
      </c>
      <c r="E131" s="72">
        <v>-0.16550764951321284</v>
      </c>
      <c r="F131" s="72">
        <v>-0.23061430010070494</v>
      </c>
      <c r="G131" s="72">
        <v>-0.41515151515151516</v>
      </c>
      <c r="H131" s="72">
        <v>-1</v>
      </c>
    </row>
    <row r="132" spans="2:8" ht="15" hidden="1" customHeight="1" outlineLevel="1">
      <c r="B132" s="63" t="s">
        <v>82</v>
      </c>
      <c r="C132" s="72">
        <v>-0.26648388391065936</v>
      </c>
      <c r="D132" s="72">
        <v>-0.15093826488985584</v>
      </c>
      <c r="E132" s="72">
        <v>-0.2253796421590738</v>
      </c>
      <c r="F132" s="72">
        <v>-0.47789634146341464</v>
      </c>
      <c r="G132" s="72">
        <v>-0.36215842269111032</v>
      </c>
      <c r="H132" s="72">
        <v>-0.60756501182033096</v>
      </c>
    </row>
    <row r="133" spans="2:8" ht="15" hidden="1" customHeight="1" outlineLevel="1">
      <c r="B133" s="63" t="s">
        <v>81</v>
      </c>
      <c r="C133" s="72">
        <v>-0.14456945363629681</v>
      </c>
      <c r="D133" s="72">
        <v>-3.8996454867739283E-2</v>
      </c>
      <c r="E133" s="72">
        <v>-0.12443544619218194</v>
      </c>
      <c r="F133" s="72">
        <v>-0.25942350332594233</v>
      </c>
      <c r="G133" s="72">
        <v>-0.28844404003639668</v>
      </c>
      <c r="H133" s="72">
        <v>-0.37956204379562042</v>
      </c>
    </row>
    <row r="134" spans="2:8" ht="15" hidden="1" customHeight="1" outlineLevel="1">
      <c r="B134" s="63" t="s">
        <v>80</v>
      </c>
      <c r="C134" s="72">
        <v>-0.10219280099296646</v>
      </c>
      <c r="D134" s="72">
        <v>0.19134897360703818</v>
      </c>
      <c r="E134" s="72">
        <v>-0.10421442426379823</v>
      </c>
      <c r="F134" s="72">
        <v>-0.21134020618556704</v>
      </c>
      <c r="G134" s="72">
        <v>-0.3696996466431095</v>
      </c>
      <c r="H134" s="72">
        <v>-0.27433628318584069</v>
      </c>
    </row>
    <row r="135" spans="2:8" ht="15" hidden="1" customHeight="1" outlineLevel="1">
      <c r="B135" s="63" t="s">
        <v>79</v>
      </c>
      <c r="C135" s="72">
        <v>-0.26443324117742717</v>
      </c>
      <c r="D135" s="72">
        <v>-0.10854816824966074</v>
      </c>
      <c r="E135" s="72">
        <v>-0.24559654370222661</v>
      </c>
      <c r="F135" s="72">
        <v>-0.40625</v>
      </c>
      <c r="G135" s="72">
        <v>-0.44182692307692306</v>
      </c>
      <c r="H135" s="72">
        <v>-0.47422680412371132</v>
      </c>
    </row>
    <row r="136" spans="2:8" ht="15" customHeight="1" collapsed="1">
      <c r="B136" s="65">
        <v>2002</v>
      </c>
      <c r="C136" s="67">
        <v>-0.17588193921745243</v>
      </c>
      <c r="D136" s="67">
        <v>-8.3911750123946471E-2</v>
      </c>
      <c r="E136" s="67">
        <v>-0.16506425511661116</v>
      </c>
      <c r="F136" s="67">
        <v>-0.16948504093656747</v>
      </c>
      <c r="G136" s="67">
        <v>-0.28139595225739489</v>
      </c>
      <c r="H136" s="67">
        <v>-0.48584686774941999</v>
      </c>
    </row>
    <row r="137" spans="2:8" ht="15" hidden="1" customHeight="1" outlineLevel="1">
      <c r="B137" s="63" t="s">
        <v>90</v>
      </c>
      <c r="C137" s="72">
        <v>-0.11106550648497782</v>
      </c>
      <c r="D137" s="72">
        <v>-0.14647887323943665</v>
      </c>
      <c r="E137" s="72">
        <v>-0.14449262792714657</v>
      </c>
      <c r="F137" s="72">
        <v>2.3640661938534313E-2</v>
      </c>
      <c r="G137" s="72">
        <v>-8.3087512291052157E-2</v>
      </c>
      <c r="H137" s="72">
        <v>0.28362573099415211</v>
      </c>
    </row>
    <row r="138" spans="2:8" ht="15" hidden="1" customHeight="1" outlineLevel="1">
      <c r="B138" s="63" t="s">
        <v>89</v>
      </c>
      <c r="C138" s="72">
        <v>2.115208348021369E-4</v>
      </c>
      <c r="D138" s="72">
        <v>0.18862815884476536</v>
      </c>
      <c r="E138" s="72">
        <v>-0.10787749504799637</v>
      </c>
      <c r="F138" s="72">
        <v>8.7108013937282625E-3</v>
      </c>
      <c r="G138" s="72">
        <v>2.3651145602365142E-2</v>
      </c>
      <c r="H138" s="72">
        <v>2.2624434389140191E-2</v>
      </c>
    </row>
    <row r="139" spans="2:8" ht="15" hidden="1" customHeight="1" outlineLevel="1">
      <c r="B139" s="63" t="s">
        <v>88</v>
      </c>
      <c r="C139" s="72">
        <v>-0.15580908032596041</v>
      </c>
      <c r="D139" s="72">
        <v>-0.15761387459500664</v>
      </c>
      <c r="E139" s="72">
        <v>-7.7195619497530621E-2</v>
      </c>
      <c r="F139" s="72">
        <v>-0.52043269230769229</v>
      </c>
      <c r="G139" s="72">
        <v>-0.12853213303325828</v>
      </c>
      <c r="H139" s="72">
        <v>3.1026252983293645E-2</v>
      </c>
    </row>
    <row r="140" spans="2:8" ht="15" hidden="1" customHeight="1" outlineLevel="1">
      <c r="B140" s="63" t="s">
        <v>87</v>
      </c>
      <c r="C140" s="72">
        <v>-3.3188565502041856E-2</v>
      </c>
      <c r="D140" s="72">
        <v>-5.5851739020055802E-2</v>
      </c>
      <c r="E140" s="72">
        <v>-1.3867723255105102E-2</v>
      </c>
      <c r="F140" s="72">
        <v>-0.37572559366754621</v>
      </c>
      <c r="G140" s="72">
        <v>0.1938517179023509</v>
      </c>
      <c r="H140" s="72">
        <v>-9.398496240601506E-2</v>
      </c>
    </row>
    <row r="141" spans="2:8" ht="15" hidden="1" customHeight="1" outlineLevel="1">
      <c r="B141" s="63" t="s">
        <v>86</v>
      </c>
      <c r="C141" s="72">
        <v>-0.21850765721733467</v>
      </c>
      <c r="D141" s="72">
        <v>-0.17131586362355589</v>
      </c>
      <c r="E141" s="72">
        <v>-0.1527605459057072</v>
      </c>
      <c r="F141" s="72">
        <v>-0.37117903930131002</v>
      </c>
      <c r="G141" s="72">
        <v>-0.31525423728813562</v>
      </c>
      <c r="H141" s="72">
        <v>-0.21033210332103325</v>
      </c>
    </row>
    <row r="142" spans="2:8" ht="15" hidden="1" customHeight="1" outlineLevel="1">
      <c r="B142" s="63" t="s">
        <v>85</v>
      </c>
      <c r="C142" s="72">
        <v>-0.20857618651124066</v>
      </c>
      <c r="D142" s="72">
        <v>-0.23117569352708056</v>
      </c>
      <c r="E142" s="72">
        <v>-0.13191802675174868</v>
      </c>
      <c r="F142" s="72">
        <v>-0.4053941908713693</v>
      </c>
      <c r="G142" s="72">
        <v>-0.22452229299363058</v>
      </c>
      <c r="H142" s="72">
        <v>-0.17291066282420753</v>
      </c>
    </row>
    <row r="143" spans="2:8" ht="15" hidden="1" customHeight="1" outlineLevel="1">
      <c r="B143" s="63" t="s">
        <v>84</v>
      </c>
      <c r="C143" s="72">
        <v>-6.1573817259687802E-2</v>
      </c>
      <c r="D143" s="72">
        <v>-0.18015808122104116</v>
      </c>
      <c r="E143" s="72">
        <v>0.1173522656086865</v>
      </c>
      <c r="F143" s="72">
        <v>-0.29367777022433716</v>
      </c>
      <c r="G143" s="72">
        <v>-0.12415169660678638</v>
      </c>
      <c r="H143" s="72">
        <v>0.35135135135135132</v>
      </c>
    </row>
    <row r="144" spans="2:8" ht="15" hidden="1" customHeight="1" outlineLevel="1">
      <c r="B144" s="63" t="s">
        <v>83</v>
      </c>
      <c r="C144" s="72">
        <v>-0.15876562172729181</v>
      </c>
      <c r="D144" s="72">
        <v>-0.17974819180283952</v>
      </c>
      <c r="E144" s="72">
        <v>-0.14361068572400881</v>
      </c>
      <c r="F144" s="72">
        <v>-0.43257142857142861</v>
      </c>
      <c r="G144" s="72">
        <v>3.6106750392464582E-2</v>
      </c>
      <c r="H144" s="72">
        <v>-0.22650602409638554</v>
      </c>
    </row>
    <row r="145" spans="2:8" ht="15" hidden="1" customHeight="1" outlineLevel="1">
      <c r="B145" s="63" t="s">
        <v>82</v>
      </c>
      <c r="C145" s="72">
        <v>-0.20275097297009115</v>
      </c>
      <c r="D145" s="72">
        <v>-0.18379578246392891</v>
      </c>
      <c r="E145" s="72">
        <v>-0.19954266458057524</v>
      </c>
      <c r="F145" s="72">
        <v>-0.32196382428940573</v>
      </c>
      <c r="G145" s="72">
        <v>-0.17115825688073394</v>
      </c>
      <c r="H145" s="72">
        <v>-0.18653846153846154</v>
      </c>
    </row>
    <row r="146" spans="2:8" ht="15" hidden="1" customHeight="1" outlineLevel="1">
      <c r="B146" s="63" t="s">
        <v>81</v>
      </c>
      <c r="C146" s="72">
        <v>-0.11059516023544802</v>
      </c>
      <c r="D146" s="72">
        <v>-7.7252138902868639E-2</v>
      </c>
      <c r="E146" s="72">
        <v>-0.11091110495707557</v>
      </c>
      <c r="F146" s="72">
        <v>-0.25392886683209259</v>
      </c>
      <c r="G146" s="72">
        <v>-7.8406708595387786E-2</v>
      </c>
      <c r="H146" s="72">
        <v>-0.17800000000000005</v>
      </c>
    </row>
    <row r="147" spans="2:8" ht="15" hidden="1" customHeight="1" outlineLevel="1">
      <c r="B147" s="63" t="s">
        <v>80</v>
      </c>
      <c r="C147" s="72">
        <v>-0.178394180433748</v>
      </c>
      <c r="D147" s="72">
        <v>-0.30655821047280118</v>
      </c>
      <c r="E147" s="72">
        <v>-9.5822704081632626E-2</v>
      </c>
      <c r="F147" s="72">
        <v>-0.19301164725457576</v>
      </c>
      <c r="G147" s="72">
        <v>-0.19659332860184531</v>
      </c>
      <c r="H147" s="72">
        <v>-6.4182194616977273E-2</v>
      </c>
    </row>
    <row r="148" spans="2:8" ht="15" hidden="1" customHeight="1" outlineLevel="1">
      <c r="B148" s="63" t="s">
        <v>79</v>
      </c>
      <c r="C148" s="72">
        <v>-0.11779053084648494</v>
      </c>
      <c r="D148" s="72">
        <v>-0.21616591332092527</v>
      </c>
      <c r="E148" s="72">
        <v>-8.8596092685143124E-2</v>
      </c>
      <c r="F148" s="72">
        <v>-0.25259515570934254</v>
      </c>
      <c r="G148" s="72">
        <v>2.1109474717722065E-2</v>
      </c>
      <c r="H148" s="72">
        <v>1.3054830287206221E-2</v>
      </c>
    </row>
    <row r="149" spans="2:8" ht="15" customHeight="1" collapsed="1">
      <c r="B149" s="65">
        <v>2001</v>
      </c>
      <c r="C149" s="67">
        <v>-0.13538454973168468</v>
      </c>
      <c r="D149" s="67">
        <v>-0.14844211770666216</v>
      </c>
      <c r="E149" s="67">
        <v>-0.10184065564960365</v>
      </c>
      <c r="F149" s="67">
        <v>-0.32459948320413434</v>
      </c>
      <c r="G149" s="67">
        <v>-0.10105545512857894</v>
      </c>
      <c r="H149" s="67">
        <v>-5.7511480428602657E-2</v>
      </c>
    </row>
    <row r="150" spans="2:8" ht="15" hidden="1" customHeight="1" outlineLevel="1">
      <c r="B150" s="63" t="s">
        <v>90</v>
      </c>
      <c r="C150" s="72">
        <v>-1.4720155289550285E-2</v>
      </c>
      <c r="D150" s="72">
        <v>-4.3627298223746225E-3</v>
      </c>
      <c r="E150" s="72">
        <v>-5.7852590292531425E-2</v>
      </c>
      <c r="F150" s="72">
        <v>-0.17543859649122806</v>
      </c>
      <c r="G150" s="72">
        <v>0.17572254335260107</v>
      </c>
      <c r="H150" s="72">
        <v>0.22142857142857153</v>
      </c>
    </row>
    <row r="151" spans="2:8" ht="15" hidden="1" customHeight="1" outlineLevel="1">
      <c r="B151" s="63" t="s">
        <v>89</v>
      </c>
      <c r="C151" s="72">
        <v>-0.16932177579946117</v>
      </c>
      <c r="D151" s="72">
        <v>-0.18926829268292678</v>
      </c>
      <c r="E151" s="72">
        <v>-0.1048827059465357</v>
      </c>
      <c r="F151" s="72">
        <v>-0.41902834008097167</v>
      </c>
      <c r="G151" s="72">
        <v>-0.10575016523463321</v>
      </c>
      <c r="H151" s="72">
        <v>-0.30937499999999996</v>
      </c>
    </row>
    <row r="152" spans="2:8" ht="15" hidden="1" customHeight="1" outlineLevel="1">
      <c r="B152" s="63" t="s">
        <v>88</v>
      </c>
      <c r="C152" s="72">
        <v>-0.14591950365892459</v>
      </c>
      <c r="D152" s="72">
        <v>-0.18726765799256506</v>
      </c>
      <c r="E152" s="72">
        <v>-0.15672249886826617</v>
      </c>
      <c r="F152" s="72">
        <v>-6.3765941485371291E-2</v>
      </c>
      <c r="G152" s="72">
        <v>-0.12742744926903771</v>
      </c>
      <c r="H152" s="72">
        <v>6.3451776649746217E-2</v>
      </c>
    </row>
    <row r="153" spans="2:8" ht="15" hidden="1" customHeight="1" outlineLevel="1">
      <c r="B153" s="63" t="s">
        <v>87</v>
      </c>
      <c r="C153" s="72">
        <v>-6.9822128429303576E-2</v>
      </c>
      <c r="D153" s="72">
        <v>-4.509090909090907E-2</v>
      </c>
      <c r="E153" s="72">
        <v>-6.2303515290082934E-2</v>
      </c>
      <c r="F153" s="72">
        <v>3.0451332245785778E-2</v>
      </c>
      <c r="G153" s="72">
        <v>-0.16212121212121211</v>
      </c>
      <c r="H153" s="72">
        <v>-0.17647058823529416</v>
      </c>
    </row>
    <row r="154" spans="2:8" ht="15" hidden="1" customHeight="1" outlineLevel="1">
      <c r="B154" s="63" t="s">
        <v>86</v>
      </c>
      <c r="C154" s="72">
        <v>2.4571008880283074E-2</v>
      </c>
      <c r="D154" s="72">
        <v>-0.16435130680480337</v>
      </c>
      <c r="E154" s="72">
        <v>-0.14152576221541735</v>
      </c>
      <c r="F154" s="72" t="s">
        <v>143</v>
      </c>
      <c r="G154" s="72">
        <v>0.13263525305410129</v>
      </c>
      <c r="H154" s="72">
        <v>-0.2344632768361582</v>
      </c>
    </row>
    <row r="155" spans="2:8" ht="15" hidden="1" customHeight="1" outlineLevel="1">
      <c r="B155" s="63" t="s">
        <v>85</v>
      </c>
      <c r="C155" s="72">
        <v>-0.10125812637388332</v>
      </c>
      <c r="D155" s="72">
        <v>-0.15418994413407816</v>
      </c>
      <c r="E155" s="72">
        <v>-0.16489034638245537</v>
      </c>
      <c r="F155" s="72">
        <v>-2.9399919452275491E-2</v>
      </c>
      <c r="G155" s="72">
        <v>0.12544802867383509</v>
      </c>
      <c r="H155" s="72">
        <v>-0.17772511848341233</v>
      </c>
    </row>
    <row r="156" spans="2:8" ht="15" hidden="1" customHeight="1" outlineLevel="1">
      <c r="B156" s="63" t="s">
        <v>84</v>
      </c>
      <c r="C156" s="72">
        <v>-0.14891751534362985</v>
      </c>
      <c r="D156" s="72">
        <v>-6.7835365853658569E-2</v>
      </c>
      <c r="E156" s="72">
        <v>-0.20882207169998346</v>
      </c>
      <c r="F156" s="72">
        <v>-0.1101028433151845</v>
      </c>
      <c r="G156" s="72">
        <v>-0.1465076660988075</v>
      </c>
      <c r="H156" s="72">
        <v>-0.26</v>
      </c>
    </row>
    <row r="157" spans="2:8" ht="15" hidden="1" customHeight="1" outlineLevel="1">
      <c r="B157" s="63" t="s">
        <v>83</v>
      </c>
      <c r="C157" s="72">
        <v>-0.21141881847712385</v>
      </c>
      <c r="D157" s="72">
        <v>-0.20574468085106379</v>
      </c>
      <c r="E157" s="72">
        <v>-0.20645422630299759</v>
      </c>
      <c r="F157" s="72">
        <v>-0.26377787126630203</v>
      </c>
      <c r="G157" s="72">
        <v>-0.20820385332504665</v>
      </c>
      <c r="H157" s="72">
        <v>-0.10173160173160178</v>
      </c>
    </row>
    <row r="158" spans="2:8" ht="15" hidden="1" customHeight="1" outlineLevel="1">
      <c r="B158" s="63" t="s">
        <v>82</v>
      </c>
      <c r="C158" s="72">
        <v>4.8287039624434147E-2</v>
      </c>
      <c r="D158" s="72">
        <v>-6.9791451579599428E-2</v>
      </c>
      <c r="E158" s="72">
        <v>3.8624999999999909E-2</v>
      </c>
      <c r="F158" s="72">
        <v>0.5381558028616853</v>
      </c>
      <c r="G158" s="72">
        <v>1.9584916691026022E-2</v>
      </c>
      <c r="H158" s="72">
        <v>0.40161725067385445</v>
      </c>
    </row>
    <row r="159" spans="2:8" ht="15" hidden="1" customHeight="1" outlineLevel="1">
      <c r="B159" s="63" t="s">
        <v>81</v>
      </c>
      <c r="C159" s="72">
        <v>-9.5747826601218278E-2</v>
      </c>
      <c r="D159" s="72">
        <v>1.8974358974358951E-2</v>
      </c>
      <c r="E159" s="72">
        <v>-0.11059113300492607</v>
      </c>
      <c r="F159" s="72">
        <v>-0.14194464158978004</v>
      </c>
      <c r="G159" s="72">
        <v>-0.1625702247191011</v>
      </c>
      <c r="H159" s="72">
        <v>-0.20886075949367089</v>
      </c>
    </row>
    <row r="160" spans="2:8" ht="15" hidden="1" customHeight="1" outlineLevel="1">
      <c r="B160" s="63" t="s">
        <v>80</v>
      </c>
      <c r="C160" s="72">
        <v>-0.10827523491967261</v>
      </c>
      <c r="D160" s="72">
        <v>7.6316458916303453E-4</v>
      </c>
      <c r="E160" s="72">
        <v>-0.22777640975129276</v>
      </c>
      <c r="F160" s="72">
        <v>0.16812439261418843</v>
      </c>
      <c r="G160" s="72">
        <v>-1.0186160871092365E-2</v>
      </c>
      <c r="H160" s="72">
        <v>-0.14664310954063609</v>
      </c>
    </row>
    <row r="161" spans="2:8" ht="15" hidden="1" customHeight="1" outlineLevel="1">
      <c r="B161" s="63" t="s">
        <v>79</v>
      </c>
      <c r="C161" s="72">
        <v>-0.132491131993279</v>
      </c>
      <c r="D161" s="72">
        <v>-8.0215211543164577E-2</v>
      </c>
      <c r="E161" s="72">
        <v>-0.14832967883399972</v>
      </c>
      <c r="F161" s="72">
        <v>0.15947843530591777</v>
      </c>
      <c r="G161" s="72">
        <v>-0.25466520307354557</v>
      </c>
      <c r="H161" s="72">
        <v>-0.22937625754527158</v>
      </c>
    </row>
    <row r="162" spans="2:8" ht="15" customHeight="1" collapsed="1">
      <c r="B162" s="65">
        <v>2000</v>
      </c>
      <c r="C162" s="67">
        <v>-9.8205223180569678E-2</v>
      </c>
      <c r="D162" s="67">
        <v>-0.10460061240691032</v>
      </c>
      <c r="E162" s="67">
        <v>-0.13101669550081196</v>
      </c>
      <c r="F162" s="67">
        <v>3.4040506599690046E-2</v>
      </c>
      <c r="G162" s="67">
        <v>-6.9354751180333185E-2</v>
      </c>
      <c r="H162" s="67">
        <v>-0.11905220574070507</v>
      </c>
    </row>
    <row r="163" spans="2:8" ht="15" hidden="1" customHeight="1" outlineLevel="1">
      <c r="B163" s="63" t="s">
        <v>90</v>
      </c>
      <c r="C163" s="72">
        <v>-0.2300411010088429</v>
      </c>
      <c r="D163" s="72">
        <v>-0.21038385826771655</v>
      </c>
      <c r="E163" s="72">
        <v>-0.220410243343101</v>
      </c>
      <c r="F163" s="72">
        <v>-4.9119555143651517E-2</v>
      </c>
      <c r="G163" s="72">
        <v>-0.32632398753894076</v>
      </c>
      <c r="H163" s="72">
        <v>-0.43775100401606426</v>
      </c>
    </row>
    <row r="164" spans="2:8" ht="15" hidden="1" customHeight="1" outlineLevel="1">
      <c r="B164" s="63" t="s">
        <v>89</v>
      </c>
      <c r="C164" s="72">
        <v>-0.2047878533836337</v>
      </c>
      <c r="D164" s="72">
        <v>-0.2558983666061706</v>
      </c>
      <c r="E164" s="72">
        <v>-0.29384570933256282</v>
      </c>
      <c r="F164" s="72">
        <v>6.580366774541524E-2</v>
      </c>
      <c r="G164" s="72">
        <v>-2.9817249118307187E-2</v>
      </c>
      <c r="H164" s="72">
        <v>5.7851239669421517E-2</v>
      </c>
    </row>
    <row r="165" spans="2:8" ht="15" hidden="1" customHeight="1" outlineLevel="1">
      <c r="B165" s="63" t="s">
        <v>88</v>
      </c>
      <c r="C165" s="72">
        <v>-6.2840104360790128E-2</v>
      </c>
      <c r="D165" s="72">
        <v>-1.4050091631032324E-2</v>
      </c>
      <c r="E165" s="72">
        <v>-9.47463322678469E-2</v>
      </c>
      <c r="F165" s="72">
        <v>-2.3443223443223471E-2</v>
      </c>
      <c r="G165" s="72">
        <v>-3.9606035205364654E-2</v>
      </c>
      <c r="H165" s="72">
        <v>-0.3195164075993091</v>
      </c>
    </row>
    <row r="166" spans="2:8" ht="15" hidden="1" customHeight="1" outlineLevel="1">
      <c r="B166" s="63" t="s">
        <v>87</v>
      </c>
      <c r="C166" s="72">
        <v>-0.20268256333830104</v>
      </c>
      <c r="D166" s="72">
        <v>-0.16700323101777059</v>
      </c>
      <c r="E166" s="72">
        <v>-0.2155587938571909</v>
      </c>
      <c r="F166" s="72">
        <v>-0.22241014799154335</v>
      </c>
      <c r="G166" s="72">
        <v>-0.17808219178082196</v>
      </c>
      <c r="H166" s="72">
        <v>-0.41058394160583944</v>
      </c>
    </row>
    <row r="167" spans="2:8" ht="15" hidden="1" customHeight="1" outlineLevel="1">
      <c r="B167" s="63" t="s">
        <v>86</v>
      </c>
      <c r="C167" s="72">
        <v>-0.33765257385459047</v>
      </c>
      <c r="D167" s="72">
        <v>-0.21205936920222634</v>
      </c>
      <c r="E167" s="72">
        <v>-0.27702377514678989</v>
      </c>
      <c r="F167" s="72">
        <v>-1</v>
      </c>
      <c r="G167" s="72">
        <v>-0.23762639701969135</v>
      </c>
      <c r="H167" s="72">
        <v>-0.43898573692551501</v>
      </c>
    </row>
    <row r="168" spans="2:8" ht="15" hidden="1" customHeight="1" outlineLevel="1">
      <c r="B168" s="63" t="s">
        <v>85</v>
      </c>
      <c r="C168" s="72">
        <v>-9.267411148695559E-3</v>
      </c>
      <c r="D168" s="72">
        <v>5.7919621749408901E-2</v>
      </c>
      <c r="E168" s="72">
        <v>-4.0982800982800938E-2</v>
      </c>
      <c r="F168" s="72">
        <v>9.3832599118942817E-2</v>
      </c>
      <c r="G168" s="72">
        <v>-8.2236842105263164E-2</v>
      </c>
      <c r="H168" s="72">
        <v>2.4271844660194164E-2</v>
      </c>
    </row>
    <row r="169" spans="2:8" ht="15" hidden="1" customHeight="1" outlineLevel="1">
      <c r="B169" s="63" t="s">
        <v>84</v>
      </c>
      <c r="C169" s="72">
        <v>-8.2771419733993157E-2</v>
      </c>
      <c r="D169" s="72">
        <v>6.6496163682865372E-3</v>
      </c>
      <c r="E169" s="72">
        <v>-0.13848562482208937</v>
      </c>
      <c r="F169" s="72">
        <v>1.3488657265481319E-2</v>
      </c>
      <c r="G169" s="72">
        <v>-5.6876606683804676E-2</v>
      </c>
      <c r="H169" s="72">
        <v>-0.48559670781893005</v>
      </c>
    </row>
    <row r="170" spans="2:8" ht="15" hidden="1" customHeight="1" outlineLevel="1">
      <c r="B170" s="63" t="s">
        <v>83</v>
      </c>
      <c r="C170" s="72">
        <v>-5.099534980928988E-2</v>
      </c>
      <c r="D170" s="72">
        <v>-0.14560988911107076</v>
      </c>
      <c r="E170" s="72">
        <v>-9.6498719043552561E-2</v>
      </c>
      <c r="F170" s="72">
        <v>0.66223776223776221</v>
      </c>
      <c r="G170" s="72">
        <v>-8.8643443783630649E-2</v>
      </c>
      <c r="H170" s="72">
        <v>-3.7499999999999978E-2</v>
      </c>
    </row>
    <row r="171" spans="2:8" ht="15" hidden="1" customHeight="1" outlineLevel="1">
      <c r="B171" s="63" t="s">
        <v>82</v>
      </c>
      <c r="C171" s="72">
        <v>-0.18859967349900231</v>
      </c>
      <c r="D171" s="72">
        <v>-1.5049827130364068E-2</v>
      </c>
      <c r="E171" s="72">
        <v>-0.26551597502754321</v>
      </c>
      <c r="F171" s="72">
        <v>-0.30803080308030806</v>
      </c>
      <c r="G171" s="72">
        <v>-0.12528765021733568</v>
      </c>
      <c r="H171" s="72">
        <v>-0.27821011673151752</v>
      </c>
    </row>
    <row r="172" spans="2:8" ht="15" hidden="1" customHeight="1" outlineLevel="1">
      <c r="B172" s="63" t="s">
        <v>81</v>
      </c>
      <c r="C172" s="72">
        <v>-8.9592419102998977E-2</v>
      </c>
      <c r="D172" s="72">
        <v>-0.15948275862068961</v>
      </c>
      <c r="E172" s="72">
        <v>-6.8486864747046017E-2</v>
      </c>
      <c r="F172" s="72">
        <v>-0.15426170468187272</v>
      </c>
      <c r="G172" s="72">
        <v>-1.1454356126345044E-2</v>
      </c>
      <c r="H172" s="72">
        <v>-5.5306427503736932E-2</v>
      </c>
    </row>
    <row r="173" spans="2:8" ht="15" hidden="1" customHeight="1" outlineLevel="1">
      <c r="B173" s="63" t="s">
        <v>80</v>
      </c>
      <c r="C173" s="72">
        <v>-0.10143269597428772</v>
      </c>
      <c r="D173" s="72">
        <v>-0.15243639499784389</v>
      </c>
      <c r="E173" s="72">
        <v>-0.1077666703284631</v>
      </c>
      <c r="F173" s="72">
        <v>-0.28492008339124397</v>
      </c>
      <c r="G173" s="72">
        <v>2.2262118491920946E-2</v>
      </c>
      <c r="H173" s="72">
        <v>0.44387755102040827</v>
      </c>
    </row>
    <row r="174" spans="2:8" ht="15" hidden="1" customHeight="1" outlineLevel="1">
      <c r="B174" s="63" t="s">
        <v>79</v>
      </c>
      <c r="C174" s="72">
        <v>-0.17788805893789006</v>
      </c>
      <c r="D174" s="72">
        <v>-0.29121164846593861</v>
      </c>
      <c r="E174" s="72">
        <v>-0.15082146768893756</v>
      </c>
      <c r="F174" s="72">
        <v>-0.33132126089872571</v>
      </c>
      <c r="G174" s="72">
        <v>1.4853323431117671E-2</v>
      </c>
      <c r="H174" s="72">
        <v>7.343412526997839E-2</v>
      </c>
    </row>
    <row r="175" spans="2:8" ht="15" customHeight="1" collapsed="1">
      <c r="B175" s="65">
        <v>1999</v>
      </c>
      <c r="C175" s="67">
        <v>-0.14517342763739538</v>
      </c>
      <c r="D175" s="67">
        <v>-0.1314782894196832</v>
      </c>
      <c r="E175" s="67">
        <v>-0.16609578432153504</v>
      </c>
      <c r="F175" s="67">
        <v>-0.15771706350992487</v>
      </c>
      <c r="G175" s="67">
        <v>-9.6560684431152399E-2</v>
      </c>
      <c r="H175" s="67">
        <v>-0.17301258563007804</v>
      </c>
    </row>
    <row r="176" spans="2:8" ht="15" hidden="1" customHeight="1" outlineLevel="1">
      <c r="B176" s="63" t="s">
        <v>90</v>
      </c>
      <c r="C176" s="72">
        <v>-9.3945720250521947E-2</v>
      </c>
      <c r="D176" s="72">
        <v>-0.1422541156606163</v>
      </c>
      <c r="E176" s="72">
        <v>-5.7063911580970683E-2</v>
      </c>
      <c r="F176" s="72">
        <v>-0.24386825508058863</v>
      </c>
      <c r="G176" s="72">
        <v>-2.9845107669059345E-2</v>
      </c>
      <c r="H176" s="72">
        <v>-0.151618398637138</v>
      </c>
    </row>
    <row r="177" spans="2:8" ht="15" hidden="1" customHeight="1" outlineLevel="1">
      <c r="B177" s="63" t="s">
        <v>89</v>
      </c>
      <c r="C177" s="72">
        <v>-2.4931880108991833E-2</v>
      </c>
      <c r="D177" s="72">
        <v>-7.2546709308197288E-2</v>
      </c>
      <c r="E177" s="72">
        <v>-3.1797836628123854E-2</v>
      </c>
      <c r="F177" s="72">
        <v>0.13186813186813184</v>
      </c>
      <c r="G177" s="72">
        <v>2.8693931398416916E-2</v>
      </c>
      <c r="H177" s="72">
        <v>-0.11678832116788318</v>
      </c>
    </row>
    <row r="178" spans="2:8" ht="15" hidden="1" customHeight="1" outlineLevel="1">
      <c r="B178" s="63" t="s">
        <v>88</v>
      </c>
      <c r="C178" s="72">
        <v>0.19819578420864592</v>
      </c>
      <c r="D178" s="72">
        <v>0.25826287471176013</v>
      </c>
      <c r="E178" s="72">
        <v>0.23717298722368696</v>
      </c>
      <c r="F178" s="72">
        <v>0.42039542143600417</v>
      </c>
      <c r="G178" s="72">
        <v>-4.0996784565916378E-2</v>
      </c>
      <c r="H178" s="72">
        <v>0.35280373831775691</v>
      </c>
    </row>
    <row r="179" spans="2:8" ht="15" hidden="1" customHeight="1" outlineLevel="1">
      <c r="B179" s="63" t="s">
        <v>87</v>
      </c>
      <c r="C179" s="72">
        <v>0.19155639571518579</v>
      </c>
      <c r="D179" s="72">
        <v>0.24861321230458899</v>
      </c>
      <c r="E179" s="72">
        <v>0.17893484868507992</v>
      </c>
      <c r="F179" s="72">
        <v>0.37260591990713876</v>
      </c>
      <c r="G179" s="72">
        <v>4.0155440414507693E-2</v>
      </c>
      <c r="H179" s="72">
        <v>0.60703812316715533</v>
      </c>
    </row>
    <row r="180" spans="2:8" ht="15" hidden="1" customHeight="1" outlineLevel="1">
      <c r="B180" s="63" t="s">
        <v>86</v>
      </c>
      <c r="C180" s="72">
        <v>0.24269070125302261</v>
      </c>
      <c r="D180" s="72">
        <v>0.1783996501967644</v>
      </c>
      <c r="E180" s="72">
        <v>0.31207375599898968</v>
      </c>
      <c r="F180" s="72">
        <v>0.53904282115869018</v>
      </c>
      <c r="G180" s="72">
        <v>2.3699264505584239E-2</v>
      </c>
      <c r="H180" s="72">
        <v>0.41797752808988764</v>
      </c>
    </row>
    <row r="181" spans="2:8" ht="15" hidden="1" customHeight="1" outlineLevel="1">
      <c r="B181" s="63" t="s">
        <v>85</v>
      </c>
      <c r="C181" s="72">
        <v>5.2783062588418916E-2</v>
      </c>
      <c r="D181" s="72">
        <v>0.25271470878578484</v>
      </c>
      <c r="E181" s="72">
        <v>-1.8638414753776589E-3</v>
      </c>
      <c r="F181" s="72">
        <v>0.11932938856015785</v>
      </c>
      <c r="G181" s="72">
        <v>-5.8337635518843522E-2</v>
      </c>
      <c r="H181" s="72">
        <v>0.17378917378917369</v>
      </c>
    </row>
    <row r="182" spans="2:8" ht="15" hidden="1" customHeight="1" outlineLevel="1">
      <c r="B182" s="63" t="s">
        <v>84</v>
      </c>
      <c r="C182" s="72">
        <v>0.211224336879964</v>
      </c>
      <c r="D182" s="72">
        <v>0.20270685942786826</v>
      </c>
      <c r="E182" s="72">
        <v>0.24973319103521874</v>
      </c>
      <c r="F182" s="72">
        <v>0.1750720461095101</v>
      </c>
      <c r="G182" s="72">
        <v>0.10237336167198019</v>
      </c>
      <c r="H182" s="72">
        <v>0.85496183206106879</v>
      </c>
    </row>
    <row r="183" spans="2:8" ht="15" hidden="1" customHeight="1" outlineLevel="1">
      <c r="B183" s="63" t="s">
        <v>83</v>
      </c>
      <c r="C183" s="72">
        <v>0.23080385852090024</v>
      </c>
      <c r="D183" s="72">
        <v>0.30945013092120921</v>
      </c>
      <c r="E183" s="72">
        <v>0.18146439896223687</v>
      </c>
      <c r="F183" s="72">
        <v>0.11197511664074655</v>
      </c>
      <c r="G183" s="72">
        <v>0.29482948294829492</v>
      </c>
      <c r="H183" s="72">
        <v>0.20603015075376874</v>
      </c>
    </row>
    <row r="184" spans="2:8" ht="15" hidden="1" customHeight="1" outlineLevel="1">
      <c r="B184" s="63" t="s">
        <v>82</v>
      </c>
      <c r="C184" s="72">
        <v>0.1945828819068256</v>
      </c>
      <c r="D184" s="72">
        <v>0.16544204787864425</v>
      </c>
      <c r="E184" s="72">
        <v>0.18934265123389382</v>
      </c>
      <c r="F184" s="72">
        <v>0.48894348894348894</v>
      </c>
      <c r="G184" s="72">
        <v>0.16468135795116146</v>
      </c>
      <c r="H184" s="72">
        <v>1.9841269841269771E-2</v>
      </c>
    </row>
    <row r="185" spans="2:8" ht="15" hidden="1" customHeight="1" outlineLevel="1">
      <c r="B185" s="63" t="s">
        <v>81</v>
      </c>
      <c r="C185" s="72">
        <v>5.134156005887025E-2</v>
      </c>
      <c r="D185" s="72">
        <v>1.5095165171734815E-2</v>
      </c>
      <c r="E185" s="72">
        <v>-1.502824858757057E-2</v>
      </c>
      <c r="F185" s="72">
        <v>0.52007299270072993</v>
      </c>
      <c r="G185" s="72">
        <v>0.10340865568747604</v>
      </c>
      <c r="H185" s="72">
        <v>0.24349442379182151</v>
      </c>
    </row>
    <row r="186" spans="2:8" ht="15" hidden="1" customHeight="1" outlineLevel="1">
      <c r="B186" s="63" t="s">
        <v>80</v>
      </c>
      <c r="C186" s="72">
        <v>0.19933359466875733</v>
      </c>
      <c r="D186" s="72">
        <v>8.7711069418386467E-2</v>
      </c>
      <c r="E186" s="72">
        <v>0.19540380827314507</v>
      </c>
      <c r="F186" s="72">
        <v>0.7743526510480887</v>
      </c>
      <c r="G186" s="72">
        <v>0.28400184416781937</v>
      </c>
      <c r="H186" s="72">
        <v>-0.12304250559284113</v>
      </c>
    </row>
    <row r="187" spans="2:8" ht="15" hidden="1" customHeight="1" outlineLevel="1">
      <c r="B187" s="63" t="s">
        <v>79</v>
      </c>
      <c r="C187" s="72">
        <v>0.23264173551113076</v>
      </c>
      <c r="D187" s="72">
        <v>0.30935088515660469</v>
      </c>
      <c r="E187" s="72">
        <v>0.18864731154797543</v>
      </c>
      <c r="F187" s="72">
        <v>0.6809470124013528</v>
      </c>
      <c r="G187" s="72">
        <v>8.4138486312399285E-2</v>
      </c>
      <c r="H187" s="72">
        <v>0.16040100250626566</v>
      </c>
    </row>
    <row r="188" spans="2:8" ht="15" customHeight="1" collapsed="1">
      <c r="B188" s="65">
        <v>1998</v>
      </c>
      <c r="C188" s="67">
        <v>0.13387761572606216</v>
      </c>
      <c r="D188" s="67">
        <v>0.1410081105887202</v>
      </c>
      <c r="E188" s="67">
        <v>0.1247349506734492</v>
      </c>
      <c r="F188" s="67">
        <v>0.30573023802527177</v>
      </c>
      <c r="G188" s="67">
        <v>6.6985771081816248E-2</v>
      </c>
      <c r="H188" s="67">
        <v>0.16564531104921087</v>
      </c>
    </row>
    <row r="189" spans="2:8" ht="15" hidden="1" customHeight="1" outlineLevel="1">
      <c r="B189" s="63" t="s">
        <v>90</v>
      </c>
      <c r="C189" s="72">
        <v>0.12249034137690806</v>
      </c>
      <c r="D189" s="72">
        <v>0.16327031671986258</v>
      </c>
      <c r="E189" s="72">
        <v>0.11253675487837467</v>
      </c>
      <c r="F189" s="72">
        <v>0.42700000000000005</v>
      </c>
      <c r="G189" s="72">
        <v>1.4176245210727911E-2</v>
      </c>
      <c r="H189" s="72">
        <v>-5.9294871794871806E-2</v>
      </c>
    </row>
    <row r="190" spans="2:8" ht="15" hidden="1" customHeight="1" outlineLevel="1">
      <c r="B190" s="63" t="s">
        <v>89</v>
      </c>
      <c r="C190" s="72">
        <v>0.17090290332872482</v>
      </c>
      <c r="D190" s="72">
        <v>0.2122015915119364</v>
      </c>
      <c r="E190" s="72">
        <v>0.21353400475274409</v>
      </c>
      <c r="F190" s="72">
        <v>0.21693907875185725</v>
      </c>
      <c r="G190" s="72">
        <v>-4.5340050377833729E-2</v>
      </c>
      <c r="H190" s="72">
        <v>0.25457875457875456</v>
      </c>
    </row>
    <row r="191" spans="2:8" ht="15" hidden="1" customHeight="1" outlineLevel="1">
      <c r="B191" s="63" t="s">
        <v>88</v>
      </c>
      <c r="C191" s="72">
        <v>0.13549695740365109</v>
      </c>
      <c r="D191" s="72">
        <v>0.31281533804238149</v>
      </c>
      <c r="E191" s="72">
        <v>8.3617184924733579E-2</v>
      </c>
      <c r="F191" s="72">
        <v>0.19527363184079594</v>
      </c>
      <c r="G191" s="72">
        <v>0.11469534050179209</v>
      </c>
      <c r="H191" s="72">
        <v>-0.26586620926243565</v>
      </c>
    </row>
    <row r="192" spans="2:8" ht="15" hidden="1" customHeight="1" outlineLevel="1">
      <c r="B192" s="63" t="s">
        <v>87</v>
      </c>
      <c r="C192" s="72">
        <v>0.11184001019043377</v>
      </c>
      <c r="D192" s="72">
        <v>0.34852091125467521</v>
      </c>
      <c r="E192" s="72">
        <v>5.1264240066685174E-2</v>
      </c>
      <c r="F192" s="72">
        <v>0.17610921501706489</v>
      </c>
      <c r="G192" s="72">
        <v>0.15155131264916477</v>
      </c>
      <c r="H192" s="72">
        <v>-0.54228187919463089</v>
      </c>
    </row>
    <row r="193" spans="2:8" ht="15" hidden="1" customHeight="1" outlineLevel="1">
      <c r="B193" s="63" t="s">
        <v>86</v>
      </c>
      <c r="C193" s="72">
        <v>0.28711890783051564</v>
      </c>
      <c r="D193" s="72">
        <v>0.72149040270982301</v>
      </c>
      <c r="E193" s="72">
        <v>0.21909160892994617</v>
      </c>
      <c r="F193" s="72">
        <v>7.1524966261808265E-2</v>
      </c>
      <c r="G193" s="72">
        <v>0.24230118443316417</v>
      </c>
      <c r="H193" s="72">
        <v>-0.18795620437956206</v>
      </c>
    </row>
    <row r="194" spans="2:8" ht="15" hidden="1" customHeight="1" outlineLevel="1">
      <c r="B194" s="63" t="s">
        <v>85</v>
      </c>
      <c r="C194" s="72">
        <v>0.26513608591001669</v>
      </c>
      <c r="D194" s="72">
        <v>0.42877291960507757</v>
      </c>
      <c r="E194" s="72">
        <v>0.30809701013730262</v>
      </c>
      <c r="F194" s="72">
        <v>0.44444444444444442</v>
      </c>
      <c r="G194" s="72">
        <v>9.62082625919638E-2</v>
      </c>
      <c r="H194" s="72">
        <v>-0.44811320754716977</v>
      </c>
    </row>
    <row r="195" spans="2:8" ht="15" hidden="1" customHeight="1" outlineLevel="1">
      <c r="B195" s="63" t="s">
        <v>84</v>
      </c>
      <c r="C195" s="72">
        <v>4.9874134675896853E-2</v>
      </c>
      <c r="D195" s="72">
        <v>0.33347005742411806</v>
      </c>
      <c r="E195" s="72">
        <v>-8.2907038278355882E-3</v>
      </c>
      <c r="F195" s="72">
        <v>9.2913385826771666E-2</v>
      </c>
      <c r="G195" s="72">
        <v>-7.7328646748682228E-3</v>
      </c>
      <c r="H195" s="72">
        <v>-0.46530612244897962</v>
      </c>
    </row>
    <row r="196" spans="2:8" ht="15" hidden="1" customHeight="1" outlineLevel="1">
      <c r="B196" s="63" t="s">
        <v>83</v>
      </c>
      <c r="C196" s="72">
        <v>8.809740396053467E-2</v>
      </c>
      <c r="D196" s="72">
        <v>0.44116638078902226</v>
      </c>
      <c r="E196" s="72">
        <v>0.14526246285902933</v>
      </c>
      <c r="F196" s="72">
        <v>-0.13400673400673402</v>
      </c>
      <c r="G196" s="72">
        <v>-0.19008019008019006</v>
      </c>
      <c r="H196" s="72">
        <v>-0.14592274678111583</v>
      </c>
    </row>
    <row r="197" spans="2:8" ht="15" hidden="1" customHeight="1" outlineLevel="1">
      <c r="B197" s="63" t="s">
        <v>82</v>
      </c>
      <c r="C197" s="72">
        <v>1.9326339039204887E-2</v>
      </c>
      <c r="D197" s="72">
        <v>6.1116700201207186E-2</v>
      </c>
      <c r="E197" s="72">
        <v>9.388437649307213E-2</v>
      </c>
      <c r="F197" s="72">
        <v>-0.28763127187864646</v>
      </c>
      <c r="G197" s="72">
        <v>1.0228640192539107E-2</v>
      </c>
      <c r="H197" s="72">
        <v>-0.30386740331491713</v>
      </c>
    </row>
    <row r="198" spans="2:8" ht="15" hidden="1" customHeight="1" outlineLevel="1">
      <c r="B198" s="63" t="s">
        <v>81</v>
      </c>
      <c r="C198" s="72">
        <v>0.1465472481827621</v>
      </c>
      <c r="D198" s="72">
        <v>0.1636965376782078</v>
      </c>
      <c r="E198" s="72">
        <v>0.24542640022516182</v>
      </c>
      <c r="F198" s="72">
        <v>-2.6642984014209614E-2</v>
      </c>
      <c r="G198" s="72">
        <v>0.1026182432432432</v>
      </c>
      <c r="H198" s="72">
        <v>-0.38863636363636367</v>
      </c>
    </row>
    <row r="199" spans="2:8" ht="15" hidden="1" customHeight="1" outlineLevel="1">
      <c r="B199" s="63" t="s">
        <v>80</v>
      </c>
      <c r="C199" s="72">
        <v>0.19438158408115491</v>
      </c>
      <c r="D199" s="72">
        <v>0.1678992056970694</v>
      </c>
      <c r="E199" s="72">
        <v>0.29374787631668364</v>
      </c>
      <c r="F199" s="72">
        <v>7.133421400264206E-2</v>
      </c>
      <c r="G199" s="72">
        <v>0.12325220093215949</v>
      </c>
      <c r="H199" s="72">
        <v>-0.24237288135593216</v>
      </c>
    </row>
    <row r="200" spans="2:8" ht="15" hidden="1" customHeight="1" outlineLevel="1">
      <c r="B200" s="63" t="s">
        <v>79</v>
      </c>
      <c r="C200" s="72">
        <v>0.17966076476714776</v>
      </c>
      <c r="D200" s="72">
        <v>0.22695627958785858</v>
      </c>
      <c r="E200" s="72">
        <v>0.18442559753276799</v>
      </c>
      <c r="F200" s="72">
        <v>8.9680589680589673E-2</v>
      </c>
      <c r="G200" s="72">
        <v>0.25138539042821151</v>
      </c>
      <c r="H200" s="72">
        <v>-0.29629629629629628</v>
      </c>
    </row>
    <row r="201" spans="2:8" ht="15" customHeight="1" collapsed="1">
      <c r="B201" s="65">
        <v>1997</v>
      </c>
      <c r="C201" s="67">
        <v>0.14608783011104332</v>
      </c>
      <c r="D201" s="67">
        <v>0.2750352272455876</v>
      </c>
      <c r="E201" s="67">
        <v>0.16154806780601749</v>
      </c>
      <c r="F201" s="67">
        <v>9.9799625105035261E-2</v>
      </c>
      <c r="G201" s="67">
        <v>6.4632006905962047E-2</v>
      </c>
      <c r="H201" s="67">
        <v>-0.27219894580348691</v>
      </c>
    </row>
    <row r="202" spans="2:8" ht="15" hidden="1" customHeight="1" outlineLevel="1">
      <c r="B202" s="63" t="s">
        <v>90</v>
      </c>
      <c r="C202" s="72">
        <v>5.6756575865069214E-2</v>
      </c>
      <c r="D202" s="72">
        <v>3.638676844783717E-2</v>
      </c>
      <c r="E202" s="72">
        <v>0.10175231924606098</v>
      </c>
      <c r="F202" s="72">
        <v>-0.23136049192928521</v>
      </c>
      <c r="G202" s="72">
        <v>0.15180935569285081</v>
      </c>
      <c r="H202" s="72">
        <v>-4.44104134762634E-2</v>
      </c>
    </row>
    <row r="203" spans="2:8" ht="15" hidden="1" customHeight="1" outlineLevel="1">
      <c r="B203" s="63" t="s">
        <v>89</v>
      </c>
      <c r="C203" s="72">
        <v>9.2419401684577407E-2</v>
      </c>
      <c r="D203" s="72">
        <v>9.2510031208203225E-2</v>
      </c>
      <c r="E203" s="72">
        <v>0.19693891372070982</v>
      </c>
      <c r="F203" s="72">
        <v>4.3410852713178238E-2</v>
      </c>
      <c r="G203" s="72">
        <v>-6.8348489293047821E-2</v>
      </c>
      <c r="H203" s="72">
        <v>-0.15610510046367854</v>
      </c>
    </row>
    <row r="204" spans="2:8" ht="15" hidden="1" customHeight="1" outlineLevel="1">
      <c r="B204" s="63" t="s">
        <v>88</v>
      </c>
      <c r="C204" s="72">
        <v>-4.0435988516373866E-2</v>
      </c>
      <c r="D204" s="72">
        <v>-5.5740828966174383E-2</v>
      </c>
      <c r="E204" s="72">
        <v>2.5002815632390929E-2</v>
      </c>
      <c r="F204" s="72">
        <v>-0.13128038897893035</v>
      </c>
      <c r="G204" s="72">
        <v>-8.7116564417177966E-2</v>
      </c>
      <c r="H204" s="72">
        <v>-0.2046384720327421</v>
      </c>
    </row>
    <row r="205" spans="2:8" ht="15" hidden="1" customHeight="1" outlineLevel="1">
      <c r="B205" s="63" t="s">
        <v>87</v>
      </c>
      <c r="C205" s="72">
        <v>-9.4677968056276263E-2</v>
      </c>
      <c r="D205" s="72">
        <v>-0.21656899307405431</v>
      </c>
      <c r="E205" s="72">
        <v>-2.6771227690643551E-2</v>
      </c>
      <c r="F205" s="72">
        <v>-0.29090029041626331</v>
      </c>
      <c r="G205" s="72">
        <v>-4.0091638029782328E-2</v>
      </c>
      <c r="H205" s="72">
        <v>0.17322834645669283</v>
      </c>
    </row>
    <row r="206" spans="2:8" ht="15" hidden="1" customHeight="1" outlineLevel="1">
      <c r="B206" s="63" t="s">
        <v>86</v>
      </c>
      <c r="C206" s="72">
        <v>-7.4864210457430747E-2</v>
      </c>
      <c r="D206" s="72">
        <v>-0.17381840796019898</v>
      </c>
      <c r="E206" s="72">
        <v>-1.2917933130699111E-2</v>
      </c>
      <c r="F206" s="72">
        <v>-0.1816675869685257</v>
      </c>
      <c r="G206" s="72">
        <v>-5.6814554739865963E-2</v>
      </c>
      <c r="H206" s="72">
        <v>1.2939001848428777E-2</v>
      </c>
    </row>
    <row r="207" spans="2:8" ht="15" hidden="1" customHeight="1" outlineLevel="1">
      <c r="B207" s="63" t="s">
        <v>85</v>
      </c>
      <c r="C207" s="72">
        <v>-0.17251417190133289</v>
      </c>
      <c r="D207" s="72">
        <v>-0.34533702677747002</v>
      </c>
      <c r="E207" s="72">
        <v>-0.10620484000458763</v>
      </c>
      <c r="F207" s="72">
        <v>-0.40508474576271192</v>
      </c>
      <c r="G207" s="72">
        <v>2.1387283236994126E-2</v>
      </c>
      <c r="H207" s="72">
        <v>-0.10422535211267603</v>
      </c>
    </row>
    <row r="208" spans="2:8" ht="15" hidden="1" customHeight="1" outlineLevel="1">
      <c r="B208" s="63" t="s">
        <v>84</v>
      </c>
      <c r="C208" s="72">
        <v>-0.11777361371365114</v>
      </c>
      <c r="D208" s="72">
        <v>-0.26411107757319652</v>
      </c>
      <c r="E208" s="72">
        <v>-6.5908716427747538E-2</v>
      </c>
      <c r="F208" s="72">
        <v>-0.25117924528301883</v>
      </c>
      <c r="G208" s="72">
        <v>-1.8627112797516387E-2</v>
      </c>
      <c r="H208" s="72">
        <v>0.1342592592592593</v>
      </c>
    </row>
    <row r="209" spans="2:8" ht="15" hidden="1" customHeight="1" outlineLevel="1">
      <c r="B209" s="63" t="s">
        <v>83</v>
      </c>
      <c r="C209" s="72">
        <v>-7.6510500807754456E-2</v>
      </c>
      <c r="D209" s="72">
        <v>-0.26537298387096775</v>
      </c>
      <c r="E209" s="72">
        <v>-0.11419798216113464</v>
      </c>
      <c r="F209" s="72">
        <v>-0.11921708185053381</v>
      </c>
      <c r="G209" s="72">
        <v>0.37540849673202614</v>
      </c>
      <c r="H209" s="72">
        <v>-0.12734082397003743</v>
      </c>
    </row>
    <row r="210" spans="2:8" ht="15" hidden="1" customHeight="1" outlineLevel="1">
      <c r="B210" s="63" t="s">
        <v>82</v>
      </c>
      <c r="C210" s="72">
        <v>-0.13427984129260484</v>
      </c>
      <c r="D210" s="72">
        <v>-0.31424629182476715</v>
      </c>
      <c r="E210" s="72">
        <v>-6.4789991063449515E-2</v>
      </c>
      <c r="F210" s="72">
        <v>8.2352941176471184E-3</v>
      </c>
      <c r="G210" s="72">
        <v>-0.12549329123914754</v>
      </c>
      <c r="H210" s="72">
        <v>8.3832335329341312E-2</v>
      </c>
    </row>
    <row r="211" spans="2:8" ht="15" hidden="1" customHeight="1" outlineLevel="1">
      <c r="B211" s="63" t="s">
        <v>81</v>
      </c>
      <c r="C211" s="72">
        <v>-6.5785484751106571E-2</v>
      </c>
      <c r="D211" s="72">
        <v>-0.22646711303662859</v>
      </c>
      <c r="E211" s="72">
        <v>-2.0132377275234425E-2</v>
      </c>
      <c r="F211" s="72">
        <v>2.6714158504006491E-3</v>
      </c>
      <c r="G211" s="72">
        <v>-5.5067837190742264E-2</v>
      </c>
      <c r="H211" s="72">
        <v>0.64794007490636707</v>
      </c>
    </row>
    <row r="212" spans="2:8" ht="15" hidden="1" customHeight="1" outlineLevel="1">
      <c r="B212" s="63" t="s">
        <v>80</v>
      </c>
      <c r="C212" s="72">
        <v>-9.8867871457703371E-2</v>
      </c>
      <c r="D212" s="72">
        <v>-0.13544873312810801</v>
      </c>
      <c r="E212" s="72">
        <v>-8.8148721920991435E-2</v>
      </c>
      <c r="F212" s="72">
        <v>-0.10201660735468565</v>
      </c>
      <c r="G212" s="72">
        <v>-0.11826484018264838</v>
      </c>
      <c r="H212" s="72">
        <v>0.15686274509803932</v>
      </c>
    </row>
    <row r="213" spans="2:8" ht="15" hidden="1" customHeight="1" outlineLevel="1">
      <c r="B213" s="63" t="s">
        <v>79</v>
      </c>
      <c r="C213" s="72">
        <v>-4.7612299844126404E-2</v>
      </c>
      <c r="D213" s="72">
        <v>-0.12028417442430184</v>
      </c>
      <c r="E213" s="72">
        <v>2.3032023978545535E-2</v>
      </c>
      <c r="F213" s="72">
        <v>-5.1282051282051322E-2</v>
      </c>
      <c r="G213" s="72">
        <v>-0.11502452073116365</v>
      </c>
      <c r="H213" s="72">
        <v>-4.2229729729729715E-2</v>
      </c>
    </row>
    <row r="214" spans="2:8" ht="15" customHeight="1" collapsed="1">
      <c r="B214" s="65">
        <v>1996</v>
      </c>
      <c r="C214" s="67">
        <v>-6.6863465690649937E-2</v>
      </c>
      <c r="D214" s="67">
        <v>-0.16886339275080398</v>
      </c>
      <c r="E214" s="67">
        <v>-1.3370753188673645E-2</v>
      </c>
      <c r="F214" s="67">
        <v>-0.16755447941888624</v>
      </c>
      <c r="G214" s="67">
        <v>-2.2484144050956778E-2</v>
      </c>
      <c r="H214" s="67">
        <v>2.9211295034079932E-2</v>
      </c>
    </row>
    <row r="215" spans="2:8" ht="15" hidden="1" customHeight="1" outlineLevel="1">
      <c r="B215" s="63" t="s">
        <v>90</v>
      </c>
      <c r="C215" s="72">
        <v>0.26672318779143711</v>
      </c>
      <c r="D215" s="72">
        <v>-1.3801756587201952E-2</v>
      </c>
      <c r="E215" s="72">
        <v>0.79134792930625175</v>
      </c>
      <c r="F215" s="72">
        <v>0.20129270544783018</v>
      </c>
      <c r="G215" s="72">
        <v>-8.8862082830719724E-2</v>
      </c>
      <c r="H215" s="72">
        <v>0.45434298440979948</v>
      </c>
    </row>
    <row r="216" spans="2:8" ht="15" hidden="1" customHeight="1" outlineLevel="1">
      <c r="B216" s="63" t="s">
        <v>89</v>
      </c>
      <c r="C216" s="72">
        <v>3.022142429682817E-2</v>
      </c>
      <c r="D216" s="72">
        <v>6.8095238095237987E-2</v>
      </c>
      <c r="E216" s="72">
        <v>-3.1055900621117516E-3</v>
      </c>
      <c r="F216" s="72">
        <v>-0.20271940667490729</v>
      </c>
      <c r="G216" s="72">
        <v>0.14280925243043918</v>
      </c>
      <c r="H216" s="72">
        <v>0.28628230616302197</v>
      </c>
    </row>
    <row r="217" spans="2:8" ht="15" hidden="1" customHeight="1" outlineLevel="1">
      <c r="B217" s="63" t="s">
        <v>88</v>
      </c>
      <c r="C217" s="72">
        <v>-0.1382867206172167</v>
      </c>
      <c r="D217" s="72">
        <v>-0.24618423415334889</v>
      </c>
      <c r="E217" s="72">
        <v>-0.21598233995584992</v>
      </c>
      <c r="F217" s="72">
        <v>-4.5876288659793762E-2</v>
      </c>
      <c r="G217" s="72">
        <v>6.1428261341436974E-2</v>
      </c>
      <c r="H217" s="72">
        <v>0.79656862745098045</v>
      </c>
    </row>
    <row r="218" spans="2:8" ht="15" hidden="1" customHeight="1" outlineLevel="1">
      <c r="B218" s="63" t="s">
        <v>87</v>
      </c>
      <c r="C218" s="72">
        <v>0.20012455885405855</v>
      </c>
      <c r="D218" s="72">
        <v>-0.11399575171111631</v>
      </c>
      <c r="E218" s="72">
        <v>0.1965701342824786</v>
      </c>
      <c r="F218" s="72">
        <v>0.55105105105105112</v>
      </c>
      <c r="G218" s="72">
        <v>0.46292417260159202</v>
      </c>
      <c r="H218" s="72">
        <v>1.0222929936305731</v>
      </c>
    </row>
    <row r="219" spans="2:8" ht="15" hidden="1" customHeight="1" outlineLevel="1">
      <c r="B219" s="63" t="s">
        <v>86</v>
      </c>
      <c r="C219" s="72">
        <v>9.5176664516591458E-2</v>
      </c>
      <c r="D219" s="72">
        <v>-0.1140495867768595</v>
      </c>
      <c r="E219" s="72">
        <v>2.1263386621139135E-2</v>
      </c>
      <c r="F219" s="72">
        <v>0.30194104960460111</v>
      </c>
      <c r="G219" s="72">
        <v>0.42409090909090907</v>
      </c>
      <c r="H219" s="72">
        <v>0.87197231833910038</v>
      </c>
    </row>
    <row r="220" spans="2:8" ht="15" hidden="1" customHeight="1" outlineLevel="1">
      <c r="B220" s="63" t="s">
        <v>85</v>
      </c>
      <c r="C220" s="72">
        <v>-1.3203648641838428E-2</v>
      </c>
      <c r="D220" s="72">
        <v>1.0732617825478297E-2</v>
      </c>
      <c r="E220" s="72">
        <v>-7.7159187129551277E-2</v>
      </c>
      <c r="F220" s="72">
        <v>0.15913555992141459</v>
      </c>
      <c r="G220" s="72">
        <v>3.0375223347230529E-2</v>
      </c>
      <c r="H220" s="72">
        <v>-6.9930069930069783E-3</v>
      </c>
    </row>
    <row r="221" spans="2:8" ht="15" hidden="1" customHeight="1" outlineLevel="1">
      <c r="B221" s="63" t="s">
        <v>84</v>
      </c>
      <c r="C221" s="72">
        <v>0.19131872674658945</v>
      </c>
      <c r="D221" s="72">
        <v>0.32467013194722116</v>
      </c>
      <c r="E221" s="72">
        <v>7.8549848942598199E-2</v>
      </c>
      <c r="F221" s="72">
        <v>0.27136431784107939</v>
      </c>
      <c r="G221" s="72">
        <v>0.22217537942664412</v>
      </c>
      <c r="H221" s="72">
        <v>0.65517241379310343</v>
      </c>
    </row>
    <row r="222" spans="2:8" ht="15" hidden="1" customHeight="1" outlineLevel="1">
      <c r="B222" s="63" t="s">
        <v>83</v>
      </c>
      <c r="C222" s="72">
        <v>0.12692979900961254</v>
      </c>
      <c r="D222" s="72">
        <v>0.22318125770653507</v>
      </c>
      <c r="E222" s="72">
        <v>0.17286914765906358</v>
      </c>
      <c r="F222" s="72">
        <v>0.11655629139072854</v>
      </c>
      <c r="G222" s="72">
        <v>-0.12540192926045013</v>
      </c>
      <c r="H222" s="72">
        <v>0.53448275862068972</v>
      </c>
    </row>
    <row r="223" spans="2:8" ht="15" hidden="1" customHeight="1" outlineLevel="1">
      <c r="B223" s="63" t="s">
        <v>82</v>
      </c>
      <c r="C223" s="72">
        <v>0.12166219839142101</v>
      </c>
      <c r="D223" s="72">
        <v>0.42212411086583268</v>
      </c>
      <c r="E223" s="72">
        <v>-8.2316760635571473E-2</v>
      </c>
      <c r="F223" s="72">
        <v>-1.4492753623188359E-2</v>
      </c>
      <c r="G223" s="72">
        <v>0.40725657164013329</v>
      </c>
      <c r="H223" s="72">
        <v>0.70408163265306123</v>
      </c>
    </row>
    <row r="224" spans="2:8" ht="15" hidden="1" customHeight="1" outlineLevel="1">
      <c r="B224" s="63" t="s">
        <v>81</v>
      </c>
      <c r="C224" s="72">
        <v>9.8215474763617028E-2</v>
      </c>
      <c r="D224" s="72">
        <v>0.36066452304394425</v>
      </c>
      <c r="E224" s="72">
        <v>-3.0244707176244612E-3</v>
      </c>
      <c r="F224" s="72">
        <v>-0.14209320091673028</v>
      </c>
      <c r="G224" s="72">
        <v>0.11775200713648526</v>
      </c>
      <c r="H224" s="72">
        <v>0.1583514099783081</v>
      </c>
    </row>
    <row r="225" spans="2:8" ht="15" hidden="1" customHeight="1" outlineLevel="1">
      <c r="B225" s="63" t="s">
        <v>80</v>
      </c>
      <c r="C225" s="72">
        <v>2.8346228939185814E-2</v>
      </c>
      <c r="D225" s="72">
        <v>0.24425456688273428</v>
      </c>
      <c r="E225" s="72">
        <v>-5.1153902689989761E-2</v>
      </c>
      <c r="F225" s="72">
        <v>-0.31407648494711149</v>
      </c>
      <c r="G225" s="72">
        <v>0.12480739599383672</v>
      </c>
      <c r="H225" s="72">
        <v>0.11842105263157898</v>
      </c>
    </row>
    <row r="226" spans="2:8" ht="15" hidden="1" customHeight="1" outlineLevel="1">
      <c r="B226" s="63" t="s">
        <v>79</v>
      </c>
      <c r="C226" s="72">
        <v>-0.11969063805900326</v>
      </c>
      <c r="D226" s="72">
        <v>0.11804984935634066</v>
      </c>
      <c r="E226" s="72">
        <v>-0.21779368213228034</v>
      </c>
      <c r="F226" s="72">
        <v>-0.32012678288431062</v>
      </c>
      <c r="G226" s="72">
        <v>-0.10992063492063497</v>
      </c>
      <c r="H226" s="72">
        <v>0.19354838709677424</v>
      </c>
    </row>
    <row r="227" spans="2:8" ht="15" customHeight="1" collapsed="1">
      <c r="B227" s="65">
        <v>1995</v>
      </c>
      <c r="C227" s="67">
        <v>5.572284399709404E-2</v>
      </c>
      <c r="D227" s="67">
        <v>8.3258074226981504E-2</v>
      </c>
      <c r="E227" s="67">
        <v>-3.7959721780242983E-3</v>
      </c>
      <c r="F227" s="67">
        <v>4.5922674320445722E-2</v>
      </c>
      <c r="G227" s="67">
        <v>0.12679814740974749</v>
      </c>
      <c r="H227" s="67">
        <v>0.41182246661429689</v>
      </c>
    </row>
    <row r="228" spans="2:8" ht="15" hidden="1" customHeight="1" outlineLevel="1">
      <c r="B228" s="63" t="s">
        <v>90</v>
      </c>
      <c r="C228" s="72">
        <v>-0.19095959942382879</v>
      </c>
      <c r="D228" s="72">
        <v>0.16316403969643889</v>
      </c>
      <c r="E228" s="72">
        <v>-0.49038849307702648</v>
      </c>
      <c r="F228" s="72">
        <v>-0.24212736179146255</v>
      </c>
      <c r="G228" s="72">
        <v>0.30141287284144425</v>
      </c>
      <c r="H228" s="72">
        <v>0.20053475935828868</v>
      </c>
    </row>
    <row r="229" spans="2:8" ht="15" hidden="1" customHeight="1" outlineLevel="1">
      <c r="B229" s="63" t="s">
        <v>89</v>
      </c>
      <c r="C229" s="72">
        <v>5.4990845381652775E-2</v>
      </c>
      <c r="D229" s="72">
        <v>0.23203285420944564</v>
      </c>
      <c r="E229" s="72">
        <v>-0.12468975298428087</v>
      </c>
      <c r="F229" s="72">
        <v>0.31758957654723119</v>
      </c>
      <c r="G229" s="72">
        <v>0.29582971329278895</v>
      </c>
      <c r="H229" s="72">
        <v>0.14578587699316636</v>
      </c>
    </row>
    <row r="230" spans="2:8" ht="15" hidden="1" customHeight="1" outlineLevel="1">
      <c r="B230" s="63" t="s">
        <v>88</v>
      </c>
      <c r="C230" s="72">
        <v>8.3602162751601705E-2</v>
      </c>
      <c r="D230" s="72">
        <v>0.21806649168853887</v>
      </c>
      <c r="E230" s="72">
        <v>4.2817679558011079E-2</v>
      </c>
      <c r="F230" s="72">
        <v>-0.20654396728016355</v>
      </c>
      <c r="G230" s="72">
        <v>0.25122216186854973</v>
      </c>
      <c r="H230" s="72">
        <v>-9.3333333333333379E-2</v>
      </c>
    </row>
    <row r="231" spans="2:8" ht="15" hidden="1" customHeight="1" outlineLevel="1">
      <c r="B231" s="63" t="s">
        <v>87</v>
      </c>
      <c r="C231" s="72">
        <v>-3.169391584025727E-2</v>
      </c>
      <c r="D231" s="72">
        <v>-1.3274336283185861E-2</v>
      </c>
      <c r="E231" s="72">
        <v>-5.1848443012732059E-2</v>
      </c>
      <c r="F231" s="72">
        <v>-0.18532110091743115</v>
      </c>
      <c r="G231" s="72">
        <v>9.7471264367816168E-2</v>
      </c>
      <c r="H231" s="72">
        <v>4.3189368770764069E-2</v>
      </c>
    </row>
    <row r="232" spans="2:8" ht="15" hidden="1" customHeight="1" outlineLevel="1">
      <c r="B232" s="63" t="s">
        <v>86</v>
      </c>
      <c r="C232" s="72">
        <v>6.1548995739501011E-2</v>
      </c>
      <c r="D232" s="72">
        <v>-0.16914625772487979</v>
      </c>
      <c r="E232" s="72">
        <v>0.22281267792750037</v>
      </c>
      <c r="F232" s="72">
        <v>-3.2684283727399177E-2</v>
      </c>
      <c r="G232" s="72">
        <v>0.24504810413129596</v>
      </c>
      <c r="H232" s="72">
        <v>-3.9867109634551534E-2</v>
      </c>
    </row>
    <row r="233" spans="2:8" ht="15" hidden="1" customHeight="1" outlineLevel="1">
      <c r="B233" s="63" t="s">
        <v>85</v>
      </c>
      <c r="C233" s="72">
        <v>0.21141636141636133</v>
      </c>
      <c r="D233" s="72">
        <v>-2.9218573046432605E-2</v>
      </c>
      <c r="E233" s="72">
        <v>0.26107848371596365</v>
      </c>
      <c r="F233" s="72">
        <v>0.2354368932038835</v>
      </c>
      <c r="G233" s="72">
        <v>0.33095521204914791</v>
      </c>
      <c r="H233" s="72">
        <v>1.3675496688741724</v>
      </c>
    </row>
    <row r="234" spans="2:8" ht="15" hidden="1" customHeight="1" outlineLevel="1">
      <c r="B234" s="63" t="s">
        <v>84</v>
      </c>
      <c r="C234" s="72">
        <v>4.9822064056939563E-2</v>
      </c>
      <c r="D234" s="72">
        <v>-0.19581993569131828</v>
      </c>
      <c r="E234" s="72">
        <v>0.13837750354036005</v>
      </c>
      <c r="F234" s="72">
        <v>-3.7518037518037506E-2</v>
      </c>
      <c r="G234" s="72">
        <v>0.28216216216216217</v>
      </c>
      <c r="H234" s="72">
        <v>0.125</v>
      </c>
    </row>
    <row r="235" spans="2:8" ht="15" hidden="1" customHeight="1" outlineLevel="1">
      <c r="B235" s="63" t="s">
        <v>83</v>
      </c>
      <c r="C235" s="72">
        <v>-2.075162233473582E-2</v>
      </c>
      <c r="D235" s="72">
        <v>-0.1036197844708483</v>
      </c>
      <c r="E235" s="72">
        <v>-0.11945031712473575</v>
      </c>
      <c r="F235" s="72">
        <v>0.19085173501577279</v>
      </c>
      <c r="G235" s="72">
        <v>0.30978006551240056</v>
      </c>
      <c r="H235" s="72">
        <v>-7.6923076923076872E-2</v>
      </c>
    </row>
    <row r="236" spans="2:8" ht="15" hidden="1" customHeight="1" outlineLevel="1">
      <c r="B236" s="63" t="s">
        <v>82</v>
      </c>
      <c r="C236" s="72">
        <v>0.31606802625079378</v>
      </c>
      <c r="D236" s="72">
        <v>0.44523218716767099</v>
      </c>
      <c r="E236" s="72">
        <v>0.39596451058958215</v>
      </c>
      <c r="F236" s="72">
        <v>0.30582891748675256</v>
      </c>
      <c r="G236" s="72">
        <v>0.28741658722592955</v>
      </c>
      <c r="H236" s="72">
        <v>-0.58430540827147404</v>
      </c>
    </row>
    <row r="237" spans="2:8" ht="15" hidden="1" customHeight="1" outlineLevel="1">
      <c r="B237" s="63" t="s">
        <v>81</v>
      </c>
      <c r="C237" s="72">
        <v>0.14510102935569957</v>
      </c>
      <c r="D237" s="72">
        <v>0.44932038834951449</v>
      </c>
      <c r="E237" s="72">
        <v>4.5415349238286939E-2</v>
      </c>
      <c r="F237" s="72">
        <v>0.41820151679306616</v>
      </c>
      <c r="G237" s="72">
        <v>0.34090909090909083</v>
      </c>
      <c r="H237" s="72">
        <v>-0.5329280648429584</v>
      </c>
    </row>
    <row r="238" spans="2:8" ht="15" hidden="1" customHeight="1" outlineLevel="1">
      <c r="B238" s="63" t="s">
        <v>80</v>
      </c>
      <c r="C238" s="72">
        <v>-0.20513852166915736</v>
      </c>
      <c r="D238" s="72">
        <v>0.30789980732177269</v>
      </c>
      <c r="E238" s="72">
        <v>-0.38036251024683487</v>
      </c>
      <c r="F238" s="72">
        <v>0.30190677966101687</v>
      </c>
      <c r="G238" s="72">
        <v>5.3571428571428603E-2</v>
      </c>
      <c r="H238" s="72">
        <v>-0.55813953488372092</v>
      </c>
    </row>
    <row r="239" spans="2:8" ht="15" hidden="1" customHeight="1" outlineLevel="1">
      <c r="B239" s="63" t="s">
        <v>79</v>
      </c>
      <c r="C239" s="72">
        <v>-0.19947074096265227</v>
      </c>
      <c r="D239" s="72">
        <v>0.33248175182481754</v>
      </c>
      <c r="E239" s="72">
        <v>-0.36538762725137042</v>
      </c>
      <c r="F239" s="72">
        <v>0.37622682660850604</v>
      </c>
      <c r="G239" s="72">
        <v>-2.7027027027026973E-2</v>
      </c>
      <c r="H239" s="72">
        <v>-0.50939663699307614</v>
      </c>
    </row>
    <row r="240" spans="2:8" ht="15" customHeight="1" collapsed="1">
      <c r="B240" s="65">
        <v>1994</v>
      </c>
      <c r="C240" s="67">
        <v>1.5107064035355E-2</v>
      </c>
      <c r="D240" s="67">
        <v>0.1087376326141376</v>
      </c>
      <c r="E240" s="67">
        <v>-7.672612801678913E-2</v>
      </c>
      <c r="F240" s="67">
        <v>7.1583644916174194E-2</v>
      </c>
      <c r="G240" s="67">
        <v>0.22775371869704397</v>
      </c>
      <c r="H240" s="67">
        <v>-0.24551785449696251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0.27198244418855616</v>
      </c>
      <c r="E7" s="40">
        <v>0.42458295904648791</v>
      </c>
      <c r="F7" s="40">
        <v>0.1909857660471089</v>
      </c>
      <c r="G7" s="40">
        <v>0.10175980129136497</v>
      </c>
      <c r="H7" s="40">
        <v>1.0689029426482026E-2</v>
      </c>
    </row>
    <row r="8" spans="2:8" ht="15" customHeight="1">
      <c r="B8" s="46">
        <v>2009</v>
      </c>
      <c r="C8" s="74">
        <v>1</v>
      </c>
      <c r="D8" s="74">
        <v>0.2929055213957989</v>
      </c>
      <c r="E8" s="74">
        <v>0.43415212709510287</v>
      </c>
      <c r="F8" s="74">
        <v>0.14906832298136646</v>
      </c>
      <c r="G8" s="74">
        <v>0.10201941383938325</v>
      </c>
      <c r="H8" s="74">
        <v>2.1854614688348574E-2</v>
      </c>
    </row>
    <row r="9" spans="2:8" ht="15" customHeight="1">
      <c r="B9" s="46">
        <v>2008</v>
      </c>
      <c r="C9" s="74">
        <v>1</v>
      </c>
      <c r="D9" s="74">
        <v>0.23192429087802999</v>
      </c>
      <c r="E9" s="74">
        <v>0.43886394649944271</v>
      </c>
      <c r="F9" s="74">
        <v>0.15209012593881185</v>
      </c>
      <c r="G9" s="74">
        <v>0.13993895769747602</v>
      </c>
      <c r="H9" s="74">
        <v>3.7182678986239441E-2</v>
      </c>
    </row>
    <row r="10" spans="2:8" ht="15" customHeight="1">
      <c r="B10" s="46">
        <v>2007</v>
      </c>
      <c r="C10" s="74">
        <v>1</v>
      </c>
      <c r="D10" s="74">
        <v>0.23440074169429123</v>
      </c>
      <c r="E10" s="74">
        <v>0.43425800556270716</v>
      </c>
      <c r="F10" s="74">
        <v>0.16494027093185351</v>
      </c>
      <c r="G10" s="74">
        <v>0.1580502511222128</v>
      </c>
      <c r="H10" s="74">
        <v>8.350730688935281E-3</v>
      </c>
    </row>
    <row r="11" spans="2:8" ht="15" customHeight="1">
      <c r="B11" s="46">
        <v>2006</v>
      </c>
      <c r="C11" s="74">
        <v>1</v>
      </c>
      <c r="D11" s="74">
        <v>0.22339318677630474</v>
      </c>
      <c r="E11" s="74">
        <v>0.44094646752810873</v>
      </c>
      <c r="F11" s="74">
        <v>0.17044806175532806</v>
      </c>
      <c r="G11" s="74">
        <v>0.16521228394025844</v>
      </c>
      <c r="H11" s="74">
        <v>0</v>
      </c>
    </row>
    <row r="12" spans="2:8" ht="15" customHeight="1">
      <c r="B12" s="46">
        <v>2005</v>
      </c>
      <c r="C12" s="74">
        <v>1</v>
      </c>
      <c r="D12" s="74">
        <v>0.22454308093994779</v>
      </c>
      <c r="E12" s="74">
        <v>0.52480417754569186</v>
      </c>
      <c r="F12" s="74">
        <v>9.546516421602308E-2</v>
      </c>
      <c r="G12" s="74">
        <v>0.14236635976363887</v>
      </c>
      <c r="H12" s="74">
        <v>1.2821217534698365E-2</v>
      </c>
    </row>
    <row r="13" spans="2:8" ht="15" customHeight="1">
      <c r="B13" s="46">
        <v>2004</v>
      </c>
      <c r="C13" s="74">
        <v>1</v>
      </c>
      <c r="D13" s="74">
        <v>0.22791140265630061</v>
      </c>
      <c r="E13" s="74">
        <v>0.52088394881762223</v>
      </c>
      <c r="F13" s="74">
        <v>7.4536362163913183E-2</v>
      </c>
      <c r="G13" s="74">
        <v>0.16005628441852932</v>
      </c>
      <c r="H13" s="74">
        <v>1.6612001943634595E-2</v>
      </c>
    </row>
    <row r="14" spans="2:8" ht="15" customHeight="1">
      <c r="B14" s="46">
        <v>2003</v>
      </c>
      <c r="C14" s="74">
        <v>1</v>
      </c>
      <c r="D14" s="74">
        <v>0.258743234533238</v>
      </c>
      <c r="E14" s="74">
        <v>0.45606088699352809</v>
      </c>
      <c r="F14" s="74">
        <v>8.7083587176295038E-2</v>
      </c>
      <c r="G14" s="74">
        <v>0.18192814699052615</v>
      </c>
      <c r="H14" s="74">
        <v>1.6184144306412736E-2</v>
      </c>
    </row>
    <row r="15" spans="2:8" ht="15" customHeight="1">
      <c r="B15" s="46">
        <v>2002</v>
      </c>
      <c r="C15" s="74">
        <v>1</v>
      </c>
      <c r="D15" s="74">
        <v>0.27665483837158816</v>
      </c>
      <c r="E15" s="74">
        <v>0.45963407147883634</v>
      </c>
      <c r="F15" s="74">
        <v>8.1255895431882497E-2</v>
      </c>
      <c r="G15" s="74">
        <v>0.16586563655691805</v>
      </c>
      <c r="H15" s="74">
        <v>1.6589558160774977E-2</v>
      </c>
    </row>
    <row r="16" spans="2:8" ht="15" customHeight="1">
      <c r="B16" s="46">
        <v>2001</v>
      </c>
      <c r="C16" s="74">
        <v>1</v>
      </c>
      <c r="D16" s="74">
        <v>0.24888022407857557</v>
      </c>
      <c r="E16" s="74">
        <v>0.45367891119529141</v>
      </c>
      <c r="F16" s="74">
        <v>8.0630035906864253E-2</v>
      </c>
      <c r="G16" s="74">
        <v>0.19022000666312944</v>
      </c>
      <c r="H16" s="74">
        <v>2.6590822156139334E-2</v>
      </c>
    </row>
    <row r="17" spans="2:10" ht="15" customHeight="1">
      <c r="B17" s="46">
        <v>2000</v>
      </c>
      <c r="C17" s="74">
        <v>1</v>
      </c>
      <c r="D17" s="74">
        <v>0.25269648896333202</v>
      </c>
      <c r="E17" s="74">
        <v>0.43673519464862964</v>
      </c>
      <c r="F17" s="74">
        <v>0.10321871699401491</v>
      </c>
      <c r="G17" s="74">
        <v>0.1829558426594689</v>
      </c>
      <c r="H17" s="74">
        <v>2.4393756734554531E-2</v>
      </c>
    </row>
    <row r="18" spans="2:10" ht="15" customHeight="1">
      <c r="B18" s="46">
        <v>1999</v>
      </c>
      <c r="C18" s="74">
        <v>1</v>
      </c>
      <c r="D18" s="74">
        <v>0.25450137338188678</v>
      </c>
      <c r="E18" s="74">
        <v>0.45322564351720457</v>
      </c>
      <c r="F18" s="74">
        <v>9.0017846748861124E-2</v>
      </c>
      <c r="G18" s="74">
        <v>0.17728411927978027</v>
      </c>
      <c r="H18" s="74">
        <v>2.4971017072267308E-2</v>
      </c>
    </row>
    <row r="19" spans="2:10" ht="15" customHeight="1">
      <c r="B19" s="46">
        <v>1998</v>
      </c>
      <c r="C19" s="74">
        <v>1</v>
      </c>
      <c r="D19" s="74">
        <v>0.25048831136788863</v>
      </c>
      <c r="E19" s="74">
        <v>0.46459691181610707</v>
      </c>
      <c r="F19" s="74">
        <v>9.1358430824269588E-2</v>
      </c>
      <c r="G19" s="74">
        <v>0.16774472109710714</v>
      </c>
      <c r="H19" s="74">
        <v>2.5811624894627547E-2</v>
      </c>
    </row>
    <row r="20" spans="2:10" ht="15" customHeight="1">
      <c r="B20" s="46">
        <v>1997</v>
      </c>
      <c r="C20" s="74">
        <v>1</v>
      </c>
      <c r="D20" s="74">
        <v>0.24892293632735277</v>
      </c>
      <c r="E20" s="74">
        <v>0.46837349397590361</v>
      </c>
      <c r="F20" s="74">
        <v>7.9334365325077399E-2</v>
      </c>
      <c r="G20" s="74">
        <v>0.17826103174307137</v>
      </c>
      <c r="H20" s="74">
        <v>2.5108172628594876E-2</v>
      </c>
    </row>
    <row r="21" spans="2:10" ht="15" customHeight="1">
      <c r="B21" s="46">
        <v>1996</v>
      </c>
      <c r="C21" s="74">
        <v>1</v>
      </c>
      <c r="D21" s="74">
        <v>0.22374875757478599</v>
      </c>
      <c r="E21" s="74">
        <v>0.46213942949971676</v>
      </c>
      <c r="F21" s="74">
        <v>8.2673378434704542E-2</v>
      </c>
      <c r="G21" s="74">
        <v>0.19189992198104033</v>
      </c>
      <c r="H21" s="74">
        <v>3.953851250975237E-2</v>
      </c>
    </row>
    <row r="22" spans="2:10" ht="15" customHeight="1">
      <c r="B22" s="46">
        <v>1995</v>
      </c>
      <c r="C22" s="74">
        <v>1</v>
      </c>
      <c r="D22" s="74">
        <v>0.25120797036047132</v>
      </c>
      <c r="E22" s="74">
        <v>0.43708331878948653</v>
      </c>
      <c r="F22" s="74">
        <v>9.2673391741422043E-2</v>
      </c>
      <c r="G22" s="74">
        <v>0.18318764554235251</v>
      </c>
      <c r="H22" s="74">
        <v>3.5847673566267585E-2</v>
      </c>
    </row>
    <row r="23" spans="2:10" ht="15" customHeight="1">
      <c r="B23" s="46">
        <v>1994</v>
      </c>
      <c r="C23" s="74">
        <v>1</v>
      </c>
      <c r="D23" s="74">
        <v>0.24482253971930637</v>
      </c>
      <c r="E23" s="74">
        <v>0.46319712778614219</v>
      </c>
      <c r="F23" s="74">
        <v>9.3541730277219182E-2</v>
      </c>
      <c r="G23" s="74">
        <v>0.17163267669695406</v>
      </c>
      <c r="H23" s="74">
        <v>2.680592552037819E-2</v>
      </c>
    </row>
    <row r="24" spans="2:10" ht="15" customHeight="1">
      <c r="B24" s="46">
        <v>1993</v>
      </c>
      <c r="C24" s="74">
        <v>1</v>
      </c>
      <c r="D24" s="74">
        <v>0.22414778951643502</v>
      </c>
      <c r="E24" s="74">
        <v>0.50926890787736934</v>
      </c>
      <c r="F24" s="74">
        <v>8.8611721200656218E-2</v>
      </c>
      <c r="G24" s="74">
        <v>0.14190593755176856</v>
      </c>
      <c r="H24" s="74">
        <v>3.6065643853770889E-2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31062</v>
      </c>
      <c r="D7" s="83">
        <v>1</v>
      </c>
      <c r="E7" s="82">
        <v>41379</v>
      </c>
      <c r="F7" s="83">
        <v>1</v>
      </c>
      <c r="G7" s="83">
        <v>0.33214216727834656</v>
      </c>
    </row>
    <row r="8" spans="2:7" ht="15" customHeight="1">
      <c r="B8" s="84" t="s">
        <v>111</v>
      </c>
      <c r="C8" s="85">
        <v>21838</v>
      </c>
      <c r="D8" s="86">
        <v>0.70304552185950675</v>
      </c>
      <c r="E8" s="85">
        <v>31337</v>
      </c>
      <c r="F8" s="86">
        <v>0.75731651320718241</v>
      </c>
      <c r="G8" s="87">
        <v>0.43497573037823978</v>
      </c>
    </row>
    <row r="9" spans="2:7" ht="15" customHeight="1">
      <c r="B9" s="84" t="s">
        <v>112</v>
      </c>
      <c r="C9" s="85">
        <v>9224</v>
      </c>
      <c r="D9" s="86">
        <v>0.29695447814049319</v>
      </c>
      <c r="E9" s="85">
        <v>10042</v>
      </c>
      <c r="F9" s="86">
        <v>0.24268348679281762</v>
      </c>
      <c r="G9" s="87">
        <v>8.8681699913269726E-2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1981</v>
      </c>
      <c r="D8" s="72">
        <v>0.27971576227390171</v>
      </c>
      <c r="E8" s="97">
        <v>753</v>
      </c>
      <c r="F8" s="57">
        <v>0.16744186046511622</v>
      </c>
      <c r="G8" s="36">
        <v>2734</v>
      </c>
      <c r="H8" s="72">
        <v>0.24669402644778837</v>
      </c>
    </row>
    <row r="9" spans="2:8">
      <c r="B9" s="63" t="s">
        <v>89</v>
      </c>
      <c r="C9" s="36">
        <v>2970</v>
      </c>
      <c r="D9" s="72">
        <v>0.30434782608695654</v>
      </c>
      <c r="E9" s="97">
        <v>791</v>
      </c>
      <c r="F9" s="57">
        <v>-0.10722347629796836</v>
      </c>
      <c r="G9" s="36">
        <v>3761</v>
      </c>
      <c r="H9" s="72">
        <v>0.18906101802086628</v>
      </c>
    </row>
    <row r="10" spans="2:8">
      <c r="B10" s="63" t="s">
        <v>88</v>
      </c>
      <c r="C10" s="36">
        <v>4738</v>
      </c>
      <c r="D10" s="72">
        <v>0.65375218150087266</v>
      </c>
      <c r="E10" s="97">
        <v>1431</v>
      </c>
      <c r="F10" s="57">
        <v>0.11971830985915499</v>
      </c>
      <c r="G10" s="36">
        <v>6169</v>
      </c>
      <c r="H10" s="72">
        <v>0.48901762008206617</v>
      </c>
    </row>
    <row r="11" spans="2:8">
      <c r="B11" s="63" t="s">
        <v>87</v>
      </c>
      <c r="C11" s="36">
        <v>2293</v>
      </c>
      <c r="D11" s="72">
        <v>0.39053972104305634</v>
      </c>
      <c r="E11" s="97">
        <v>681</v>
      </c>
      <c r="F11" s="57">
        <v>-0.19024970273483943</v>
      </c>
      <c r="G11" s="36">
        <v>2974</v>
      </c>
      <c r="H11" s="72">
        <v>0.19437751004016057</v>
      </c>
    </row>
    <row r="12" spans="2:8">
      <c r="B12" s="63" t="s">
        <v>86</v>
      </c>
      <c r="C12" s="36">
        <v>2505</v>
      </c>
      <c r="D12" s="72">
        <v>0.78800856531049246</v>
      </c>
      <c r="E12" s="97">
        <v>384</v>
      </c>
      <c r="F12" s="57">
        <v>-0.17241379310344829</v>
      </c>
      <c r="G12" s="36">
        <v>2889</v>
      </c>
      <c r="H12" s="72">
        <v>0.54906166219839148</v>
      </c>
    </row>
    <row r="13" spans="2:8">
      <c r="B13" s="63" t="s">
        <v>85</v>
      </c>
      <c r="C13" s="36">
        <v>3158</v>
      </c>
      <c r="D13" s="72">
        <v>0.42637759710930445</v>
      </c>
      <c r="E13" s="97">
        <v>1134</v>
      </c>
      <c r="F13" s="57">
        <v>0.13969849246231147</v>
      </c>
      <c r="G13" s="36">
        <v>4292</v>
      </c>
      <c r="H13" s="72">
        <v>0.33748831411654723</v>
      </c>
    </row>
    <row r="14" spans="2:8">
      <c r="B14" s="63" t="s">
        <v>84</v>
      </c>
      <c r="C14" s="36">
        <v>1876</v>
      </c>
      <c r="D14" s="72">
        <v>0.36734693877551017</v>
      </c>
      <c r="E14" s="97">
        <v>509</v>
      </c>
      <c r="F14" s="57">
        <v>-0.12241379310344824</v>
      </c>
      <c r="G14" s="36">
        <v>2385</v>
      </c>
      <c r="H14" s="72">
        <v>0.22182377049180335</v>
      </c>
    </row>
    <row r="15" spans="2:8">
      <c r="B15" s="63" t="s">
        <v>83</v>
      </c>
      <c r="C15" s="36">
        <v>2374</v>
      </c>
      <c r="D15" s="72">
        <v>0.44403892944038925</v>
      </c>
      <c r="E15" s="97">
        <v>545</v>
      </c>
      <c r="F15" s="57">
        <v>-0.21807747489239593</v>
      </c>
      <c r="G15" s="36">
        <v>2919</v>
      </c>
      <c r="H15" s="72">
        <v>0.24690303289192661</v>
      </c>
    </row>
    <row r="16" spans="2:8">
      <c r="B16" s="63" t="s">
        <v>82</v>
      </c>
      <c r="C16" s="36">
        <v>3055</v>
      </c>
      <c r="D16" s="72">
        <v>0.55946911689637568</v>
      </c>
      <c r="E16" s="97">
        <v>998</v>
      </c>
      <c r="F16" s="57">
        <v>0.17136150234741776</v>
      </c>
      <c r="G16" s="36">
        <v>4053</v>
      </c>
      <c r="H16" s="72">
        <v>0.44183564567769484</v>
      </c>
    </row>
    <row r="17" spans="2:12">
      <c r="B17" s="63" t="s">
        <v>81</v>
      </c>
      <c r="C17" s="36">
        <v>2473</v>
      </c>
      <c r="D17" s="72">
        <v>0.53126934984520124</v>
      </c>
      <c r="E17" s="97">
        <v>612</v>
      </c>
      <c r="F17" s="57">
        <v>-0.12571428571428567</v>
      </c>
      <c r="G17" s="36">
        <v>3085</v>
      </c>
      <c r="H17" s="72">
        <v>0.33261339092872566</v>
      </c>
    </row>
    <row r="18" spans="2:12">
      <c r="B18" s="63" t="s">
        <v>80</v>
      </c>
      <c r="C18" s="36">
        <v>2198</v>
      </c>
      <c r="D18" s="72">
        <v>0.25242165242165249</v>
      </c>
      <c r="E18" s="97">
        <v>1398</v>
      </c>
      <c r="F18" s="57">
        <v>1.3031301482701814</v>
      </c>
      <c r="G18" s="36">
        <v>3596</v>
      </c>
      <c r="H18" s="72">
        <v>0.52243861134631664</v>
      </c>
    </row>
    <row r="19" spans="2:12">
      <c r="B19" s="63" t="s">
        <v>79</v>
      </c>
      <c r="C19" s="36">
        <v>1716</v>
      </c>
      <c r="D19" s="72">
        <v>0.1150097465886939</v>
      </c>
      <c r="E19" s="97">
        <v>806</v>
      </c>
      <c r="F19" s="57">
        <v>0.18703976435935199</v>
      </c>
      <c r="G19" s="36">
        <v>2522</v>
      </c>
      <c r="H19" s="72">
        <v>0.13706041478809738</v>
      </c>
    </row>
    <row r="20" spans="2:12" ht="30" customHeight="1">
      <c r="B20" s="98" t="s">
        <v>290</v>
      </c>
      <c r="C20" s="99">
        <v>31337</v>
      </c>
      <c r="D20" s="100">
        <v>0.43497573037823978</v>
      </c>
      <c r="E20" s="99">
        <v>10042</v>
      </c>
      <c r="F20" s="100">
        <v>8.8681699913269796E-2</v>
      </c>
      <c r="G20" s="99">
        <v>41379</v>
      </c>
      <c r="H20" s="100">
        <v>0.33214216727834645</v>
      </c>
      <c r="J20" s="101"/>
      <c r="K20" s="101"/>
      <c r="L20" s="101"/>
    </row>
    <row r="21" spans="2:12" outlineLevel="1">
      <c r="B21" s="63" t="s">
        <v>90</v>
      </c>
      <c r="C21" s="36">
        <v>1548</v>
      </c>
      <c r="D21" s="72">
        <v>8.1761006289308158E-2</v>
      </c>
      <c r="E21" s="97">
        <v>645</v>
      </c>
      <c r="F21" s="57">
        <v>-0.10292072322670376</v>
      </c>
      <c r="G21" s="36">
        <v>2193</v>
      </c>
      <c r="H21" s="72">
        <v>2.0000000000000018E-2</v>
      </c>
    </row>
    <row r="22" spans="2:12" outlineLevel="1">
      <c r="B22" s="63" t="s">
        <v>89</v>
      </c>
      <c r="C22" s="36">
        <v>2277</v>
      </c>
      <c r="D22" s="72">
        <v>0.15701219512195119</v>
      </c>
      <c r="E22" s="97">
        <v>886</v>
      </c>
      <c r="F22" s="57">
        <v>0.23398328690807801</v>
      </c>
      <c r="G22" s="36">
        <v>3163</v>
      </c>
      <c r="H22" s="72">
        <v>0.17758749069247948</v>
      </c>
    </row>
    <row r="23" spans="2:12" outlineLevel="1">
      <c r="B23" s="63" t="s">
        <v>88</v>
      </c>
      <c r="C23" s="36">
        <v>2865</v>
      </c>
      <c r="D23" s="72">
        <v>0.19424760316798673</v>
      </c>
      <c r="E23" s="97">
        <v>1278</v>
      </c>
      <c r="F23" s="57">
        <v>1.3481363996827866E-2</v>
      </c>
      <c r="G23" s="36">
        <v>4143</v>
      </c>
      <c r="H23" s="72">
        <v>0.13196721311475401</v>
      </c>
    </row>
    <row r="24" spans="2:12" outlineLevel="1">
      <c r="B24" s="63" t="s">
        <v>87</v>
      </c>
      <c r="C24" s="36">
        <v>1649</v>
      </c>
      <c r="D24" s="72">
        <v>-1.2113870381587066E-3</v>
      </c>
      <c r="E24" s="97">
        <v>841</v>
      </c>
      <c r="F24" s="57">
        <v>0.15205479452054793</v>
      </c>
      <c r="G24" s="36">
        <v>2490</v>
      </c>
      <c r="H24" s="72">
        <v>4.5779084418311689E-2</v>
      </c>
    </row>
    <row r="25" spans="2:12" outlineLevel="1">
      <c r="B25" s="63" t="s">
        <v>86</v>
      </c>
      <c r="C25" s="36">
        <v>1401</v>
      </c>
      <c r="D25" s="72">
        <v>-2.5052192066805867E-2</v>
      </c>
      <c r="E25" s="97">
        <v>464</v>
      </c>
      <c r="F25" s="57">
        <v>-0.23809523809523814</v>
      </c>
      <c r="G25" s="36">
        <v>1865</v>
      </c>
      <c r="H25" s="72">
        <v>-8.846529814271753E-2</v>
      </c>
    </row>
    <row r="26" spans="2:12" outlineLevel="1">
      <c r="B26" s="63" t="s">
        <v>85</v>
      </c>
      <c r="C26" s="36">
        <v>2214</v>
      </c>
      <c r="D26" s="72">
        <v>-1.1165698972755655E-2</v>
      </c>
      <c r="E26" s="97">
        <v>995</v>
      </c>
      <c r="F26" s="57">
        <v>-8.4636614535418597E-2</v>
      </c>
      <c r="G26" s="36">
        <v>3209</v>
      </c>
      <c r="H26" s="72">
        <v>-3.5177390258568808E-2</v>
      </c>
    </row>
    <row r="27" spans="2:12" outlineLevel="1">
      <c r="B27" s="63" t="s">
        <v>84</v>
      </c>
      <c r="C27" s="36">
        <v>1372</v>
      </c>
      <c r="D27" s="72">
        <v>-0.18040621266427714</v>
      </c>
      <c r="E27" s="97">
        <v>580</v>
      </c>
      <c r="F27" s="57">
        <v>0.12840466926070038</v>
      </c>
      <c r="G27" s="36">
        <v>1952</v>
      </c>
      <c r="H27" s="72">
        <v>-0.10786106032906762</v>
      </c>
    </row>
    <row r="28" spans="2:12" outlineLevel="1">
      <c r="B28" s="63" t="s">
        <v>83</v>
      </c>
      <c r="C28" s="36">
        <v>1644</v>
      </c>
      <c r="D28" s="72">
        <v>8.0157687253613608E-2</v>
      </c>
      <c r="E28" s="97">
        <v>697</v>
      </c>
      <c r="F28" s="57">
        <v>0.10810810810810811</v>
      </c>
      <c r="G28" s="36">
        <v>2341</v>
      </c>
      <c r="H28" s="72">
        <v>8.8331008833100855E-2</v>
      </c>
    </row>
    <row r="29" spans="2:12" outlineLevel="1">
      <c r="B29" s="63" t="s">
        <v>82</v>
      </c>
      <c r="C29" s="36">
        <v>1959</v>
      </c>
      <c r="D29" s="72">
        <v>-2.4888003982080686E-2</v>
      </c>
      <c r="E29" s="97">
        <v>852</v>
      </c>
      <c r="F29" s="57">
        <v>-0.13326551373346895</v>
      </c>
      <c r="G29" s="36">
        <v>2811</v>
      </c>
      <c r="H29" s="72">
        <v>-6.049465240641716E-2</v>
      </c>
    </row>
    <row r="30" spans="2:12" outlineLevel="1">
      <c r="B30" s="63" t="s">
        <v>81</v>
      </c>
      <c r="C30" s="36">
        <v>1615</v>
      </c>
      <c r="D30" s="72">
        <v>7.5949367088607556E-2</v>
      </c>
      <c r="E30" s="97">
        <v>700</v>
      </c>
      <c r="F30" s="57">
        <v>-0.20544835414301932</v>
      </c>
      <c r="G30" s="36">
        <v>2315</v>
      </c>
      <c r="H30" s="72">
        <v>-2.8127623845507932E-2</v>
      </c>
    </row>
    <row r="31" spans="2:12" outlineLevel="1">
      <c r="B31" s="63" t="s">
        <v>80</v>
      </c>
      <c r="C31" s="36">
        <v>1755</v>
      </c>
      <c r="D31" s="72">
        <v>5.9782608695652106E-2</v>
      </c>
      <c r="E31" s="97">
        <v>607</v>
      </c>
      <c r="F31" s="57">
        <v>-4.258675078864349E-2</v>
      </c>
      <c r="G31" s="36">
        <v>2362</v>
      </c>
      <c r="H31" s="72">
        <v>3.1441048034934527E-2</v>
      </c>
    </row>
    <row r="32" spans="2:12" outlineLevel="1">
      <c r="B32" s="63" t="s">
        <v>79</v>
      </c>
      <c r="C32" s="36">
        <v>1539</v>
      </c>
      <c r="D32" s="72">
        <v>-2.53324889170361E-2</v>
      </c>
      <c r="E32" s="97">
        <v>679</v>
      </c>
      <c r="F32" s="57">
        <v>-0.12948717948717947</v>
      </c>
      <c r="G32" s="36">
        <v>2218</v>
      </c>
      <c r="H32" s="72">
        <v>-5.9771089444679903E-2</v>
      </c>
    </row>
    <row r="33" spans="2:12" ht="15" customHeight="1">
      <c r="B33" s="102">
        <v>2010</v>
      </c>
      <c r="C33" s="103">
        <v>21838</v>
      </c>
      <c r="D33" s="104">
        <v>3.6646729326877514E-2</v>
      </c>
      <c r="E33" s="103">
        <v>9224</v>
      </c>
      <c r="F33" s="104">
        <v>-3.3630172865374508E-2</v>
      </c>
      <c r="G33" s="103">
        <v>31062</v>
      </c>
      <c r="H33" s="104">
        <v>1.473326581947676E-2</v>
      </c>
      <c r="J33" s="101"/>
      <c r="K33" s="101"/>
      <c r="L33" s="101"/>
    </row>
    <row r="34" spans="2:12" hidden="1" outlineLevel="1">
      <c r="B34" s="63" t="s">
        <v>90</v>
      </c>
      <c r="C34" s="36">
        <v>1431</v>
      </c>
      <c r="D34" s="72">
        <v>8.3270249810749375E-2</v>
      </c>
      <c r="E34" s="97">
        <v>719</v>
      </c>
      <c r="F34" s="57">
        <v>-9.6418732782369565E-3</v>
      </c>
      <c r="G34" s="36">
        <v>2150</v>
      </c>
      <c r="H34" s="72">
        <v>5.0317537860283368E-2</v>
      </c>
    </row>
    <row r="35" spans="2:12" hidden="1" outlineLevel="1">
      <c r="B35" s="63" t="s">
        <v>89</v>
      </c>
      <c r="C35" s="36">
        <v>1968</v>
      </c>
      <c r="D35" s="72">
        <v>-0.13035793194874057</v>
      </c>
      <c r="E35" s="97">
        <v>718</v>
      </c>
      <c r="F35" s="57">
        <v>-0.25826446280991733</v>
      </c>
      <c r="G35" s="36">
        <v>2686</v>
      </c>
      <c r="H35" s="72">
        <v>-0.16867842773135255</v>
      </c>
    </row>
    <row r="36" spans="2:12" hidden="1" outlineLevel="1">
      <c r="B36" s="63" t="s">
        <v>88</v>
      </c>
      <c r="C36" s="36">
        <v>2399</v>
      </c>
      <c r="D36" s="72">
        <v>4.7598253275109137E-2</v>
      </c>
      <c r="E36" s="97">
        <v>1261</v>
      </c>
      <c r="F36" s="57">
        <v>3.4454470877768761E-2</v>
      </c>
      <c r="G36" s="36">
        <v>3660</v>
      </c>
      <c r="H36" s="72">
        <v>4.303220290681109E-2</v>
      </c>
    </row>
    <row r="37" spans="2:12" hidden="1" outlineLevel="1">
      <c r="B37" s="63" t="s">
        <v>87</v>
      </c>
      <c r="C37" s="36">
        <v>1651</v>
      </c>
      <c r="D37" s="72">
        <v>-5.2782558806655167E-2</v>
      </c>
      <c r="E37" s="97">
        <v>730</v>
      </c>
      <c r="F37" s="57">
        <v>-9.0909090909090939E-2</v>
      </c>
      <c r="G37" s="36">
        <v>2381</v>
      </c>
      <c r="H37" s="72">
        <v>-6.4807541241162614E-2</v>
      </c>
    </row>
    <row r="38" spans="2:12" hidden="1" outlineLevel="1">
      <c r="B38" s="63" t="s">
        <v>86</v>
      </c>
      <c r="C38" s="36">
        <v>1437</v>
      </c>
      <c r="D38" s="72">
        <v>3.7545126353790703E-2</v>
      </c>
      <c r="E38" s="97">
        <v>609</v>
      </c>
      <c r="F38" s="57">
        <v>-0.10176991150442483</v>
      </c>
      <c r="G38" s="36">
        <v>2046</v>
      </c>
      <c r="H38" s="72">
        <v>-8.2404265632574081E-3</v>
      </c>
    </row>
    <row r="39" spans="2:12" hidden="1" outlineLevel="1">
      <c r="B39" s="63" t="s">
        <v>85</v>
      </c>
      <c r="C39" s="36">
        <v>2239</v>
      </c>
      <c r="D39" s="72">
        <v>0.15056526207605336</v>
      </c>
      <c r="E39" s="97">
        <v>1087</v>
      </c>
      <c r="F39" s="57">
        <v>7.6237623762376305E-2</v>
      </c>
      <c r="G39" s="36">
        <v>3326</v>
      </c>
      <c r="H39" s="72">
        <v>0.12516914749661701</v>
      </c>
    </row>
    <row r="40" spans="2:12" hidden="1" outlineLevel="1">
      <c r="B40" s="63" t="s">
        <v>84</v>
      </c>
      <c r="C40" s="36">
        <v>1674</v>
      </c>
      <c r="D40" s="72">
        <v>0.24646314221891297</v>
      </c>
      <c r="E40" s="97">
        <v>514</v>
      </c>
      <c r="F40" s="57">
        <v>-0.21646341463414631</v>
      </c>
      <c r="G40" s="36">
        <v>2188</v>
      </c>
      <c r="H40" s="72">
        <v>9.4547273636818474E-2</v>
      </c>
    </row>
    <row r="41" spans="2:12" hidden="1" outlineLevel="1">
      <c r="B41" s="63" t="s">
        <v>83</v>
      </c>
      <c r="C41" s="36">
        <v>1522</v>
      </c>
      <c r="D41" s="72">
        <v>-0.16602739726027393</v>
      </c>
      <c r="E41" s="97">
        <v>629</v>
      </c>
      <c r="F41" s="57">
        <v>7.1550255536626972E-2</v>
      </c>
      <c r="G41" s="36">
        <v>2151</v>
      </c>
      <c r="H41" s="72">
        <v>-0.10820895522388063</v>
      </c>
    </row>
    <row r="42" spans="2:12" hidden="1" outlineLevel="1">
      <c r="B42" s="63" t="s">
        <v>82</v>
      </c>
      <c r="C42" s="36">
        <v>2009</v>
      </c>
      <c r="D42" s="72">
        <v>6.4088983050847537E-2</v>
      </c>
      <c r="E42" s="97">
        <v>983</v>
      </c>
      <c r="F42" s="57">
        <v>8.2599118942731309E-2</v>
      </c>
      <c r="G42" s="36">
        <v>2992</v>
      </c>
      <c r="H42" s="72">
        <v>7.0100143061516462E-2</v>
      </c>
    </row>
    <row r="43" spans="2:12" hidden="1" outlineLevel="1">
      <c r="B43" s="63" t="s">
        <v>81</v>
      </c>
      <c r="C43" s="36">
        <v>1501</v>
      </c>
      <c r="D43" s="72">
        <v>-7.9141104294478515E-2</v>
      </c>
      <c r="E43" s="97">
        <v>881</v>
      </c>
      <c r="F43" s="57">
        <v>0.17466666666666675</v>
      </c>
      <c r="G43" s="36">
        <v>2382</v>
      </c>
      <c r="H43" s="72">
        <v>8.4033613445377853E-4</v>
      </c>
    </row>
    <row r="44" spans="2:12" hidden="1" outlineLevel="1">
      <c r="B44" s="63" t="s">
        <v>80</v>
      </c>
      <c r="C44" s="36">
        <v>1656</v>
      </c>
      <c r="D44" s="72">
        <v>0.36746490503715945</v>
      </c>
      <c r="E44" s="97">
        <v>634</v>
      </c>
      <c r="F44" s="57">
        <v>-6.2130177514792884E-2</v>
      </c>
      <c r="G44" s="36">
        <v>2290</v>
      </c>
      <c r="H44" s="72">
        <v>0.21356650768415464</v>
      </c>
    </row>
    <row r="45" spans="2:12" hidden="1" outlineLevel="1">
      <c r="B45" s="63" t="s">
        <v>79</v>
      </c>
      <c r="C45" s="36">
        <v>1579</v>
      </c>
      <c r="D45" s="72">
        <v>0.37783595113438051</v>
      </c>
      <c r="E45" s="97">
        <v>780</v>
      </c>
      <c r="F45" s="57">
        <v>0.39784946236559149</v>
      </c>
      <c r="G45" s="36">
        <v>2359</v>
      </c>
      <c r="H45" s="72">
        <v>0.38438967136150226</v>
      </c>
    </row>
    <row r="46" spans="2:12" collapsed="1">
      <c r="B46" s="105">
        <v>2009</v>
      </c>
      <c r="C46" s="66">
        <v>21066</v>
      </c>
      <c r="D46" s="67">
        <v>5.3774198389275218E-2</v>
      </c>
      <c r="E46" s="66">
        <v>9545</v>
      </c>
      <c r="F46" s="67">
        <v>6.2899675018335266E-4</v>
      </c>
      <c r="G46" s="66">
        <v>30611</v>
      </c>
      <c r="H46" s="67">
        <v>3.6606840501185234E-2</v>
      </c>
    </row>
    <row r="47" spans="2:12" hidden="1" outlineLevel="1">
      <c r="B47" s="63" t="s">
        <v>90</v>
      </c>
      <c r="C47" s="36">
        <v>1321</v>
      </c>
      <c r="D47" s="72">
        <v>-2.1481481481481435E-2</v>
      </c>
      <c r="E47" s="97">
        <v>726</v>
      </c>
      <c r="F47" s="57">
        <v>-1.3586956521739135E-2</v>
      </c>
      <c r="G47" s="36">
        <v>2047</v>
      </c>
      <c r="H47" s="72">
        <v>-1.8696069031639451E-2</v>
      </c>
    </row>
    <row r="48" spans="2:12" hidden="1" outlineLevel="1">
      <c r="B48" s="63" t="s">
        <v>89</v>
      </c>
      <c r="C48" s="36">
        <v>2263</v>
      </c>
      <c r="D48" s="72">
        <v>0.16289825282631032</v>
      </c>
      <c r="E48" s="97">
        <v>968</v>
      </c>
      <c r="F48" s="57">
        <v>0.10755148741418763</v>
      </c>
      <c r="G48" s="36">
        <v>3231</v>
      </c>
      <c r="H48" s="72">
        <v>0.14574468085106385</v>
      </c>
    </row>
    <row r="49" spans="2:8" hidden="1" outlineLevel="1">
      <c r="B49" s="63" t="s">
        <v>88</v>
      </c>
      <c r="C49" s="36">
        <v>2290</v>
      </c>
      <c r="D49" s="72">
        <v>4.9015116811726989E-2</v>
      </c>
      <c r="E49" s="97">
        <v>1219</v>
      </c>
      <c r="F49" s="57">
        <v>6.6491688538932614E-2</v>
      </c>
      <c r="G49" s="36">
        <v>3509</v>
      </c>
      <c r="H49" s="72">
        <v>5.5021046301864107E-2</v>
      </c>
    </row>
    <row r="50" spans="2:8" hidden="1" outlineLevel="1">
      <c r="B50" s="63" t="s">
        <v>87</v>
      </c>
      <c r="C50" s="36">
        <v>1743</v>
      </c>
      <c r="D50" s="72">
        <v>0.27879677182685247</v>
      </c>
      <c r="E50" s="97">
        <v>803</v>
      </c>
      <c r="F50" s="57">
        <v>-0.23304680038204395</v>
      </c>
      <c r="G50" s="36">
        <v>2546</v>
      </c>
      <c r="H50" s="72">
        <v>5.6431535269709565E-2</v>
      </c>
    </row>
    <row r="51" spans="2:8" hidden="1" outlineLevel="1">
      <c r="B51" s="63" t="s">
        <v>86</v>
      </c>
      <c r="C51" s="36">
        <v>1385</v>
      </c>
      <c r="D51" s="72">
        <v>0.29924953095684792</v>
      </c>
      <c r="E51" s="97">
        <v>678</v>
      </c>
      <c r="F51" s="57">
        <v>3.039513677811545E-2</v>
      </c>
      <c r="G51" s="36">
        <v>2063</v>
      </c>
      <c r="H51" s="72">
        <v>0.19663573085846875</v>
      </c>
    </row>
    <row r="52" spans="2:8" hidden="1" outlineLevel="1">
      <c r="B52" s="63" t="s">
        <v>85</v>
      </c>
      <c r="C52" s="36">
        <v>1946</v>
      </c>
      <c r="D52" s="72">
        <v>0.32380952380952377</v>
      </c>
      <c r="E52" s="97">
        <v>1010</v>
      </c>
      <c r="F52" s="57">
        <v>-2.8846153846153855E-2</v>
      </c>
      <c r="G52" s="36">
        <v>2956</v>
      </c>
      <c r="H52" s="72">
        <v>0.17768924302788847</v>
      </c>
    </row>
    <row r="53" spans="2:8" hidden="1" outlineLevel="1">
      <c r="B53" s="63" t="s">
        <v>84</v>
      </c>
      <c r="C53" s="36">
        <v>1343</v>
      </c>
      <c r="D53" s="72">
        <v>0.11823480432972522</v>
      </c>
      <c r="E53" s="97">
        <v>656</v>
      </c>
      <c r="F53" s="57">
        <v>0.13888888888888884</v>
      </c>
      <c r="G53" s="36">
        <v>1999</v>
      </c>
      <c r="H53" s="72">
        <v>0.12492965672481704</v>
      </c>
    </row>
    <row r="54" spans="2:8" hidden="1" outlineLevel="1">
      <c r="B54" s="63" t="s">
        <v>83</v>
      </c>
      <c r="C54" s="36">
        <v>1825</v>
      </c>
      <c r="D54" s="72">
        <v>0.42913077525450283</v>
      </c>
      <c r="E54" s="97">
        <v>587</v>
      </c>
      <c r="F54" s="57">
        <v>0.1763527054108216</v>
      </c>
      <c r="G54" s="36">
        <v>2412</v>
      </c>
      <c r="H54" s="72">
        <v>0.35810810810810811</v>
      </c>
    </row>
    <row r="55" spans="2:8" hidden="1" outlineLevel="1">
      <c r="B55" s="63" t="s">
        <v>82</v>
      </c>
      <c r="C55" s="36">
        <v>1888</v>
      </c>
      <c r="D55" s="72">
        <v>0.26796507723304241</v>
      </c>
      <c r="E55" s="97">
        <v>908</v>
      </c>
      <c r="F55" s="57">
        <v>0.30459770114942519</v>
      </c>
      <c r="G55" s="36">
        <v>2796</v>
      </c>
      <c r="H55" s="72">
        <v>0.27963386727688788</v>
      </c>
    </row>
    <row r="56" spans="2:8" hidden="1" outlineLevel="1">
      <c r="B56" s="63" t="s">
        <v>81</v>
      </c>
      <c r="C56" s="36">
        <v>1630</v>
      </c>
      <c r="D56" s="72">
        <v>0.20384047267355987</v>
      </c>
      <c r="E56" s="97">
        <v>750</v>
      </c>
      <c r="F56" s="57">
        <v>0.23558484349258646</v>
      </c>
      <c r="G56" s="36">
        <v>2380</v>
      </c>
      <c r="H56" s="72">
        <v>0.21366649668536453</v>
      </c>
    </row>
    <row r="57" spans="2:8" hidden="1" outlineLevel="1">
      <c r="B57" s="63" t="s">
        <v>80</v>
      </c>
      <c r="C57" s="36">
        <v>1211</v>
      </c>
      <c r="D57" s="72">
        <v>-6.12403100775194E-2</v>
      </c>
      <c r="E57" s="97">
        <v>676</v>
      </c>
      <c r="F57" s="57">
        <v>0.35470941883767537</v>
      </c>
      <c r="G57" s="36">
        <v>1887</v>
      </c>
      <c r="H57" s="72">
        <v>5.4779206260480606E-2</v>
      </c>
    </row>
    <row r="58" spans="2:8" hidden="1" outlineLevel="1">
      <c r="B58" s="63" t="s">
        <v>79</v>
      </c>
      <c r="C58" s="36">
        <v>1146</v>
      </c>
      <c r="D58" s="72">
        <v>-0.10955710955710951</v>
      </c>
      <c r="E58" s="97">
        <v>558</v>
      </c>
      <c r="F58" s="57">
        <v>0.13877551020408174</v>
      </c>
      <c r="G58" s="36">
        <v>1704</v>
      </c>
      <c r="H58" s="72">
        <v>-4.1080472706809257E-2</v>
      </c>
    </row>
    <row r="59" spans="2:8" collapsed="1">
      <c r="B59" s="105">
        <v>2008</v>
      </c>
      <c r="C59" s="66">
        <v>19991</v>
      </c>
      <c r="D59" s="67">
        <v>0.15715443389673545</v>
      </c>
      <c r="E59" s="66">
        <v>9539</v>
      </c>
      <c r="F59" s="67">
        <v>7.6029328821207054E-2</v>
      </c>
      <c r="G59" s="66">
        <v>29530</v>
      </c>
      <c r="H59" s="67">
        <v>0.12964308939979352</v>
      </c>
    </row>
    <row r="60" spans="2:8" hidden="1" outlineLevel="1">
      <c r="B60" s="63" t="s">
        <v>90</v>
      </c>
      <c r="C60" s="36">
        <v>1350</v>
      </c>
      <c r="D60" s="72">
        <v>-0.1071428571428571</v>
      </c>
      <c r="E60" s="97">
        <v>736</v>
      </c>
      <c r="F60" s="57">
        <v>-5.0322580645161263E-2</v>
      </c>
      <c r="G60" s="36">
        <v>2086</v>
      </c>
      <c r="H60" s="72">
        <v>-8.7888062964582403E-2</v>
      </c>
    </row>
    <row r="61" spans="2:8" hidden="1" outlineLevel="1">
      <c r="B61" s="63" t="s">
        <v>89</v>
      </c>
      <c r="C61" s="36">
        <v>1946</v>
      </c>
      <c r="D61" s="72">
        <v>-0.10856619331195605</v>
      </c>
      <c r="E61" s="97">
        <v>874</v>
      </c>
      <c r="F61" s="57">
        <v>-7.415254237288138E-2</v>
      </c>
      <c r="G61" s="36">
        <v>2820</v>
      </c>
      <c r="H61" s="72">
        <v>-9.8177166613367395E-2</v>
      </c>
    </row>
    <row r="62" spans="2:8" hidden="1" outlineLevel="1">
      <c r="B62" s="63" t="s">
        <v>88</v>
      </c>
      <c r="C62" s="36">
        <v>2183</v>
      </c>
      <c r="D62" s="72">
        <v>-0.17027746104142916</v>
      </c>
      <c r="E62" s="97">
        <v>1143</v>
      </c>
      <c r="F62" s="57">
        <v>-0.21226740179186765</v>
      </c>
      <c r="G62" s="36">
        <v>3326</v>
      </c>
      <c r="H62" s="72">
        <v>-0.18520333170014702</v>
      </c>
    </row>
    <row r="63" spans="2:8" hidden="1" outlineLevel="1">
      <c r="B63" s="63" t="s">
        <v>87</v>
      </c>
      <c r="C63" s="36">
        <v>1363</v>
      </c>
      <c r="D63" s="72">
        <v>-8.2772543741588156E-2</v>
      </c>
      <c r="E63" s="97">
        <v>1047</v>
      </c>
      <c r="F63" s="57">
        <v>0.10094637223974767</v>
      </c>
      <c r="G63" s="36">
        <v>2410</v>
      </c>
      <c r="H63" s="72">
        <v>-1.1079195732457969E-2</v>
      </c>
    </row>
    <row r="64" spans="2:8" hidden="1" outlineLevel="1">
      <c r="B64" s="63" t="s">
        <v>86</v>
      </c>
      <c r="C64" s="36">
        <v>1066</v>
      </c>
      <c r="D64" s="72">
        <v>-0.11754966887417218</v>
      </c>
      <c r="E64" s="97">
        <v>658</v>
      </c>
      <c r="F64" s="57">
        <v>0.56666666666666665</v>
      </c>
      <c r="G64" s="36">
        <v>1724</v>
      </c>
      <c r="H64" s="72">
        <v>5.8968058968059012E-2</v>
      </c>
    </row>
    <row r="65" spans="2:10" hidden="1" outlineLevel="1">
      <c r="B65" s="63" t="s">
        <v>85</v>
      </c>
      <c r="C65" s="36">
        <v>1470</v>
      </c>
      <c r="D65" s="72">
        <v>-6.7980965329705878E-4</v>
      </c>
      <c r="E65" s="97">
        <v>1040</v>
      </c>
      <c r="F65" s="57">
        <v>-1.4218009478673022E-2</v>
      </c>
      <c r="G65" s="36">
        <v>2510</v>
      </c>
      <c r="H65" s="72">
        <v>-6.3341250989706888E-3</v>
      </c>
    </row>
    <row r="66" spans="2:10" hidden="1" outlineLevel="1">
      <c r="B66" s="63" t="s">
        <v>84</v>
      </c>
      <c r="C66" s="36">
        <v>1201</v>
      </c>
      <c r="D66" s="72">
        <v>6.9456812110418431E-2</v>
      </c>
      <c r="E66" s="97">
        <v>576</v>
      </c>
      <c r="F66" s="57">
        <v>2.857142857142847E-2</v>
      </c>
      <c r="G66" s="36">
        <v>1777</v>
      </c>
      <c r="H66" s="72">
        <v>5.5852644087938108E-2</v>
      </c>
    </row>
    <row r="67" spans="2:10" ht="16.5" hidden="1" outlineLevel="1" thickBot="1">
      <c r="B67" s="63" t="s">
        <v>83</v>
      </c>
      <c r="C67" s="36">
        <v>1277</v>
      </c>
      <c r="D67" s="72">
        <v>1.5686274509802978E-3</v>
      </c>
      <c r="E67" s="97">
        <v>499</v>
      </c>
      <c r="F67" s="57">
        <v>-6.9029850746268662E-2</v>
      </c>
      <c r="G67" s="36">
        <v>1776</v>
      </c>
      <c r="H67" s="72">
        <v>-1.9326339039204887E-2</v>
      </c>
      <c r="J67" s="48" t="s">
        <v>92</v>
      </c>
    </row>
    <row r="68" spans="2:10" hidden="1" outlineLevel="1">
      <c r="B68" s="63" t="s">
        <v>82</v>
      </c>
      <c r="C68" s="36">
        <v>1489</v>
      </c>
      <c r="D68" s="72">
        <v>8.6068563092633221E-2</v>
      </c>
      <c r="E68" s="97">
        <v>696</v>
      </c>
      <c r="F68" s="57">
        <v>-0.25799573560767586</v>
      </c>
      <c r="G68" s="36">
        <v>2185</v>
      </c>
      <c r="H68" s="72">
        <v>-5.3702901689042903E-2</v>
      </c>
    </row>
    <row r="69" spans="2:10" hidden="1" outlineLevel="1">
      <c r="B69" s="63" t="s">
        <v>81</v>
      </c>
      <c r="C69" s="36">
        <v>1354</v>
      </c>
      <c r="D69" s="72">
        <v>-0.1258876694641704</v>
      </c>
      <c r="E69" s="97">
        <v>607</v>
      </c>
      <c r="F69" s="57">
        <v>1.1666666666666714E-2</v>
      </c>
      <c r="G69" s="36">
        <v>1961</v>
      </c>
      <c r="H69" s="72">
        <v>-8.7482550023266659E-2</v>
      </c>
    </row>
    <row r="70" spans="2:10" hidden="1" outlineLevel="1">
      <c r="B70" s="63" t="s">
        <v>80</v>
      </c>
      <c r="C70" s="36">
        <v>1290</v>
      </c>
      <c r="D70" s="72">
        <v>1.4150943396226356E-2</v>
      </c>
      <c r="E70" s="97">
        <v>499</v>
      </c>
      <c r="F70" s="57">
        <v>-0.1426116838487973</v>
      </c>
      <c r="G70" s="36">
        <v>1789</v>
      </c>
      <c r="H70" s="72">
        <v>-3.5059331175836039E-2</v>
      </c>
    </row>
    <row r="71" spans="2:10" hidden="1" outlineLevel="1">
      <c r="B71" s="63" t="s">
        <v>79</v>
      </c>
      <c r="C71" s="36">
        <v>1287</v>
      </c>
      <c r="D71" s="72">
        <v>3.900156006240163E-3</v>
      </c>
      <c r="E71" s="97">
        <v>490</v>
      </c>
      <c r="F71" s="57">
        <v>-0.35185185185185186</v>
      </c>
      <c r="G71" s="36">
        <v>1777</v>
      </c>
      <c r="H71" s="72">
        <v>-0.12806673209028463</v>
      </c>
    </row>
    <row r="72" spans="2:10" collapsed="1">
      <c r="B72" s="105">
        <v>2007</v>
      </c>
      <c r="C72" s="66">
        <v>17276</v>
      </c>
      <c r="D72" s="67">
        <v>-5.9195120622991926E-2</v>
      </c>
      <c r="E72" s="66">
        <v>8865</v>
      </c>
      <c r="F72" s="67">
        <v>-7.3474080267558528E-2</v>
      </c>
      <c r="G72" s="66">
        <v>26141</v>
      </c>
      <c r="H72" s="67">
        <v>-6.4086498872220843E-2</v>
      </c>
    </row>
    <row r="73" spans="2:10" hidden="1" outlineLevel="1">
      <c r="B73" s="63" t="s">
        <v>90</v>
      </c>
      <c r="C73" s="36">
        <v>1512</v>
      </c>
      <c r="D73" s="72">
        <v>0.48818897637795278</v>
      </c>
      <c r="E73" s="97">
        <v>775</v>
      </c>
      <c r="F73" s="57">
        <v>0.21473354231974917</v>
      </c>
      <c r="G73" s="36">
        <v>2287</v>
      </c>
      <c r="H73" s="72">
        <v>0.38270858524788398</v>
      </c>
    </row>
    <row r="74" spans="2:10" hidden="1" outlineLevel="1">
      <c r="B74" s="63" t="s">
        <v>89</v>
      </c>
      <c r="C74" s="36">
        <v>2183</v>
      </c>
      <c r="D74" s="72">
        <v>0.38427393785668995</v>
      </c>
      <c r="E74" s="97">
        <v>944</v>
      </c>
      <c r="F74" s="57">
        <v>-0.11278195488721809</v>
      </c>
      <c r="G74" s="36">
        <v>3127</v>
      </c>
      <c r="H74" s="72">
        <v>0.18402120408936007</v>
      </c>
    </row>
    <row r="75" spans="2:10" hidden="1" outlineLevel="1">
      <c r="B75" s="63" t="s">
        <v>88</v>
      </c>
      <c r="C75" s="36">
        <v>2631</v>
      </c>
      <c r="D75" s="72">
        <v>0.36888657648283041</v>
      </c>
      <c r="E75" s="97">
        <v>1451</v>
      </c>
      <c r="F75" s="57">
        <v>0.47309644670050766</v>
      </c>
      <c r="G75" s="36">
        <v>4082</v>
      </c>
      <c r="H75" s="72">
        <v>0.40419676642586855</v>
      </c>
    </row>
    <row r="76" spans="2:10" hidden="1" outlineLevel="1">
      <c r="B76" s="63" t="s">
        <v>87</v>
      </c>
      <c r="C76" s="36">
        <v>1486</v>
      </c>
      <c r="D76" s="72">
        <v>0.16823899371069184</v>
      </c>
      <c r="E76" s="97">
        <v>951</v>
      </c>
      <c r="F76" s="57">
        <v>0.29211956521739135</v>
      </c>
      <c r="G76" s="36">
        <v>2437</v>
      </c>
      <c r="H76" s="72">
        <v>0.21364541832669315</v>
      </c>
    </row>
    <row r="77" spans="2:10" hidden="1" outlineLevel="1">
      <c r="B77" s="63" t="s">
        <v>86</v>
      </c>
      <c r="C77" s="36">
        <v>1208</v>
      </c>
      <c r="D77" s="72">
        <v>0.98032786885245904</v>
      </c>
      <c r="E77" s="97">
        <v>420</v>
      </c>
      <c r="F77" s="57">
        <v>6.5989847715736127E-2</v>
      </c>
      <c r="G77" s="36">
        <v>1628</v>
      </c>
      <c r="H77" s="72">
        <v>0.62151394422310746</v>
      </c>
    </row>
    <row r="78" spans="2:10" hidden="1" outlineLevel="1">
      <c r="B78" s="63" t="s">
        <v>85</v>
      </c>
      <c r="C78" s="36">
        <v>1471</v>
      </c>
      <c r="D78" s="72">
        <v>0.38251879699248126</v>
      </c>
      <c r="E78" s="97">
        <v>1055</v>
      </c>
      <c r="F78" s="57">
        <v>0.2992610837438423</v>
      </c>
      <c r="G78" s="36">
        <v>2526</v>
      </c>
      <c r="H78" s="72">
        <v>0.34648187633262251</v>
      </c>
    </row>
    <row r="79" spans="2:10" hidden="1" outlineLevel="1">
      <c r="B79" s="63" t="s">
        <v>84</v>
      </c>
      <c r="C79" s="36">
        <v>1123</v>
      </c>
      <c r="D79" s="72">
        <v>0.29826589595375719</v>
      </c>
      <c r="E79" s="97">
        <v>560</v>
      </c>
      <c r="F79" s="57">
        <v>0.54696132596685088</v>
      </c>
      <c r="G79" s="36">
        <v>1683</v>
      </c>
      <c r="H79" s="72">
        <v>0.37163814180929089</v>
      </c>
    </row>
    <row r="80" spans="2:10" hidden="1" outlineLevel="1">
      <c r="B80" s="63" t="s">
        <v>83</v>
      </c>
      <c r="C80" s="36">
        <v>1275</v>
      </c>
      <c r="D80" s="72">
        <v>0.37392241379310343</v>
      </c>
      <c r="E80" s="97">
        <v>536</v>
      </c>
      <c r="F80" s="57">
        <v>0.22374429223744285</v>
      </c>
      <c r="G80" s="36">
        <v>1811</v>
      </c>
      <c r="H80" s="72">
        <v>0.32576866764275247</v>
      </c>
    </row>
    <row r="81" spans="2:8" hidden="1" outlineLevel="1">
      <c r="B81" s="63" t="s">
        <v>82</v>
      </c>
      <c r="C81" s="36">
        <v>1371</v>
      </c>
      <c r="D81" s="72">
        <v>0.28974600188146749</v>
      </c>
      <c r="E81" s="97">
        <v>938</v>
      </c>
      <c r="F81" s="57">
        <v>0.11137440758293837</v>
      </c>
      <c r="G81" s="36">
        <v>2309</v>
      </c>
      <c r="H81" s="72">
        <v>0.21080230728893556</v>
      </c>
    </row>
    <row r="82" spans="2:8" hidden="1" outlineLevel="1">
      <c r="B82" s="63" t="s">
        <v>81</v>
      </c>
      <c r="C82" s="36">
        <v>1549</v>
      </c>
      <c r="D82" s="72">
        <v>0.43293246993524503</v>
      </c>
      <c r="E82" s="97">
        <v>600</v>
      </c>
      <c r="F82" s="57">
        <v>-8.9529590288315641E-2</v>
      </c>
      <c r="G82" s="36">
        <v>2149</v>
      </c>
      <c r="H82" s="72">
        <v>0.23505747126436782</v>
      </c>
    </row>
    <row r="83" spans="2:8" hidden="1" outlineLevel="1">
      <c r="B83" s="63" t="s">
        <v>80</v>
      </c>
      <c r="C83" s="36">
        <v>1272</v>
      </c>
      <c r="D83" s="72">
        <v>0.12666076173604957</v>
      </c>
      <c r="E83" s="97">
        <v>582</v>
      </c>
      <c r="F83" s="57">
        <v>-1.5228426395939132E-2</v>
      </c>
      <c r="G83" s="36">
        <v>1854</v>
      </c>
      <c r="H83" s="72">
        <v>7.7906976744186007E-2</v>
      </c>
    </row>
    <row r="84" spans="2:8" hidden="1" outlineLevel="1">
      <c r="B84" s="63" t="s">
        <v>79</v>
      </c>
      <c r="C84" s="36">
        <v>1282</v>
      </c>
      <c r="D84" s="72">
        <v>9.0136054421768641E-2</v>
      </c>
      <c r="E84" s="97">
        <v>756</v>
      </c>
      <c r="F84" s="57">
        <v>1.7496635262449489E-2</v>
      </c>
      <c r="G84" s="36">
        <v>2038</v>
      </c>
      <c r="H84" s="72">
        <v>6.2011464304325248E-2</v>
      </c>
    </row>
    <row r="85" spans="2:8" collapsed="1">
      <c r="B85" s="105">
        <v>2006</v>
      </c>
      <c r="C85" s="66">
        <v>18363</v>
      </c>
      <c r="D85" s="67">
        <v>0.34007151718601758</v>
      </c>
      <c r="E85" s="66">
        <v>9568</v>
      </c>
      <c r="F85" s="67">
        <v>0.15751270263730954</v>
      </c>
      <c r="G85" s="66">
        <v>27931</v>
      </c>
      <c r="H85" s="67">
        <v>0.27138240247621659</v>
      </c>
    </row>
    <row r="86" spans="2:8" hidden="1" outlineLevel="1">
      <c r="B86" s="63" t="s">
        <v>90</v>
      </c>
      <c r="C86" s="36">
        <v>1016</v>
      </c>
      <c r="D86" s="72">
        <v>8.3155650319829411E-2</v>
      </c>
      <c r="E86" s="97">
        <v>638</v>
      </c>
      <c r="F86" s="57">
        <v>-0.1051893408134642</v>
      </c>
      <c r="G86" s="36">
        <v>1654</v>
      </c>
      <c r="H86" s="72">
        <v>1.8170805572379489E-3</v>
      </c>
    </row>
    <row r="87" spans="2:8" hidden="1" outlineLevel="1">
      <c r="B87" s="63" t="s">
        <v>89</v>
      </c>
      <c r="C87" s="36">
        <v>1577</v>
      </c>
      <c r="D87" s="72">
        <v>-4.828002414001209E-2</v>
      </c>
      <c r="E87" s="97">
        <v>1064</v>
      </c>
      <c r="F87" s="57">
        <v>0.35196950444726816</v>
      </c>
      <c r="G87" s="36">
        <v>2641</v>
      </c>
      <c r="H87" s="72">
        <v>8.0605564648117856E-2</v>
      </c>
    </row>
    <row r="88" spans="2:8" hidden="1" outlineLevel="1">
      <c r="B88" s="63" t="s">
        <v>88</v>
      </c>
      <c r="C88" s="36">
        <v>1922</v>
      </c>
      <c r="D88" s="72">
        <v>0.33379597501734914</v>
      </c>
      <c r="E88" s="97">
        <v>985</v>
      </c>
      <c r="F88" s="57">
        <v>-1.9900497512437831E-2</v>
      </c>
      <c r="G88" s="36">
        <v>2907</v>
      </c>
      <c r="H88" s="72">
        <v>0.18847097301717097</v>
      </c>
    </row>
    <row r="89" spans="2:8" hidden="1" outlineLevel="1">
      <c r="B89" s="63" t="s">
        <v>87</v>
      </c>
      <c r="C89" s="36">
        <v>1272</v>
      </c>
      <c r="D89" s="72">
        <v>1.9230769230769162E-2</v>
      </c>
      <c r="E89" s="97">
        <v>736</v>
      </c>
      <c r="F89" s="57">
        <v>-9.4710947109471144E-2</v>
      </c>
      <c r="G89" s="36">
        <v>2008</v>
      </c>
      <c r="H89" s="72">
        <v>-2.5715672003881584E-2</v>
      </c>
    </row>
    <row r="90" spans="2:8" hidden="1" outlineLevel="1">
      <c r="B90" s="63" t="s">
        <v>86</v>
      </c>
      <c r="C90" s="36">
        <v>610</v>
      </c>
      <c r="D90" s="72">
        <v>-0.41005802707930372</v>
      </c>
      <c r="E90" s="97">
        <v>394</v>
      </c>
      <c r="F90" s="57">
        <v>0.21604938271604945</v>
      </c>
      <c r="G90" s="36">
        <v>1004</v>
      </c>
      <c r="H90" s="72">
        <v>-0.26067746686303384</v>
      </c>
    </row>
    <row r="91" spans="2:8" hidden="1" outlineLevel="1">
      <c r="B91" s="63" t="s">
        <v>85</v>
      </c>
      <c r="C91" s="36">
        <v>1064</v>
      </c>
      <c r="D91" s="72">
        <v>-0.17391304347826086</v>
      </c>
      <c r="E91" s="97">
        <v>812</v>
      </c>
      <c r="F91" s="57">
        <v>-1.2300123001229846E-3</v>
      </c>
      <c r="G91" s="36">
        <v>1876</v>
      </c>
      <c r="H91" s="72">
        <v>-0.10709186101856261</v>
      </c>
    </row>
    <row r="92" spans="2:8" hidden="1" outlineLevel="1">
      <c r="B92" s="63" t="s">
        <v>84</v>
      </c>
      <c r="C92" s="36">
        <v>865</v>
      </c>
      <c r="D92" s="72">
        <v>8.1250000000000044E-2</v>
      </c>
      <c r="E92" s="97">
        <v>362</v>
      </c>
      <c r="F92" s="57">
        <v>-0.37043478260869567</v>
      </c>
      <c r="G92" s="36">
        <v>1227</v>
      </c>
      <c r="H92" s="72">
        <v>-0.10763636363636364</v>
      </c>
    </row>
    <row r="93" spans="2:8" hidden="1" outlineLevel="1">
      <c r="B93" s="63" t="s">
        <v>83</v>
      </c>
      <c r="C93" s="36">
        <v>928</v>
      </c>
      <c r="D93" s="72">
        <v>-0.24614134849715674</v>
      </c>
      <c r="E93" s="97">
        <v>438</v>
      </c>
      <c r="F93" s="57">
        <v>-0.47980997624703092</v>
      </c>
      <c r="G93" s="36">
        <v>1366</v>
      </c>
      <c r="H93" s="72">
        <v>-0.34105161601543654</v>
      </c>
    </row>
    <row r="94" spans="2:8" hidden="1" outlineLevel="1">
      <c r="B94" s="63" t="s">
        <v>82</v>
      </c>
      <c r="C94" s="36">
        <v>1063</v>
      </c>
      <c r="D94" s="72">
        <v>-0.30568256041802744</v>
      </c>
      <c r="E94" s="97">
        <v>844</v>
      </c>
      <c r="F94" s="57">
        <v>-0.19999999999999996</v>
      </c>
      <c r="G94" s="36">
        <v>1907</v>
      </c>
      <c r="H94" s="72">
        <v>-0.26256767208043308</v>
      </c>
    </row>
    <row r="95" spans="2:8" hidden="1" outlineLevel="1">
      <c r="B95" s="63" t="s">
        <v>81</v>
      </c>
      <c r="C95" s="36">
        <v>1081</v>
      </c>
      <c r="D95" s="72">
        <v>-0.11610793131643504</v>
      </c>
      <c r="E95" s="97">
        <v>659</v>
      </c>
      <c r="F95" s="57">
        <v>-8.5991678224687895E-2</v>
      </c>
      <c r="G95" s="36">
        <v>1740</v>
      </c>
      <c r="H95" s="72">
        <v>-0.10493827160493829</v>
      </c>
    </row>
    <row r="96" spans="2:8" hidden="1" outlineLevel="1">
      <c r="B96" s="63" t="s">
        <v>80</v>
      </c>
      <c r="C96" s="36">
        <v>1129</v>
      </c>
      <c r="D96" s="72">
        <v>-0.23612990527740185</v>
      </c>
      <c r="E96" s="97">
        <v>591</v>
      </c>
      <c r="F96" s="57">
        <v>-0.27926829268292686</v>
      </c>
      <c r="G96" s="36">
        <v>1720</v>
      </c>
      <c r="H96" s="72">
        <v>-0.2515230635335074</v>
      </c>
    </row>
    <row r="97" spans="2:8" hidden="1" outlineLevel="1">
      <c r="B97" s="63" t="s">
        <v>79</v>
      </c>
      <c r="C97" s="36">
        <v>1176</v>
      </c>
      <c r="D97" s="72">
        <v>-0.2117962466487936</v>
      </c>
      <c r="E97" s="97">
        <v>743</v>
      </c>
      <c r="F97" s="57">
        <v>-0.20021528525296017</v>
      </c>
      <c r="G97" s="36">
        <v>1919</v>
      </c>
      <c r="H97" s="72">
        <v>-0.20735233374638584</v>
      </c>
    </row>
    <row r="98" spans="2:8" collapsed="1">
      <c r="B98" s="105">
        <v>2005</v>
      </c>
      <c r="C98" s="66">
        <v>13703</v>
      </c>
      <c r="D98" s="67">
        <v>-0.10793568127075059</v>
      </c>
      <c r="E98" s="66">
        <v>8266</v>
      </c>
      <c r="F98" s="67">
        <v>-0.12035756092369909</v>
      </c>
      <c r="G98" s="66">
        <v>21969</v>
      </c>
      <c r="H98" s="67">
        <v>-0.11265045641812743</v>
      </c>
    </row>
    <row r="99" spans="2:8" hidden="1" outlineLevel="1">
      <c r="B99" s="63" t="s">
        <v>90</v>
      </c>
      <c r="C99" s="36">
        <v>938</v>
      </c>
      <c r="D99" s="72">
        <v>-0.19068162208800687</v>
      </c>
      <c r="E99" s="97">
        <v>713</v>
      </c>
      <c r="F99" s="57">
        <v>-0.10539523212045165</v>
      </c>
      <c r="G99" s="36">
        <v>1651</v>
      </c>
      <c r="H99" s="72">
        <v>-0.15593047034764829</v>
      </c>
    </row>
    <row r="100" spans="2:8" hidden="1" outlineLevel="1">
      <c r="B100" s="63" t="s">
        <v>89</v>
      </c>
      <c r="C100" s="36">
        <v>1657</v>
      </c>
      <c r="D100" s="72">
        <v>-0.10092240911557249</v>
      </c>
      <c r="E100" s="97">
        <v>787</v>
      </c>
      <c r="F100" s="57">
        <v>-0.32155172413793098</v>
      </c>
      <c r="G100" s="36">
        <v>2444</v>
      </c>
      <c r="H100" s="72">
        <v>-0.18614718614718617</v>
      </c>
    </row>
    <row r="101" spans="2:8" hidden="1" outlineLevel="1">
      <c r="B101" s="63" t="s">
        <v>88</v>
      </c>
      <c r="C101" s="36">
        <v>1441</v>
      </c>
      <c r="D101" s="72">
        <v>-0.13453453453453457</v>
      </c>
      <c r="E101" s="97">
        <v>1005</v>
      </c>
      <c r="F101" s="57">
        <v>-0.44597574421168684</v>
      </c>
      <c r="G101" s="36">
        <v>2446</v>
      </c>
      <c r="H101" s="72">
        <v>-0.29692440356424254</v>
      </c>
    </row>
    <row r="102" spans="2:8" hidden="1" outlineLevel="1">
      <c r="B102" s="63" t="s">
        <v>87</v>
      </c>
      <c r="C102" s="36">
        <v>1248</v>
      </c>
      <c r="D102" s="72">
        <v>0.18406072106261862</v>
      </c>
      <c r="E102" s="97">
        <v>813</v>
      </c>
      <c r="F102" s="57">
        <v>-0.29365768896611644</v>
      </c>
      <c r="G102" s="36">
        <v>2061</v>
      </c>
      <c r="H102" s="72">
        <v>-6.5306122448979598E-2</v>
      </c>
    </row>
    <row r="103" spans="2:8" hidden="1" outlineLevel="1">
      <c r="B103" s="63" t="s">
        <v>86</v>
      </c>
      <c r="C103" s="36">
        <v>1034</v>
      </c>
      <c r="D103" s="72">
        <v>8.8421052631578956E-2</v>
      </c>
      <c r="E103" s="97">
        <v>324</v>
      </c>
      <c r="F103" s="57">
        <v>-0.62758620689655165</v>
      </c>
      <c r="G103" s="36">
        <v>1358</v>
      </c>
      <c r="H103" s="72">
        <v>-0.25384615384615383</v>
      </c>
    </row>
    <row r="104" spans="2:8" hidden="1" outlineLevel="1">
      <c r="B104" s="63" t="s">
        <v>85</v>
      </c>
      <c r="C104" s="36">
        <v>1288</v>
      </c>
      <c r="D104" s="72">
        <v>3.6202735317779622E-2</v>
      </c>
      <c r="E104" s="97">
        <v>813</v>
      </c>
      <c r="F104" s="57">
        <v>-0.29974160206718348</v>
      </c>
      <c r="G104" s="36">
        <v>2101</v>
      </c>
      <c r="H104" s="72">
        <v>-0.12603993344425957</v>
      </c>
    </row>
    <row r="105" spans="2:8" hidden="1" outlineLevel="1">
      <c r="B105" s="63" t="s">
        <v>84</v>
      </c>
      <c r="C105" s="36">
        <v>800</v>
      </c>
      <c r="D105" s="72">
        <v>-6.4327485380117011E-2</v>
      </c>
      <c r="E105" s="97">
        <v>575</v>
      </c>
      <c r="F105" s="57">
        <v>-0.25421530479896237</v>
      </c>
      <c r="G105" s="36">
        <v>1375</v>
      </c>
      <c r="H105" s="72">
        <v>-0.15436654366543667</v>
      </c>
    </row>
    <row r="106" spans="2:8" hidden="1" outlineLevel="1">
      <c r="B106" s="63" t="s">
        <v>83</v>
      </c>
      <c r="C106" s="36">
        <v>1231</v>
      </c>
      <c r="D106" s="72">
        <v>-7.4436090225563856E-2</v>
      </c>
      <c r="E106" s="97">
        <v>842</v>
      </c>
      <c r="F106" s="57">
        <v>-1.6355140186915862E-2</v>
      </c>
      <c r="G106" s="36">
        <v>2073</v>
      </c>
      <c r="H106" s="72">
        <v>-5.1692589204025641E-2</v>
      </c>
    </row>
    <row r="107" spans="2:8" hidden="1" outlineLevel="1">
      <c r="B107" s="63" t="s">
        <v>82</v>
      </c>
      <c r="C107" s="36">
        <v>1531</v>
      </c>
      <c r="D107" s="72">
        <v>-1.6698779704560018E-2</v>
      </c>
      <c r="E107" s="97">
        <v>1055</v>
      </c>
      <c r="F107" s="57">
        <v>7.4338085539714882E-2</v>
      </c>
      <c r="G107" s="36">
        <v>2586</v>
      </c>
      <c r="H107" s="72">
        <v>1.8511224891689659E-2</v>
      </c>
    </row>
    <row r="108" spans="2:8" hidden="1" outlineLevel="1">
      <c r="B108" s="63" t="s">
        <v>81</v>
      </c>
      <c r="C108" s="36">
        <v>1223</v>
      </c>
      <c r="D108" s="72">
        <v>-0.29510086455331408</v>
      </c>
      <c r="E108" s="97">
        <v>721</v>
      </c>
      <c r="F108" s="57">
        <v>-0.38950042337002544</v>
      </c>
      <c r="G108" s="36">
        <v>1944</v>
      </c>
      <c r="H108" s="72">
        <v>-0.33333333333333337</v>
      </c>
    </row>
    <row r="109" spans="2:8" hidden="1" outlineLevel="1">
      <c r="B109" s="63" t="s">
        <v>80</v>
      </c>
      <c r="C109" s="36">
        <v>1478</v>
      </c>
      <c r="D109" s="72">
        <v>3.5014005602240994E-2</v>
      </c>
      <c r="E109" s="97">
        <v>820</v>
      </c>
      <c r="F109" s="57">
        <v>-0.10382513661202186</v>
      </c>
      <c r="G109" s="36">
        <v>2298</v>
      </c>
      <c r="H109" s="72">
        <v>-1.9206145966709331E-2</v>
      </c>
    </row>
    <row r="110" spans="2:8" hidden="1" outlineLevel="1">
      <c r="B110" s="63" t="s">
        <v>79</v>
      </c>
      <c r="C110" s="36">
        <v>1492</v>
      </c>
      <c r="D110" s="72">
        <v>0.23102310231023093</v>
      </c>
      <c r="E110" s="97">
        <v>929</v>
      </c>
      <c r="F110" s="57">
        <v>-1.0649627263045747E-2</v>
      </c>
      <c r="G110" s="36">
        <v>2421</v>
      </c>
      <c r="H110" s="72">
        <v>0.12552301255230125</v>
      </c>
    </row>
    <row r="111" spans="2:8" collapsed="1">
      <c r="B111" s="105">
        <v>2004</v>
      </c>
      <c r="C111" s="66">
        <v>15361</v>
      </c>
      <c r="D111" s="67">
        <v>-4.1794024078348202E-2</v>
      </c>
      <c r="E111" s="66">
        <v>9397</v>
      </c>
      <c r="F111" s="67">
        <v>-0.25402873700087325</v>
      </c>
      <c r="G111" s="66">
        <v>24758</v>
      </c>
      <c r="H111" s="67">
        <v>-0.13518233896884169</v>
      </c>
    </row>
    <row r="112" spans="2:8" hidden="1" outlineLevel="1">
      <c r="B112" s="63" t="s">
        <v>90</v>
      </c>
      <c r="C112" s="36">
        <v>1159</v>
      </c>
      <c r="D112" s="72">
        <v>-3.6575228595178699E-2</v>
      </c>
      <c r="E112" s="97">
        <v>797</v>
      </c>
      <c r="F112" s="57">
        <v>-0.26543778801843321</v>
      </c>
      <c r="G112" s="36">
        <v>1956</v>
      </c>
      <c r="H112" s="72">
        <v>-0.1451048951048951</v>
      </c>
    </row>
    <row r="113" spans="2:8" hidden="1" outlineLevel="1">
      <c r="B113" s="63" t="s">
        <v>89</v>
      </c>
      <c r="C113" s="36">
        <v>1843</v>
      </c>
      <c r="D113" s="72">
        <v>6.4087759815242507E-2</v>
      </c>
      <c r="E113" s="97">
        <v>1160</v>
      </c>
      <c r="F113" s="57">
        <v>0.16349047141424267</v>
      </c>
      <c r="G113" s="36">
        <v>3003</v>
      </c>
      <c r="H113" s="72">
        <v>0.10040307805056803</v>
      </c>
    </row>
    <row r="114" spans="2:8" hidden="1" outlineLevel="1">
      <c r="B114" s="63" t="s">
        <v>88</v>
      </c>
      <c r="C114" s="36">
        <v>1665</v>
      </c>
      <c r="D114" s="72">
        <v>-0.24932371505861139</v>
      </c>
      <c r="E114" s="97">
        <v>1814</v>
      </c>
      <c r="F114" s="57">
        <v>0.49669966996699677</v>
      </c>
      <c r="G114" s="36">
        <v>3479</v>
      </c>
      <c r="H114" s="72">
        <v>1.4285714285714235E-2</v>
      </c>
    </row>
    <row r="115" spans="2:8" hidden="1" outlineLevel="1">
      <c r="B115" s="63" t="s">
        <v>87</v>
      </c>
      <c r="C115" s="36">
        <v>1054</v>
      </c>
      <c r="D115" s="72">
        <v>-0.38720930232558137</v>
      </c>
      <c r="E115" s="97">
        <v>1151</v>
      </c>
      <c r="F115" s="57">
        <v>0.48900388098318248</v>
      </c>
      <c r="G115" s="36">
        <v>2205</v>
      </c>
      <c r="H115" s="72">
        <v>-0.1155234657039711</v>
      </c>
    </row>
    <row r="116" spans="2:8" hidden="1" outlineLevel="1">
      <c r="B116" s="63" t="s">
        <v>86</v>
      </c>
      <c r="C116" s="36">
        <v>950</v>
      </c>
      <c r="D116" s="72">
        <v>-0.29368029739776946</v>
      </c>
      <c r="E116" s="97">
        <v>870</v>
      </c>
      <c r="F116" s="57">
        <v>-9.9378881987577605E-2</v>
      </c>
      <c r="G116" s="36">
        <v>1820</v>
      </c>
      <c r="H116" s="72">
        <v>-0.21246213760276933</v>
      </c>
    </row>
    <row r="117" spans="2:8" hidden="1" outlineLevel="1">
      <c r="B117" s="63" t="s">
        <v>85</v>
      </c>
      <c r="C117" s="36">
        <v>1243</v>
      </c>
      <c r="D117" s="72">
        <v>-0.13076923076923075</v>
      </c>
      <c r="E117" s="97">
        <v>1161</v>
      </c>
      <c r="F117" s="57">
        <v>0.14610069101678191</v>
      </c>
      <c r="G117" s="36">
        <v>2404</v>
      </c>
      <c r="H117" s="72">
        <v>-1.5963978714695015E-2</v>
      </c>
    </row>
    <row r="118" spans="2:8" hidden="1" outlineLevel="1">
      <c r="B118" s="63" t="s">
        <v>84</v>
      </c>
      <c r="C118" s="36">
        <v>855</v>
      </c>
      <c r="D118" s="72">
        <v>-0.54032258064516125</v>
      </c>
      <c r="E118" s="97">
        <v>771</v>
      </c>
      <c r="F118" s="57">
        <v>0.1109510086455332</v>
      </c>
      <c r="G118" s="36">
        <v>1626</v>
      </c>
      <c r="H118" s="72">
        <v>-0.36335160532498045</v>
      </c>
    </row>
    <row r="119" spans="2:8" hidden="1" outlineLevel="1">
      <c r="B119" s="63" t="s">
        <v>83</v>
      </c>
      <c r="C119" s="36">
        <v>1330</v>
      </c>
      <c r="D119" s="72">
        <v>-0.33165829145728642</v>
      </c>
      <c r="E119" s="97">
        <v>856</v>
      </c>
      <c r="F119" s="57">
        <v>2.5149700598802394E-2</v>
      </c>
      <c r="G119" s="36">
        <v>2186</v>
      </c>
      <c r="H119" s="72">
        <v>-0.22619469026548678</v>
      </c>
    </row>
    <row r="120" spans="2:8" hidden="1" outlineLevel="1">
      <c r="B120" s="63" t="s">
        <v>82</v>
      </c>
      <c r="C120" s="36">
        <v>1557</v>
      </c>
      <c r="D120" s="72">
        <v>0.37665782493368694</v>
      </c>
      <c r="E120" s="97">
        <v>982</v>
      </c>
      <c r="F120" s="57">
        <v>2.1852237252861562E-2</v>
      </c>
      <c r="G120" s="36">
        <v>2539</v>
      </c>
      <c r="H120" s="72">
        <v>0.21367112810707467</v>
      </c>
    </row>
    <row r="121" spans="2:8" hidden="1" outlineLevel="1">
      <c r="B121" s="63" t="s">
        <v>81</v>
      </c>
      <c r="C121" s="36">
        <v>1735</v>
      </c>
      <c r="D121" s="72">
        <v>0.23136976579134139</v>
      </c>
      <c r="E121" s="97">
        <v>1181</v>
      </c>
      <c r="F121" s="57">
        <v>0.15784313725490207</v>
      </c>
      <c r="G121" s="36">
        <v>2916</v>
      </c>
      <c r="H121" s="72">
        <v>0.20049403046521208</v>
      </c>
    </row>
    <row r="122" spans="2:8" hidden="1" outlineLevel="1">
      <c r="B122" s="63" t="s">
        <v>80</v>
      </c>
      <c r="C122" s="36">
        <v>1428</v>
      </c>
      <c r="D122" s="72">
        <v>-7.03125E-2</v>
      </c>
      <c r="E122" s="97">
        <v>915</v>
      </c>
      <c r="F122" s="57">
        <v>-5.1813471502590636E-2</v>
      </c>
      <c r="G122" s="36">
        <v>2343</v>
      </c>
      <c r="H122" s="72">
        <v>-6.3174730107956822E-2</v>
      </c>
    </row>
    <row r="123" spans="2:8" hidden="1" outlineLevel="1">
      <c r="B123" s="63" t="s">
        <v>79</v>
      </c>
      <c r="C123" s="36">
        <v>1212</v>
      </c>
      <c r="D123" s="72">
        <v>0.17784256559766765</v>
      </c>
      <c r="E123" s="97">
        <v>939</v>
      </c>
      <c r="F123" s="57">
        <v>-0.1207865168539326</v>
      </c>
      <c r="G123" s="36">
        <v>2151</v>
      </c>
      <c r="H123" s="72">
        <v>2.5751072961373467E-2</v>
      </c>
    </row>
    <row r="124" spans="2:8" collapsed="1">
      <c r="B124" s="105">
        <v>2003</v>
      </c>
      <c r="C124" s="66">
        <v>16031</v>
      </c>
      <c r="D124" s="67">
        <v>-0.13825727033274204</v>
      </c>
      <c r="E124" s="66">
        <v>12597</v>
      </c>
      <c r="F124" s="67">
        <v>8.6979031840538346E-2</v>
      </c>
      <c r="G124" s="66">
        <v>28628</v>
      </c>
      <c r="H124" s="67">
        <v>-5.1801801801801828E-2</v>
      </c>
    </row>
    <row r="125" spans="2:8" hidden="1" outlineLevel="1">
      <c r="B125" s="63" t="s">
        <v>90</v>
      </c>
      <c r="C125" s="36">
        <v>1203</v>
      </c>
      <c r="D125" s="72">
        <v>0.21392532795156405</v>
      </c>
      <c r="E125" s="97">
        <v>1085</v>
      </c>
      <c r="F125" s="57">
        <v>0.22047244094488194</v>
      </c>
      <c r="G125" s="36">
        <v>2288</v>
      </c>
      <c r="H125" s="72">
        <v>0.21702127659574466</v>
      </c>
    </row>
    <row r="126" spans="2:8" hidden="1" outlineLevel="1">
      <c r="B126" s="63" t="s">
        <v>89</v>
      </c>
      <c r="C126" s="36">
        <v>1732</v>
      </c>
      <c r="D126" s="72">
        <v>-0.15512195121951222</v>
      </c>
      <c r="E126" s="97">
        <v>997</v>
      </c>
      <c r="F126" s="57">
        <v>-8.532110091743117E-2</v>
      </c>
      <c r="G126" s="36">
        <v>2729</v>
      </c>
      <c r="H126" s="72">
        <v>-0.13089171974522296</v>
      </c>
    </row>
    <row r="127" spans="2:8" hidden="1" outlineLevel="1">
      <c r="B127" s="63" t="s">
        <v>88</v>
      </c>
      <c r="C127" s="36">
        <v>2218</v>
      </c>
      <c r="D127" s="72">
        <v>4.4747998115873822E-2</v>
      </c>
      <c r="E127" s="97">
        <v>1212</v>
      </c>
      <c r="F127" s="57">
        <v>-8.3207261724659642E-2</v>
      </c>
      <c r="G127" s="36">
        <v>3430</v>
      </c>
      <c r="H127" s="72">
        <v>-4.3541364296081353E-3</v>
      </c>
    </row>
    <row r="128" spans="2:8" hidden="1" outlineLevel="1">
      <c r="B128" s="63" t="s">
        <v>87</v>
      </c>
      <c r="C128" s="36">
        <v>1720</v>
      </c>
      <c r="D128" s="72">
        <v>5.5214723926380271E-2</v>
      </c>
      <c r="E128" s="97">
        <v>773</v>
      </c>
      <c r="F128" s="57">
        <v>-0.38796516231195566</v>
      </c>
      <c r="G128" s="36">
        <v>2493</v>
      </c>
      <c r="H128" s="72">
        <v>-0.13826477704804696</v>
      </c>
    </row>
    <row r="129" spans="2:8" hidden="1" outlineLevel="1">
      <c r="B129" s="63" t="s">
        <v>86</v>
      </c>
      <c r="C129" s="36">
        <v>1345</v>
      </c>
      <c r="D129" s="72">
        <v>-0.14385741565881605</v>
      </c>
      <c r="E129" s="97">
        <v>966</v>
      </c>
      <c r="F129" s="57">
        <v>-0.18686868686868685</v>
      </c>
      <c r="G129" s="36">
        <v>2311</v>
      </c>
      <c r="H129" s="72">
        <v>-0.16237767306995288</v>
      </c>
    </row>
    <row r="130" spans="2:8" hidden="1" outlineLevel="1">
      <c r="B130" s="63" t="s">
        <v>85</v>
      </c>
      <c r="C130" s="36">
        <v>1430</v>
      </c>
      <c r="D130" s="72">
        <v>-0.22952586206896552</v>
      </c>
      <c r="E130" s="97">
        <v>1013</v>
      </c>
      <c r="F130" s="57">
        <v>-0.31415030467163163</v>
      </c>
      <c r="G130" s="36">
        <v>2443</v>
      </c>
      <c r="H130" s="72">
        <v>-0.26702670267026707</v>
      </c>
    </row>
    <row r="131" spans="2:8" hidden="1" outlineLevel="1">
      <c r="B131" s="63" t="s">
        <v>84</v>
      </c>
      <c r="C131" s="36">
        <v>1860</v>
      </c>
      <c r="D131" s="72">
        <v>0.54485049833887045</v>
      </c>
      <c r="E131" s="97">
        <v>694</v>
      </c>
      <c r="F131" s="57">
        <v>-0.52367879203843515</v>
      </c>
      <c r="G131" s="36">
        <v>2554</v>
      </c>
      <c r="H131" s="72">
        <v>-4.0210447200300647E-2</v>
      </c>
    </row>
    <row r="132" spans="2:8" hidden="1" outlineLevel="1">
      <c r="B132" s="63" t="s">
        <v>83</v>
      </c>
      <c r="C132" s="36">
        <v>1990</v>
      </c>
      <c r="D132" s="72">
        <v>0.29810828440965431</v>
      </c>
      <c r="E132" s="97">
        <v>835</v>
      </c>
      <c r="F132" s="57">
        <v>-0.3891733723482077</v>
      </c>
      <c r="G132" s="36">
        <v>2825</v>
      </c>
      <c r="H132" s="72">
        <v>-2.5862068965517238E-2</v>
      </c>
    </row>
    <row r="133" spans="2:8" hidden="1" outlineLevel="1">
      <c r="B133" s="63" t="s">
        <v>82</v>
      </c>
      <c r="C133" s="36">
        <v>1131</v>
      </c>
      <c r="D133" s="72">
        <v>-0.21784232365145229</v>
      </c>
      <c r="E133" s="97">
        <v>961</v>
      </c>
      <c r="F133" s="57">
        <v>-0.25791505791505787</v>
      </c>
      <c r="G133" s="36">
        <v>2092</v>
      </c>
      <c r="H133" s="72">
        <v>-0.23677489967165266</v>
      </c>
    </row>
    <row r="134" spans="2:8" hidden="1" outlineLevel="1">
      <c r="B134" s="63" t="s">
        <v>81</v>
      </c>
      <c r="C134" s="36">
        <v>1409</v>
      </c>
      <c r="D134" s="72">
        <v>-0.10140306122448983</v>
      </c>
      <c r="E134" s="97">
        <v>1020</v>
      </c>
      <c r="F134" s="57">
        <v>-0.2821956368754398</v>
      </c>
      <c r="G134" s="36">
        <v>2429</v>
      </c>
      <c r="H134" s="72">
        <v>-0.18735362997658078</v>
      </c>
    </row>
    <row r="135" spans="2:8" hidden="1" outlineLevel="1">
      <c r="B135" s="63" t="s">
        <v>80</v>
      </c>
      <c r="C135" s="36">
        <v>1536</v>
      </c>
      <c r="D135" s="72">
        <v>8.7818696883852798E-2</v>
      </c>
      <c r="E135" s="97">
        <v>965</v>
      </c>
      <c r="F135" s="57">
        <v>0.34027777777777768</v>
      </c>
      <c r="G135" s="36">
        <v>2501</v>
      </c>
      <c r="H135" s="72">
        <v>0.17307692307692313</v>
      </c>
    </row>
    <row r="136" spans="2:8" hidden="1" outlineLevel="1">
      <c r="B136" s="63" t="s">
        <v>79</v>
      </c>
      <c r="C136" s="36">
        <v>1029</v>
      </c>
      <c r="D136" s="72">
        <v>-0.16545012165450124</v>
      </c>
      <c r="E136" s="97">
        <v>1068</v>
      </c>
      <c r="F136" s="57">
        <v>-0.13381995133819946</v>
      </c>
      <c r="G136" s="36">
        <v>2097</v>
      </c>
      <c r="H136" s="72">
        <v>-0.14963503649635035</v>
      </c>
    </row>
    <row r="137" spans="2:8" collapsed="1">
      <c r="B137" s="105">
        <v>2002</v>
      </c>
      <c r="C137" s="66">
        <v>18603</v>
      </c>
      <c r="D137" s="67">
        <v>-7.5200085942950246E-4</v>
      </c>
      <c r="E137" s="66">
        <v>11589</v>
      </c>
      <c r="F137" s="67">
        <v>-0.21281075940768912</v>
      </c>
      <c r="G137" s="66">
        <v>30192</v>
      </c>
      <c r="H137" s="67">
        <v>-9.4393953027985256E-2</v>
      </c>
    </row>
    <row r="138" spans="2:8" hidden="1" outlineLevel="1">
      <c r="B138" s="63" t="s">
        <v>90</v>
      </c>
      <c r="C138" s="36">
        <v>991</v>
      </c>
      <c r="D138" s="72">
        <v>-5.020080321285092E-3</v>
      </c>
      <c r="E138" s="97">
        <v>889</v>
      </c>
      <c r="F138" s="57">
        <v>-0.51526717557251911</v>
      </c>
      <c r="G138" s="36">
        <v>1880</v>
      </c>
      <c r="H138" s="72">
        <v>-0.33568904593639581</v>
      </c>
    </row>
    <row r="139" spans="2:8" hidden="1" outlineLevel="1">
      <c r="B139" s="63" t="s">
        <v>89</v>
      </c>
      <c r="C139" s="36">
        <v>2050</v>
      </c>
      <c r="D139" s="72">
        <v>0.19255381035485741</v>
      </c>
      <c r="E139" s="97">
        <v>1090</v>
      </c>
      <c r="F139" s="57">
        <v>-0.20842411038489472</v>
      </c>
      <c r="G139" s="36">
        <v>3140</v>
      </c>
      <c r="H139" s="72">
        <v>1.421188630490966E-2</v>
      </c>
    </row>
    <row r="140" spans="2:8" hidden="1" outlineLevel="1">
      <c r="B140" s="63" t="s">
        <v>88</v>
      </c>
      <c r="C140" s="36">
        <v>2123</v>
      </c>
      <c r="D140" s="72">
        <v>-0.21136701337295694</v>
      </c>
      <c r="E140" s="97">
        <v>1322</v>
      </c>
      <c r="F140" s="57">
        <v>-0.43066322136089574</v>
      </c>
      <c r="G140" s="36">
        <v>3445</v>
      </c>
      <c r="H140" s="72">
        <v>-0.31292381332269648</v>
      </c>
    </row>
    <row r="141" spans="2:8" hidden="1" outlineLevel="1">
      <c r="B141" s="63" t="s">
        <v>87</v>
      </c>
      <c r="C141" s="36">
        <v>1630</v>
      </c>
      <c r="D141" s="72">
        <v>7.0256073539067598E-2</v>
      </c>
      <c r="E141" s="97">
        <v>1263</v>
      </c>
      <c r="F141" s="57">
        <v>-0.28197839681637293</v>
      </c>
      <c r="G141" s="36">
        <v>2893</v>
      </c>
      <c r="H141" s="72">
        <v>-0.11852528945764773</v>
      </c>
    </row>
    <row r="142" spans="2:8" hidden="1" outlineLevel="1">
      <c r="B142" s="63" t="s">
        <v>86</v>
      </c>
      <c r="C142" s="36">
        <v>1571</v>
      </c>
      <c r="D142" s="72">
        <v>0.18745275888133039</v>
      </c>
      <c r="E142" s="97">
        <v>1188</v>
      </c>
      <c r="F142" s="57">
        <v>-0.19512195121951215</v>
      </c>
      <c r="G142" s="36">
        <v>2759</v>
      </c>
      <c r="H142" s="72">
        <v>-1.429081814933908E-2</v>
      </c>
    </row>
    <row r="143" spans="2:8" hidden="1" outlineLevel="1">
      <c r="B143" s="63" t="s">
        <v>85</v>
      </c>
      <c r="C143" s="36">
        <v>1856</v>
      </c>
      <c r="D143" s="72">
        <v>-1.1714589989350377E-2</v>
      </c>
      <c r="E143" s="97">
        <v>1477</v>
      </c>
      <c r="F143" s="57">
        <v>-0.34905244601145879</v>
      </c>
      <c r="G143" s="36">
        <v>3333</v>
      </c>
      <c r="H143" s="72">
        <v>-0.19628647214854111</v>
      </c>
    </row>
    <row r="144" spans="2:8" hidden="1" outlineLevel="1">
      <c r="B144" s="63" t="s">
        <v>84</v>
      </c>
      <c r="C144" s="36">
        <v>1204</v>
      </c>
      <c r="D144" s="72">
        <v>-7.3846153846153895E-2</v>
      </c>
      <c r="E144" s="97">
        <v>1457</v>
      </c>
      <c r="F144" s="57">
        <v>3.2600992204110613E-2</v>
      </c>
      <c r="G144" s="36">
        <v>2661</v>
      </c>
      <c r="H144" s="72">
        <v>-1.8443378827001089E-2</v>
      </c>
    </row>
    <row r="145" spans="2:8" hidden="1" outlineLevel="1">
      <c r="B145" s="63" t="s">
        <v>83</v>
      </c>
      <c r="C145" s="36">
        <v>1533</v>
      </c>
      <c r="D145" s="72">
        <v>-5.4287476866132001E-2</v>
      </c>
      <c r="E145" s="97">
        <v>1367</v>
      </c>
      <c r="F145" s="57">
        <v>6.2986003110419908E-2</v>
      </c>
      <c r="G145" s="36">
        <v>2900</v>
      </c>
      <c r="H145" s="72">
        <v>-2.4079807361541139E-3</v>
      </c>
    </row>
    <row r="146" spans="2:8" hidden="1" outlineLevel="1">
      <c r="B146" s="63" t="s">
        <v>82</v>
      </c>
      <c r="C146" s="36">
        <v>1446</v>
      </c>
      <c r="D146" s="72">
        <v>-0.37645536869340235</v>
      </c>
      <c r="E146" s="97">
        <v>1295</v>
      </c>
      <c r="F146" s="57">
        <v>-0.31153641679957467</v>
      </c>
      <c r="G146" s="36">
        <v>2741</v>
      </c>
      <c r="H146" s="72">
        <v>-0.34738095238095235</v>
      </c>
    </row>
    <row r="147" spans="2:8" hidden="1" outlineLevel="1">
      <c r="B147" s="63" t="s">
        <v>81</v>
      </c>
      <c r="C147" s="36">
        <v>1568</v>
      </c>
      <c r="D147" s="72">
        <v>-3.3887861983980305E-2</v>
      </c>
      <c r="E147" s="97">
        <v>1421</v>
      </c>
      <c r="F147" s="57">
        <v>-0.21317829457364346</v>
      </c>
      <c r="G147" s="36">
        <v>2989</v>
      </c>
      <c r="H147" s="72">
        <v>-0.12831729367162437</v>
      </c>
    </row>
    <row r="148" spans="2:8" hidden="1" outlineLevel="1">
      <c r="B148" s="63" t="s">
        <v>80</v>
      </c>
      <c r="C148" s="36">
        <v>1412</v>
      </c>
      <c r="D148" s="72">
        <v>-0.20450704225352112</v>
      </c>
      <c r="E148" s="97">
        <v>720</v>
      </c>
      <c r="F148" s="57">
        <v>-0.57746478873239437</v>
      </c>
      <c r="G148" s="36">
        <v>2132</v>
      </c>
      <c r="H148" s="72">
        <v>-0.38718022420235698</v>
      </c>
    </row>
    <row r="149" spans="2:8" hidden="1" outlineLevel="1">
      <c r="B149" s="63" t="s">
        <v>79</v>
      </c>
      <c r="C149" s="36">
        <v>1233</v>
      </c>
      <c r="D149" s="72">
        <v>-0.25498489425981874</v>
      </c>
      <c r="E149" s="97">
        <v>1233</v>
      </c>
      <c r="F149" s="57">
        <v>-0.22744360902255634</v>
      </c>
      <c r="G149" s="36">
        <v>2466</v>
      </c>
      <c r="H149" s="72">
        <v>-0.24146416487234701</v>
      </c>
    </row>
    <row r="150" spans="2:8" collapsed="1">
      <c r="B150" s="105">
        <v>2001</v>
      </c>
      <c r="C150" s="66">
        <v>18617</v>
      </c>
      <c r="D150" s="67">
        <v>-8.8474343909126563E-2</v>
      </c>
      <c r="E150" s="66">
        <v>14722</v>
      </c>
      <c r="F150" s="67">
        <v>-0.28951305438926689</v>
      </c>
      <c r="G150" s="66">
        <v>33339</v>
      </c>
      <c r="H150" s="67">
        <v>-0.18971928545388261</v>
      </c>
    </row>
    <row r="151" spans="2:8" hidden="1" outlineLevel="1">
      <c r="B151" s="63" t="s">
        <v>90</v>
      </c>
      <c r="C151" s="36">
        <v>996</v>
      </c>
      <c r="D151" s="72">
        <v>-0.13691507798960134</v>
      </c>
      <c r="E151" s="97">
        <v>1834</v>
      </c>
      <c r="F151" s="57">
        <v>0.49592169657422502</v>
      </c>
      <c r="G151" s="36">
        <v>2830</v>
      </c>
      <c r="H151" s="72">
        <v>0.18907563025210083</v>
      </c>
    </row>
    <row r="152" spans="2:8" hidden="1" outlineLevel="1">
      <c r="B152" s="63" t="s">
        <v>89</v>
      </c>
      <c r="C152" s="36">
        <v>1719</v>
      </c>
      <c r="D152" s="72">
        <v>-0.23224653863331846</v>
      </c>
      <c r="E152" s="97">
        <v>1377</v>
      </c>
      <c r="F152" s="57">
        <v>2.4553571428571397E-2</v>
      </c>
      <c r="G152" s="36">
        <v>3096</v>
      </c>
      <c r="H152" s="72">
        <v>-0.13591962042980743</v>
      </c>
    </row>
    <row r="153" spans="2:8" hidden="1" outlineLevel="1">
      <c r="B153" s="63" t="s">
        <v>88</v>
      </c>
      <c r="C153" s="36">
        <v>2692</v>
      </c>
      <c r="D153" s="72">
        <v>-0.25491281483531691</v>
      </c>
      <c r="E153" s="97">
        <v>2322</v>
      </c>
      <c r="F153" s="57">
        <v>1.7082785808147261E-2</v>
      </c>
      <c r="G153" s="36">
        <v>5014</v>
      </c>
      <c r="H153" s="72">
        <v>-0.14959294436906379</v>
      </c>
    </row>
    <row r="154" spans="2:8" hidden="1" outlineLevel="1">
      <c r="B154" s="63" t="s">
        <v>87</v>
      </c>
      <c r="C154" s="36">
        <v>1523</v>
      </c>
      <c r="D154" s="72">
        <v>-0.14630044843049328</v>
      </c>
      <c r="E154" s="97">
        <v>1759</v>
      </c>
      <c r="F154" s="57">
        <v>0.20727522306108437</v>
      </c>
      <c r="G154" s="36">
        <v>3282</v>
      </c>
      <c r="H154" s="72">
        <v>1.2650416538105613E-2</v>
      </c>
    </row>
    <row r="155" spans="2:8" hidden="1" outlineLevel="1">
      <c r="B155" s="63" t="s">
        <v>86</v>
      </c>
      <c r="C155" s="36">
        <v>1323</v>
      </c>
      <c r="D155" s="72">
        <v>-0.2879440258342304</v>
      </c>
      <c r="E155" s="97">
        <v>1476</v>
      </c>
      <c r="F155" s="57">
        <v>-3.2765399737876844E-2</v>
      </c>
      <c r="G155" s="36">
        <v>2799</v>
      </c>
      <c r="H155" s="72">
        <v>-0.1728723404255319</v>
      </c>
    </row>
    <row r="156" spans="2:8" hidden="1" outlineLevel="1">
      <c r="B156" s="63" t="s">
        <v>85</v>
      </c>
      <c r="C156" s="36">
        <v>1878</v>
      </c>
      <c r="D156" s="72">
        <v>-0.18062827225130895</v>
      </c>
      <c r="E156" s="97">
        <v>2269</v>
      </c>
      <c r="F156" s="57">
        <v>-8.2490901738778821E-2</v>
      </c>
      <c r="G156" s="36">
        <v>4147</v>
      </c>
      <c r="H156" s="72">
        <v>-0.12969569779643231</v>
      </c>
    </row>
    <row r="157" spans="2:8" hidden="1" outlineLevel="1">
      <c r="B157" s="63" t="s">
        <v>84</v>
      </c>
      <c r="C157" s="36">
        <v>1300</v>
      </c>
      <c r="D157" s="72">
        <v>-0.29956896551724133</v>
      </c>
      <c r="E157" s="97">
        <v>1411</v>
      </c>
      <c r="F157" s="57">
        <v>-7.0487483530961792E-2</v>
      </c>
      <c r="G157" s="36">
        <v>2711</v>
      </c>
      <c r="H157" s="72">
        <v>-0.19650266745702427</v>
      </c>
    </row>
    <row r="158" spans="2:8" hidden="1" outlineLevel="1">
      <c r="B158" s="63" t="s">
        <v>83</v>
      </c>
      <c r="C158" s="36">
        <v>1621</v>
      </c>
      <c r="D158" s="72">
        <v>-0.31079931972789121</v>
      </c>
      <c r="E158" s="97">
        <v>1286</v>
      </c>
      <c r="F158" s="57">
        <v>-8.4045584045584043E-2</v>
      </c>
      <c r="G158" s="36">
        <v>2907</v>
      </c>
      <c r="H158" s="72">
        <v>-0.22603833865814693</v>
      </c>
    </row>
    <row r="159" spans="2:8" hidden="1" outlineLevel="1">
      <c r="B159" s="63" t="s">
        <v>82</v>
      </c>
      <c r="C159" s="36">
        <v>2319</v>
      </c>
      <c r="D159" s="72">
        <v>0.16885080645161299</v>
      </c>
      <c r="E159" s="97">
        <v>1881</v>
      </c>
      <c r="F159" s="57">
        <v>5.4372197309417114E-2</v>
      </c>
      <c r="G159" s="36">
        <v>4200</v>
      </c>
      <c r="H159" s="72">
        <v>0.11464968152866239</v>
      </c>
    </row>
    <row r="160" spans="2:8" hidden="1" outlineLevel="1">
      <c r="B160" s="63" t="s">
        <v>81</v>
      </c>
      <c r="C160" s="36">
        <v>1623</v>
      </c>
      <c r="D160" s="72">
        <v>-0.20751953125</v>
      </c>
      <c r="E160" s="97">
        <v>1806</v>
      </c>
      <c r="F160" s="57">
        <v>0.21370967741935476</v>
      </c>
      <c r="G160" s="36">
        <v>3429</v>
      </c>
      <c r="H160" s="72">
        <v>-3.0260180995475117E-2</v>
      </c>
    </row>
    <row r="161" spans="2:8" hidden="1" outlineLevel="1">
      <c r="B161" s="63" t="s">
        <v>80</v>
      </c>
      <c r="C161" s="36">
        <v>1775</v>
      </c>
      <c r="D161" s="72">
        <v>-8.5051546391752608E-2</v>
      </c>
      <c r="E161" s="97">
        <v>1704</v>
      </c>
      <c r="F161" s="57">
        <v>5.904288377874467E-2</v>
      </c>
      <c r="G161" s="36">
        <v>3479</v>
      </c>
      <c r="H161" s="72">
        <v>-1.9723865877712021E-2</v>
      </c>
    </row>
    <row r="162" spans="2:8" hidden="1" outlineLevel="1">
      <c r="B162" s="63" t="s">
        <v>79</v>
      </c>
      <c r="C162" s="36">
        <v>1655</v>
      </c>
      <c r="D162" s="72">
        <v>-0.13350785340314131</v>
      </c>
      <c r="E162" s="97">
        <v>1596</v>
      </c>
      <c r="F162" s="57">
        <v>9.841706813489326E-2</v>
      </c>
      <c r="G162" s="36">
        <v>3251</v>
      </c>
      <c r="H162" s="72">
        <v>-3.3303597977995869E-2</v>
      </c>
    </row>
    <row r="163" spans="2:8" collapsed="1">
      <c r="B163" s="105">
        <v>2000</v>
      </c>
      <c r="C163" s="66">
        <v>20424</v>
      </c>
      <c r="D163" s="67">
        <v>-0.18401917698761483</v>
      </c>
      <c r="E163" s="66">
        <v>20721</v>
      </c>
      <c r="F163" s="67">
        <v>5.908510094556596E-2</v>
      </c>
      <c r="G163" s="66">
        <v>41145</v>
      </c>
      <c r="H163" s="67">
        <v>-7.736293306424491E-2</v>
      </c>
    </row>
    <row r="164" spans="2:8" hidden="1" outlineLevel="1">
      <c r="B164" s="63" t="s">
        <v>90</v>
      </c>
      <c r="C164" s="36">
        <v>1154</v>
      </c>
      <c r="D164" s="72">
        <v>-0.16133720930232553</v>
      </c>
      <c r="E164" s="97">
        <v>1226</v>
      </c>
      <c r="F164" s="57">
        <v>-0.1521438450899032</v>
      </c>
      <c r="G164" s="36">
        <v>2380</v>
      </c>
      <c r="H164" s="72">
        <v>-0.15662650602409633</v>
      </c>
    </row>
    <row r="165" spans="2:8" hidden="1" outlineLevel="1">
      <c r="B165" s="63" t="s">
        <v>89</v>
      </c>
      <c r="C165" s="36">
        <v>2239</v>
      </c>
      <c r="D165" s="72">
        <v>-5.2074513124470756E-2</v>
      </c>
      <c r="E165" s="97">
        <v>1344</v>
      </c>
      <c r="F165" s="57">
        <v>-0.36152019002375302</v>
      </c>
      <c r="G165" s="36">
        <v>3583</v>
      </c>
      <c r="H165" s="72">
        <v>-0.19789567942690844</v>
      </c>
    </row>
    <row r="166" spans="2:8" hidden="1" outlineLevel="1">
      <c r="B166" s="63" t="s">
        <v>88</v>
      </c>
      <c r="C166" s="36">
        <v>3613</v>
      </c>
      <c r="D166" s="72">
        <v>0.23310580204778164</v>
      </c>
      <c r="E166" s="97">
        <v>2283</v>
      </c>
      <c r="F166" s="57">
        <v>-0.1683060109289618</v>
      </c>
      <c r="G166" s="36">
        <v>5896</v>
      </c>
      <c r="H166" s="72">
        <v>3.8942731277533005E-2</v>
      </c>
    </row>
    <row r="167" spans="2:8" hidden="1" outlineLevel="1">
      <c r="B167" s="63" t="s">
        <v>87</v>
      </c>
      <c r="C167" s="36">
        <v>1784</v>
      </c>
      <c r="D167" s="72">
        <v>1.1911514463981865E-2</v>
      </c>
      <c r="E167" s="97">
        <v>1457</v>
      </c>
      <c r="F167" s="57">
        <v>-0.2387669801462905</v>
      </c>
      <c r="G167" s="36">
        <v>3241</v>
      </c>
      <c r="H167" s="72">
        <v>-0.11857492521076962</v>
      </c>
    </row>
    <row r="168" spans="2:8" hidden="1" outlineLevel="1">
      <c r="B168" s="63" t="s">
        <v>86</v>
      </c>
      <c r="C168" s="36">
        <v>1858</v>
      </c>
      <c r="D168" s="72">
        <v>-1.5368309485956577E-2</v>
      </c>
      <c r="E168" s="97">
        <v>1526</v>
      </c>
      <c r="F168" s="57">
        <v>-0.20146520146520142</v>
      </c>
      <c r="G168" s="36">
        <v>3384</v>
      </c>
      <c r="H168" s="72">
        <v>-0.10900473933649291</v>
      </c>
    </row>
    <row r="169" spans="2:8" hidden="1" outlineLevel="1">
      <c r="B169" s="63" t="s">
        <v>85</v>
      </c>
      <c r="C169" s="36">
        <v>2292</v>
      </c>
      <c r="D169" s="72">
        <v>0.12850812407680956</v>
      </c>
      <c r="E169" s="97">
        <v>2473</v>
      </c>
      <c r="F169" s="57">
        <v>-6.9951109439639003E-2</v>
      </c>
      <c r="G169" s="36">
        <v>4765</v>
      </c>
      <c r="H169" s="72">
        <v>1.5991471215351716E-2</v>
      </c>
    </row>
    <row r="170" spans="2:8" hidden="1" outlineLevel="1">
      <c r="B170" s="63" t="s">
        <v>84</v>
      </c>
      <c r="C170" s="36">
        <v>1856</v>
      </c>
      <c r="D170" s="72">
        <v>5.4545454545454453E-2</v>
      </c>
      <c r="E170" s="97">
        <v>1518</v>
      </c>
      <c r="F170" s="57">
        <v>-6.1224489795918324E-2</v>
      </c>
      <c r="G170" s="36">
        <v>3374</v>
      </c>
      <c r="H170" s="72">
        <v>-8.8836245188039786E-4</v>
      </c>
    </row>
    <row r="171" spans="2:8" hidden="1" outlineLevel="1">
      <c r="B171" s="63" t="s">
        <v>83</v>
      </c>
      <c r="C171" s="36">
        <v>2352</v>
      </c>
      <c r="D171" s="72">
        <v>-5.7314629258517047E-2</v>
      </c>
      <c r="E171" s="97">
        <v>1404</v>
      </c>
      <c r="F171" s="57">
        <v>-0.18702953097857555</v>
      </c>
      <c r="G171" s="36">
        <v>3756</v>
      </c>
      <c r="H171" s="72">
        <v>-0.11037423022264325</v>
      </c>
    </row>
    <row r="172" spans="2:8" hidden="1" outlineLevel="1">
      <c r="B172" s="63" t="s">
        <v>82</v>
      </c>
      <c r="C172" s="36">
        <v>1984</v>
      </c>
      <c r="D172" s="72">
        <v>-0.11428571428571432</v>
      </c>
      <c r="E172" s="97">
        <v>1784</v>
      </c>
      <c r="F172" s="57">
        <v>-0.14722753346080308</v>
      </c>
      <c r="G172" s="36">
        <v>3768</v>
      </c>
      <c r="H172" s="72">
        <v>-0.13019390581717449</v>
      </c>
    </row>
    <row r="173" spans="2:8" hidden="1" outlineLevel="1">
      <c r="B173" s="63" t="s">
        <v>81</v>
      </c>
      <c r="C173" s="36">
        <v>2048</v>
      </c>
      <c r="D173" s="72">
        <v>0.2503052503052503</v>
      </c>
      <c r="E173" s="97">
        <v>1488</v>
      </c>
      <c r="F173" s="57">
        <v>-5.4637865311308764E-2</v>
      </c>
      <c r="G173" s="36">
        <v>3536</v>
      </c>
      <c r="H173" s="72">
        <v>0.10087173100871727</v>
      </c>
    </row>
    <row r="174" spans="2:8" hidden="1" outlineLevel="1">
      <c r="B174" s="63" t="s">
        <v>80</v>
      </c>
      <c r="C174" s="36">
        <v>1940</v>
      </c>
      <c r="D174" s="72">
        <v>0.16098144823459015</v>
      </c>
      <c r="E174" s="97">
        <v>1609</v>
      </c>
      <c r="F174" s="57">
        <v>-1.2277470841006721E-2</v>
      </c>
      <c r="G174" s="36">
        <v>3549</v>
      </c>
      <c r="H174" s="72">
        <v>7.5454545454545441E-2</v>
      </c>
    </row>
    <row r="175" spans="2:8" hidden="1" outlineLevel="1">
      <c r="B175" s="63" t="s">
        <v>79</v>
      </c>
      <c r="C175" s="36">
        <v>1910</v>
      </c>
      <c r="D175" s="72">
        <v>0.1248527679623086</v>
      </c>
      <c r="E175" s="97">
        <v>1453</v>
      </c>
      <c r="F175" s="57">
        <v>-0.23445732349841941</v>
      </c>
      <c r="G175" s="36">
        <v>3363</v>
      </c>
      <c r="H175" s="72">
        <v>-6.4794215795328181E-2</v>
      </c>
    </row>
    <row r="176" spans="2:8" collapsed="1">
      <c r="B176" s="105">
        <v>1999</v>
      </c>
      <c r="C176" s="66">
        <v>25030</v>
      </c>
      <c r="D176" s="67">
        <v>4.9431889648232863E-2</v>
      </c>
      <c r="E176" s="66">
        <v>19565</v>
      </c>
      <c r="F176" s="67">
        <v>-0.16091263884719309</v>
      </c>
      <c r="G176" s="66">
        <v>44595</v>
      </c>
      <c r="H176" s="67">
        <v>-5.4549694708276752E-2</v>
      </c>
    </row>
    <row r="177" spans="2:8" hidden="1" outlineLevel="1">
      <c r="B177" s="63" t="s">
        <v>90</v>
      </c>
      <c r="C177" s="36">
        <v>1376</v>
      </c>
      <c r="D177" s="72">
        <v>5.6024558710667582E-2</v>
      </c>
      <c r="E177" s="97">
        <v>1446</v>
      </c>
      <c r="F177" s="57">
        <v>-1.8995929443690662E-2</v>
      </c>
      <c r="G177" s="36">
        <v>2822</v>
      </c>
      <c r="H177" s="72">
        <v>1.6204537270435804E-2</v>
      </c>
    </row>
    <row r="178" spans="2:8" hidden="1" outlineLevel="1">
      <c r="B178" s="63" t="s">
        <v>89</v>
      </c>
      <c r="C178" s="36">
        <v>2362</v>
      </c>
      <c r="D178" s="72">
        <v>0.15501222493887523</v>
      </c>
      <c r="E178" s="97">
        <v>2105</v>
      </c>
      <c r="F178" s="57">
        <v>0.11552729199788025</v>
      </c>
      <c r="G178" s="36">
        <v>4467</v>
      </c>
      <c r="H178" s="72">
        <v>0.13606307222787395</v>
      </c>
    </row>
    <row r="179" spans="2:8" hidden="1" outlineLevel="1">
      <c r="B179" s="63" t="s">
        <v>88</v>
      </c>
      <c r="C179" s="36">
        <v>2930</v>
      </c>
      <c r="D179" s="72">
        <v>1.5950069348127593E-2</v>
      </c>
      <c r="E179" s="97">
        <v>2745</v>
      </c>
      <c r="F179" s="57">
        <v>0.3821752265861027</v>
      </c>
      <c r="G179" s="36">
        <v>5675</v>
      </c>
      <c r="H179" s="72">
        <v>0.16529774127310071</v>
      </c>
    </row>
    <row r="180" spans="2:8" hidden="1" outlineLevel="1">
      <c r="B180" s="63" t="s">
        <v>87</v>
      </c>
      <c r="C180" s="36">
        <v>1763</v>
      </c>
      <c r="D180" s="72">
        <v>6.8532267275842607E-3</v>
      </c>
      <c r="E180" s="97">
        <v>1914</v>
      </c>
      <c r="F180" s="57">
        <v>0.30916552667578667</v>
      </c>
      <c r="G180" s="36">
        <v>3677</v>
      </c>
      <c r="H180" s="72">
        <v>0.14441332088390912</v>
      </c>
    </row>
    <row r="181" spans="2:8" hidden="1" outlineLevel="1">
      <c r="B181" s="63" t="s">
        <v>86</v>
      </c>
      <c r="C181" s="36">
        <v>1887</v>
      </c>
      <c r="D181" s="72">
        <v>-1.6162669447341016E-2</v>
      </c>
      <c r="E181" s="97">
        <v>1911</v>
      </c>
      <c r="F181" s="57">
        <v>0.11104651162790691</v>
      </c>
      <c r="G181" s="36">
        <v>3798</v>
      </c>
      <c r="H181" s="72">
        <v>4.3980208905992413E-2</v>
      </c>
    </row>
    <row r="182" spans="2:8" hidden="1" outlineLevel="1">
      <c r="B182" s="63" t="s">
        <v>85</v>
      </c>
      <c r="C182" s="36">
        <v>2031</v>
      </c>
      <c r="D182" s="72">
        <v>0.13337053571428581</v>
      </c>
      <c r="E182" s="97">
        <v>2659</v>
      </c>
      <c r="F182" s="57">
        <v>0.30024449877750614</v>
      </c>
      <c r="G182" s="36">
        <v>4690</v>
      </c>
      <c r="H182" s="72">
        <v>0.22230909564764145</v>
      </c>
    </row>
    <row r="183" spans="2:8" hidden="1" outlineLevel="1">
      <c r="B183" s="63" t="s">
        <v>84</v>
      </c>
      <c r="C183" s="36">
        <v>1760</v>
      </c>
      <c r="D183" s="72">
        <v>0.15107913669064743</v>
      </c>
      <c r="E183" s="97">
        <v>1617</v>
      </c>
      <c r="F183" s="57">
        <v>0.37969283276450505</v>
      </c>
      <c r="G183" s="36">
        <v>3377</v>
      </c>
      <c r="H183" s="72">
        <v>0.25027767493520914</v>
      </c>
    </row>
    <row r="184" spans="2:8" hidden="1" outlineLevel="1">
      <c r="B184" s="63" t="s">
        <v>83</v>
      </c>
      <c r="C184" s="36">
        <v>2495</v>
      </c>
      <c r="D184" s="72">
        <v>0.65231788079470188</v>
      </c>
      <c r="E184" s="97">
        <v>1727</v>
      </c>
      <c r="F184" s="57">
        <v>0.14446653412856203</v>
      </c>
      <c r="G184" s="36">
        <v>4222</v>
      </c>
      <c r="H184" s="72">
        <v>0.39847631666114602</v>
      </c>
    </row>
    <row r="185" spans="2:8" hidden="1" outlineLevel="1">
      <c r="B185" s="63" t="s">
        <v>82</v>
      </c>
      <c r="C185" s="36">
        <v>2240</v>
      </c>
      <c r="D185" s="72">
        <v>0.48442677269715051</v>
      </c>
      <c r="E185" s="97">
        <v>2092</v>
      </c>
      <c r="F185" s="57">
        <v>0.2587244283995187</v>
      </c>
      <c r="G185" s="36">
        <v>4332</v>
      </c>
      <c r="H185" s="72">
        <v>0.36613055818353835</v>
      </c>
    </row>
    <row r="186" spans="2:8" hidden="1" outlineLevel="1">
      <c r="B186" s="63" t="s">
        <v>81</v>
      </c>
      <c r="C186" s="36">
        <v>1638</v>
      </c>
      <c r="D186" s="72">
        <v>-0.21813842482100243</v>
      </c>
      <c r="E186" s="97">
        <v>1574</v>
      </c>
      <c r="F186" s="57">
        <v>-0.18865979381443299</v>
      </c>
      <c r="G186" s="36">
        <v>3212</v>
      </c>
      <c r="H186" s="72">
        <v>-0.20396530359355636</v>
      </c>
    </row>
    <row r="187" spans="2:8" hidden="1" outlineLevel="1">
      <c r="B187" s="63" t="s">
        <v>80</v>
      </c>
      <c r="C187" s="36">
        <v>1671</v>
      </c>
      <c r="D187" s="72">
        <v>-8.8379705400981945E-2</v>
      </c>
      <c r="E187" s="97">
        <v>1629</v>
      </c>
      <c r="F187" s="57">
        <v>0</v>
      </c>
      <c r="G187" s="36">
        <v>3300</v>
      </c>
      <c r="H187" s="72">
        <v>-4.6793760831889131E-2</v>
      </c>
    </row>
    <row r="188" spans="2:8" hidden="1" outlineLevel="1">
      <c r="B188" s="63" t="s">
        <v>79</v>
      </c>
      <c r="C188" s="36">
        <v>1698</v>
      </c>
      <c r="D188" s="72">
        <v>-6.5492570170610942E-2</v>
      </c>
      <c r="E188" s="97">
        <v>1898</v>
      </c>
      <c r="F188" s="57">
        <v>-1.6070502851218249E-2</v>
      </c>
      <c r="G188" s="36">
        <v>3596</v>
      </c>
      <c r="H188" s="72">
        <v>-4.0042712226374788E-2</v>
      </c>
    </row>
    <row r="189" spans="2:8" collapsed="1">
      <c r="B189" s="105">
        <v>1998</v>
      </c>
      <c r="C189" s="66">
        <v>23851</v>
      </c>
      <c r="D189" s="67">
        <v>8.4826707905030441E-2</v>
      </c>
      <c r="E189" s="66">
        <v>23317</v>
      </c>
      <c r="F189" s="67">
        <v>0.14215037962282628</v>
      </c>
      <c r="G189" s="66">
        <v>47168</v>
      </c>
      <c r="H189" s="67">
        <v>0.11242659371241248</v>
      </c>
    </row>
    <row r="190" spans="2:8" hidden="1" outlineLevel="1">
      <c r="B190" s="63" t="s">
        <v>90</v>
      </c>
      <c r="C190" s="36">
        <v>1303</v>
      </c>
      <c r="D190" s="72">
        <v>-0.3905519176800748</v>
      </c>
      <c r="E190" s="97">
        <v>1474</v>
      </c>
      <c r="F190" s="57">
        <v>-0.11418269230769229</v>
      </c>
      <c r="G190" s="36">
        <v>2777</v>
      </c>
      <c r="H190" s="72">
        <v>-0.26959495002630196</v>
      </c>
    </row>
    <row r="191" spans="2:8" hidden="1" outlineLevel="1">
      <c r="B191" s="63" t="s">
        <v>89</v>
      </c>
      <c r="C191" s="36">
        <v>2045</v>
      </c>
      <c r="D191" s="72">
        <v>4.4433094994892786E-2</v>
      </c>
      <c r="E191" s="97">
        <v>1887</v>
      </c>
      <c r="F191" s="57">
        <v>-0.20446880269814505</v>
      </c>
      <c r="G191" s="36">
        <v>3932</v>
      </c>
      <c r="H191" s="72">
        <v>-9.1916859122401884E-2</v>
      </c>
    </row>
    <row r="192" spans="2:8" hidden="1" outlineLevel="1">
      <c r="B192" s="63" t="s">
        <v>88</v>
      </c>
      <c r="C192" s="36">
        <v>2884</v>
      </c>
      <c r="D192" s="72">
        <v>0.27272727272727271</v>
      </c>
      <c r="E192" s="97">
        <v>1986</v>
      </c>
      <c r="F192" s="57">
        <v>-5.9659090909090939E-2</v>
      </c>
      <c r="G192" s="36">
        <v>4870</v>
      </c>
      <c r="H192" s="72">
        <v>0.11238008222932838</v>
      </c>
    </row>
    <row r="193" spans="2:8" hidden="1" outlineLevel="1">
      <c r="B193" s="63" t="s">
        <v>87</v>
      </c>
      <c r="C193" s="36">
        <v>1751</v>
      </c>
      <c r="D193" s="72">
        <v>4.9760191846522694E-2</v>
      </c>
      <c r="E193" s="97">
        <v>1462</v>
      </c>
      <c r="F193" s="57">
        <v>-0.12297540491901615</v>
      </c>
      <c r="G193" s="36">
        <v>3213</v>
      </c>
      <c r="H193" s="72">
        <v>-3.6581709145427244E-2</v>
      </c>
    </row>
    <row r="194" spans="2:8" hidden="1" outlineLevel="1">
      <c r="B194" s="63" t="s">
        <v>86</v>
      </c>
      <c r="C194" s="36">
        <v>1918</v>
      </c>
      <c r="D194" s="72">
        <v>0.65202411714039621</v>
      </c>
      <c r="E194" s="97">
        <v>1720</v>
      </c>
      <c r="F194" s="57">
        <v>8.7231352718078359E-2</v>
      </c>
      <c r="G194" s="36">
        <v>3638</v>
      </c>
      <c r="H194" s="72">
        <v>0.32628508931826472</v>
      </c>
    </row>
    <row r="195" spans="2:8" hidden="1" outlineLevel="1">
      <c r="B195" s="63" t="s">
        <v>85</v>
      </c>
      <c r="C195" s="36">
        <v>1792</v>
      </c>
      <c r="D195" s="72">
        <v>0.15167095115681239</v>
      </c>
      <c r="E195" s="97">
        <v>2045</v>
      </c>
      <c r="F195" s="57">
        <v>0.14182021217197094</v>
      </c>
      <c r="G195" s="36">
        <v>3837</v>
      </c>
      <c r="H195" s="72">
        <v>0.14639976097998209</v>
      </c>
    </row>
    <row r="196" spans="2:8" hidden="1" outlineLevel="1">
      <c r="B196" s="63" t="s">
        <v>84</v>
      </c>
      <c r="C196" s="36">
        <v>1529</v>
      </c>
      <c r="D196" s="72">
        <v>0.46737044145873319</v>
      </c>
      <c r="E196" s="97">
        <v>1172</v>
      </c>
      <c r="F196" s="57">
        <v>-0.23648208469055376</v>
      </c>
      <c r="G196" s="36">
        <v>2701</v>
      </c>
      <c r="H196" s="72">
        <v>4.8117966627861941E-2</v>
      </c>
    </row>
    <row r="197" spans="2:8" hidden="1" outlineLevel="1">
      <c r="B197" s="63" t="s">
        <v>83</v>
      </c>
      <c r="C197" s="36">
        <v>1510</v>
      </c>
      <c r="D197" s="72">
        <v>-2.3285899094437235E-2</v>
      </c>
      <c r="E197" s="97">
        <v>1509</v>
      </c>
      <c r="F197" s="57">
        <v>1.6161616161616266E-2</v>
      </c>
      <c r="G197" s="36">
        <v>3019</v>
      </c>
      <c r="H197" s="72">
        <v>-3.9590894094357898E-3</v>
      </c>
    </row>
    <row r="198" spans="2:8" hidden="1" outlineLevel="1">
      <c r="B198" s="63" t="s">
        <v>82</v>
      </c>
      <c r="C198" s="36">
        <v>1509</v>
      </c>
      <c r="D198" s="72">
        <v>-0.19904458598726116</v>
      </c>
      <c r="E198" s="97">
        <v>1662</v>
      </c>
      <c r="F198" s="57">
        <v>-0.23019916628068549</v>
      </c>
      <c r="G198" s="36">
        <v>3171</v>
      </c>
      <c r="H198" s="72">
        <v>-0.21568142468464013</v>
      </c>
    </row>
    <row r="199" spans="2:8" hidden="1" outlineLevel="1">
      <c r="B199" s="63" t="s">
        <v>81</v>
      </c>
      <c r="C199" s="36">
        <v>2095</v>
      </c>
      <c r="D199" s="72">
        <v>0.25224148236700539</v>
      </c>
      <c r="E199" s="97">
        <v>1940</v>
      </c>
      <c r="F199" s="57">
        <v>-7.7946768060836447E-2</v>
      </c>
      <c r="G199" s="36">
        <v>4035</v>
      </c>
      <c r="H199" s="72">
        <v>6.8308181096107923E-2</v>
      </c>
    </row>
    <row r="200" spans="2:8" hidden="1" outlineLevel="1">
      <c r="B200" s="63" t="s">
        <v>80</v>
      </c>
      <c r="C200" s="36">
        <v>1833</v>
      </c>
      <c r="D200" s="72">
        <v>0.21310390469887497</v>
      </c>
      <c r="E200" s="97">
        <v>1629</v>
      </c>
      <c r="F200" s="57">
        <v>-8.6371284352215416E-2</v>
      </c>
      <c r="G200" s="36">
        <v>3462</v>
      </c>
      <c r="H200" s="72">
        <v>5.1001821493624755E-2</v>
      </c>
    </row>
    <row r="201" spans="2:8" hidden="1" outlineLevel="1">
      <c r="B201" s="63" t="s">
        <v>79</v>
      </c>
      <c r="C201" s="36">
        <v>1817</v>
      </c>
      <c r="D201" s="72">
        <v>8.8675853804673466E-2</v>
      </c>
      <c r="E201" s="97">
        <v>1929</v>
      </c>
      <c r="F201" s="57">
        <v>9.1063348416289491E-2</v>
      </c>
      <c r="G201" s="36">
        <v>3746</v>
      </c>
      <c r="H201" s="72">
        <v>8.9903986034332251E-2</v>
      </c>
    </row>
    <row r="202" spans="2:8" collapsed="1">
      <c r="B202" s="105">
        <v>1997</v>
      </c>
      <c r="C202" s="66">
        <v>21986</v>
      </c>
      <c r="D202" s="67">
        <v>9.5356715823037064E-2</v>
      </c>
      <c r="E202" s="66">
        <v>20415</v>
      </c>
      <c r="F202" s="67">
        <v>-7.2972482063391131E-2</v>
      </c>
      <c r="G202" s="66">
        <v>42401</v>
      </c>
      <c r="H202" s="67">
        <v>7.2932009312491886E-3</v>
      </c>
    </row>
    <row r="203" spans="2:8" hidden="1" outlineLevel="1">
      <c r="B203" s="63" t="s">
        <v>90</v>
      </c>
      <c r="C203" s="36">
        <v>2138</v>
      </c>
      <c r="D203" s="72">
        <v>0.47143840330350995</v>
      </c>
      <c r="E203" s="97">
        <v>1664</v>
      </c>
      <c r="F203" s="57">
        <v>-0.21804511278195493</v>
      </c>
      <c r="G203" s="36">
        <v>3802</v>
      </c>
      <c r="H203" s="72">
        <v>6.171460485897784E-2</v>
      </c>
    </row>
    <row r="204" spans="2:8" hidden="1" outlineLevel="1">
      <c r="B204" s="63" t="s">
        <v>89</v>
      </c>
      <c r="C204" s="36">
        <v>1958</v>
      </c>
      <c r="D204" s="72">
        <v>-3.9725355566454179E-2</v>
      </c>
      <c r="E204" s="97">
        <v>2372</v>
      </c>
      <c r="F204" s="57">
        <v>5.9874888293118822E-2</v>
      </c>
      <c r="G204" s="36">
        <v>4330</v>
      </c>
      <c r="H204" s="72">
        <v>1.2391863455693208E-2</v>
      </c>
    </row>
    <row r="205" spans="2:8" hidden="1" outlineLevel="1">
      <c r="B205" s="63" t="s">
        <v>88</v>
      </c>
      <c r="C205" s="36">
        <v>2266</v>
      </c>
      <c r="D205" s="72">
        <v>-2.4537236332328849E-2</v>
      </c>
      <c r="E205" s="97">
        <v>2112</v>
      </c>
      <c r="F205" s="57">
        <v>-7.8935891844744921E-2</v>
      </c>
      <c r="G205" s="36">
        <v>4378</v>
      </c>
      <c r="H205" s="72">
        <v>-5.1559792027729645E-2</v>
      </c>
    </row>
    <row r="206" spans="2:8" hidden="1" outlineLevel="1">
      <c r="B206" s="63" t="s">
        <v>87</v>
      </c>
      <c r="C206" s="36">
        <v>1668</v>
      </c>
      <c r="D206" s="72">
        <v>-3.9723661485319472E-2</v>
      </c>
      <c r="E206" s="97">
        <v>1667</v>
      </c>
      <c r="F206" s="57">
        <v>-0.1864324060517325</v>
      </c>
      <c r="G206" s="36">
        <v>3335</v>
      </c>
      <c r="H206" s="72">
        <v>-0.11912308505018487</v>
      </c>
    </row>
    <row r="207" spans="2:8" hidden="1" outlineLevel="1">
      <c r="B207" s="63" t="s">
        <v>86</v>
      </c>
      <c r="C207" s="36">
        <v>1161</v>
      </c>
      <c r="D207" s="72">
        <v>-0.17366548042704621</v>
      </c>
      <c r="E207" s="97">
        <v>1582</v>
      </c>
      <c r="F207" s="57">
        <v>0.11251758087201136</v>
      </c>
      <c r="G207" s="36">
        <v>2743</v>
      </c>
      <c r="H207" s="72">
        <v>-2.971347718429429E-2</v>
      </c>
    </row>
    <row r="208" spans="2:8" hidden="1" outlineLevel="1">
      <c r="B208" s="63" t="s">
        <v>85</v>
      </c>
      <c r="C208" s="36">
        <v>1556</v>
      </c>
      <c r="D208" s="72">
        <v>3.8718291054739673E-2</v>
      </c>
      <c r="E208" s="97">
        <v>1791</v>
      </c>
      <c r="F208" s="57">
        <v>-0.1899592944369064</v>
      </c>
      <c r="G208" s="36">
        <v>3347</v>
      </c>
      <c r="H208" s="72">
        <v>-9.7600431383122133E-2</v>
      </c>
    </row>
    <row r="209" spans="2:8" hidden="1" outlineLevel="1">
      <c r="B209" s="63" t="s">
        <v>84</v>
      </c>
      <c r="C209" s="36">
        <v>1042</v>
      </c>
      <c r="D209" s="72">
        <v>-0.266713581984518</v>
      </c>
      <c r="E209" s="97">
        <v>1535</v>
      </c>
      <c r="F209" s="57">
        <v>6.7454798331015198E-2</v>
      </c>
      <c r="G209" s="36">
        <v>2577</v>
      </c>
      <c r="H209" s="72">
        <v>-9.8635886673662077E-2</v>
      </c>
    </row>
    <row r="210" spans="2:8" hidden="1" outlineLevel="1">
      <c r="B210" s="63" t="s">
        <v>83</v>
      </c>
      <c r="C210" s="36">
        <v>1546</v>
      </c>
      <c r="D210" s="72">
        <v>3.8280725319006059E-2</v>
      </c>
      <c r="E210" s="97">
        <v>1485</v>
      </c>
      <c r="F210" s="57">
        <v>4.5774647887323994E-2</v>
      </c>
      <c r="G210" s="36">
        <v>3031</v>
      </c>
      <c r="H210" s="72">
        <v>4.1938810587830888E-2</v>
      </c>
    </row>
    <row r="211" spans="2:8" hidden="1" outlineLevel="1">
      <c r="B211" s="63" t="s">
        <v>82</v>
      </c>
      <c r="C211" s="36">
        <v>1884</v>
      </c>
      <c r="D211" s="72">
        <v>0.30924252953439879</v>
      </c>
      <c r="E211" s="97">
        <v>2159</v>
      </c>
      <c r="F211" s="57">
        <v>1.1241217798594771E-2</v>
      </c>
      <c r="G211" s="36">
        <v>4043</v>
      </c>
      <c r="H211" s="72">
        <v>0.13122551762730827</v>
      </c>
    </row>
    <row r="212" spans="2:8" hidden="1" outlineLevel="1">
      <c r="B212" s="63" t="s">
        <v>81</v>
      </c>
      <c r="C212" s="36">
        <v>1673</v>
      </c>
      <c r="D212" s="72">
        <v>0.46369203849518814</v>
      </c>
      <c r="E212" s="97">
        <v>2104</v>
      </c>
      <c r="F212" s="57">
        <v>0.60979342004590675</v>
      </c>
      <c r="G212" s="36">
        <v>3777</v>
      </c>
      <c r="H212" s="72">
        <v>0.54163265306122454</v>
      </c>
    </row>
    <row r="213" spans="2:8" hidden="1" outlineLevel="1">
      <c r="B213" s="63" t="s">
        <v>80</v>
      </c>
      <c r="C213" s="36">
        <v>1511</v>
      </c>
      <c r="D213" s="72">
        <v>0.41214953271028043</v>
      </c>
      <c r="E213" s="97">
        <v>1783</v>
      </c>
      <c r="F213" s="57">
        <v>0.18629407850964741</v>
      </c>
      <c r="G213" s="36">
        <v>3294</v>
      </c>
      <c r="H213" s="72">
        <v>0.280217644772639</v>
      </c>
    </row>
    <row r="214" spans="2:8" hidden="1" outlineLevel="1">
      <c r="B214" s="63" t="s">
        <v>79</v>
      </c>
      <c r="C214" s="36">
        <v>1669</v>
      </c>
      <c r="D214" s="72">
        <v>0.24366616989567813</v>
      </c>
      <c r="E214" s="97">
        <v>1768</v>
      </c>
      <c r="F214" s="57">
        <v>0.65388213283442465</v>
      </c>
      <c r="G214" s="36">
        <v>3437</v>
      </c>
      <c r="H214" s="72">
        <v>0.42554956449605963</v>
      </c>
    </row>
    <row r="215" spans="2:8" collapsed="1">
      <c r="B215" s="105">
        <v>1996</v>
      </c>
      <c r="C215" s="66">
        <v>20072</v>
      </c>
      <c r="D215" s="67">
        <v>9.3305735606514562E-2</v>
      </c>
      <c r="E215" s="66">
        <v>22022</v>
      </c>
      <c r="F215" s="67">
        <v>3.8136991467496273E-2</v>
      </c>
      <c r="G215" s="66">
        <v>42094</v>
      </c>
      <c r="H215" s="67">
        <v>6.3731931668856712E-2</v>
      </c>
    </row>
    <row r="216" spans="2:8" hidden="1" outlineLevel="1">
      <c r="B216" s="63" t="s">
        <v>90</v>
      </c>
      <c r="C216" s="36">
        <v>1453</v>
      </c>
      <c r="D216" s="72">
        <v>0.13515625000000009</v>
      </c>
      <c r="E216" s="97">
        <v>2128</v>
      </c>
      <c r="F216" s="57">
        <v>0.60968229954614217</v>
      </c>
      <c r="G216" s="36">
        <v>3581</v>
      </c>
      <c r="H216" s="72">
        <v>0.37624903920061481</v>
      </c>
    </row>
    <row r="217" spans="2:8" hidden="1" outlineLevel="1">
      <c r="B217" s="63" t="s">
        <v>89</v>
      </c>
      <c r="C217" s="36">
        <v>2039</v>
      </c>
      <c r="D217" s="72">
        <v>0.35571808510638303</v>
      </c>
      <c r="E217" s="97">
        <v>2238</v>
      </c>
      <c r="F217" s="57">
        <v>1.0974695407685098</v>
      </c>
      <c r="G217" s="36">
        <v>4277</v>
      </c>
      <c r="H217" s="72">
        <v>0.66355503695060292</v>
      </c>
    </row>
    <row r="218" spans="2:8" hidden="1" outlineLevel="1">
      <c r="B218" s="63" t="s">
        <v>88</v>
      </c>
      <c r="C218" s="36">
        <v>2323</v>
      </c>
      <c r="D218" s="72">
        <v>0.27637362637362628</v>
      </c>
      <c r="E218" s="97">
        <v>2293</v>
      </c>
      <c r="F218" s="57">
        <v>8.1093823668081155E-2</v>
      </c>
      <c r="G218" s="36">
        <v>4616</v>
      </c>
      <c r="H218" s="72">
        <v>0.17127632580563312</v>
      </c>
    </row>
    <row r="219" spans="2:8" hidden="1" outlineLevel="1">
      <c r="B219" s="63" t="s">
        <v>87</v>
      </c>
      <c r="C219" s="36">
        <v>1737</v>
      </c>
      <c r="D219" s="72">
        <v>0.21638655462184864</v>
      </c>
      <c r="E219" s="97">
        <v>2049</v>
      </c>
      <c r="F219" s="57">
        <v>0.50440528634361237</v>
      </c>
      <c r="G219" s="36">
        <v>3786</v>
      </c>
      <c r="H219" s="72">
        <v>0.35698924731182791</v>
      </c>
    </row>
    <row r="220" spans="2:8" hidden="1" outlineLevel="1">
      <c r="B220" s="63" t="s">
        <v>86</v>
      </c>
      <c r="C220" s="36">
        <v>1405</v>
      </c>
      <c r="D220" s="72">
        <v>0.47120418848167533</v>
      </c>
      <c r="E220" s="97">
        <v>1422</v>
      </c>
      <c r="F220" s="57">
        <v>-0.17660683265778809</v>
      </c>
      <c r="G220" s="36">
        <v>2827</v>
      </c>
      <c r="H220" s="72">
        <v>5.4064131245339375E-2</v>
      </c>
    </row>
    <row r="221" spans="2:8" hidden="1" outlineLevel="1">
      <c r="B221" s="63" t="s">
        <v>85</v>
      </c>
      <c r="C221" s="36">
        <v>1498</v>
      </c>
      <c r="D221" s="72">
        <v>4.3902439024390283E-2</v>
      </c>
      <c r="E221" s="97">
        <v>2211</v>
      </c>
      <c r="F221" s="57">
        <v>0.15456919060052221</v>
      </c>
      <c r="G221" s="36">
        <v>3709</v>
      </c>
      <c r="H221" s="72">
        <v>0.10716417910447751</v>
      </c>
    </row>
    <row r="222" spans="2:8" hidden="1" outlineLevel="1">
      <c r="B222" s="63" t="s">
        <v>84</v>
      </c>
      <c r="C222" s="36">
        <v>1421</v>
      </c>
      <c r="D222" s="72">
        <v>0.52631578947368429</v>
      </c>
      <c r="E222" s="97">
        <v>1438</v>
      </c>
      <c r="F222" s="57">
        <v>0.26584507042253525</v>
      </c>
      <c r="G222" s="36">
        <v>2859</v>
      </c>
      <c r="H222" s="72">
        <v>0.38316400580551524</v>
      </c>
    </row>
    <row r="223" spans="2:8" hidden="1" outlineLevel="1">
      <c r="B223" s="63" t="s">
        <v>83</v>
      </c>
      <c r="C223" s="36">
        <v>1489</v>
      </c>
      <c r="D223" s="72">
        <v>0.25972927241962784</v>
      </c>
      <c r="E223" s="97">
        <v>1420</v>
      </c>
      <c r="F223" s="57">
        <v>-0.10691823899371067</v>
      </c>
      <c r="G223" s="36">
        <v>2909</v>
      </c>
      <c r="H223" s="72">
        <v>4.9422799422799368E-2</v>
      </c>
    </row>
    <row r="224" spans="2:8" hidden="1" outlineLevel="1">
      <c r="B224" s="63" t="s">
        <v>82</v>
      </c>
      <c r="C224" s="36">
        <v>1439</v>
      </c>
      <c r="D224" s="72">
        <v>-0.11609336609336607</v>
      </c>
      <c r="E224" s="97">
        <v>2135</v>
      </c>
      <c r="F224" s="57">
        <v>9.5433555669574233E-2</v>
      </c>
      <c r="G224" s="36">
        <v>3574</v>
      </c>
      <c r="H224" s="72">
        <v>-8.3869164104000138E-4</v>
      </c>
    </row>
    <row r="225" spans="2:8" hidden="1" outlineLevel="1">
      <c r="B225" s="63" t="s">
        <v>81</v>
      </c>
      <c r="C225" s="36">
        <v>1143</v>
      </c>
      <c r="D225" s="72">
        <v>0.1194906953966699</v>
      </c>
      <c r="E225" s="97">
        <v>1307</v>
      </c>
      <c r="F225" s="57">
        <v>-0.12163978494623651</v>
      </c>
      <c r="G225" s="36">
        <v>2450</v>
      </c>
      <c r="H225" s="72">
        <v>-2.3515344758868073E-2</v>
      </c>
    </row>
    <row r="226" spans="2:8" hidden="1" outlineLevel="1">
      <c r="B226" s="63" t="s">
        <v>80</v>
      </c>
      <c r="C226" s="36">
        <v>1070</v>
      </c>
      <c r="D226" s="72">
        <v>0.11807732497387669</v>
      </c>
      <c r="E226" s="97">
        <v>1503</v>
      </c>
      <c r="F226" s="57">
        <v>-1.1184210526315796E-2</v>
      </c>
      <c r="G226" s="36">
        <v>2573</v>
      </c>
      <c r="H226" s="72">
        <v>3.8756560355268421E-2</v>
      </c>
    </row>
    <row r="227" spans="2:8" hidden="1" outlineLevel="1">
      <c r="B227" s="63" t="s">
        <v>79</v>
      </c>
      <c r="C227" s="36">
        <v>1342</v>
      </c>
      <c r="D227" s="72">
        <v>0.2483720930232558</v>
      </c>
      <c r="E227" s="97">
        <v>1069</v>
      </c>
      <c r="F227" s="57">
        <v>-0.45347648261758688</v>
      </c>
      <c r="G227" s="36">
        <v>2411</v>
      </c>
      <c r="H227" s="72">
        <v>-0.20455295282085117</v>
      </c>
    </row>
    <row r="228" spans="2:8" collapsed="1">
      <c r="B228" s="105">
        <v>1995</v>
      </c>
      <c r="C228" s="66">
        <v>18359</v>
      </c>
      <c r="D228" s="67">
        <v>0.20655888538380651</v>
      </c>
      <c r="E228" s="66">
        <v>21213</v>
      </c>
      <c r="F228" s="67">
        <v>0.10755495222680511</v>
      </c>
      <c r="G228" s="66">
        <v>39572</v>
      </c>
      <c r="H228" s="67">
        <v>0.15138642381215628</v>
      </c>
    </row>
    <row r="229" spans="2:8" hidden="1" outlineLevel="1">
      <c r="B229" s="63" t="s">
        <v>90</v>
      </c>
      <c r="C229" s="36">
        <v>1280</v>
      </c>
      <c r="D229" s="72">
        <v>-8.3094555873925446E-2</v>
      </c>
      <c r="E229" s="97">
        <v>1322</v>
      </c>
      <c r="F229" s="57">
        <v>-0.14929214929214929</v>
      </c>
      <c r="G229" s="36">
        <v>2602</v>
      </c>
      <c r="H229" s="72">
        <v>-0.11796610169491528</v>
      </c>
    </row>
    <row r="230" spans="2:8" hidden="1" outlineLevel="1">
      <c r="B230" s="63" t="s">
        <v>89</v>
      </c>
      <c r="C230" s="36">
        <v>1504</v>
      </c>
      <c r="D230" s="72">
        <v>0.36851683348498643</v>
      </c>
      <c r="E230" s="97">
        <v>1067</v>
      </c>
      <c r="F230" s="57">
        <v>-0.43455219925808164</v>
      </c>
      <c r="G230" s="36">
        <v>2571</v>
      </c>
      <c r="H230" s="72">
        <v>-0.13898191560616213</v>
      </c>
    </row>
    <row r="231" spans="2:8" hidden="1" outlineLevel="1">
      <c r="B231" s="63" t="s">
        <v>88</v>
      </c>
      <c r="C231" s="36">
        <v>1820</v>
      </c>
      <c r="D231" s="72">
        <v>0.57031924072476281</v>
      </c>
      <c r="E231" s="97">
        <v>2121</v>
      </c>
      <c r="F231" s="57">
        <v>-0.15866719555731856</v>
      </c>
      <c r="G231" s="36">
        <v>3941</v>
      </c>
      <c r="H231" s="72">
        <v>7.0923913043478226E-2</v>
      </c>
    </row>
    <row r="232" spans="2:8" hidden="1" outlineLevel="1">
      <c r="B232" s="63" t="s">
        <v>87</v>
      </c>
      <c r="C232" s="36">
        <v>1428</v>
      </c>
      <c r="D232" s="72">
        <v>0.46161719549641766</v>
      </c>
      <c r="E232" s="97">
        <v>1362</v>
      </c>
      <c r="F232" s="57">
        <v>-0.1357868020304569</v>
      </c>
      <c r="G232" s="36">
        <v>2790</v>
      </c>
      <c r="H232" s="72">
        <v>9.2831962397179835E-2</v>
      </c>
    </row>
    <row r="233" spans="2:8" hidden="1" outlineLevel="1">
      <c r="B233" s="63" t="s">
        <v>86</v>
      </c>
      <c r="C233" s="36">
        <v>955</v>
      </c>
      <c r="D233" s="72">
        <v>-0.13730803974706418</v>
      </c>
      <c r="E233" s="97">
        <v>1727</v>
      </c>
      <c r="F233" s="57">
        <v>0.31330798479087463</v>
      </c>
      <c r="G233" s="36">
        <v>2682</v>
      </c>
      <c r="H233" s="72">
        <v>0.10734929810074312</v>
      </c>
    </row>
    <row r="234" spans="2:8" hidden="1" outlineLevel="1">
      <c r="B234" s="63" t="s">
        <v>85</v>
      </c>
      <c r="C234" s="36">
        <v>1435</v>
      </c>
      <c r="D234" s="72">
        <v>0.61781285231116123</v>
      </c>
      <c r="E234" s="97">
        <v>1915</v>
      </c>
      <c r="F234" s="57">
        <v>-7.6663452266152343E-2</v>
      </c>
      <c r="G234" s="36">
        <v>3350</v>
      </c>
      <c r="H234" s="72">
        <v>0.13137453562985479</v>
      </c>
    </row>
    <row r="235" spans="2:8" hidden="1" outlineLevel="1">
      <c r="B235" s="63" t="s">
        <v>84</v>
      </c>
      <c r="C235" s="36">
        <v>931</v>
      </c>
      <c r="D235" s="72">
        <v>0.3772189349112427</v>
      </c>
      <c r="E235" s="97">
        <v>1136</v>
      </c>
      <c r="F235" s="57">
        <v>-5.6478405315614655E-2</v>
      </c>
      <c r="G235" s="36">
        <v>2067</v>
      </c>
      <c r="H235" s="72">
        <v>9.9468085106382942E-2</v>
      </c>
    </row>
    <row r="236" spans="2:8" hidden="1" outlineLevel="1">
      <c r="B236" s="63" t="s">
        <v>83</v>
      </c>
      <c r="C236" s="36">
        <v>1182</v>
      </c>
      <c r="D236" s="72">
        <v>0.20612244897959187</v>
      </c>
      <c r="E236" s="97">
        <v>1590</v>
      </c>
      <c r="F236" s="57">
        <v>1.0807374443738027E-2</v>
      </c>
      <c r="G236" s="36">
        <v>2772</v>
      </c>
      <c r="H236" s="72">
        <v>8.5781433607520663E-2</v>
      </c>
    </row>
    <row r="237" spans="2:8" hidden="1" outlineLevel="1">
      <c r="B237" s="63" t="s">
        <v>82</v>
      </c>
      <c r="C237" s="36">
        <v>1628</v>
      </c>
      <c r="D237" s="72">
        <v>1.2517289073305671</v>
      </c>
      <c r="E237" s="97">
        <v>1949</v>
      </c>
      <c r="F237" s="57">
        <v>0.1532544378698224</v>
      </c>
      <c r="G237" s="36">
        <v>3577</v>
      </c>
      <c r="H237" s="72">
        <v>0.48238707003729786</v>
      </c>
    </row>
    <row r="238" spans="2:8" hidden="1" outlineLevel="1">
      <c r="B238" s="63" t="s">
        <v>81</v>
      </c>
      <c r="C238" s="36">
        <v>1021</v>
      </c>
      <c r="D238" s="72">
        <v>5.6935817805382927E-2</v>
      </c>
      <c r="E238" s="97">
        <v>1488</v>
      </c>
      <c r="F238" s="57">
        <v>-4.2471042471042497E-2</v>
      </c>
      <c r="G238" s="36">
        <v>2509</v>
      </c>
      <c r="H238" s="72">
        <v>-4.3650793650793496E-3</v>
      </c>
    </row>
    <row r="239" spans="2:8" hidden="1" outlineLevel="1">
      <c r="B239" s="63" t="s">
        <v>80</v>
      </c>
      <c r="C239" s="36">
        <v>957</v>
      </c>
      <c r="D239" s="72">
        <v>-0.16052631578947374</v>
      </c>
      <c r="E239" s="97">
        <v>1520</v>
      </c>
      <c r="F239" s="57">
        <v>0.12011790714812087</v>
      </c>
      <c r="G239" s="36">
        <v>2477</v>
      </c>
      <c r="H239" s="72">
        <v>-8.0096115338406104E-3</v>
      </c>
    </row>
    <row r="240" spans="2:8" hidden="1" outlineLevel="1">
      <c r="B240" s="63" t="s">
        <v>79</v>
      </c>
      <c r="C240" s="36">
        <v>1075</v>
      </c>
      <c r="D240" s="72">
        <v>0.14727854855923161</v>
      </c>
      <c r="E240" s="97">
        <v>1956</v>
      </c>
      <c r="F240" s="57">
        <v>0.13919627256843325</v>
      </c>
      <c r="G240" s="36">
        <v>3031</v>
      </c>
      <c r="H240" s="72">
        <v>0.14204973624717399</v>
      </c>
    </row>
    <row r="241" spans="2:8" collapsed="1">
      <c r="B241" s="105">
        <v>1994</v>
      </c>
      <c r="C241" s="66">
        <v>15216</v>
      </c>
      <c r="D241" s="67">
        <v>0.26305304225118298</v>
      </c>
      <c r="E241" s="66">
        <v>19153</v>
      </c>
      <c r="F241" s="67">
        <v>-4.3402257516731546E-2</v>
      </c>
      <c r="G241" s="66">
        <v>34369</v>
      </c>
      <c r="H241" s="67">
        <v>7.1720352988867697E-2</v>
      </c>
    </row>
    <row r="242" spans="2:8" hidden="1" outlineLevel="1">
      <c r="B242" s="63" t="s">
        <v>90</v>
      </c>
      <c r="C242" s="36">
        <v>1396</v>
      </c>
      <c r="D242" s="72">
        <v>0.26106594399277316</v>
      </c>
      <c r="E242" s="97">
        <v>1554</v>
      </c>
      <c r="F242" s="57">
        <v>4.8582995951417018E-2</v>
      </c>
      <c r="G242" s="36">
        <v>2950</v>
      </c>
      <c r="H242" s="72">
        <v>0.13943607570490535</v>
      </c>
    </row>
    <row r="243" spans="2:8" hidden="1" outlineLevel="1">
      <c r="B243" s="63" t="s">
        <v>89</v>
      </c>
      <c r="C243" s="36">
        <v>1099</v>
      </c>
      <c r="D243" s="72">
        <v>-9.7701149425287404E-2</v>
      </c>
      <c r="E243" s="97">
        <v>1887</v>
      </c>
      <c r="F243" s="57">
        <v>5.5369127516778471E-2</v>
      </c>
      <c r="G243" s="36">
        <v>2986</v>
      </c>
      <c r="H243" s="72">
        <v>-6.6533599467730742E-3</v>
      </c>
    </row>
    <row r="244" spans="2:8" hidden="1" outlineLevel="1">
      <c r="B244" s="63" t="s">
        <v>88</v>
      </c>
      <c r="C244" s="36">
        <v>1159</v>
      </c>
      <c r="D244" s="72">
        <v>-0.11996962794229304</v>
      </c>
      <c r="E244" s="97">
        <v>2521</v>
      </c>
      <c r="F244" s="57">
        <v>0.13558558558558564</v>
      </c>
      <c r="G244" s="36">
        <v>3680</v>
      </c>
      <c r="H244" s="72">
        <v>4.0429742719819028E-2</v>
      </c>
    </row>
    <row r="245" spans="2:8" hidden="1" outlineLevel="1">
      <c r="B245" s="63" t="s">
        <v>87</v>
      </c>
      <c r="C245" s="36">
        <v>977</v>
      </c>
      <c r="D245" s="72">
        <v>-6.1037639877924432E-3</v>
      </c>
      <c r="E245" s="97">
        <v>1576</v>
      </c>
      <c r="F245" s="57">
        <v>-0.13072255929398791</v>
      </c>
      <c r="G245" s="36">
        <v>2553</v>
      </c>
      <c r="H245" s="72">
        <v>-8.6909871244635228E-2</v>
      </c>
    </row>
    <row r="246" spans="2:8" hidden="1" outlineLevel="1">
      <c r="B246" s="63" t="s">
        <v>86</v>
      </c>
      <c r="C246" s="36">
        <v>1107</v>
      </c>
      <c r="D246" s="72">
        <v>0.52269601100412655</v>
      </c>
      <c r="E246" s="97">
        <v>1315</v>
      </c>
      <c r="F246" s="57">
        <v>-0.17761100687929954</v>
      </c>
      <c r="G246" s="36">
        <v>2422</v>
      </c>
      <c r="H246" s="72">
        <v>4.1272570937231245E-2</v>
      </c>
    </row>
    <row r="247" spans="2:8" hidden="1" outlineLevel="1">
      <c r="B247" s="63" t="s">
        <v>85</v>
      </c>
      <c r="C247" s="36">
        <v>887</v>
      </c>
      <c r="D247" s="72">
        <v>-6.8277310924369727E-2</v>
      </c>
      <c r="E247" s="97">
        <v>2074</v>
      </c>
      <c r="F247" s="57">
        <v>-0.14825462012320334</v>
      </c>
      <c r="G247" s="36">
        <v>2961</v>
      </c>
      <c r="H247" s="72">
        <v>-0.12577502214348979</v>
      </c>
    </row>
    <row r="248" spans="2:8" hidden="1" outlineLevel="1">
      <c r="B248" s="63" t="s">
        <v>84</v>
      </c>
      <c r="C248" s="36">
        <v>676</v>
      </c>
      <c r="D248" s="72">
        <v>-0.28916929547844372</v>
      </c>
      <c r="E248" s="97">
        <v>1204</v>
      </c>
      <c r="F248" s="57">
        <v>-0.1418389166072701</v>
      </c>
      <c r="G248" s="36">
        <v>1880</v>
      </c>
      <c r="H248" s="72">
        <v>-0.20135938827527611</v>
      </c>
    </row>
    <row r="249" spans="2:8" hidden="1" outlineLevel="1">
      <c r="B249" s="63" t="s">
        <v>83</v>
      </c>
      <c r="C249" s="36">
        <v>980</v>
      </c>
      <c r="D249" s="72">
        <v>5.2631578947368363E-2</v>
      </c>
      <c r="E249" s="97">
        <v>1573</v>
      </c>
      <c r="F249" s="57">
        <v>0.34674657534246567</v>
      </c>
      <c r="G249" s="36">
        <v>2553</v>
      </c>
      <c r="H249" s="72">
        <v>0.2162934730824202</v>
      </c>
    </row>
    <row r="250" spans="2:8" hidden="1" outlineLevel="1">
      <c r="B250" s="63" t="s">
        <v>82</v>
      </c>
      <c r="C250" s="36">
        <v>723</v>
      </c>
      <c r="D250" s="72">
        <v>-0.35388739946380698</v>
      </c>
      <c r="E250" s="97">
        <v>1690</v>
      </c>
      <c r="F250" s="57">
        <v>-4.7887323943662019E-2</v>
      </c>
      <c r="G250" s="36">
        <v>2413</v>
      </c>
      <c r="H250" s="72">
        <v>-0.16620594333102967</v>
      </c>
    </row>
    <row r="251" spans="2:8" hidden="1" outlineLevel="1">
      <c r="B251" s="63" t="s">
        <v>81</v>
      </c>
      <c r="C251" s="36">
        <v>966</v>
      </c>
      <c r="D251" s="72">
        <v>-0.11213235294117652</v>
      </c>
      <c r="E251" s="97">
        <v>1554</v>
      </c>
      <c r="F251" s="57">
        <v>0.27586206896551735</v>
      </c>
      <c r="G251" s="36">
        <v>2520</v>
      </c>
      <c r="H251" s="72">
        <v>9.2801387684301906E-2</v>
      </c>
    </row>
    <row r="252" spans="2:8" hidden="1" outlineLevel="1">
      <c r="B252" s="63" t="s">
        <v>80</v>
      </c>
      <c r="C252" s="36">
        <v>1140</v>
      </c>
      <c r="D252" s="72">
        <v>0.13095238095238093</v>
      </c>
      <c r="E252" s="97">
        <v>1357</v>
      </c>
      <c r="F252" s="57">
        <v>-0.13290734824281147</v>
      </c>
      <c r="G252" s="36">
        <v>2497</v>
      </c>
      <c r="H252" s="72">
        <v>-2.9537504858142216E-2</v>
      </c>
    </row>
    <row r="253" spans="2:8" hidden="1" outlineLevel="1">
      <c r="B253" s="63" t="s">
        <v>79</v>
      </c>
      <c r="C253" s="36">
        <v>937</v>
      </c>
      <c r="D253" s="72">
        <v>0.16978776529338324</v>
      </c>
      <c r="E253" s="97">
        <v>1717</v>
      </c>
      <c r="F253" s="57">
        <v>0.31168831168831179</v>
      </c>
      <c r="G253" s="36">
        <v>2654</v>
      </c>
      <c r="H253" s="72">
        <v>0.25781990521327014</v>
      </c>
    </row>
    <row r="254" spans="2:8" collapsed="1">
      <c r="B254" s="105">
        <v>1993</v>
      </c>
      <c r="C254" s="66">
        <v>12047</v>
      </c>
      <c r="D254" s="67">
        <v>-1.2702835600721163E-2</v>
      </c>
      <c r="E254" s="66">
        <v>20022</v>
      </c>
      <c r="F254" s="67">
        <v>1.2490518331226275E-2</v>
      </c>
      <c r="G254" s="66">
        <v>32069</v>
      </c>
      <c r="H254" s="67">
        <v>2.8770678925478244E-3</v>
      </c>
    </row>
    <row r="255" spans="2:8" hidden="1" outlineLevel="1">
      <c r="B255" s="63" t="s">
        <v>90</v>
      </c>
      <c r="C255" s="36">
        <v>1107</v>
      </c>
      <c r="D255" s="72">
        <v>-0.39934888768312538</v>
      </c>
      <c r="E255" s="97">
        <v>1482</v>
      </c>
      <c r="F255" s="57">
        <v>-0.10830324909747291</v>
      </c>
      <c r="G255" s="36">
        <v>2589</v>
      </c>
      <c r="H255" s="72">
        <v>-0.2613409415121255</v>
      </c>
    </row>
    <row r="256" spans="2:8" hidden="1" outlineLevel="1">
      <c r="B256" s="63" t="s">
        <v>89</v>
      </c>
      <c r="C256" s="36">
        <v>1218</v>
      </c>
      <c r="D256" s="72">
        <v>-4.8437500000000022E-2</v>
      </c>
      <c r="E256" s="97">
        <v>1788</v>
      </c>
      <c r="F256" s="57">
        <v>0.29097472924187717</v>
      </c>
      <c r="G256" s="36">
        <v>3006</v>
      </c>
      <c r="H256" s="72">
        <v>0.12795497185741089</v>
      </c>
    </row>
    <row r="257" spans="2:8" hidden="1" outlineLevel="1">
      <c r="B257" s="63" t="s">
        <v>88</v>
      </c>
      <c r="C257" s="36">
        <v>1317</v>
      </c>
      <c r="D257" s="72">
        <v>2.0930232558139528E-2</v>
      </c>
      <c r="E257" s="97">
        <v>2220</v>
      </c>
      <c r="F257" s="57">
        <v>0.13323124042879031</v>
      </c>
      <c r="G257" s="36">
        <v>3537</v>
      </c>
      <c r="H257" s="72">
        <v>8.8642659279778435E-2</v>
      </c>
    </row>
    <row r="258" spans="2:8" hidden="1" outlineLevel="1">
      <c r="B258" s="63" t="s">
        <v>87</v>
      </c>
      <c r="C258" s="36">
        <v>983</v>
      </c>
      <c r="D258" s="72">
        <v>-7.0888468809073735E-2</v>
      </c>
      <c r="E258" s="97">
        <v>1813</v>
      </c>
      <c r="F258" s="57">
        <v>0.14965123652504753</v>
      </c>
      <c r="G258" s="36">
        <v>2796</v>
      </c>
      <c r="H258" s="72">
        <v>6.110056925996199E-2</v>
      </c>
    </row>
    <row r="259" spans="2:8" hidden="1" outlineLevel="1">
      <c r="B259" s="63" t="s">
        <v>86</v>
      </c>
      <c r="C259" s="36">
        <v>727</v>
      </c>
      <c r="D259" s="72">
        <v>-0.38127659574468087</v>
      </c>
      <c r="E259" s="97">
        <v>1599</v>
      </c>
      <c r="F259" s="57">
        <v>1.2974137931034484</v>
      </c>
      <c r="G259" s="36">
        <v>2326</v>
      </c>
      <c r="H259" s="72">
        <v>0.24318546231961524</v>
      </c>
    </row>
    <row r="260" spans="2:8" hidden="1" outlineLevel="1">
      <c r="B260" s="63" t="s">
        <v>85</v>
      </c>
      <c r="C260" s="36">
        <v>952</v>
      </c>
      <c r="D260" s="72">
        <v>3.8167938931297662E-2</v>
      </c>
      <c r="E260" s="97">
        <v>2435</v>
      </c>
      <c r="F260" s="57">
        <v>1.3102466793168879</v>
      </c>
      <c r="G260" s="36">
        <v>3387</v>
      </c>
      <c r="H260" s="72">
        <v>0.71841704718417043</v>
      </c>
    </row>
    <row r="261" spans="2:8" hidden="1" outlineLevel="1">
      <c r="B261" s="63" t="s">
        <v>84</v>
      </c>
      <c r="C261" s="36">
        <v>951</v>
      </c>
      <c r="D261" s="72">
        <v>3.9344262295081922E-2</v>
      </c>
      <c r="E261" s="97">
        <v>1403</v>
      </c>
      <c r="F261" s="57">
        <v>0.3026926648096564</v>
      </c>
      <c r="G261" s="36">
        <v>2354</v>
      </c>
      <c r="H261" s="72">
        <v>0.18172690763052213</v>
      </c>
    </row>
    <row r="262" spans="2:8" hidden="1" outlineLevel="1">
      <c r="B262" s="63" t="s">
        <v>83</v>
      </c>
      <c r="C262" s="36">
        <v>931</v>
      </c>
      <c r="D262" s="72">
        <v>-0.14665444546287809</v>
      </c>
      <c r="E262" s="97">
        <v>1168</v>
      </c>
      <c r="F262" s="57">
        <v>-0.16091954022988508</v>
      </c>
      <c r="G262" s="36">
        <v>2099</v>
      </c>
      <c r="H262" s="72">
        <v>-0.15465163109142166</v>
      </c>
    </row>
    <row r="263" spans="2:8" hidden="1" outlineLevel="1">
      <c r="B263" s="63" t="s">
        <v>82</v>
      </c>
      <c r="C263" s="36">
        <v>1119</v>
      </c>
      <c r="D263" s="72">
        <v>0.23646408839778998</v>
      </c>
      <c r="E263" s="97">
        <v>1775</v>
      </c>
      <c r="F263" s="57">
        <v>0.42341619887730553</v>
      </c>
      <c r="G263" s="36">
        <v>2894</v>
      </c>
      <c r="H263" s="72">
        <v>0.34479553903345717</v>
      </c>
    </row>
    <row r="264" spans="2:8" hidden="1" outlineLevel="1">
      <c r="B264" s="63" t="s">
        <v>81</v>
      </c>
      <c r="C264" s="36">
        <v>1088</v>
      </c>
      <c r="D264" s="72">
        <v>1.6822429906542036E-2</v>
      </c>
      <c r="E264" s="97">
        <v>1218</v>
      </c>
      <c r="F264" s="57">
        <v>0.10226244343891411</v>
      </c>
      <c r="G264" s="36">
        <v>2306</v>
      </c>
      <c r="H264" s="72">
        <v>6.0229885057471177E-2</v>
      </c>
    </row>
    <row r="265" spans="2:8" hidden="1" outlineLevel="1">
      <c r="B265" s="63" t="s">
        <v>80</v>
      </c>
      <c r="C265" s="36">
        <v>1008</v>
      </c>
      <c r="D265" s="72">
        <v>-6.8965517241379448E-3</v>
      </c>
      <c r="E265" s="97">
        <v>1565</v>
      </c>
      <c r="F265" s="57">
        <v>0.80507497116493654</v>
      </c>
      <c r="G265" s="36">
        <v>2573</v>
      </c>
      <c r="H265" s="72">
        <v>0.36716259298618481</v>
      </c>
    </row>
    <row r="266" spans="2:8" hidden="1" outlineLevel="1">
      <c r="B266" s="63" t="s">
        <v>79</v>
      </c>
      <c r="C266" s="36">
        <v>801</v>
      </c>
      <c r="D266" s="72">
        <v>-0.1387096774193548</v>
      </c>
      <c r="E266" s="97">
        <v>1309</v>
      </c>
      <c r="F266" s="57">
        <v>0.45283018867924518</v>
      </c>
      <c r="G266" s="36">
        <v>2110</v>
      </c>
      <c r="H266" s="72">
        <v>0.15237575095576195</v>
      </c>
    </row>
    <row r="267" spans="2:8" collapsed="1">
      <c r="B267" s="105">
        <v>1992</v>
      </c>
      <c r="C267" s="66">
        <v>12202</v>
      </c>
      <c r="D267" s="67">
        <v>-9.5411075691304026E-2</v>
      </c>
      <c r="E267" s="66">
        <v>19775</v>
      </c>
      <c r="F267" s="67">
        <v>0.32522450073716658</v>
      </c>
      <c r="G267" s="66">
        <v>31977</v>
      </c>
      <c r="H267" s="67">
        <v>0.12551476540776463</v>
      </c>
    </row>
    <row r="268" spans="2:8" hidden="1" outlineLevel="1">
      <c r="B268" s="63" t="s">
        <v>90</v>
      </c>
      <c r="C268" s="36">
        <v>1843</v>
      </c>
      <c r="D268" s="72">
        <v>0.66185752930568076</v>
      </c>
      <c r="E268" s="97">
        <v>1662</v>
      </c>
      <c r="F268" s="57">
        <v>1.0048250904704461</v>
      </c>
      <c r="G268" s="36">
        <v>3505</v>
      </c>
      <c r="H268" s="72">
        <v>0.80856553147574828</v>
      </c>
    </row>
    <row r="269" spans="2:8" hidden="1" outlineLevel="1">
      <c r="B269" s="63" t="s">
        <v>89</v>
      </c>
      <c r="C269" s="36">
        <v>1280</v>
      </c>
      <c r="D269" s="72">
        <v>0.2512218963831867</v>
      </c>
      <c r="E269" s="97">
        <v>1385</v>
      </c>
      <c r="F269" s="57">
        <v>0.54403567447045709</v>
      </c>
      <c r="G269" s="36">
        <v>2665</v>
      </c>
      <c r="H269" s="72">
        <v>0.38802083333333326</v>
      </c>
    </row>
    <row r="270" spans="2:8" hidden="1" outlineLevel="1">
      <c r="B270" s="63" t="s">
        <v>88</v>
      </c>
      <c r="C270" s="36">
        <v>1290</v>
      </c>
      <c r="D270" s="72">
        <v>0.66023166023166024</v>
      </c>
      <c r="E270" s="97">
        <v>1959</v>
      </c>
      <c r="F270" s="57">
        <v>1.5083226632522408</v>
      </c>
      <c r="G270" s="36">
        <v>3249</v>
      </c>
      <c r="H270" s="72">
        <v>1.0853658536585367</v>
      </c>
    </row>
    <row r="271" spans="2:8" hidden="1" outlineLevel="1">
      <c r="B271" s="63" t="s">
        <v>87</v>
      </c>
      <c r="C271" s="36">
        <v>1058</v>
      </c>
      <c r="D271" s="72">
        <v>-3.7664783427495685E-3</v>
      </c>
      <c r="E271" s="97">
        <v>1577</v>
      </c>
      <c r="F271" s="57">
        <v>0.38091068301225928</v>
      </c>
      <c r="G271" s="36">
        <v>2635</v>
      </c>
      <c r="H271" s="72">
        <v>0.19555353901996364</v>
      </c>
    </row>
    <row r="272" spans="2:8" hidden="1" outlineLevel="1">
      <c r="B272" s="63" t="s">
        <v>86</v>
      </c>
      <c r="C272" s="36">
        <v>1175</v>
      </c>
      <c r="D272" s="72">
        <v>0.81327160493827155</v>
      </c>
      <c r="E272" s="97">
        <v>696</v>
      </c>
      <c r="F272" s="57">
        <v>0.49356223175965663</v>
      </c>
      <c r="G272" s="36">
        <v>1871</v>
      </c>
      <c r="H272" s="72">
        <v>0.67953321364452424</v>
      </c>
    </row>
    <row r="273" spans="2:8" hidden="1" outlineLevel="1">
      <c r="B273" s="63" t="s">
        <v>85</v>
      </c>
      <c r="C273" s="36">
        <v>917</v>
      </c>
      <c r="D273" s="72">
        <v>-0.23646960865945044</v>
      </c>
      <c r="E273" s="97">
        <v>1054</v>
      </c>
      <c r="F273" s="57">
        <v>-0.15477145148356053</v>
      </c>
      <c r="G273" s="36">
        <v>1971</v>
      </c>
      <c r="H273" s="72">
        <v>-0.19485294117647056</v>
      </c>
    </row>
    <row r="274" spans="2:8" hidden="1" outlineLevel="1">
      <c r="B274" s="63" t="s">
        <v>84</v>
      </c>
      <c r="C274" s="36">
        <v>915</v>
      </c>
      <c r="D274" s="72">
        <v>-0.24815119145439601</v>
      </c>
      <c r="E274" s="97">
        <v>1077</v>
      </c>
      <c r="F274" s="57">
        <v>-6.8339100346020754E-2</v>
      </c>
      <c r="G274" s="36">
        <v>1992</v>
      </c>
      <c r="H274" s="72">
        <v>-0.16055625790139061</v>
      </c>
    </row>
    <row r="275" spans="2:8" hidden="1" outlineLevel="1">
      <c r="B275" s="63" t="s">
        <v>83</v>
      </c>
      <c r="C275" s="36">
        <v>1091</v>
      </c>
      <c r="D275" s="72">
        <v>1.3940520446096727E-2</v>
      </c>
      <c r="E275" s="97">
        <v>1392</v>
      </c>
      <c r="F275" s="57">
        <v>2.0526315789473686</v>
      </c>
      <c r="G275" s="36">
        <v>2483</v>
      </c>
      <c r="H275" s="72">
        <v>0.62075718015665804</v>
      </c>
    </row>
    <row r="276" spans="2:8" hidden="1" outlineLevel="1">
      <c r="B276" s="63" t="s">
        <v>82</v>
      </c>
      <c r="C276" s="36">
        <v>905</v>
      </c>
      <c r="D276" s="72">
        <v>7.6099881093935728E-2</v>
      </c>
      <c r="E276" s="97">
        <v>1247</v>
      </c>
      <c r="F276" s="57">
        <v>0.38709677419354849</v>
      </c>
      <c r="G276" s="36">
        <v>2152</v>
      </c>
      <c r="H276" s="72">
        <v>0.23678160919540225</v>
      </c>
    </row>
    <row r="277" spans="2:8" hidden="1" outlineLevel="1">
      <c r="B277" s="63" t="s">
        <v>81</v>
      </c>
      <c r="C277" s="36">
        <v>1070</v>
      </c>
      <c r="D277" s="72">
        <v>-0.14262820512820518</v>
      </c>
      <c r="E277" s="97">
        <v>1105</v>
      </c>
      <c r="F277" s="57">
        <v>0.28339140534262475</v>
      </c>
      <c r="G277" s="36">
        <v>2175</v>
      </c>
      <c r="H277" s="72">
        <v>3.1294452347083945E-2</v>
      </c>
    </row>
    <row r="278" spans="2:8" hidden="1" outlineLevel="1">
      <c r="B278" s="63" t="s">
        <v>80</v>
      </c>
      <c r="C278" s="36">
        <v>1015</v>
      </c>
      <c r="D278" s="72">
        <v>-9.5365418894830634E-2</v>
      </c>
      <c r="E278" s="97">
        <v>867</v>
      </c>
      <c r="F278" s="57">
        <v>0.27499999999999991</v>
      </c>
      <c r="G278" s="36">
        <v>1882</v>
      </c>
      <c r="H278" s="72">
        <v>4.4395116537180979E-2</v>
      </c>
    </row>
    <row r="279" spans="2:8" hidden="1" outlineLevel="1">
      <c r="B279" s="63" t="s">
        <v>79</v>
      </c>
      <c r="C279" s="36">
        <v>930</v>
      </c>
      <c r="D279" s="72">
        <v>-0.38815789473684215</v>
      </c>
      <c r="E279" s="97">
        <v>901</v>
      </c>
      <c r="F279" s="57">
        <v>0.34678624813153958</v>
      </c>
      <c r="G279" s="36">
        <v>1831</v>
      </c>
      <c r="H279" s="72">
        <v>-0.16354499771585196</v>
      </c>
    </row>
    <row r="280" spans="2:8" collapsed="1">
      <c r="B280" s="105">
        <v>1991</v>
      </c>
      <c r="C280" s="66">
        <v>13489</v>
      </c>
      <c r="D280" s="67">
        <v>5.0218000622858971E-2</v>
      </c>
      <c r="E280" s="66">
        <v>14922</v>
      </c>
      <c r="F280" s="67">
        <v>0.47991669146087479</v>
      </c>
      <c r="G280" s="66">
        <v>28411</v>
      </c>
      <c r="H280" s="67">
        <v>0.2391939634492084</v>
      </c>
    </row>
    <row r="281" spans="2:8" hidden="1" outlineLevel="1">
      <c r="B281" s="63" t="s">
        <v>90</v>
      </c>
      <c r="C281" s="36">
        <v>1109</v>
      </c>
      <c r="D281" s="72">
        <v>-0.22932592077831826</v>
      </c>
      <c r="E281" s="97">
        <v>829</v>
      </c>
      <c r="F281" s="57">
        <v>-6.5388951521984207E-2</v>
      </c>
      <c r="G281" s="36">
        <v>1938</v>
      </c>
      <c r="H281" s="72">
        <v>-0.16680997420464316</v>
      </c>
    </row>
    <row r="282" spans="2:8" hidden="1" outlineLevel="1">
      <c r="B282" s="63" t="s">
        <v>89</v>
      </c>
      <c r="C282" s="36">
        <v>1023</v>
      </c>
      <c r="D282" s="72">
        <v>-0.10888501742160284</v>
      </c>
      <c r="E282" s="97">
        <v>897</v>
      </c>
      <c r="F282" s="57">
        <v>0.13257575757575757</v>
      </c>
      <c r="G282" s="36">
        <v>1920</v>
      </c>
      <c r="H282" s="72">
        <v>-1.0309278350515427E-2</v>
      </c>
    </row>
    <row r="283" spans="2:8" hidden="1" outlineLevel="1">
      <c r="B283" s="63" t="s">
        <v>88</v>
      </c>
      <c r="C283" s="36">
        <v>777</v>
      </c>
      <c r="D283" s="72">
        <v>-0.23898139079333991</v>
      </c>
      <c r="E283" s="97">
        <v>781</v>
      </c>
      <c r="F283" s="57">
        <v>6.9863013698630239E-2</v>
      </c>
      <c r="G283" s="36">
        <v>1558</v>
      </c>
      <c r="H283" s="72">
        <v>-0.11022272986864645</v>
      </c>
    </row>
    <row r="284" spans="2:8" hidden="1" outlineLevel="1">
      <c r="B284" s="63" t="s">
        <v>87</v>
      </c>
      <c r="C284" s="36">
        <v>1062</v>
      </c>
      <c r="D284" s="72">
        <v>0.50212164073550203</v>
      </c>
      <c r="E284" s="97">
        <v>1142</v>
      </c>
      <c r="F284" s="57">
        <v>4.866850321395777E-2</v>
      </c>
      <c r="G284" s="36">
        <v>2204</v>
      </c>
      <c r="H284" s="72">
        <v>0.22717149220489974</v>
      </c>
    </row>
    <row r="285" spans="2:8" hidden="1" outlineLevel="1">
      <c r="B285" s="63" t="s">
        <v>86</v>
      </c>
      <c r="C285" s="36">
        <v>648</v>
      </c>
      <c r="D285" s="72">
        <v>-0.20295202952029523</v>
      </c>
      <c r="E285" s="97">
        <v>466</v>
      </c>
      <c r="F285" s="57">
        <v>-0.59158632778264675</v>
      </c>
      <c r="G285" s="36">
        <v>1114</v>
      </c>
      <c r="H285" s="72">
        <v>-0.4298874104401228</v>
      </c>
    </row>
    <row r="286" spans="2:8" hidden="1" outlineLevel="1">
      <c r="B286" s="63" t="s">
        <v>85</v>
      </c>
      <c r="C286" s="36">
        <v>1201</v>
      </c>
      <c r="D286" s="72">
        <v>0.2858672376873661</v>
      </c>
      <c r="E286" s="97">
        <v>1247</v>
      </c>
      <c r="F286" s="57">
        <v>3.2180209171359664E-3</v>
      </c>
      <c r="G286" s="36">
        <v>2448</v>
      </c>
      <c r="H286" s="72">
        <v>0.12448323380799264</v>
      </c>
    </row>
    <row r="287" spans="2:8" hidden="1" outlineLevel="1">
      <c r="B287" s="63" t="s">
        <v>84</v>
      </c>
      <c r="C287" s="36">
        <v>1217</v>
      </c>
      <c r="D287" s="72">
        <v>0.46980676328502424</v>
      </c>
      <c r="E287" s="97">
        <v>1156</v>
      </c>
      <c r="F287" s="57">
        <v>1.160747663551402</v>
      </c>
      <c r="G287" s="36">
        <v>2373</v>
      </c>
      <c r="H287" s="72">
        <v>0.74101247248716073</v>
      </c>
    </row>
    <row r="288" spans="2:8" hidden="1" outlineLevel="1">
      <c r="B288" s="63" t="s">
        <v>83</v>
      </c>
      <c r="C288" s="36">
        <v>1076</v>
      </c>
      <c r="D288" s="72">
        <v>0.56168359941944845</v>
      </c>
      <c r="E288" s="97">
        <v>456</v>
      </c>
      <c r="F288" s="57">
        <v>0.9570815450643777</v>
      </c>
      <c r="G288" s="36">
        <v>1532</v>
      </c>
      <c r="H288" s="72">
        <v>0.66160520607375273</v>
      </c>
    </row>
    <row r="289" spans="2:8" hidden="1" outlineLevel="1">
      <c r="B289" s="63" t="s">
        <v>82</v>
      </c>
      <c r="C289" s="36">
        <v>841</v>
      </c>
      <c r="D289" s="72">
        <v>-0.27374784110535411</v>
      </c>
      <c r="E289" s="97">
        <v>899</v>
      </c>
      <c r="F289" s="57">
        <v>-7.2239422084623306E-2</v>
      </c>
      <c r="G289" s="36">
        <v>1740</v>
      </c>
      <c r="H289" s="72">
        <v>-0.18194640338504942</v>
      </c>
    </row>
    <row r="290" spans="2:8" hidden="1" outlineLevel="1">
      <c r="B290" s="63" t="s">
        <v>81</v>
      </c>
      <c r="C290" s="36">
        <v>1248</v>
      </c>
      <c r="D290" s="72">
        <v>4.08673894912428E-2</v>
      </c>
      <c r="E290" s="97">
        <v>861</v>
      </c>
      <c r="F290" s="57">
        <v>0.23175965665236054</v>
      </c>
      <c r="G290" s="36">
        <v>2109</v>
      </c>
      <c r="H290" s="72">
        <v>0.11116965226554276</v>
      </c>
    </row>
    <row r="291" spans="2:8" hidden="1" outlineLevel="1">
      <c r="B291" s="63" t="s">
        <v>80</v>
      </c>
      <c r="C291" s="36">
        <v>1122</v>
      </c>
      <c r="D291" s="72">
        <v>-0.17073170731707321</v>
      </c>
      <c r="E291" s="97">
        <v>680</v>
      </c>
      <c r="F291" s="57">
        <v>-3.9548022598870025E-2</v>
      </c>
      <c r="G291" s="36">
        <v>1802</v>
      </c>
      <c r="H291" s="72">
        <v>-0.12566715186802524</v>
      </c>
    </row>
    <row r="292" spans="2:8" hidden="1" outlineLevel="1">
      <c r="B292" s="63" t="s">
        <v>79</v>
      </c>
      <c r="C292" s="36">
        <v>1520</v>
      </c>
      <c r="D292" s="72">
        <v>0.39834406623735052</v>
      </c>
      <c r="E292" s="97">
        <v>669</v>
      </c>
      <c r="F292" s="57">
        <v>-0.37242026266416506</v>
      </c>
      <c r="G292" s="36">
        <v>2189</v>
      </c>
      <c r="H292" s="72">
        <v>1.6720854621458336E-2</v>
      </c>
    </row>
    <row r="293" spans="2:8" collapsed="1">
      <c r="B293" s="105">
        <v>1990</v>
      </c>
      <c r="C293" s="66">
        <v>12844</v>
      </c>
      <c r="D293" s="67">
        <v>3.7815126050420256E-2</v>
      </c>
      <c r="E293" s="66">
        <v>10083</v>
      </c>
      <c r="F293" s="67">
        <v>-8.9179548156959054E-4</v>
      </c>
      <c r="G293" s="66">
        <v>22927</v>
      </c>
      <c r="H293" s="67">
        <v>2.0429054655510148E-2</v>
      </c>
    </row>
    <row r="294" spans="2:8" hidden="1" outlineLevel="1">
      <c r="B294" s="63" t="s">
        <v>90</v>
      </c>
      <c r="C294" s="36">
        <v>1439</v>
      </c>
      <c r="D294" s="72">
        <v>0.81691919191919182</v>
      </c>
      <c r="E294" s="97">
        <v>887</v>
      </c>
      <c r="F294" s="57">
        <v>9.2364532019704404E-2</v>
      </c>
      <c r="G294" s="36">
        <v>2326</v>
      </c>
      <c r="H294" s="72">
        <v>0.45012468827930174</v>
      </c>
    </row>
    <row r="295" spans="2:8" hidden="1" outlineLevel="1">
      <c r="B295" s="63" t="s">
        <v>89</v>
      </c>
      <c r="C295" s="36">
        <v>1148</v>
      </c>
      <c r="D295" s="72">
        <v>0.30158730158730163</v>
      </c>
      <c r="E295" s="97">
        <v>792</v>
      </c>
      <c r="F295" s="57">
        <v>-8.6505190311418678E-2</v>
      </c>
      <c r="G295" s="36">
        <v>1940</v>
      </c>
      <c r="H295" s="72">
        <v>0.10920526014865639</v>
      </c>
    </row>
    <row r="296" spans="2:8" hidden="1" outlineLevel="1">
      <c r="B296" s="63" t="s">
        <v>88</v>
      </c>
      <c r="C296" s="36">
        <v>1021</v>
      </c>
      <c r="D296" s="72">
        <v>0.11220043572984739</v>
      </c>
      <c r="E296" s="97">
        <v>730</v>
      </c>
      <c r="F296" s="57">
        <v>-0.14519906323185017</v>
      </c>
      <c r="G296" s="36">
        <v>1751</v>
      </c>
      <c r="H296" s="72">
        <v>-1.1851015801354392E-2</v>
      </c>
    </row>
    <row r="297" spans="2:8" hidden="1" outlineLevel="1">
      <c r="B297" s="63" t="s">
        <v>87</v>
      </c>
      <c r="C297" s="36">
        <v>707</v>
      </c>
      <c r="D297" s="72">
        <v>-0.25735294117647056</v>
      </c>
      <c r="E297" s="97">
        <v>1089</v>
      </c>
      <c r="F297" s="57">
        <v>1.2593360995850622</v>
      </c>
      <c r="G297" s="36">
        <v>1796</v>
      </c>
      <c r="H297" s="72">
        <v>0.25244072524407257</v>
      </c>
    </row>
    <row r="298" spans="2:8" hidden="1" outlineLevel="1">
      <c r="B298" s="63" t="s">
        <v>86</v>
      </c>
      <c r="C298" s="36">
        <v>813</v>
      </c>
      <c r="D298" s="72">
        <v>0.1386554621848739</v>
      </c>
      <c r="E298" s="97">
        <v>1141</v>
      </c>
      <c r="F298" s="57">
        <v>0.91122278056951433</v>
      </c>
      <c r="G298" s="36">
        <v>1954</v>
      </c>
      <c r="H298" s="72">
        <v>0.49046529366895508</v>
      </c>
    </row>
    <row r="299" spans="2:8" hidden="1" outlineLevel="1">
      <c r="B299" s="63" t="s">
        <v>85</v>
      </c>
      <c r="C299" s="36">
        <v>934</v>
      </c>
      <c r="D299" s="72">
        <v>-1.684210526315788E-2</v>
      </c>
      <c r="E299" s="97">
        <v>1243</v>
      </c>
      <c r="F299" s="57">
        <v>2.4054794520547946</v>
      </c>
      <c r="G299" s="36">
        <v>2177</v>
      </c>
      <c r="H299" s="72">
        <v>0.65551330798479079</v>
      </c>
    </row>
    <row r="300" spans="2:8" hidden="1" outlineLevel="1">
      <c r="B300" s="63" t="s">
        <v>84</v>
      </c>
      <c r="C300" s="36">
        <v>828</v>
      </c>
      <c r="D300" s="72">
        <v>-8.3056478405315604E-2</v>
      </c>
      <c r="E300" s="97">
        <v>535</v>
      </c>
      <c r="F300" s="57">
        <v>0.6212121212121211</v>
      </c>
      <c r="G300" s="36">
        <v>1363</v>
      </c>
      <c r="H300" s="72">
        <v>0.10543390105433903</v>
      </c>
    </row>
    <row r="301" spans="2:8" hidden="1" outlineLevel="1">
      <c r="B301" s="63" t="s">
        <v>83</v>
      </c>
      <c r="C301" s="36">
        <v>689</v>
      </c>
      <c r="D301" s="72">
        <v>-0.32583170254403127</v>
      </c>
      <c r="E301" s="97">
        <v>233</v>
      </c>
      <c r="F301" s="57">
        <v>-0.45939675174013916</v>
      </c>
      <c r="G301" s="36">
        <v>922</v>
      </c>
      <c r="H301" s="72">
        <v>-0.36545079146593251</v>
      </c>
    </row>
    <row r="302" spans="2:8" hidden="1" outlineLevel="1">
      <c r="B302" s="63" t="s">
        <v>82</v>
      </c>
      <c r="C302" s="36">
        <v>1158</v>
      </c>
      <c r="D302" s="72">
        <v>2.2065313327449321E-2</v>
      </c>
      <c r="E302" s="97">
        <v>969</v>
      </c>
      <c r="F302" s="57">
        <v>1.3576642335766422</v>
      </c>
      <c r="G302" s="36">
        <v>2127</v>
      </c>
      <c r="H302" s="72">
        <v>0.37759067357512954</v>
      </c>
    </row>
    <row r="303" spans="2:8" hidden="1" outlineLevel="1">
      <c r="B303" s="63" t="s">
        <v>81</v>
      </c>
      <c r="C303" s="36">
        <v>1199</v>
      </c>
      <c r="D303" s="72">
        <v>0.25945378151260501</v>
      </c>
      <c r="E303" s="97">
        <v>699</v>
      </c>
      <c r="F303" s="57">
        <v>0.106012658227848</v>
      </c>
      <c r="G303" s="36">
        <v>1898</v>
      </c>
      <c r="H303" s="72">
        <v>0.19823232323232332</v>
      </c>
    </row>
    <row r="304" spans="2:8" hidden="1" outlineLevel="1">
      <c r="B304" s="63" t="s">
        <v>80</v>
      </c>
      <c r="C304" s="36">
        <v>1353</v>
      </c>
      <c r="D304" s="72">
        <v>0.26448598130841128</v>
      </c>
      <c r="E304" s="97">
        <v>708</v>
      </c>
      <c r="F304" s="57">
        <v>0.61643835616438358</v>
      </c>
      <c r="G304" s="36">
        <v>2061</v>
      </c>
      <c r="H304" s="72">
        <v>0.36671087533156488</v>
      </c>
    </row>
    <row r="305" spans="2:8" hidden="1" outlineLevel="1">
      <c r="B305" s="63" t="s">
        <v>79</v>
      </c>
      <c r="C305" s="36">
        <v>1087</v>
      </c>
      <c r="D305" s="72">
        <v>-2.0720720720720731E-2</v>
      </c>
      <c r="E305" s="97">
        <v>1066</v>
      </c>
      <c r="F305" s="57">
        <v>0.78260869565217384</v>
      </c>
      <c r="G305" s="36">
        <v>2153</v>
      </c>
      <c r="H305" s="72">
        <v>0.26053864168618257</v>
      </c>
    </row>
    <row r="306" spans="2:8" collapsed="1">
      <c r="B306" s="105">
        <v>1989</v>
      </c>
      <c r="C306" s="66">
        <v>12376</v>
      </c>
      <c r="D306" s="67">
        <v>8.5804527110019402E-2</v>
      </c>
      <c r="E306" s="66">
        <v>10092</v>
      </c>
      <c r="F306" s="67">
        <v>0.48041660554496102</v>
      </c>
      <c r="G306" s="66">
        <v>22468</v>
      </c>
      <c r="H306" s="67">
        <v>0.23348888278891033</v>
      </c>
    </row>
    <row r="307" spans="2:8" hidden="1" outlineLevel="1">
      <c r="B307" s="63" t="s">
        <v>90</v>
      </c>
      <c r="C307" s="36">
        <v>792</v>
      </c>
      <c r="D307" s="72">
        <v>-0.34219269102990035</v>
      </c>
      <c r="E307" s="97">
        <v>812</v>
      </c>
      <c r="F307" s="57">
        <v>-0.14164904862579286</v>
      </c>
      <c r="G307" s="36">
        <v>1604</v>
      </c>
      <c r="H307" s="72">
        <v>-0.25395348837209297</v>
      </c>
    </row>
    <row r="308" spans="2:8" hidden="1" outlineLevel="1">
      <c r="B308" s="63" t="s">
        <v>89</v>
      </c>
      <c r="C308" s="36">
        <v>882</v>
      </c>
      <c r="D308" s="72">
        <v>-0.28870967741935483</v>
      </c>
      <c r="E308" s="97">
        <v>867</v>
      </c>
      <c r="F308" s="57">
        <v>1.3058510638297873</v>
      </c>
      <c r="G308" s="36">
        <v>1749</v>
      </c>
      <c r="H308" s="72">
        <v>8.230198019801982E-2</v>
      </c>
    </row>
    <row r="309" spans="2:8" hidden="1" outlineLevel="1">
      <c r="B309" s="63" t="s">
        <v>88</v>
      </c>
      <c r="C309" s="36">
        <v>918</v>
      </c>
      <c r="D309" s="72">
        <v>0.12362301101591178</v>
      </c>
      <c r="E309" s="97">
        <v>854</v>
      </c>
      <c r="F309" s="57">
        <v>0.34488188976377954</v>
      </c>
      <c r="G309" s="36">
        <v>1772</v>
      </c>
      <c r="H309" s="72">
        <v>0.22038567493112948</v>
      </c>
    </row>
    <row r="310" spans="2:8" hidden="1" outlineLevel="1">
      <c r="B310" s="63" t="s">
        <v>87</v>
      </c>
      <c r="C310" s="36">
        <v>952</v>
      </c>
      <c r="D310" s="72">
        <v>-0.21646090534979423</v>
      </c>
      <c r="E310" s="97">
        <v>482</v>
      </c>
      <c r="F310" s="57">
        <v>-0.21753246753246758</v>
      </c>
      <c r="G310" s="36">
        <v>1434</v>
      </c>
      <c r="H310" s="72">
        <v>-0.21682140906608416</v>
      </c>
    </row>
    <row r="311" spans="2:8" hidden="1" outlineLevel="1">
      <c r="B311" s="63" t="s">
        <v>86</v>
      </c>
      <c r="C311" s="36">
        <v>714</v>
      </c>
      <c r="D311" s="72">
        <v>-0.1590106007067138</v>
      </c>
      <c r="E311" s="97">
        <v>597</v>
      </c>
      <c r="F311" s="57">
        <v>0.27837259100642409</v>
      </c>
      <c r="G311" s="36">
        <v>1311</v>
      </c>
      <c r="H311" s="72">
        <v>-3.7993920972644313E-3</v>
      </c>
    </row>
    <row r="312" spans="2:8" hidden="1" outlineLevel="1">
      <c r="B312" s="63" t="s">
        <v>85</v>
      </c>
      <c r="C312" s="36">
        <v>950</v>
      </c>
      <c r="D312" s="72">
        <v>0.20405576679340931</v>
      </c>
      <c r="E312" s="97">
        <v>365</v>
      </c>
      <c r="F312" s="57">
        <v>-0.51846965699208436</v>
      </c>
      <c r="G312" s="36">
        <v>1315</v>
      </c>
      <c r="H312" s="72">
        <v>-0.14996767937944411</v>
      </c>
    </row>
    <row r="313" spans="2:8" hidden="1" outlineLevel="1">
      <c r="B313" s="63" t="s">
        <v>84</v>
      </c>
      <c r="C313" s="36">
        <v>903</v>
      </c>
      <c r="D313" s="72">
        <v>0.37442922374429233</v>
      </c>
      <c r="E313" s="97">
        <v>330</v>
      </c>
      <c r="F313" s="57">
        <v>-0.30232558139534882</v>
      </c>
      <c r="G313" s="36">
        <v>1233</v>
      </c>
      <c r="H313" s="72">
        <v>9.1150442477876181E-2</v>
      </c>
    </row>
    <row r="314" spans="2:8" hidden="1" outlineLevel="1">
      <c r="B314" s="63" t="s">
        <v>83</v>
      </c>
      <c r="C314" s="36">
        <v>1022</v>
      </c>
      <c r="D314" s="72">
        <v>0.10010764262647998</v>
      </c>
      <c r="E314" s="97">
        <v>431</v>
      </c>
      <c r="F314" s="57">
        <v>8.5642317380352662E-2</v>
      </c>
      <c r="G314" s="36">
        <v>1453</v>
      </c>
      <c r="H314" s="72">
        <v>9.5776772247360586E-2</v>
      </c>
    </row>
    <row r="315" spans="2:8" hidden="1" outlineLevel="1">
      <c r="B315" s="63" t="s">
        <v>82</v>
      </c>
      <c r="C315" s="36">
        <v>1133</v>
      </c>
      <c r="D315" s="72">
        <v>0.13413413413413422</v>
      </c>
      <c r="E315" s="97">
        <v>411</v>
      </c>
      <c r="F315" s="57">
        <v>-9.6385542168674343E-3</v>
      </c>
      <c r="G315" s="36">
        <v>1544</v>
      </c>
      <c r="H315" s="72">
        <v>9.1937765205091893E-2</v>
      </c>
    </row>
    <row r="316" spans="2:8" hidden="1" outlineLevel="1">
      <c r="B316" s="63" t="s">
        <v>81</v>
      </c>
      <c r="C316" s="36">
        <v>952</v>
      </c>
      <c r="D316" s="72">
        <v>-0.22914979757085019</v>
      </c>
      <c r="E316" s="97">
        <v>632</v>
      </c>
      <c r="F316" s="57">
        <v>0.46635730858468682</v>
      </c>
      <c r="G316" s="36">
        <v>1584</v>
      </c>
      <c r="H316" s="72">
        <v>-4.9219687875150075E-2</v>
      </c>
    </row>
    <row r="317" spans="2:8" hidden="1" outlineLevel="1">
      <c r="B317" s="63" t="s">
        <v>80</v>
      </c>
      <c r="C317" s="36">
        <v>1070</v>
      </c>
      <c r="D317" s="72">
        <v>6.1507936507936511E-2</v>
      </c>
      <c r="E317" s="97">
        <v>438</v>
      </c>
      <c r="F317" s="57">
        <v>0.2407932011331444</v>
      </c>
      <c r="G317" s="36">
        <v>1508</v>
      </c>
      <c r="H317" s="72">
        <v>0.1080088170462894</v>
      </c>
    </row>
    <row r="318" spans="2:8" hidden="1" outlineLevel="1">
      <c r="B318" s="63" t="s">
        <v>79</v>
      </c>
      <c r="C318" s="36">
        <v>1110</v>
      </c>
      <c r="D318" s="72">
        <v>-0.12252964426877466</v>
      </c>
      <c r="E318" s="97">
        <v>598</v>
      </c>
      <c r="F318" s="57">
        <v>0.28051391862955022</v>
      </c>
      <c r="G318" s="36">
        <v>1708</v>
      </c>
      <c r="H318" s="72">
        <v>-1.3856812933025431E-2</v>
      </c>
    </row>
    <row r="319" spans="2:8" collapsed="1">
      <c r="B319" s="105">
        <v>1988</v>
      </c>
      <c r="C319" s="66">
        <v>11398</v>
      </c>
      <c r="D319" s="67">
        <v>-6.6273449660031125E-2</v>
      </c>
      <c r="E319" s="66">
        <v>6817</v>
      </c>
      <c r="F319" s="67">
        <v>7.6255131038837964E-2</v>
      </c>
      <c r="G319" s="66">
        <v>18215</v>
      </c>
      <c r="H319" s="67">
        <v>-1.7582654657246066E-2</v>
      </c>
    </row>
    <row r="320" spans="2:8" hidden="1" outlineLevel="1">
      <c r="B320" s="63" t="s">
        <v>90</v>
      </c>
      <c r="C320" s="36">
        <v>1204</v>
      </c>
      <c r="D320" s="72">
        <v>-0.12879884225759763</v>
      </c>
      <c r="E320" s="97">
        <v>946</v>
      </c>
      <c r="F320" s="57">
        <v>0.8919999999999999</v>
      </c>
      <c r="G320" s="36">
        <v>2150</v>
      </c>
      <c r="H320" s="72">
        <v>0.14240170031880983</v>
      </c>
    </row>
    <row r="321" spans="2:8" hidden="1" outlineLevel="1">
      <c r="B321" s="63" t="s">
        <v>89</v>
      </c>
      <c r="C321" s="36">
        <v>1240</v>
      </c>
      <c r="D321" s="72">
        <v>-0.15818058384249833</v>
      </c>
      <c r="E321" s="97">
        <v>376</v>
      </c>
      <c r="F321" s="57">
        <v>-0.15124153498871329</v>
      </c>
      <c r="G321" s="36">
        <v>1616</v>
      </c>
      <c r="H321" s="72">
        <v>-0.1565762004175365</v>
      </c>
    </row>
    <row r="322" spans="2:8" hidden="1" outlineLevel="1">
      <c r="B322" s="63" t="s">
        <v>88</v>
      </c>
      <c r="C322" s="36">
        <v>817</v>
      </c>
      <c r="D322" s="72">
        <v>-0.24211502782931349</v>
      </c>
      <c r="E322" s="97">
        <v>635</v>
      </c>
      <c r="F322" s="57">
        <v>-4.0785498489426031E-2</v>
      </c>
      <c r="G322" s="36">
        <v>1452</v>
      </c>
      <c r="H322" s="72">
        <v>-0.16551724137931034</v>
      </c>
    </row>
    <row r="323" spans="2:8" hidden="1" outlineLevel="1">
      <c r="B323" s="63" t="s">
        <v>87</v>
      </c>
      <c r="C323" s="36">
        <v>1215</v>
      </c>
      <c r="D323" s="72">
        <v>0.50557620817843874</v>
      </c>
      <c r="E323" s="97">
        <v>616</v>
      </c>
      <c r="F323" s="57">
        <v>0.193798449612403</v>
      </c>
      <c r="G323" s="36">
        <v>1831</v>
      </c>
      <c r="H323" s="72">
        <v>0.38397581254724122</v>
      </c>
    </row>
    <row r="324" spans="2:8" hidden="1" outlineLevel="1">
      <c r="B324" s="63" t="s">
        <v>86</v>
      </c>
      <c r="C324" s="36">
        <v>849</v>
      </c>
      <c r="D324" s="72">
        <v>0.1098039215686275</v>
      </c>
      <c r="E324" s="97">
        <v>467</v>
      </c>
      <c r="F324" s="57">
        <v>-2.3012552301255207E-2</v>
      </c>
      <c r="G324" s="36">
        <v>1316</v>
      </c>
      <c r="H324" s="72">
        <v>5.8728881737731387E-2</v>
      </c>
    </row>
    <row r="325" spans="2:8" hidden="1" outlineLevel="1">
      <c r="B325" s="63" t="s">
        <v>85</v>
      </c>
      <c r="C325" s="36">
        <v>789</v>
      </c>
      <c r="D325" s="72">
        <v>-1.375000000000004E-2</v>
      </c>
      <c r="E325" s="97">
        <v>758</v>
      </c>
      <c r="F325" s="57">
        <v>1.1595441595441596</v>
      </c>
      <c r="G325" s="36">
        <v>1547</v>
      </c>
      <c r="H325" s="72">
        <v>0.34404865334491741</v>
      </c>
    </row>
    <row r="326" spans="2:8" hidden="1" outlineLevel="1">
      <c r="B326" s="63" t="s">
        <v>84</v>
      </c>
      <c r="C326" s="36">
        <v>657</v>
      </c>
      <c r="D326" s="72">
        <v>4.2857142857142927E-2</v>
      </c>
      <c r="E326" s="97">
        <v>473</v>
      </c>
      <c r="F326" s="57">
        <v>0.55592105263157898</v>
      </c>
      <c r="G326" s="36">
        <v>1130</v>
      </c>
      <c r="H326" s="72">
        <v>0.20985010706638119</v>
      </c>
    </row>
    <row r="327" spans="2:8" hidden="1" outlineLevel="1">
      <c r="B327" s="63" t="s">
        <v>83</v>
      </c>
      <c r="C327" s="36">
        <v>929</v>
      </c>
      <c r="D327" s="72">
        <v>-7.2854291417165706E-2</v>
      </c>
      <c r="E327" s="97">
        <v>397</v>
      </c>
      <c r="F327" s="57">
        <v>-0.10585585585585588</v>
      </c>
      <c r="G327" s="36">
        <v>1326</v>
      </c>
      <c r="H327" s="72">
        <v>-8.2987551867219955E-2</v>
      </c>
    </row>
    <row r="328" spans="2:8" hidden="1" outlineLevel="1">
      <c r="B328" s="63" t="s">
        <v>82</v>
      </c>
      <c r="C328" s="36">
        <v>999</v>
      </c>
      <c r="D328" s="72">
        <v>-9.7560975609756073E-2</v>
      </c>
      <c r="E328" s="97">
        <v>415</v>
      </c>
      <c r="F328" s="57">
        <v>0.4928057553956835</v>
      </c>
      <c r="G328" s="36">
        <v>1414</v>
      </c>
      <c r="H328" s="72">
        <v>2.0938628158844841E-2</v>
      </c>
    </row>
    <row r="329" spans="2:8" hidden="1" outlineLevel="1">
      <c r="B329" s="63" t="s">
        <v>81</v>
      </c>
      <c r="C329" s="36">
        <v>1235</v>
      </c>
      <c r="D329" s="72">
        <v>0.10366398570151913</v>
      </c>
      <c r="E329" s="97">
        <v>431</v>
      </c>
      <c r="F329" s="57">
        <v>1.4628571428571431</v>
      </c>
      <c r="G329" s="36">
        <v>1666</v>
      </c>
      <c r="H329" s="72">
        <v>0.2874806800618237</v>
      </c>
    </row>
    <row r="330" spans="2:8" hidden="1" outlineLevel="1">
      <c r="B330" s="63" t="s">
        <v>80</v>
      </c>
      <c r="C330" s="36">
        <v>1008</v>
      </c>
      <c r="D330" s="72">
        <v>0.16262975778546718</v>
      </c>
      <c r="E330" s="97">
        <v>353</v>
      </c>
      <c r="F330" s="57">
        <v>1.8239999999999998</v>
      </c>
      <c r="G330" s="36">
        <v>1361</v>
      </c>
      <c r="H330" s="72">
        <v>0.37197580645161299</v>
      </c>
    </row>
    <row r="331" spans="2:8" hidden="1" outlineLevel="1">
      <c r="B331" s="63" t="s">
        <v>79</v>
      </c>
      <c r="C331" s="36">
        <v>1265</v>
      </c>
      <c r="D331" s="72">
        <v>0.27008032128514059</v>
      </c>
      <c r="E331" s="97">
        <v>467</v>
      </c>
      <c r="F331" s="57">
        <v>2.1554054054054053</v>
      </c>
      <c r="G331" s="36">
        <v>1732</v>
      </c>
      <c r="H331" s="72">
        <v>0.51398601398601396</v>
      </c>
    </row>
    <row r="332" spans="2:8" collapsed="1">
      <c r="B332" s="105">
        <v>1987</v>
      </c>
      <c r="C332" s="66">
        <v>12207</v>
      </c>
      <c r="D332" s="67">
        <v>1.5050723432562751E-2</v>
      </c>
      <c r="E332" s="66">
        <v>6334</v>
      </c>
      <c r="F332" s="67">
        <v>0.43173598553345394</v>
      </c>
      <c r="G332" s="66">
        <v>18541</v>
      </c>
      <c r="H332" s="67">
        <v>0.12711246200607906</v>
      </c>
    </row>
    <row r="333" spans="2:8" hidden="1" outlineLevel="1">
      <c r="B333" s="63" t="s">
        <v>90</v>
      </c>
      <c r="C333" s="36">
        <v>1382</v>
      </c>
      <c r="D333" s="72">
        <v>0.6220657276995305</v>
      </c>
      <c r="E333" s="97">
        <v>500</v>
      </c>
      <c r="F333" s="57">
        <v>2.3112582781456954</v>
      </c>
      <c r="G333" s="36">
        <v>1882</v>
      </c>
      <c r="H333" s="72">
        <v>0.87637088733798607</v>
      </c>
    </row>
    <row r="334" spans="2:8" hidden="1" outlineLevel="1">
      <c r="B334" s="63" t="s">
        <v>89</v>
      </c>
      <c r="C334" s="36">
        <v>1473</v>
      </c>
      <c r="D334" s="72">
        <v>0.65505617977528097</v>
      </c>
      <c r="E334" s="97">
        <v>443</v>
      </c>
      <c r="F334" s="57">
        <v>0.83057851239669422</v>
      </c>
      <c r="G334" s="36">
        <v>1916</v>
      </c>
      <c r="H334" s="72">
        <v>0.69257950530035339</v>
      </c>
    </row>
    <row r="335" spans="2:8" hidden="1" outlineLevel="1">
      <c r="B335" s="63" t="s">
        <v>88</v>
      </c>
      <c r="C335" s="36">
        <v>1078</v>
      </c>
      <c r="D335" s="72">
        <v>0.26972909305064774</v>
      </c>
      <c r="E335" s="97">
        <v>662</v>
      </c>
      <c r="F335" s="57">
        <v>4.1317829457364343</v>
      </c>
      <c r="G335" s="36">
        <v>1740</v>
      </c>
      <c r="H335" s="72">
        <v>0.77914110429447847</v>
      </c>
    </row>
    <row r="336" spans="2:8" hidden="1" outlineLevel="1">
      <c r="B336" s="63" t="s">
        <v>87</v>
      </c>
      <c r="C336" s="36">
        <v>807</v>
      </c>
      <c r="D336" s="72">
        <v>0.14468085106382977</v>
      </c>
      <c r="E336" s="97">
        <v>516</v>
      </c>
      <c r="F336" s="57">
        <v>4.797752808988764</v>
      </c>
      <c r="G336" s="36">
        <v>1323</v>
      </c>
      <c r="H336" s="72">
        <v>0.66624685138539053</v>
      </c>
    </row>
    <row r="337" spans="2:8" hidden="1" outlineLevel="1">
      <c r="B337" s="63" t="s">
        <v>86</v>
      </c>
      <c r="C337" s="36">
        <v>765</v>
      </c>
      <c r="D337" s="72">
        <v>0.229903536977492</v>
      </c>
      <c r="E337" s="97">
        <v>478</v>
      </c>
      <c r="F337" s="57">
        <v>4.1956521739130439</v>
      </c>
      <c r="G337" s="36">
        <v>1243</v>
      </c>
      <c r="H337" s="72">
        <v>0.7408963585434174</v>
      </c>
    </row>
    <row r="338" spans="2:8" hidden="1" outlineLevel="1">
      <c r="B338" s="63" t="s">
        <v>85</v>
      </c>
      <c r="C338" s="36">
        <v>800</v>
      </c>
      <c r="D338" s="72">
        <v>0.40105078809106831</v>
      </c>
      <c r="E338" s="97">
        <v>351</v>
      </c>
      <c r="F338" s="57">
        <v>1.6194029850746268</v>
      </c>
      <c r="G338" s="36">
        <v>1151</v>
      </c>
      <c r="H338" s="72">
        <v>0.63262411347517733</v>
      </c>
    </row>
    <row r="339" spans="2:8" hidden="1" outlineLevel="1">
      <c r="B339" s="63" t="s">
        <v>84</v>
      </c>
      <c r="C339" s="36">
        <v>630</v>
      </c>
      <c r="D339" s="72">
        <v>-2.777777777777779E-2</v>
      </c>
      <c r="E339" s="97">
        <v>304</v>
      </c>
      <c r="F339" s="57">
        <v>8.2121212121212128</v>
      </c>
      <c r="G339" s="36">
        <v>934</v>
      </c>
      <c r="H339" s="72">
        <v>0.37151248164464024</v>
      </c>
    </row>
    <row r="340" spans="2:8" hidden="1" outlineLevel="1">
      <c r="B340" s="63" t="s">
        <v>83</v>
      </c>
      <c r="C340" s="36">
        <v>1002</v>
      </c>
      <c r="D340" s="72">
        <v>0.72758620689655173</v>
      </c>
      <c r="E340" s="97">
        <v>444</v>
      </c>
      <c r="F340" s="57">
        <v>5.253521126760563</v>
      </c>
      <c r="G340" s="36">
        <v>1446</v>
      </c>
      <c r="H340" s="72">
        <v>1.2211981566820276</v>
      </c>
    </row>
    <row r="341" spans="2:8" hidden="1" outlineLevel="1">
      <c r="B341" s="63" t="s">
        <v>82</v>
      </c>
      <c r="C341" s="36">
        <v>1107</v>
      </c>
      <c r="D341" s="72">
        <v>0.41198979591836737</v>
      </c>
      <c r="E341" s="97">
        <v>278</v>
      </c>
      <c r="F341" s="57">
        <v>2.6578947368421053</v>
      </c>
      <c r="G341" s="36">
        <v>1385</v>
      </c>
      <c r="H341" s="72">
        <v>0.61046511627906974</v>
      </c>
    </row>
    <row r="342" spans="2:8" hidden="1" outlineLevel="1">
      <c r="B342" s="63" t="s">
        <v>81</v>
      </c>
      <c r="C342" s="36">
        <v>1119</v>
      </c>
      <c r="D342" s="72">
        <v>3.6111111111111205E-2</v>
      </c>
      <c r="E342" s="97">
        <v>175</v>
      </c>
      <c r="F342" s="57">
        <v>0.62037037037037046</v>
      </c>
      <c r="G342" s="36">
        <v>1294</v>
      </c>
      <c r="H342" s="72">
        <v>8.9225589225589319E-2</v>
      </c>
    </row>
    <row r="343" spans="2:8" hidden="1" outlineLevel="1">
      <c r="B343" s="63" t="s">
        <v>80</v>
      </c>
      <c r="C343" s="36">
        <v>867</v>
      </c>
      <c r="D343" s="72">
        <v>2.2405660377358583E-2</v>
      </c>
      <c r="E343" s="97">
        <v>125</v>
      </c>
      <c r="F343" s="57">
        <v>0.64473684210526305</v>
      </c>
      <c r="G343" s="36">
        <v>992</v>
      </c>
      <c r="H343" s="72">
        <v>7.3593073593073655E-2</v>
      </c>
    </row>
    <row r="344" spans="2:8" hidden="1" outlineLevel="1">
      <c r="B344" s="63" t="s">
        <v>79</v>
      </c>
      <c r="C344" s="36">
        <v>996</v>
      </c>
      <c r="D344" s="72">
        <v>0.18149466192170816</v>
      </c>
      <c r="E344" s="97">
        <v>148</v>
      </c>
      <c r="F344" s="57">
        <v>0.49494949494949503</v>
      </c>
      <c r="G344" s="36">
        <v>1144</v>
      </c>
      <c r="H344" s="72">
        <v>0.21443736730360929</v>
      </c>
    </row>
    <row r="345" spans="2:8" collapsed="1">
      <c r="B345" s="105">
        <v>1986</v>
      </c>
      <c r="C345" s="66">
        <v>12026</v>
      </c>
      <c r="D345" s="67">
        <v>0.29702329594478005</v>
      </c>
      <c r="E345" s="66">
        <v>4424</v>
      </c>
      <c r="F345" s="67">
        <v>2.4030769230769229</v>
      </c>
      <c r="G345" s="66">
        <v>16450</v>
      </c>
      <c r="H345" s="67">
        <v>0.55599697313658725</v>
      </c>
    </row>
    <row r="346" spans="2:8" hidden="1" outlineLevel="1">
      <c r="B346" s="63" t="s">
        <v>90</v>
      </c>
      <c r="C346" s="36">
        <v>852</v>
      </c>
      <c r="D346" s="72">
        <v>-4.4843049327354279E-2</v>
      </c>
      <c r="E346" s="97">
        <v>151</v>
      </c>
      <c r="F346" s="57">
        <v>-0.58055555555555549</v>
      </c>
      <c r="G346" s="36">
        <v>1003</v>
      </c>
      <c r="H346" s="72">
        <v>-0.19888178913738019</v>
      </c>
    </row>
    <row r="347" spans="2:8" hidden="1" outlineLevel="1">
      <c r="B347" s="63" t="s">
        <v>89</v>
      </c>
      <c r="C347" s="36">
        <v>890</v>
      </c>
      <c r="D347" s="72">
        <v>0.19784656796769862</v>
      </c>
      <c r="E347" s="97">
        <v>242</v>
      </c>
      <c r="F347" s="57">
        <v>0.79259259259259252</v>
      </c>
      <c r="G347" s="36">
        <v>1132</v>
      </c>
      <c r="H347" s="72">
        <v>0.28929384965831439</v>
      </c>
    </row>
    <row r="348" spans="2:8" hidden="1" outlineLevel="1">
      <c r="B348" s="63" t="s">
        <v>88</v>
      </c>
      <c r="C348" s="36">
        <v>849</v>
      </c>
      <c r="D348" s="72">
        <v>0.1791666666666667</v>
      </c>
      <c r="E348" s="97">
        <v>129</v>
      </c>
      <c r="F348" s="57">
        <v>-0.39719626168224298</v>
      </c>
      <c r="G348" s="36">
        <v>978</v>
      </c>
      <c r="H348" s="72">
        <v>4.7109207708779355E-2</v>
      </c>
    </row>
    <row r="349" spans="2:8" hidden="1" outlineLevel="1">
      <c r="B349" s="63" t="s">
        <v>87</v>
      </c>
      <c r="C349" s="36">
        <v>705</v>
      </c>
      <c r="D349" s="72">
        <v>2.8449502133711668E-3</v>
      </c>
      <c r="E349" s="97">
        <v>89</v>
      </c>
      <c r="F349" s="57">
        <v>0.43548387096774199</v>
      </c>
      <c r="G349" s="36">
        <v>794</v>
      </c>
      <c r="H349" s="72">
        <v>3.7908496732026231E-2</v>
      </c>
    </row>
    <row r="350" spans="2:8" hidden="1" outlineLevel="1">
      <c r="B350" s="63" t="s">
        <v>86</v>
      </c>
      <c r="C350" s="36">
        <v>622</v>
      </c>
      <c r="D350" s="72">
        <v>0.36403508771929816</v>
      </c>
      <c r="E350" s="97">
        <v>92</v>
      </c>
      <c r="F350" s="57">
        <v>3.1818181818181817</v>
      </c>
      <c r="G350" s="36">
        <v>714</v>
      </c>
      <c r="H350" s="72">
        <v>0.493723849372385</v>
      </c>
    </row>
    <row r="351" spans="2:8" hidden="1" outlineLevel="1">
      <c r="B351" s="63" t="s">
        <v>85</v>
      </c>
      <c r="C351" s="36">
        <v>571</v>
      </c>
      <c r="D351" s="72">
        <v>-0.24769433465085644</v>
      </c>
      <c r="E351" s="97">
        <v>134</v>
      </c>
      <c r="F351" s="57">
        <v>2.4358974358974357</v>
      </c>
      <c r="G351" s="36">
        <v>705</v>
      </c>
      <c r="H351" s="72">
        <v>-0.11654135338345861</v>
      </c>
    </row>
    <row r="352" spans="2:8" hidden="1" outlineLevel="1">
      <c r="B352" s="63" t="s">
        <v>84</v>
      </c>
      <c r="C352" s="36">
        <v>648</v>
      </c>
      <c r="D352" s="72">
        <v>6.0556464811784005E-2</v>
      </c>
      <c r="E352" s="97">
        <v>33</v>
      </c>
      <c r="F352" s="57">
        <v>0.43478260869565211</v>
      </c>
      <c r="G352" s="36">
        <v>681</v>
      </c>
      <c r="H352" s="72">
        <v>7.4132492113564652E-2</v>
      </c>
    </row>
    <row r="353" spans="2:8" hidden="1" outlineLevel="1">
      <c r="B353" s="63" t="s">
        <v>83</v>
      </c>
      <c r="C353" s="36">
        <v>580</v>
      </c>
      <c r="D353" s="72">
        <v>-0.16305916305916301</v>
      </c>
      <c r="E353" s="97">
        <v>71</v>
      </c>
      <c r="F353" s="57">
        <v>-0.19318181818181823</v>
      </c>
      <c r="G353" s="36">
        <v>651</v>
      </c>
      <c r="H353" s="72">
        <v>-0.16645326504481439</v>
      </c>
    </row>
    <row r="354" spans="2:8" hidden="1" outlineLevel="1">
      <c r="B354" s="63" t="s">
        <v>82</v>
      </c>
      <c r="C354" s="36">
        <v>784</v>
      </c>
      <c r="D354" s="72">
        <v>-0.10297482837528604</v>
      </c>
      <c r="E354" s="97">
        <v>76</v>
      </c>
      <c r="F354" s="57">
        <v>-0.55294117647058827</v>
      </c>
      <c r="G354" s="36">
        <v>860</v>
      </c>
      <c r="H354" s="72">
        <v>-0.17624521072796939</v>
      </c>
    </row>
    <row r="355" spans="2:8" hidden="1" outlineLevel="1">
      <c r="B355" s="63" t="s">
        <v>81</v>
      </c>
      <c r="C355" s="36">
        <v>1080</v>
      </c>
      <c r="D355" s="72">
        <v>0.13445378151260501</v>
      </c>
      <c r="E355" s="97">
        <v>108</v>
      </c>
      <c r="F355" s="57">
        <v>-0.25</v>
      </c>
      <c r="G355" s="36">
        <v>1188</v>
      </c>
      <c r="H355" s="72">
        <v>8.3941605839416011E-2</v>
      </c>
    </row>
    <row r="356" spans="2:8" hidden="1" outlineLevel="1">
      <c r="B356" s="63" t="s">
        <v>80</v>
      </c>
      <c r="C356" s="36">
        <v>848</v>
      </c>
      <c r="D356" s="72">
        <v>-6.8131868131868112E-2</v>
      </c>
      <c r="E356" s="97">
        <v>76</v>
      </c>
      <c r="F356" s="57">
        <v>-0.32743362831858402</v>
      </c>
      <c r="G356" s="36">
        <v>924</v>
      </c>
      <c r="H356" s="72">
        <v>-9.6774193548387122E-2</v>
      </c>
    </row>
    <row r="357" spans="2:8" hidden="1" outlineLevel="1">
      <c r="B357" s="63" t="s">
        <v>79</v>
      </c>
      <c r="C357" s="36">
        <v>843</v>
      </c>
      <c r="D357" s="72">
        <v>-0.13627049180327866</v>
      </c>
      <c r="E357" s="97">
        <v>99</v>
      </c>
      <c r="F357" s="57">
        <v>-0.18181818181818177</v>
      </c>
      <c r="G357" s="36">
        <v>942</v>
      </c>
      <c r="H357" s="72">
        <v>-0.14129443938012765</v>
      </c>
    </row>
    <row r="358" spans="2:8" collapsed="1">
      <c r="B358" s="105">
        <v>1985</v>
      </c>
      <c r="C358" s="66">
        <v>9272</v>
      </c>
      <c r="D358" s="67">
        <v>-1.8301216492625505E-3</v>
      </c>
      <c r="E358" s="66">
        <v>1300</v>
      </c>
      <c r="F358" s="67">
        <v>-0.12810194500335348</v>
      </c>
      <c r="G358" s="66">
        <v>10572</v>
      </c>
      <c r="H358" s="67">
        <v>-1.9294990723562111E-2</v>
      </c>
    </row>
    <row r="359" spans="2:8" hidden="1" outlineLevel="1">
      <c r="B359" s="63" t="s">
        <v>90</v>
      </c>
      <c r="C359" s="36">
        <v>892</v>
      </c>
      <c r="D359" s="72">
        <v>0.12201257861635217</v>
      </c>
      <c r="E359" s="97">
        <v>360</v>
      </c>
      <c r="F359" s="57">
        <v>7.1818181818181817</v>
      </c>
      <c r="G359" s="36">
        <v>1252</v>
      </c>
      <c r="H359" s="72">
        <v>0.49225268176400472</v>
      </c>
    </row>
    <row r="360" spans="2:8" hidden="1" outlineLevel="1">
      <c r="B360" s="63" t="s">
        <v>89</v>
      </c>
      <c r="C360" s="36">
        <v>743</v>
      </c>
      <c r="D360" s="72">
        <v>-9.5006090133982979E-2</v>
      </c>
      <c r="E360" s="97">
        <v>135</v>
      </c>
      <c r="F360" s="57">
        <v>0.39175257731958757</v>
      </c>
      <c r="G360" s="36">
        <v>878</v>
      </c>
      <c r="H360" s="72">
        <v>-4.3572984749455368E-2</v>
      </c>
    </row>
    <row r="361" spans="2:8" hidden="1" outlineLevel="1">
      <c r="B361" s="63" t="s">
        <v>88</v>
      </c>
      <c r="C361" s="36">
        <v>720</v>
      </c>
      <c r="D361" s="72">
        <v>7.7844311377245567E-2</v>
      </c>
      <c r="E361" s="97">
        <v>214</v>
      </c>
      <c r="F361" s="57">
        <v>2.5666666666666669</v>
      </c>
      <c r="G361" s="36">
        <v>934</v>
      </c>
      <c r="H361" s="72">
        <v>0.28296703296703307</v>
      </c>
    </row>
    <row r="362" spans="2:8" hidden="1" outlineLevel="1">
      <c r="B362" s="63" t="s">
        <v>87</v>
      </c>
      <c r="C362" s="36">
        <v>703</v>
      </c>
      <c r="D362" s="72">
        <v>0.44650205761316863</v>
      </c>
      <c r="E362" s="97">
        <v>62</v>
      </c>
      <c r="F362" s="57">
        <v>2.4444444444444446</v>
      </c>
      <c r="G362" s="36">
        <v>765</v>
      </c>
      <c r="H362" s="72">
        <v>0.51785714285714279</v>
      </c>
    </row>
    <row r="363" spans="2:8" hidden="1" outlineLevel="1">
      <c r="B363" s="63" t="s">
        <v>86</v>
      </c>
      <c r="C363" s="36">
        <v>456</v>
      </c>
      <c r="D363" s="72">
        <v>0.12039312039312033</v>
      </c>
      <c r="E363" s="97">
        <v>22</v>
      </c>
      <c r="F363" s="57">
        <v>-0.24137931034482762</v>
      </c>
      <c r="G363" s="36">
        <v>478</v>
      </c>
      <c r="H363" s="72">
        <v>9.6330275229357776E-2</v>
      </c>
    </row>
    <row r="364" spans="2:8" hidden="1" outlineLevel="1">
      <c r="B364" s="63" t="s">
        <v>85</v>
      </c>
      <c r="C364" s="36">
        <v>759</v>
      </c>
      <c r="D364" s="72">
        <v>1.4723127035830621</v>
      </c>
      <c r="E364" s="97">
        <v>39</v>
      </c>
      <c r="F364" s="57">
        <v>1.4375</v>
      </c>
      <c r="G364" s="36">
        <v>798</v>
      </c>
      <c r="H364" s="72">
        <v>1.4705882352941178</v>
      </c>
    </row>
    <row r="365" spans="2:8" hidden="1" outlineLevel="1">
      <c r="B365" s="63" t="s">
        <v>84</v>
      </c>
      <c r="C365" s="36">
        <v>611</v>
      </c>
      <c r="D365" s="72">
        <v>0.57881136950904399</v>
      </c>
      <c r="E365" s="97">
        <v>23</v>
      </c>
      <c r="F365" s="57">
        <v>-0.3783783783783784</v>
      </c>
      <c r="G365" s="36">
        <v>634</v>
      </c>
      <c r="H365" s="72">
        <v>0.49528301886792447</v>
      </c>
    </row>
    <row r="366" spans="2:8" hidden="1" outlineLevel="1">
      <c r="B366" s="63" t="s">
        <v>83</v>
      </c>
      <c r="C366" s="36">
        <v>693</v>
      </c>
      <c r="D366" s="72">
        <v>0.67391304347826098</v>
      </c>
      <c r="E366" s="97">
        <v>88</v>
      </c>
      <c r="F366" s="57">
        <v>-0.13725490196078427</v>
      </c>
      <c r="G366" s="36">
        <v>781</v>
      </c>
      <c r="H366" s="72">
        <v>0.51356589147286824</v>
      </c>
    </row>
    <row r="367" spans="2:8" hidden="1" outlineLevel="1">
      <c r="B367" s="63" t="s">
        <v>82</v>
      </c>
      <c r="C367" s="36">
        <v>874</v>
      </c>
      <c r="D367" s="72">
        <v>0.30059523809523814</v>
      </c>
      <c r="E367" s="97">
        <v>170</v>
      </c>
      <c r="F367" s="57">
        <v>1.8333333333333335</v>
      </c>
      <c r="G367" s="36">
        <v>1044</v>
      </c>
      <c r="H367" s="72">
        <v>0.42622950819672134</v>
      </c>
    </row>
    <row r="368" spans="2:8" hidden="1" outlineLevel="1">
      <c r="B368" s="63" t="s">
        <v>81</v>
      </c>
      <c r="C368" s="36">
        <v>952</v>
      </c>
      <c r="D368" s="72">
        <v>5.4263565891472965E-2</v>
      </c>
      <c r="E368" s="97">
        <v>144</v>
      </c>
      <c r="F368" s="57">
        <v>0.14285714285714279</v>
      </c>
      <c r="G368" s="36">
        <v>1096</v>
      </c>
      <c r="H368" s="72">
        <v>6.5111758989309987E-2</v>
      </c>
    </row>
    <row r="369" spans="2:8" hidden="1" outlineLevel="1">
      <c r="B369" s="63" t="s">
        <v>80</v>
      </c>
      <c r="C369" s="36">
        <v>910</v>
      </c>
      <c r="D369" s="72">
        <v>0.15923566878980888</v>
      </c>
      <c r="E369" s="97">
        <v>113</v>
      </c>
      <c r="F369" s="57">
        <v>5.2777777777777777</v>
      </c>
      <c r="G369" s="36">
        <v>1023</v>
      </c>
      <c r="H369" s="72">
        <v>0.27397260273972601</v>
      </c>
    </row>
    <row r="370" spans="2:8" hidden="1" outlineLevel="1">
      <c r="B370" s="63" t="s">
        <v>79</v>
      </c>
      <c r="C370" s="36">
        <v>976</v>
      </c>
      <c r="D370" s="72">
        <v>0.12055109070034442</v>
      </c>
      <c r="E370" s="97">
        <v>121</v>
      </c>
      <c r="F370" s="57">
        <v>0.51249999999999996</v>
      </c>
      <c r="G370" s="36">
        <v>1097</v>
      </c>
      <c r="H370" s="72">
        <v>0.15352260778128279</v>
      </c>
    </row>
    <row r="371" spans="2:8" collapsed="1">
      <c r="B371" s="105">
        <v>1984</v>
      </c>
      <c r="C371" s="66">
        <v>9289</v>
      </c>
      <c r="D371" s="67">
        <v>0.23589675359233642</v>
      </c>
      <c r="E371" s="66">
        <v>1491</v>
      </c>
      <c r="F371" s="67">
        <v>1.1703056768558953</v>
      </c>
      <c r="G371" s="66">
        <v>10780</v>
      </c>
      <c r="H371" s="67">
        <v>0.31415335852736814</v>
      </c>
    </row>
    <row r="372" spans="2:8" hidden="1" outlineLevel="1">
      <c r="B372" s="63" t="s">
        <v>90</v>
      </c>
      <c r="C372" s="36">
        <v>795</v>
      </c>
      <c r="D372" s="72">
        <v>-8.7256027554534987E-2</v>
      </c>
      <c r="E372" s="97">
        <v>44</v>
      </c>
      <c r="F372" s="57">
        <v>0.375</v>
      </c>
      <c r="G372" s="36">
        <v>839</v>
      </c>
      <c r="H372" s="72">
        <v>-7.0874861572535974E-2</v>
      </c>
    </row>
    <row r="373" spans="2:8" hidden="1" outlineLevel="1">
      <c r="B373" s="63" t="s">
        <v>89</v>
      </c>
      <c r="C373" s="36">
        <v>821</v>
      </c>
      <c r="D373" s="72">
        <v>0.23644578313253017</v>
      </c>
      <c r="E373" s="97">
        <v>97</v>
      </c>
      <c r="F373" s="57">
        <v>1.2045454545454546</v>
      </c>
      <c r="G373" s="36">
        <v>918</v>
      </c>
      <c r="H373" s="72">
        <v>0.29661016949152552</v>
      </c>
    </row>
    <row r="374" spans="2:8" hidden="1" outlineLevel="1">
      <c r="B374" s="63" t="s">
        <v>88</v>
      </c>
      <c r="C374" s="36">
        <v>668</v>
      </c>
      <c r="D374" s="72">
        <v>1.0120481927710845</v>
      </c>
      <c r="E374" s="97">
        <v>60</v>
      </c>
      <c r="F374" s="57">
        <v>6.5</v>
      </c>
      <c r="G374" s="36">
        <v>728</v>
      </c>
      <c r="H374" s="72">
        <v>1.1411764705882352</v>
      </c>
    </row>
    <row r="375" spans="2:8" hidden="1" outlineLevel="1">
      <c r="B375" s="63" t="s">
        <v>87</v>
      </c>
      <c r="C375" s="36">
        <v>486</v>
      </c>
      <c r="D375" s="72">
        <v>0.77372262773722622</v>
      </c>
      <c r="E375" s="97">
        <v>18</v>
      </c>
      <c r="F375" s="57">
        <v>-0.4</v>
      </c>
      <c r="G375" s="36">
        <v>504</v>
      </c>
      <c r="H375" s="72">
        <v>0.65789473684210531</v>
      </c>
    </row>
    <row r="376" spans="2:8" hidden="1" outlineLevel="1">
      <c r="B376" s="63" t="s">
        <v>86</v>
      </c>
      <c r="C376" s="36">
        <v>407</v>
      </c>
      <c r="D376" s="72">
        <v>0.83333333333333326</v>
      </c>
      <c r="E376" s="97">
        <v>29</v>
      </c>
      <c r="F376" s="57">
        <v>6.25</v>
      </c>
      <c r="G376" s="36">
        <v>436</v>
      </c>
      <c r="H376" s="72">
        <v>0.92920353982300874</v>
      </c>
    </row>
    <row r="377" spans="2:8" hidden="1" outlineLevel="1">
      <c r="B377" s="63" t="s">
        <v>85</v>
      </c>
      <c r="C377" s="36">
        <v>307</v>
      </c>
      <c r="D377" s="72">
        <v>-1.9169329073482455E-2</v>
      </c>
      <c r="E377" s="97">
        <v>16</v>
      </c>
      <c r="F377" s="57">
        <v>4.333333333333333</v>
      </c>
      <c r="G377" s="36">
        <v>323</v>
      </c>
      <c r="H377" s="72">
        <v>2.2151898734177111E-2</v>
      </c>
    </row>
    <row r="378" spans="2:8" hidden="1" outlineLevel="1">
      <c r="B378" s="63" t="s">
        <v>84</v>
      </c>
      <c r="C378" s="36">
        <v>387</v>
      </c>
      <c r="D378" s="72">
        <v>1.9541984732824429</v>
      </c>
      <c r="E378" s="97">
        <v>37</v>
      </c>
      <c r="F378" s="57">
        <v>3.625</v>
      </c>
      <c r="G378" s="36">
        <v>424</v>
      </c>
      <c r="H378" s="72">
        <v>2.050359712230216</v>
      </c>
    </row>
    <row r="379" spans="2:8" hidden="1" outlineLevel="1">
      <c r="B379" s="63" t="s">
        <v>83</v>
      </c>
      <c r="C379" s="36">
        <v>414</v>
      </c>
      <c r="D379" s="72">
        <v>0.27384615384615385</v>
      </c>
      <c r="E379" s="97">
        <v>102</v>
      </c>
      <c r="F379" s="57" t="s">
        <v>143</v>
      </c>
      <c r="G379" s="36">
        <v>516</v>
      </c>
      <c r="H379" s="72">
        <v>0.58769230769230774</v>
      </c>
    </row>
    <row r="380" spans="2:8" hidden="1" outlineLevel="1">
      <c r="B380" s="63" t="s">
        <v>82</v>
      </c>
      <c r="C380" s="36">
        <v>672</v>
      </c>
      <c r="D380" s="72">
        <v>0.33069306930693076</v>
      </c>
      <c r="E380" s="97">
        <v>60</v>
      </c>
      <c r="F380" s="57">
        <v>29</v>
      </c>
      <c r="G380" s="36">
        <v>732</v>
      </c>
      <c r="H380" s="72">
        <v>0.44378698224852076</v>
      </c>
    </row>
    <row r="381" spans="2:8" hidden="1" outlineLevel="1">
      <c r="B381" s="63" t="s">
        <v>81</v>
      </c>
      <c r="C381" s="36">
        <v>903</v>
      </c>
      <c r="D381" s="72">
        <v>-8.2317073170731669E-2</v>
      </c>
      <c r="E381" s="97">
        <v>126</v>
      </c>
      <c r="F381" s="57">
        <v>41</v>
      </c>
      <c r="G381" s="36">
        <v>1029</v>
      </c>
      <c r="H381" s="72">
        <v>4.2553191489361764E-2</v>
      </c>
    </row>
    <row r="382" spans="2:8" hidden="1" outlineLevel="1">
      <c r="B382" s="63" t="s">
        <v>80</v>
      </c>
      <c r="C382" s="36">
        <v>785</v>
      </c>
      <c r="D382" s="72">
        <v>-5.7623049219687861E-2</v>
      </c>
      <c r="E382" s="97">
        <v>18</v>
      </c>
      <c r="F382" s="57">
        <v>-5.2631578947368474E-2</v>
      </c>
      <c r="G382" s="36">
        <v>803</v>
      </c>
      <c r="H382" s="72">
        <v>-5.7511737089201875E-2</v>
      </c>
    </row>
    <row r="383" spans="2:8" hidden="1" outlineLevel="1">
      <c r="B383" s="63" t="s">
        <v>79</v>
      </c>
      <c r="C383" s="36">
        <v>871</v>
      </c>
      <c r="D383" s="72">
        <v>-9.7409326424870435E-2</v>
      </c>
      <c r="E383" s="97">
        <v>80</v>
      </c>
      <c r="F383" s="57">
        <v>1.2222222222222223</v>
      </c>
      <c r="G383" s="36">
        <v>951</v>
      </c>
      <c r="H383" s="72">
        <v>-4.9950049950049924E-2</v>
      </c>
    </row>
    <row r="384" spans="2:8" collapsed="1">
      <c r="B384" s="105">
        <v>1983</v>
      </c>
      <c r="C384" s="66">
        <v>7516</v>
      </c>
      <c r="D384" s="67">
        <v>0.1708988939087086</v>
      </c>
      <c r="E384" s="66">
        <v>687</v>
      </c>
      <c r="F384" s="67">
        <v>2.6349206349206349</v>
      </c>
      <c r="G384" s="66">
        <v>8203</v>
      </c>
      <c r="H384" s="67">
        <v>0.24137409200968518</v>
      </c>
    </row>
    <row r="385" spans="2:8" hidden="1" outlineLevel="1">
      <c r="B385" s="63" t="s">
        <v>90</v>
      </c>
      <c r="C385" s="36">
        <v>871</v>
      </c>
      <c r="D385" s="72">
        <v>-7.1428571428571397E-2</v>
      </c>
      <c r="E385" s="97">
        <v>32</v>
      </c>
      <c r="F385" s="57">
        <v>-0.95</v>
      </c>
      <c r="G385" s="36">
        <v>903</v>
      </c>
      <c r="H385" s="72">
        <v>-0.42775665399239549</v>
      </c>
    </row>
    <row r="386" spans="2:8" hidden="1" outlineLevel="1">
      <c r="B386" s="63" t="s">
        <v>89</v>
      </c>
      <c r="C386" s="36">
        <v>664</v>
      </c>
      <c r="D386" s="72">
        <v>-0.64010840108401079</v>
      </c>
      <c r="E386" s="97">
        <v>44</v>
      </c>
      <c r="F386" s="57">
        <v>-0.85333333333333328</v>
      </c>
      <c r="G386" s="36">
        <v>708</v>
      </c>
      <c r="H386" s="72">
        <v>-0.66993006993006987</v>
      </c>
    </row>
    <row r="387" spans="2:8" hidden="1" outlineLevel="1">
      <c r="B387" s="63" t="s">
        <v>88</v>
      </c>
      <c r="C387" s="36">
        <v>332</v>
      </c>
      <c r="D387" s="72">
        <v>-0.27510917030567683</v>
      </c>
      <c r="E387" s="97">
        <v>8</v>
      </c>
      <c r="F387" s="57">
        <v>-0.74193548387096775</v>
      </c>
      <c r="G387" s="36">
        <v>340</v>
      </c>
      <c r="H387" s="72">
        <v>-0.30470347648261764</v>
      </c>
    </row>
    <row r="388" spans="2:8" hidden="1" outlineLevel="1">
      <c r="B388" s="63" t="s">
        <v>87</v>
      </c>
      <c r="C388" s="36">
        <v>274</v>
      </c>
      <c r="D388" s="72">
        <v>8.7301587301587213E-2</v>
      </c>
      <c r="E388" s="97">
        <v>30</v>
      </c>
      <c r="F388" s="57" t="s">
        <v>143</v>
      </c>
      <c r="G388" s="36">
        <v>304</v>
      </c>
      <c r="H388" s="72">
        <v>0.20634920634920628</v>
      </c>
    </row>
    <row r="389" spans="2:8" hidden="1" outlineLevel="1">
      <c r="B389" s="63" t="s">
        <v>86</v>
      </c>
      <c r="C389" s="36">
        <v>222</v>
      </c>
      <c r="D389" s="72">
        <v>2.7777777777777679E-2</v>
      </c>
      <c r="E389" s="97">
        <v>4</v>
      </c>
      <c r="F389" s="57">
        <v>-0.89189189189189189</v>
      </c>
      <c r="G389" s="36">
        <v>226</v>
      </c>
      <c r="H389" s="72">
        <v>-0.10671936758893286</v>
      </c>
    </row>
    <row r="390" spans="2:8" hidden="1" outlineLevel="1">
      <c r="B390" s="63" t="s">
        <v>85</v>
      </c>
      <c r="C390" s="36">
        <v>313</v>
      </c>
      <c r="D390" s="72">
        <v>0.64736842105263159</v>
      </c>
      <c r="E390" s="97">
        <v>3</v>
      </c>
      <c r="F390" s="57">
        <v>-0.83333333333333337</v>
      </c>
      <c r="G390" s="36">
        <v>316</v>
      </c>
      <c r="H390" s="72">
        <v>0.51923076923076916</v>
      </c>
    </row>
    <row r="391" spans="2:8" hidden="1" outlineLevel="1">
      <c r="B391" s="63" t="s">
        <v>84</v>
      </c>
      <c r="C391" s="36">
        <v>131</v>
      </c>
      <c r="D391" s="72">
        <v>-0.28021978021978022</v>
      </c>
      <c r="E391" s="97">
        <v>8</v>
      </c>
      <c r="F391" s="57">
        <v>1</v>
      </c>
      <c r="G391" s="36">
        <v>139</v>
      </c>
      <c r="H391" s="72">
        <v>-0.25268817204301075</v>
      </c>
    </row>
    <row r="392" spans="2:8" hidden="1" outlineLevel="1">
      <c r="B392" s="63" t="s">
        <v>83</v>
      </c>
      <c r="C392" s="36">
        <v>325</v>
      </c>
      <c r="D392" s="72">
        <v>-0.1095890410958904</v>
      </c>
      <c r="E392" s="97">
        <v>0</v>
      </c>
      <c r="F392" s="57">
        <v>-1</v>
      </c>
      <c r="G392" s="36">
        <v>325</v>
      </c>
      <c r="H392" s="72">
        <v>-0.13101604278074863</v>
      </c>
    </row>
    <row r="393" spans="2:8" hidden="1" outlineLevel="1">
      <c r="B393" s="63" t="s">
        <v>82</v>
      </c>
      <c r="C393" s="36">
        <v>505</v>
      </c>
      <c r="D393" s="72">
        <v>0.39118457300275478</v>
      </c>
      <c r="E393" s="97">
        <v>2</v>
      </c>
      <c r="F393" s="57">
        <v>-0.92</v>
      </c>
      <c r="G393" s="36">
        <v>507</v>
      </c>
      <c r="H393" s="72">
        <v>0.30670103092783507</v>
      </c>
    </row>
    <row r="394" spans="2:8" hidden="1" outlineLevel="1">
      <c r="B394" s="63" t="s">
        <v>81</v>
      </c>
      <c r="C394" s="36">
        <v>984</v>
      </c>
      <c r="D394" s="72">
        <v>1.0246913580246915</v>
      </c>
      <c r="E394" s="97">
        <v>3</v>
      </c>
      <c r="F394" s="57">
        <v>-0.95454545454545459</v>
      </c>
      <c r="G394" s="36">
        <v>987</v>
      </c>
      <c r="H394" s="72">
        <v>0.78804347826086962</v>
      </c>
    </row>
    <row r="395" spans="2:8" hidden="1" outlineLevel="1">
      <c r="B395" s="63" t="s">
        <v>80</v>
      </c>
      <c r="C395" s="36">
        <v>833</v>
      </c>
      <c r="D395" s="72">
        <v>0.8307692307692307</v>
      </c>
      <c r="E395" s="97">
        <v>19</v>
      </c>
      <c r="F395" s="57">
        <v>-0.79347826086956519</v>
      </c>
      <c r="G395" s="36">
        <v>852</v>
      </c>
      <c r="H395" s="72">
        <v>0.55758683729433267</v>
      </c>
    </row>
    <row r="396" spans="2:8" hidden="1" outlineLevel="1">
      <c r="B396" s="63" t="s">
        <v>79</v>
      </c>
      <c r="C396" s="36">
        <v>965</v>
      </c>
      <c r="D396" s="72">
        <v>0.97745901639344268</v>
      </c>
      <c r="E396" s="97">
        <v>36</v>
      </c>
      <c r="F396" s="57">
        <v>-0.53246753246753253</v>
      </c>
      <c r="G396" s="36">
        <v>1001</v>
      </c>
      <c r="H396" s="72">
        <v>0.77168141592920358</v>
      </c>
    </row>
    <row r="397" spans="2:8" collapsed="1">
      <c r="B397" s="105">
        <v>1982</v>
      </c>
      <c r="C397" s="66">
        <v>6419</v>
      </c>
      <c r="D397" s="67">
        <v>2.9015710163514008E-2</v>
      </c>
      <c r="E397" s="66">
        <v>189</v>
      </c>
      <c r="F397" s="67">
        <v>-0.8545034642032332</v>
      </c>
      <c r="G397" s="66">
        <v>6608</v>
      </c>
      <c r="H397" s="67">
        <v>-0.12325859095130687</v>
      </c>
    </row>
    <row r="398" spans="2:8" hidden="1" outlineLevel="1">
      <c r="B398" s="63" t="s">
        <v>90</v>
      </c>
      <c r="C398" s="36">
        <v>938</v>
      </c>
      <c r="D398" s="72">
        <v>1.1031390134529149</v>
      </c>
      <c r="E398" s="97">
        <v>640</v>
      </c>
      <c r="F398" s="57">
        <v>6.191011235955056</v>
      </c>
      <c r="G398" s="36">
        <v>1578</v>
      </c>
      <c r="H398" s="72">
        <v>1.9495327102803737</v>
      </c>
    </row>
    <row r="399" spans="2:8" hidden="1" outlineLevel="1">
      <c r="B399" s="63" t="s">
        <v>89</v>
      </c>
      <c r="C399" s="36">
        <v>1845</v>
      </c>
      <c r="D399" s="72">
        <v>3.7922077922077921</v>
      </c>
      <c r="E399" s="97">
        <v>300</v>
      </c>
      <c r="F399" s="57">
        <v>14</v>
      </c>
      <c r="G399" s="36">
        <v>2145</v>
      </c>
      <c r="H399" s="72">
        <v>4.2962962962962967</v>
      </c>
    </row>
    <row r="400" spans="2:8" hidden="1" outlineLevel="1">
      <c r="B400" s="63" t="s">
        <v>88</v>
      </c>
      <c r="C400" s="36">
        <v>458</v>
      </c>
      <c r="D400" s="72">
        <v>0.59027777777777768</v>
      </c>
      <c r="E400" s="97">
        <v>31</v>
      </c>
      <c r="F400" s="57">
        <v>1.3846153846153846</v>
      </c>
      <c r="G400" s="36">
        <v>489</v>
      </c>
      <c r="H400" s="72">
        <v>0.62458471760797352</v>
      </c>
    </row>
    <row r="401" spans="2:8" hidden="1" outlineLevel="1">
      <c r="B401" s="63" t="s">
        <v>87</v>
      </c>
      <c r="C401" s="36">
        <v>252</v>
      </c>
      <c r="D401" s="72">
        <v>0.34759358288770059</v>
      </c>
      <c r="E401" s="97">
        <v>0</v>
      </c>
      <c r="F401" s="57">
        <v>-1</v>
      </c>
      <c r="G401" s="36">
        <v>252</v>
      </c>
      <c r="H401" s="72">
        <v>0.18309859154929575</v>
      </c>
    </row>
    <row r="402" spans="2:8" hidden="1" outlineLevel="1">
      <c r="B402" s="63" t="s">
        <v>86</v>
      </c>
      <c r="C402" s="36">
        <v>216</v>
      </c>
      <c r="D402" s="72">
        <v>-0.1428571428571429</v>
      </c>
      <c r="E402" s="97">
        <v>37</v>
      </c>
      <c r="F402" s="57">
        <v>1.0555555555555554</v>
      </c>
      <c r="G402" s="36">
        <v>253</v>
      </c>
      <c r="H402" s="72">
        <v>-6.2962962962962998E-2</v>
      </c>
    </row>
    <row r="403" spans="2:8" hidden="1" outlineLevel="1">
      <c r="B403" s="63" t="s">
        <v>85</v>
      </c>
      <c r="C403" s="36">
        <v>190</v>
      </c>
      <c r="D403" s="72">
        <v>0.13772455089820368</v>
      </c>
      <c r="E403" s="97">
        <v>18</v>
      </c>
      <c r="F403" s="57">
        <v>-0.58139534883720922</v>
      </c>
      <c r="G403" s="36">
        <v>208</v>
      </c>
      <c r="H403" s="72">
        <v>-9.52380952380949E-3</v>
      </c>
    </row>
    <row r="404" spans="2:8" hidden="1" outlineLevel="1">
      <c r="B404" s="63" t="s">
        <v>84</v>
      </c>
      <c r="C404" s="36">
        <v>182</v>
      </c>
      <c r="D404" s="72">
        <v>0.38931297709923673</v>
      </c>
      <c r="E404" s="97">
        <v>4</v>
      </c>
      <c r="F404" s="57">
        <v>-0.77777777777777779</v>
      </c>
      <c r="G404" s="36">
        <v>186</v>
      </c>
      <c r="H404" s="72">
        <v>0.24832214765100669</v>
      </c>
    </row>
    <row r="405" spans="2:8" hidden="1" outlineLevel="1">
      <c r="B405" s="63" t="s">
        <v>83</v>
      </c>
      <c r="C405" s="36">
        <v>365</v>
      </c>
      <c r="D405" s="72">
        <v>0.75480769230769229</v>
      </c>
      <c r="E405" s="97">
        <v>9</v>
      </c>
      <c r="F405" s="57">
        <v>-0.68965517241379315</v>
      </c>
      <c r="G405" s="36">
        <v>374</v>
      </c>
      <c r="H405" s="72">
        <v>0.57805907172995785</v>
      </c>
    </row>
    <row r="406" spans="2:8" hidden="1" outlineLevel="1">
      <c r="B406" s="63" t="s">
        <v>82</v>
      </c>
      <c r="C406" s="36">
        <v>363</v>
      </c>
      <c r="D406" s="72">
        <v>0.77941176470588225</v>
      </c>
      <c r="E406" s="97">
        <v>25</v>
      </c>
      <c r="F406" s="57">
        <v>-0.16666666666666663</v>
      </c>
      <c r="G406" s="36">
        <v>388</v>
      </c>
      <c r="H406" s="72">
        <v>0.65811965811965822</v>
      </c>
    </row>
    <row r="407" spans="2:8" hidden="1" outlineLevel="1">
      <c r="B407" s="63" t="s">
        <v>81</v>
      </c>
      <c r="C407" s="36">
        <v>486</v>
      </c>
      <c r="D407" s="72">
        <v>0.34626038781163437</v>
      </c>
      <c r="E407" s="97">
        <v>66</v>
      </c>
      <c r="F407" s="57">
        <v>-0.46341463414634143</v>
      </c>
      <c r="G407" s="36">
        <v>552</v>
      </c>
      <c r="H407" s="72">
        <v>0.14049586776859502</v>
      </c>
    </row>
    <row r="408" spans="2:8" hidden="1" outlineLevel="1">
      <c r="B408" s="63" t="s">
        <v>80</v>
      </c>
      <c r="C408" s="36">
        <v>455</v>
      </c>
      <c r="D408" s="72">
        <v>4.4150110375276164E-3</v>
      </c>
      <c r="E408" s="97">
        <v>92</v>
      </c>
      <c r="F408" s="57">
        <v>-4.166666666666663E-2</v>
      </c>
      <c r="G408" s="36">
        <v>547</v>
      </c>
      <c r="H408" s="72">
        <v>-3.6429872495445936E-3</v>
      </c>
    </row>
    <row r="409" spans="2:8" hidden="1" outlineLevel="1">
      <c r="B409" s="63" t="s">
        <v>79</v>
      </c>
      <c r="C409" s="36">
        <v>488</v>
      </c>
      <c r="D409" s="72">
        <v>0.36312849162011163</v>
      </c>
      <c r="E409" s="97">
        <v>77</v>
      </c>
      <c r="F409" s="57">
        <v>-0.50322580645161286</v>
      </c>
      <c r="G409" s="36">
        <v>565</v>
      </c>
      <c r="H409" s="72">
        <v>0.10136452241715399</v>
      </c>
    </row>
    <row r="410" spans="2:8" collapsed="1">
      <c r="B410" s="105">
        <v>1981</v>
      </c>
      <c r="C410" s="66">
        <v>6238</v>
      </c>
      <c r="D410" s="67">
        <v>0.81337209302325575</v>
      </c>
      <c r="E410" s="66">
        <v>1299</v>
      </c>
      <c r="F410" s="67">
        <v>0.96818181818181825</v>
      </c>
      <c r="G410" s="66">
        <v>7537</v>
      </c>
      <c r="H410" s="67">
        <v>0.83829268292682935</v>
      </c>
    </row>
    <row r="411" spans="2:8" hidden="1" outlineLevel="1">
      <c r="B411" s="63" t="s">
        <v>90</v>
      </c>
      <c r="C411" s="36">
        <v>446</v>
      </c>
      <c r="D411" s="72">
        <v>0.16145833333333326</v>
      </c>
      <c r="E411" s="97">
        <v>89</v>
      </c>
      <c r="F411" s="57">
        <v>-0.55276381909547734</v>
      </c>
      <c r="G411" s="36">
        <v>535</v>
      </c>
      <c r="H411" s="72">
        <v>-8.2332761578044589E-2</v>
      </c>
    </row>
    <row r="412" spans="2:8" hidden="1" outlineLevel="1">
      <c r="B412" s="63" t="s">
        <v>89</v>
      </c>
      <c r="C412" s="36">
        <v>385</v>
      </c>
      <c r="D412" s="72">
        <v>4.0540540540540571E-2</v>
      </c>
      <c r="E412" s="97">
        <v>20</v>
      </c>
      <c r="F412" s="57">
        <v>-0.86206896551724133</v>
      </c>
      <c r="G412" s="36">
        <v>405</v>
      </c>
      <c r="H412" s="72">
        <v>-0.21359223300970875</v>
      </c>
    </row>
    <row r="413" spans="2:8" hidden="1" outlineLevel="1">
      <c r="B413" s="63" t="s">
        <v>88</v>
      </c>
      <c r="C413" s="36">
        <v>288</v>
      </c>
      <c r="D413" s="72">
        <v>-0.28535980148883378</v>
      </c>
      <c r="E413" s="97">
        <v>13</v>
      </c>
      <c r="F413" s="57">
        <v>-0.89166666666666661</v>
      </c>
      <c r="G413" s="36">
        <v>301</v>
      </c>
      <c r="H413" s="72">
        <v>-0.42447418738049714</v>
      </c>
    </row>
    <row r="414" spans="2:8" hidden="1" outlineLevel="1">
      <c r="B414" s="63" t="s">
        <v>87</v>
      </c>
      <c r="C414" s="36">
        <v>187</v>
      </c>
      <c r="D414" s="72">
        <v>-0.5</v>
      </c>
      <c r="E414" s="97">
        <v>26</v>
      </c>
      <c r="F414" s="57">
        <v>-0.72043010752688175</v>
      </c>
      <c r="G414" s="36">
        <v>213</v>
      </c>
      <c r="H414" s="72">
        <v>-0.54389721627408993</v>
      </c>
    </row>
    <row r="415" spans="2:8" hidden="1" outlineLevel="1">
      <c r="B415" s="63" t="s">
        <v>86</v>
      </c>
      <c r="C415" s="36">
        <v>252</v>
      </c>
      <c r="D415" s="72">
        <v>-0.16279069767441856</v>
      </c>
      <c r="E415" s="97">
        <v>18</v>
      </c>
      <c r="F415" s="57">
        <v>-0.53846153846153844</v>
      </c>
      <c r="G415" s="36">
        <v>270</v>
      </c>
      <c r="H415" s="72">
        <v>-0.20588235294117652</v>
      </c>
    </row>
    <row r="416" spans="2:8" hidden="1" outlineLevel="1">
      <c r="B416" s="63" t="s">
        <v>85</v>
      </c>
      <c r="C416" s="36">
        <v>167</v>
      </c>
      <c r="D416" s="72">
        <v>-0.42611683848797255</v>
      </c>
      <c r="E416" s="97">
        <v>43</v>
      </c>
      <c r="F416" s="57">
        <v>-0.2321428571428571</v>
      </c>
      <c r="G416" s="36">
        <v>210</v>
      </c>
      <c r="H416" s="72">
        <v>-0.39481268011527382</v>
      </c>
    </row>
    <row r="417" spans="2:8" hidden="1" outlineLevel="1">
      <c r="B417" s="63" t="s">
        <v>84</v>
      </c>
      <c r="C417" s="36">
        <v>131</v>
      </c>
      <c r="D417" s="72">
        <v>-0.56187290969899673</v>
      </c>
      <c r="E417" s="97">
        <v>18</v>
      </c>
      <c r="F417" s="57">
        <v>-0.61702127659574468</v>
      </c>
      <c r="G417" s="36">
        <v>149</v>
      </c>
      <c r="H417" s="72">
        <v>-0.56936416184971095</v>
      </c>
    </row>
    <row r="418" spans="2:8" hidden="1" outlineLevel="1">
      <c r="B418" s="63" t="s">
        <v>83</v>
      </c>
      <c r="C418" s="36">
        <v>208</v>
      </c>
      <c r="D418" s="72">
        <v>-0.37349397590361444</v>
      </c>
      <c r="E418" s="97">
        <v>29</v>
      </c>
      <c r="F418" s="57">
        <v>-0.58571428571428563</v>
      </c>
      <c r="G418" s="36">
        <v>237</v>
      </c>
      <c r="H418" s="72">
        <v>-0.41044776119402981</v>
      </c>
    </row>
    <row r="419" spans="2:8" hidden="1" outlineLevel="1">
      <c r="B419" s="63" t="s">
        <v>82</v>
      </c>
      <c r="C419" s="36">
        <v>204</v>
      </c>
      <c r="D419" s="72">
        <v>-0.70218978102189777</v>
      </c>
      <c r="E419" s="97">
        <v>30</v>
      </c>
      <c r="F419" s="57">
        <v>-0.71698113207547176</v>
      </c>
      <c r="G419" s="36">
        <v>234</v>
      </c>
      <c r="H419" s="72">
        <v>-0.70417193426042979</v>
      </c>
    </row>
    <row r="420" spans="2:8" hidden="1" outlineLevel="1">
      <c r="B420" s="63" t="s">
        <v>81</v>
      </c>
      <c r="C420" s="36">
        <v>361</v>
      </c>
      <c r="D420" s="72">
        <v>-0.48648648648648651</v>
      </c>
      <c r="E420" s="97">
        <v>123</v>
      </c>
      <c r="F420" s="57">
        <v>-0.66846361185983827</v>
      </c>
      <c r="G420" s="36">
        <v>484</v>
      </c>
      <c r="H420" s="72">
        <v>-0.54934823091247664</v>
      </c>
    </row>
    <row r="421" spans="2:8" hidden="1" outlineLevel="1">
      <c r="B421" s="63" t="s">
        <v>80</v>
      </c>
      <c r="C421" s="36">
        <v>453</v>
      </c>
      <c r="D421" s="72">
        <v>-0.45223700120918986</v>
      </c>
      <c r="E421" s="97">
        <v>96</v>
      </c>
      <c r="F421" s="57">
        <v>-0.66782006920415227</v>
      </c>
      <c r="G421" s="36">
        <v>549</v>
      </c>
      <c r="H421" s="72">
        <v>-0.50806451612903225</v>
      </c>
    </row>
    <row r="422" spans="2:8" hidden="1" outlineLevel="1">
      <c r="B422" s="63" t="s">
        <v>79</v>
      </c>
      <c r="C422" s="36">
        <v>358</v>
      </c>
      <c r="D422" s="72">
        <v>-0.5875576036866359</v>
      </c>
      <c r="E422" s="97">
        <v>155</v>
      </c>
      <c r="F422" s="57">
        <v>-0.38735177865612647</v>
      </c>
      <c r="G422" s="36">
        <v>513</v>
      </c>
      <c r="H422" s="72">
        <v>-0.5423728813559322</v>
      </c>
    </row>
    <row r="423" spans="2:8" collapsed="1">
      <c r="B423" s="105">
        <v>1980</v>
      </c>
      <c r="C423" s="66">
        <v>3440</v>
      </c>
      <c r="D423" s="67">
        <v>-0.41065615898578034</v>
      </c>
      <c r="E423" s="66">
        <v>660</v>
      </c>
      <c r="F423" s="67">
        <v>-0.63087248322147649</v>
      </c>
      <c r="G423" s="66">
        <v>4100</v>
      </c>
      <c r="H423" s="67">
        <v>-0.46229508196721314</v>
      </c>
    </row>
    <row r="424" spans="2:8" hidden="1" outlineLevel="1">
      <c r="B424" s="63" t="s">
        <v>90</v>
      </c>
      <c r="C424" s="36">
        <v>384</v>
      </c>
      <c r="D424" s="72">
        <v>-0.2992700729927007</v>
      </c>
      <c r="E424" s="97">
        <v>199</v>
      </c>
      <c r="F424" s="57">
        <v>-0.39696969696969697</v>
      </c>
      <c r="G424" s="36">
        <v>583</v>
      </c>
      <c r="H424" s="72">
        <v>-0.33599088838268798</v>
      </c>
    </row>
    <row r="425" spans="2:8" hidden="1" outlineLevel="1">
      <c r="B425" s="63" t="s">
        <v>89</v>
      </c>
      <c r="C425" s="36">
        <v>370</v>
      </c>
      <c r="D425" s="72">
        <v>-0.4810659186535764</v>
      </c>
      <c r="E425" s="97">
        <v>145</v>
      </c>
      <c r="F425" s="57">
        <v>-0.12650602409638556</v>
      </c>
      <c r="G425" s="36">
        <v>515</v>
      </c>
      <c r="H425" s="72">
        <v>-0.41410693970420931</v>
      </c>
    </row>
    <row r="426" spans="2:8" hidden="1" outlineLevel="1">
      <c r="B426" s="63" t="s">
        <v>88</v>
      </c>
      <c r="C426" s="36">
        <v>403</v>
      </c>
      <c r="D426" s="72">
        <v>-0.33934426229508197</v>
      </c>
      <c r="E426" s="97">
        <v>120</v>
      </c>
      <c r="F426" s="57">
        <v>5.2631578947368363E-2</v>
      </c>
      <c r="G426" s="36">
        <v>523</v>
      </c>
      <c r="H426" s="72">
        <v>-0.27762430939226523</v>
      </c>
    </row>
    <row r="427" spans="2:8" hidden="1" outlineLevel="1">
      <c r="B427" s="63" t="s">
        <v>87</v>
      </c>
      <c r="C427" s="36">
        <v>374</v>
      </c>
      <c r="D427" s="72">
        <v>-6.7331670822942669E-2</v>
      </c>
      <c r="E427" s="97">
        <v>93</v>
      </c>
      <c r="F427" s="57">
        <v>-0.16216216216216217</v>
      </c>
      <c r="G427" s="36">
        <v>467</v>
      </c>
      <c r="H427" s="72">
        <v>-8.7890625E-2</v>
      </c>
    </row>
    <row r="428" spans="2:8" hidden="1" outlineLevel="1">
      <c r="B428" s="63" t="s">
        <v>86</v>
      </c>
      <c r="C428" s="36">
        <v>301</v>
      </c>
      <c r="D428" s="72">
        <v>-0.36631578947368426</v>
      </c>
      <c r="E428" s="97">
        <v>39</v>
      </c>
      <c r="F428" s="57">
        <v>-0.63207547169811318</v>
      </c>
      <c r="G428" s="36">
        <v>340</v>
      </c>
      <c r="H428" s="72">
        <v>-0.41480206540447506</v>
      </c>
    </row>
    <row r="429" spans="2:8" hidden="1" outlineLevel="1">
      <c r="B429" s="63" t="s">
        <v>85</v>
      </c>
      <c r="C429" s="36">
        <v>291</v>
      </c>
      <c r="D429" s="72">
        <v>-0.38736842105263158</v>
      </c>
      <c r="E429" s="97">
        <v>56</v>
      </c>
      <c r="F429" s="57">
        <v>-0.65217391304347827</v>
      </c>
      <c r="G429" s="36">
        <v>347</v>
      </c>
      <c r="H429" s="72">
        <v>-0.45440251572327039</v>
      </c>
    </row>
    <row r="430" spans="2:8" hidden="1" outlineLevel="1">
      <c r="B430" s="63" t="s">
        <v>84</v>
      </c>
      <c r="C430" s="36">
        <v>299</v>
      </c>
      <c r="D430" s="72">
        <v>-0.18306010928961747</v>
      </c>
      <c r="E430" s="97">
        <v>47</v>
      </c>
      <c r="F430" s="57">
        <v>-0.44047619047619047</v>
      </c>
      <c r="G430" s="36">
        <v>346</v>
      </c>
      <c r="H430" s="72">
        <v>-0.23111111111111116</v>
      </c>
    </row>
    <row r="431" spans="2:8" hidden="1" outlineLevel="1">
      <c r="B431" s="63" t="s">
        <v>83</v>
      </c>
      <c r="C431" s="36">
        <v>332</v>
      </c>
      <c r="D431" s="72">
        <v>-0.18627450980392157</v>
      </c>
      <c r="E431" s="97">
        <v>70</v>
      </c>
      <c r="F431" s="57">
        <v>0.18644067796610164</v>
      </c>
      <c r="G431" s="36">
        <v>402</v>
      </c>
      <c r="H431" s="72">
        <v>-0.13918629550321204</v>
      </c>
    </row>
    <row r="432" spans="2:8" hidden="1" outlineLevel="1">
      <c r="B432" s="63" t="s">
        <v>82</v>
      </c>
      <c r="C432" s="36">
        <v>685</v>
      </c>
      <c r="D432" s="72">
        <v>0.14548494983277593</v>
      </c>
      <c r="E432" s="97">
        <v>106</v>
      </c>
      <c r="F432" s="57">
        <v>-3.6363636363636376E-2</v>
      </c>
      <c r="G432" s="36">
        <v>791</v>
      </c>
      <c r="H432" s="72">
        <v>0.11723163841807915</v>
      </c>
    </row>
    <row r="433" spans="2:8" hidden="1" outlineLevel="1">
      <c r="B433" s="63" t="s">
        <v>81</v>
      </c>
      <c r="C433" s="36">
        <v>703</v>
      </c>
      <c r="D433" s="72">
        <v>6.6767830045523446E-2</v>
      </c>
      <c r="E433" s="97">
        <v>371</v>
      </c>
      <c r="F433" s="57">
        <v>1.3481012658227849</v>
      </c>
      <c r="G433" s="36">
        <v>1074</v>
      </c>
      <c r="H433" s="72">
        <v>0.31456548347613222</v>
      </c>
    </row>
    <row r="434" spans="2:8" hidden="1" outlineLevel="1">
      <c r="B434" s="63" t="s">
        <v>80</v>
      </c>
      <c r="C434" s="36">
        <v>827</v>
      </c>
      <c r="D434" s="72">
        <v>-0.11361200428724549</v>
      </c>
      <c r="E434" s="97">
        <v>289</v>
      </c>
      <c r="F434" s="57">
        <v>1.5350877192982457</v>
      </c>
      <c r="G434" s="36">
        <v>1116</v>
      </c>
      <c r="H434" s="72">
        <v>6.5902578796561695E-2</v>
      </c>
    </row>
    <row r="435" spans="2:8" hidden="1" outlineLevel="1">
      <c r="B435" s="63" t="s">
        <v>79</v>
      </c>
      <c r="C435" s="36">
        <v>868</v>
      </c>
      <c r="D435" s="72">
        <v>-0.23117803365810452</v>
      </c>
      <c r="E435" s="97">
        <v>253</v>
      </c>
      <c r="F435" s="57">
        <v>0.21052631578947367</v>
      </c>
      <c r="G435" s="36">
        <v>1121</v>
      </c>
      <c r="H435" s="72">
        <v>-0.16218236173393119</v>
      </c>
    </row>
    <row r="436" spans="2:8" collapsed="1">
      <c r="B436" s="105">
        <v>1979</v>
      </c>
      <c r="C436" s="66">
        <v>5837</v>
      </c>
      <c r="D436" s="67">
        <v>-0.20205058099794937</v>
      </c>
      <c r="E436" s="66">
        <v>1788</v>
      </c>
      <c r="F436" s="67">
        <v>3.8327526132404088E-2</v>
      </c>
      <c r="G436" s="66">
        <v>7625</v>
      </c>
      <c r="H436" s="67">
        <v>-0.15624654199402455</v>
      </c>
    </row>
    <row r="437" spans="2:8" hidden="1" outlineLevel="1">
      <c r="B437" s="63" t="s">
        <v>90</v>
      </c>
      <c r="C437" s="36">
        <v>548</v>
      </c>
      <c r="D437" s="36"/>
      <c r="E437" s="97">
        <v>330</v>
      </c>
      <c r="F437" s="97"/>
      <c r="G437" s="36">
        <v>878</v>
      </c>
      <c r="H437" s="36"/>
    </row>
    <row r="438" spans="2:8" hidden="1" outlineLevel="1">
      <c r="B438" s="63" t="s">
        <v>89</v>
      </c>
      <c r="C438" s="36">
        <v>713</v>
      </c>
      <c r="D438" s="36"/>
      <c r="E438" s="97">
        <v>166</v>
      </c>
      <c r="F438" s="97"/>
      <c r="G438" s="36">
        <v>879</v>
      </c>
      <c r="H438" s="36"/>
    </row>
    <row r="439" spans="2:8" hidden="1" outlineLevel="1">
      <c r="B439" s="63" t="s">
        <v>88</v>
      </c>
      <c r="C439" s="36">
        <v>610</v>
      </c>
      <c r="D439" s="36"/>
      <c r="E439" s="97">
        <v>114</v>
      </c>
      <c r="F439" s="97"/>
      <c r="G439" s="36">
        <v>724</v>
      </c>
      <c r="H439" s="36"/>
    </row>
    <row r="440" spans="2:8" hidden="1" outlineLevel="1">
      <c r="B440" s="63" t="s">
        <v>87</v>
      </c>
      <c r="C440" s="36">
        <v>401</v>
      </c>
      <c r="D440" s="36"/>
      <c r="E440" s="97">
        <v>111</v>
      </c>
      <c r="F440" s="97"/>
      <c r="G440" s="36">
        <v>512</v>
      </c>
      <c r="H440" s="36"/>
    </row>
    <row r="441" spans="2:8" hidden="1" outlineLevel="1">
      <c r="B441" s="63" t="s">
        <v>86</v>
      </c>
      <c r="C441" s="36">
        <v>475</v>
      </c>
      <c r="D441" s="36"/>
      <c r="E441" s="97">
        <v>106</v>
      </c>
      <c r="F441" s="97"/>
      <c r="G441" s="36">
        <v>581</v>
      </c>
      <c r="H441" s="36"/>
    </row>
    <row r="442" spans="2:8" hidden="1" outlineLevel="1">
      <c r="B442" s="63" t="s">
        <v>85</v>
      </c>
      <c r="C442" s="36">
        <v>475</v>
      </c>
      <c r="D442" s="36"/>
      <c r="E442" s="97">
        <v>161</v>
      </c>
      <c r="F442" s="97"/>
      <c r="G442" s="36">
        <v>636</v>
      </c>
      <c r="H442" s="36"/>
    </row>
    <row r="443" spans="2:8" hidden="1" outlineLevel="1">
      <c r="B443" s="63" t="s">
        <v>84</v>
      </c>
      <c r="C443" s="36">
        <v>366</v>
      </c>
      <c r="D443" s="36"/>
      <c r="E443" s="97">
        <v>84</v>
      </c>
      <c r="F443" s="97"/>
      <c r="G443" s="36">
        <v>450</v>
      </c>
      <c r="H443" s="36"/>
    </row>
    <row r="444" spans="2:8" hidden="1" outlineLevel="1">
      <c r="B444" s="63" t="s">
        <v>83</v>
      </c>
      <c r="C444" s="36">
        <v>408</v>
      </c>
      <c r="D444" s="36"/>
      <c r="E444" s="97">
        <v>59</v>
      </c>
      <c r="F444" s="97"/>
      <c r="G444" s="36">
        <v>467</v>
      </c>
      <c r="H444" s="36"/>
    </row>
    <row r="445" spans="2:8" hidden="1" outlineLevel="1">
      <c r="B445" s="63" t="s">
        <v>82</v>
      </c>
      <c r="C445" s="36">
        <v>598</v>
      </c>
      <c r="D445" s="36"/>
      <c r="E445" s="97">
        <v>110</v>
      </c>
      <c r="F445" s="97"/>
      <c r="G445" s="36">
        <v>708</v>
      </c>
      <c r="H445" s="36"/>
    </row>
    <row r="446" spans="2:8" hidden="1" outlineLevel="1">
      <c r="B446" s="63" t="s">
        <v>81</v>
      </c>
      <c r="C446" s="36">
        <v>659</v>
      </c>
      <c r="D446" s="36"/>
      <c r="E446" s="97">
        <v>158</v>
      </c>
      <c r="F446" s="97"/>
      <c r="G446" s="36">
        <v>817</v>
      </c>
      <c r="H446" s="36"/>
    </row>
    <row r="447" spans="2:8" hidden="1" outlineLevel="1">
      <c r="B447" s="63" t="s">
        <v>80</v>
      </c>
      <c r="C447" s="36">
        <v>933</v>
      </c>
      <c r="D447" s="36"/>
      <c r="E447" s="97">
        <v>114</v>
      </c>
      <c r="F447" s="97"/>
      <c r="G447" s="36">
        <v>1047</v>
      </c>
      <c r="H447" s="36"/>
    </row>
    <row r="448" spans="2:8" hidden="1" outlineLevel="1">
      <c r="B448" s="63" t="s">
        <v>79</v>
      </c>
      <c r="C448" s="36">
        <v>1129</v>
      </c>
      <c r="D448" s="36"/>
      <c r="E448" s="97">
        <v>209</v>
      </c>
      <c r="F448" s="97"/>
      <c r="G448" s="36">
        <v>1338</v>
      </c>
      <c r="H448" s="36"/>
    </row>
    <row r="449" spans="2:8" collapsed="1">
      <c r="B449" s="105">
        <v>1978</v>
      </c>
      <c r="C449" s="66">
        <v>7315</v>
      </c>
      <c r="D449" s="66"/>
      <c r="E449" s="66">
        <v>1722</v>
      </c>
      <c r="F449" s="66"/>
      <c r="G449" s="66">
        <v>9037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0.27971576227390171</v>
      </c>
      <c r="D7" s="74">
        <v>0.16744186046511622</v>
      </c>
      <c r="E7" s="74">
        <v>0.24669402644778837</v>
      </c>
    </row>
    <row r="8" spans="2:5">
      <c r="B8" s="63" t="s">
        <v>89</v>
      </c>
      <c r="C8" s="74">
        <v>0.30434782608695654</v>
      </c>
      <c r="D8" s="74">
        <v>-0.10722347629796836</v>
      </c>
      <c r="E8" s="74">
        <v>0.18906101802086628</v>
      </c>
    </row>
    <row r="9" spans="2:5">
      <c r="B9" s="63" t="s">
        <v>88</v>
      </c>
      <c r="C9" s="74">
        <v>0.65375218150087266</v>
      </c>
      <c r="D9" s="74">
        <v>0.11971830985915499</v>
      </c>
      <c r="E9" s="74">
        <v>0.48901762008206617</v>
      </c>
    </row>
    <row r="10" spans="2:5">
      <c r="B10" s="63" t="s">
        <v>87</v>
      </c>
      <c r="C10" s="74">
        <v>0.39053972104305634</v>
      </c>
      <c r="D10" s="74">
        <v>-0.19024970273483943</v>
      </c>
      <c r="E10" s="74">
        <v>0.19437751004016057</v>
      </c>
    </row>
    <row r="11" spans="2:5">
      <c r="B11" s="63" t="s">
        <v>86</v>
      </c>
      <c r="C11" s="74">
        <v>0.78800856531049246</v>
      </c>
      <c r="D11" s="74">
        <v>-0.17241379310344829</v>
      </c>
      <c r="E11" s="74">
        <v>0.54906166219839148</v>
      </c>
    </row>
    <row r="12" spans="2:5">
      <c r="B12" s="63" t="s">
        <v>85</v>
      </c>
      <c r="C12" s="74">
        <v>0.42637759710930445</v>
      </c>
      <c r="D12" s="74">
        <v>0.13969849246231147</v>
      </c>
      <c r="E12" s="74">
        <v>0.33748831411654723</v>
      </c>
    </row>
    <row r="13" spans="2:5">
      <c r="B13" s="63" t="s">
        <v>84</v>
      </c>
      <c r="C13" s="74">
        <v>0.36734693877551017</v>
      </c>
      <c r="D13" s="74">
        <v>-0.12241379310344824</v>
      </c>
      <c r="E13" s="74">
        <v>0.22182377049180335</v>
      </c>
    </row>
    <row r="14" spans="2:5">
      <c r="B14" s="63" t="s">
        <v>83</v>
      </c>
      <c r="C14" s="74">
        <v>0.44403892944038925</v>
      </c>
      <c r="D14" s="74">
        <v>-0.21807747489239593</v>
      </c>
      <c r="E14" s="74">
        <v>0.24690303289192661</v>
      </c>
    </row>
    <row r="15" spans="2:5">
      <c r="B15" s="63" t="s">
        <v>82</v>
      </c>
      <c r="C15" s="74">
        <v>0.55946911689637568</v>
      </c>
      <c r="D15" s="74">
        <v>0.17136150234741776</v>
      </c>
      <c r="E15" s="74">
        <v>0.44183564567769484</v>
      </c>
    </row>
    <row r="16" spans="2:5">
      <c r="B16" s="63" t="s">
        <v>81</v>
      </c>
      <c r="C16" s="74">
        <v>0.53126934984520124</v>
      </c>
      <c r="D16" s="74">
        <v>-0.12571428571428567</v>
      </c>
      <c r="E16" s="74">
        <v>0.33261339092872566</v>
      </c>
    </row>
    <row r="17" spans="2:8">
      <c r="B17" s="63" t="s">
        <v>80</v>
      </c>
      <c r="C17" s="74">
        <v>0.25242165242165249</v>
      </c>
      <c r="D17" s="74">
        <v>1.3031301482701814</v>
      </c>
      <c r="E17" s="74">
        <v>0.52243861134631664</v>
      </c>
    </row>
    <row r="18" spans="2:8">
      <c r="B18" s="63" t="s">
        <v>79</v>
      </c>
      <c r="C18" s="74">
        <v>0.1150097465886939</v>
      </c>
      <c r="D18" s="74">
        <v>0.18703976435935199</v>
      </c>
      <c r="E18" s="74">
        <v>0.13706041478809738</v>
      </c>
      <c r="F18" s="110"/>
      <c r="G18" s="110"/>
      <c r="H18" s="110"/>
    </row>
    <row r="19" spans="2:8" ht="30" customHeight="1">
      <c r="B19" s="98" t="s">
        <v>290</v>
      </c>
      <c r="C19" s="111">
        <v>0.43497573037823978</v>
      </c>
      <c r="D19" s="111">
        <v>8.8681699913269796E-2</v>
      </c>
      <c r="E19" s="111">
        <v>0.33214216727834645</v>
      </c>
      <c r="F19" s="110"/>
      <c r="G19" s="110"/>
      <c r="H19" s="110"/>
    </row>
    <row r="20" spans="2:8" outlineLevel="1">
      <c r="B20" s="63" t="s">
        <v>90</v>
      </c>
      <c r="C20" s="74">
        <v>8.1761006289308158E-2</v>
      </c>
      <c r="D20" s="74">
        <v>-0.10292072322670376</v>
      </c>
      <c r="E20" s="74">
        <v>2.0000000000000018E-2</v>
      </c>
    </row>
    <row r="21" spans="2:8" outlineLevel="1">
      <c r="B21" s="63" t="s">
        <v>89</v>
      </c>
      <c r="C21" s="74">
        <v>0.15701219512195119</v>
      </c>
      <c r="D21" s="74">
        <v>0.23398328690807801</v>
      </c>
      <c r="E21" s="74">
        <v>0.17758749069247948</v>
      </c>
    </row>
    <row r="22" spans="2:8" outlineLevel="1">
      <c r="B22" s="63" t="s">
        <v>88</v>
      </c>
      <c r="C22" s="74">
        <v>0.19424760316798673</v>
      </c>
      <c r="D22" s="74">
        <v>1.3481363996827866E-2</v>
      </c>
      <c r="E22" s="74">
        <v>0.13196721311475401</v>
      </c>
    </row>
    <row r="23" spans="2:8" outlineLevel="1">
      <c r="B23" s="63" t="s">
        <v>87</v>
      </c>
      <c r="C23" s="74">
        <v>-1.2113870381587066E-3</v>
      </c>
      <c r="D23" s="74">
        <v>0.15205479452054793</v>
      </c>
      <c r="E23" s="74">
        <v>4.5779084418311689E-2</v>
      </c>
    </row>
    <row r="24" spans="2:8" outlineLevel="1">
      <c r="B24" s="63" t="s">
        <v>86</v>
      </c>
      <c r="C24" s="74">
        <v>-2.5052192066805867E-2</v>
      </c>
      <c r="D24" s="74">
        <v>-0.23809523809523814</v>
      </c>
      <c r="E24" s="74">
        <v>-8.846529814271753E-2</v>
      </c>
    </row>
    <row r="25" spans="2:8" outlineLevel="1">
      <c r="B25" s="63" t="s">
        <v>85</v>
      </c>
      <c r="C25" s="74">
        <v>-1.1165698972755655E-2</v>
      </c>
      <c r="D25" s="74">
        <v>-8.4636614535418597E-2</v>
      </c>
      <c r="E25" s="74">
        <v>-3.5177390258568808E-2</v>
      </c>
    </row>
    <row r="26" spans="2:8" outlineLevel="1">
      <c r="B26" s="63" t="s">
        <v>84</v>
      </c>
      <c r="C26" s="74">
        <v>-0.18040621266427714</v>
      </c>
      <c r="D26" s="74">
        <v>0.12840466926070038</v>
      </c>
      <c r="E26" s="74">
        <v>-0.10786106032906762</v>
      </c>
    </row>
    <row r="27" spans="2:8" outlineLevel="1">
      <c r="B27" s="63" t="s">
        <v>83</v>
      </c>
      <c r="C27" s="74">
        <v>8.0157687253613608E-2</v>
      </c>
      <c r="D27" s="74">
        <v>0.10810810810810811</v>
      </c>
      <c r="E27" s="74">
        <v>8.8331008833100855E-2</v>
      </c>
    </row>
    <row r="28" spans="2:8" outlineLevel="1">
      <c r="B28" s="63" t="s">
        <v>82</v>
      </c>
      <c r="C28" s="74">
        <v>-2.4888003982080686E-2</v>
      </c>
      <c r="D28" s="74">
        <v>-0.13326551373346895</v>
      </c>
      <c r="E28" s="74">
        <v>-6.049465240641716E-2</v>
      </c>
    </row>
    <row r="29" spans="2:8" outlineLevel="1">
      <c r="B29" s="63" t="s">
        <v>81</v>
      </c>
      <c r="C29" s="74">
        <v>7.5949367088607556E-2</v>
      </c>
      <c r="D29" s="74">
        <v>-0.20544835414301932</v>
      </c>
      <c r="E29" s="74">
        <v>-2.8127623845507932E-2</v>
      </c>
    </row>
    <row r="30" spans="2:8" outlineLevel="1">
      <c r="B30" s="63" t="s">
        <v>80</v>
      </c>
      <c r="C30" s="74">
        <v>5.9782608695652106E-2</v>
      </c>
      <c r="D30" s="74">
        <v>-4.258675078864349E-2</v>
      </c>
      <c r="E30" s="74">
        <v>3.1441048034934527E-2</v>
      </c>
    </row>
    <row r="31" spans="2:8" outlineLevel="1">
      <c r="B31" s="63" t="s">
        <v>79</v>
      </c>
      <c r="C31" s="74">
        <v>-2.53324889170361E-2</v>
      </c>
      <c r="D31" s="74">
        <v>-0.12948717948717947</v>
      </c>
      <c r="E31" s="74">
        <v>-5.9771089444679903E-2</v>
      </c>
      <c r="F31" s="110"/>
      <c r="G31" s="110"/>
      <c r="H31" s="110"/>
    </row>
    <row r="32" spans="2:8" ht="15" customHeight="1">
      <c r="B32" s="102">
        <v>2010</v>
      </c>
      <c r="C32" s="112">
        <v>3.6646729326877514E-2</v>
      </c>
      <c r="D32" s="112">
        <v>-3.3630172865374508E-2</v>
      </c>
      <c r="E32" s="112">
        <v>1.473326581947676E-2</v>
      </c>
      <c r="F32" s="110"/>
      <c r="G32" s="110"/>
      <c r="H32" s="110"/>
    </row>
    <row r="33" spans="2:5" hidden="1" outlineLevel="1">
      <c r="B33" s="63" t="s">
        <v>90</v>
      </c>
      <c r="C33" s="74">
        <v>8.3270249810749375E-2</v>
      </c>
      <c r="D33" s="74">
        <v>-9.6418732782369565E-3</v>
      </c>
      <c r="E33" s="74">
        <v>5.0317537860283368E-2</v>
      </c>
    </row>
    <row r="34" spans="2:5" hidden="1" outlineLevel="1">
      <c r="B34" s="63" t="s">
        <v>89</v>
      </c>
      <c r="C34" s="74">
        <v>-0.13035793194874057</v>
      </c>
      <c r="D34" s="74">
        <v>-0.25826446280991733</v>
      </c>
      <c r="E34" s="74">
        <v>-0.16867842773135255</v>
      </c>
    </row>
    <row r="35" spans="2:5" hidden="1" outlineLevel="1">
      <c r="B35" s="63" t="s">
        <v>88</v>
      </c>
      <c r="C35" s="74">
        <v>4.7598253275109137E-2</v>
      </c>
      <c r="D35" s="74">
        <v>3.4454470877768761E-2</v>
      </c>
      <c r="E35" s="74">
        <v>4.303220290681109E-2</v>
      </c>
    </row>
    <row r="36" spans="2:5" hidden="1" outlineLevel="1">
      <c r="B36" s="63" t="s">
        <v>87</v>
      </c>
      <c r="C36" s="74">
        <v>-5.2782558806655167E-2</v>
      </c>
      <c r="D36" s="74">
        <v>-9.0909090909090939E-2</v>
      </c>
      <c r="E36" s="74">
        <v>-6.4807541241162614E-2</v>
      </c>
    </row>
    <row r="37" spans="2:5" hidden="1" outlineLevel="1">
      <c r="B37" s="63" t="s">
        <v>86</v>
      </c>
      <c r="C37" s="74">
        <v>3.7545126353790703E-2</v>
      </c>
      <c r="D37" s="74">
        <v>-0.10176991150442483</v>
      </c>
      <c r="E37" s="74">
        <v>-8.2404265632574081E-3</v>
      </c>
    </row>
    <row r="38" spans="2:5" hidden="1" outlineLevel="1">
      <c r="B38" s="63" t="s">
        <v>85</v>
      </c>
      <c r="C38" s="74">
        <v>0.15056526207605336</v>
      </c>
      <c r="D38" s="74">
        <v>7.6237623762376305E-2</v>
      </c>
      <c r="E38" s="74">
        <v>0.12516914749661701</v>
      </c>
    </row>
    <row r="39" spans="2:5" hidden="1" outlineLevel="1">
      <c r="B39" s="63" t="s">
        <v>84</v>
      </c>
      <c r="C39" s="74">
        <v>0.24646314221891297</v>
      </c>
      <c r="D39" s="74">
        <v>-0.21646341463414631</v>
      </c>
      <c r="E39" s="74">
        <v>9.4547273636818474E-2</v>
      </c>
    </row>
    <row r="40" spans="2:5" hidden="1" outlineLevel="1">
      <c r="B40" s="63" t="s">
        <v>83</v>
      </c>
      <c r="C40" s="74">
        <v>-0.16602739726027393</v>
      </c>
      <c r="D40" s="74">
        <v>7.1550255536626972E-2</v>
      </c>
      <c r="E40" s="74">
        <v>-0.10820895522388063</v>
      </c>
    </row>
    <row r="41" spans="2:5" hidden="1" outlineLevel="1">
      <c r="B41" s="63" t="s">
        <v>82</v>
      </c>
      <c r="C41" s="74">
        <v>6.4088983050847537E-2</v>
      </c>
      <c r="D41" s="74">
        <v>8.2599118942731309E-2</v>
      </c>
      <c r="E41" s="74">
        <v>7.0100143061516462E-2</v>
      </c>
    </row>
    <row r="42" spans="2:5" hidden="1" outlineLevel="1">
      <c r="B42" s="63" t="s">
        <v>81</v>
      </c>
      <c r="C42" s="74">
        <v>-7.9141104294478515E-2</v>
      </c>
      <c r="D42" s="74">
        <v>0.17466666666666675</v>
      </c>
      <c r="E42" s="74">
        <v>8.4033613445377853E-4</v>
      </c>
    </row>
    <row r="43" spans="2:5" hidden="1" outlineLevel="1">
      <c r="B43" s="63" t="s">
        <v>80</v>
      </c>
      <c r="C43" s="74">
        <v>0.36746490503715945</v>
      </c>
      <c r="D43" s="74">
        <v>-6.2130177514792884E-2</v>
      </c>
      <c r="E43" s="74">
        <v>0.21356650768415464</v>
      </c>
    </row>
    <row r="44" spans="2:5" hidden="1" outlineLevel="1">
      <c r="B44" s="63" t="s">
        <v>79</v>
      </c>
      <c r="C44" s="74">
        <v>0.37783595113438051</v>
      </c>
      <c r="D44" s="74">
        <v>0.39784946236559149</v>
      </c>
      <c r="E44" s="74">
        <v>0.38438967136150226</v>
      </c>
    </row>
    <row r="45" spans="2:5" collapsed="1">
      <c r="B45" s="105">
        <v>2009</v>
      </c>
      <c r="C45" s="113">
        <v>5.3774198389275218E-2</v>
      </c>
      <c r="D45" s="113">
        <v>6.2899675018335266E-4</v>
      </c>
      <c r="E45" s="113">
        <v>3.6606840501185234E-2</v>
      </c>
    </row>
    <row r="46" spans="2:5" hidden="1" outlineLevel="1">
      <c r="B46" s="63" t="s">
        <v>90</v>
      </c>
      <c r="C46" s="74">
        <v>-2.1481481481481435E-2</v>
      </c>
      <c r="D46" s="74">
        <v>-1.3586956521739135E-2</v>
      </c>
      <c r="E46" s="74">
        <v>-1.8696069031639451E-2</v>
      </c>
    </row>
    <row r="47" spans="2:5" hidden="1" outlineLevel="1">
      <c r="B47" s="63" t="s">
        <v>89</v>
      </c>
      <c r="C47" s="74">
        <v>0.16289825282631032</v>
      </c>
      <c r="D47" s="74">
        <v>0.10755148741418763</v>
      </c>
      <c r="E47" s="74">
        <v>0.14574468085106385</v>
      </c>
    </row>
    <row r="48" spans="2:5" hidden="1" outlineLevel="1">
      <c r="B48" s="63" t="s">
        <v>88</v>
      </c>
      <c r="C48" s="74">
        <v>4.9015116811726989E-2</v>
      </c>
      <c r="D48" s="74">
        <v>6.6491688538932614E-2</v>
      </c>
      <c r="E48" s="74">
        <v>5.5021046301864107E-2</v>
      </c>
    </row>
    <row r="49" spans="2:5" hidden="1" outlineLevel="1">
      <c r="B49" s="63" t="s">
        <v>87</v>
      </c>
      <c r="C49" s="74">
        <v>0.27879677182685247</v>
      </c>
      <c r="D49" s="74">
        <v>-0.23304680038204395</v>
      </c>
      <c r="E49" s="74">
        <v>5.6431535269709565E-2</v>
      </c>
    </row>
    <row r="50" spans="2:5" hidden="1" outlineLevel="1">
      <c r="B50" s="63" t="s">
        <v>86</v>
      </c>
      <c r="C50" s="74">
        <v>0.29924953095684792</v>
      </c>
      <c r="D50" s="74">
        <v>3.039513677811545E-2</v>
      </c>
      <c r="E50" s="74">
        <v>0.19663573085846875</v>
      </c>
    </row>
    <row r="51" spans="2:5" hidden="1" outlineLevel="1">
      <c r="B51" s="63" t="s">
        <v>85</v>
      </c>
      <c r="C51" s="74">
        <v>0.32380952380952377</v>
      </c>
      <c r="D51" s="74">
        <v>-2.8846153846153855E-2</v>
      </c>
      <c r="E51" s="74">
        <v>0.17768924302788847</v>
      </c>
    </row>
    <row r="52" spans="2:5" hidden="1" outlineLevel="1">
      <c r="B52" s="63" t="s">
        <v>84</v>
      </c>
      <c r="C52" s="74">
        <v>0.11823480432972522</v>
      </c>
      <c r="D52" s="74">
        <v>0.13888888888888884</v>
      </c>
      <c r="E52" s="74">
        <v>0.12492965672481704</v>
      </c>
    </row>
    <row r="53" spans="2:5" hidden="1" outlineLevel="1">
      <c r="B53" s="63" t="s">
        <v>83</v>
      </c>
      <c r="C53" s="74">
        <v>0.42913077525450283</v>
      </c>
      <c r="D53" s="74">
        <v>0.1763527054108216</v>
      </c>
      <c r="E53" s="74">
        <v>0.35810810810810811</v>
      </c>
    </row>
    <row r="54" spans="2:5" hidden="1" outlineLevel="1">
      <c r="B54" s="63" t="s">
        <v>82</v>
      </c>
      <c r="C54" s="74">
        <v>0.26796507723304241</v>
      </c>
      <c r="D54" s="74">
        <v>0.30459770114942519</v>
      </c>
      <c r="E54" s="74">
        <v>0.27963386727688788</v>
      </c>
    </row>
    <row r="55" spans="2:5" hidden="1" outlineLevel="1">
      <c r="B55" s="63" t="s">
        <v>81</v>
      </c>
      <c r="C55" s="74">
        <v>0.20384047267355987</v>
      </c>
      <c r="D55" s="74">
        <v>0.23558484349258646</v>
      </c>
      <c r="E55" s="74">
        <v>0.21366649668536453</v>
      </c>
    </row>
    <row r="56" spans="2:5" hidden="1" outlineLevel="1">
      <c r="B56" s="63" t="s">
        <v>80</v>
      </c>
      <c r="C56" s="74">
        <v>-6.12403100775194E-2</v>
      </c>
      <c r="D56" s="74">
        <v>0.35470941883767537</v>
      </c>
      <c r="E56" s="74">
        <v>5.4779206260480606E-2</v>
      </c>
    </row>
    <row r="57" spans="2:5" hidden="1" outlineLevel="1">
      <c r="B57" s="63" t="s">
        <v>79</v>
      </c>
      <c r="C57" s="74">
        <v>-0.10955710955710951</v>
      </c>
      <c r="D57" s="74">
        <v>0.13877551020408174</v>
      </c>
      <c r="E57" s="74">
        <v>-4.1080472706809257E-2</v>
      </c>
    </row>
    <row r="58" spans="2:5" collapsed="1">
      <c r="B58" s="105">
        <v>2008</v>
      </c>
      <c r="C58" s="113">
        <v>0.15715443389673545</v>
      </c>
      <c r="D58" s="113">
        <v>7.6029328821207054E-2</v>
      </c>
      <c r="E58" s="113">
        <v>0.12964308939979352</v>
      </c>
    </row>
    <row r="59" spans="2:5" hidden="1" outlineLevel="1">
      <c r="B59" s="63" t="s">
        <v>90</v>
      </c>
      <c r="C59" s="74">
        <v>-0.1071428571428571</v>
      </c>
      <c r="D59" s="74">
        <v>-5.0322580645161263E-2</v>
      </c>
      <c r="E59" s="74">
        <v>-8.7888062964582403E-2</v>
      </c>
    </row>
    <row r="60" spans="2:5" hidden="1" outlineLevel="1">
      <c r="B60" s="63" t="s">
        <v>89</v>
      </c>
      <c r="C60" s="74">
        <v>-0.10856619331195605</v>
      </c>
      <c r="D60" s="74">
        <v>-7.415254237288138E-2</v>
      </c>
      <c r="E60" s="74">
        <v>-9.8177166613367395E-2</v>
      </c>
    </row>
    <row r="61" spans="2:5" hidden="1" outlineLevel="1">
      <c r="B61" s="63" t="s">
        <v>88</v>
      </c>
      <c r="C61" s="74">
        <v>-0.17027746104142916</v>
      </c>
      <c r="D61" s="74">
        <v>-0.21226740179186765</v>
      </c>
      <c r="E61" s="74">
        <v>-0.18520333170014702</v>
      </c>
    </row>
    <row r="62" spans="2:5" hidden="1" outlineLevel="1">
      <c r="B62" s="63" t="s">
        <v>87</v>
      </c>
      <c r="C62" s="74">
        <v>-8.2772543741588156E-2</v>
      </c>
      <c r="D62" s="74">
        <v>0.10094637223974767</v>
      </c>
      <c r="E62" s="74">
        <v>-1.1079195732457969E-2</v>
      </c>
    </row>
    <row r="63" spans="2:5" hidden="1" outlineLevel="1">
      <c r="B63" s="63" t="s">
        <v>86</v>
      </c>
      <c r="C63" s="74">
        <v>-0.11754966887417218</v>
      </c>
      <c r="D63" s="74">
        <v>0.56666666666666665</v>
      </c>
      <c r="E63" s="74">
        <v>5.8968058968059012E-2</v>
      </c>
    </row>
    <row r="64" spans="2:5" hidden="1" outlineLevel="1">
      <c r="B64" s="63" t="s">
        <v>85</v>
      </c>
      <c r="C64" s="74">
        <v>-6.7980965329705878E-4</v>
      </c>
      <c r="D64" s="74">
        <v>-1.4218009478673022E-2</v>
      </c>
      <c r="E64" s="74">
        <v>-6.3341250989706888E-3</v>
      </c>
    </row>
    <row r="65" spans="2:5" hidden="1" outlineLevel="1">
      <c r="B65" s="63" t="s">
        <v>84</v>
      </c>
      <c r="C65" s="74">
        <v>6.9456812110418431E-2</v>
      </c>
      <c r="D65" s="74">
        <v>2.857142857142847E-2</v>
      </c>
      <c r="E65" s="74">
        <v>5.5852644087938108E-2</v>
      </c>
    </row>
    <row r="66" spans="2:5" hidden="1" outlineLevel="1">
      <c r="B66" s="63" t="s">
        <v>83</v>
      </c>
      <c r="C66" s="74">
        <v>1.5686274509802978E-3</v>
      </c>
      <c r="D66" s="74">
        <v>-6.9029850746268662E-2</v>
      </c>
      <c r="E66" s="74">
        <v>-1.9326339039204887E-2</v>
      </c>
    </row>
    <row r="67" spans="2:5" hidden="1" outlineLevel="1">
      <c r="B67" s="63" t="s">
        <v>82</v>
      </c>
      <c r="C67" s="74">
        <v>8.6068563092633221E-2</v>
      </c>
      <c r="D67" s="74">
        <v>-0.25799573560767586</v>
      </c>
      <c r="E67" s="74">
        <v>-5.3702901689042903E-2</v>
      </c>
    </row>
    <row r="68" spans="2:5" hidden="1" outlineLevel="1">
      <c r="B68" s="63" t="s">
        <v>81</v>
      </c>
      <c r="C68" s="74">
        <v>-0.1258876694641704</v>
      </c>
      <c r="D68" s="74">
        <v>1.1666666666666714E-2</v>
      </c>
      <c r="E68" s="74">
        <v>-8.7482550023266659E-2</v>
      </c>
    </row>
    <row r="69" spans="2:5" hidden="1" outlineLevel="1">
      <c r="B69" s="63" t="s">
        <v>80</v>
      </c>
      <c r="C69" s="74">
        <v>1.4150943396226356E-2</v>
      </c>
      <c r="D69" s="74">
        <v>-0.1426116838487973</v>
      </c>
      <c r="E69" s="74">
        <v>-3.5059331175836039E-2</v>
      </c>
    </row>
    <row r="70" spans="2:5" hidden="1" outlineLevel="1">
      <c r="B70" s="63" t="s">
        <v>79</v>
      </c>
      <c r="C70" s="74">
        <v>3.900156006240163E-3</v>
      </c>
      <c r="D70" s="74">
        <v>-0.35185185185185186</v>
      </c>
      <c r="E70" s="74">
        <v>-0.12806673209028463</v>
      </c>
    </row>
    <row r="71" spans="2:5" collapsed="1">
      <c r="B71" s="105">
        <v>2007</v>
      </c>
      <c r="C71" s="113">
        <v>-5.9195120622991926E-2</v>
      </c>
      <c r="D71" s="113">
        <v>-7.3474080267558528E-2</v>
      </c>
      <c r="E71" s="113">
        <v>-6.4086498872220843E-2</v>
      </c>
    </row>
    <row r="72" spans="2:5" hidden="1" outlineLevel="1">
      <c r="B72" s="63" t="s">
        <v>90</v>
      </c>
      <c r="C72" s="74">
        <v>0.48818897637795278</v>
      </c>
      <c r="D72" s="74">
        <v>0.21473354231974917</v>
      </c>
      <c r="E72" s="74">
        <v>0.38270858524788398</v>
      </c>
    </row>
    <row r="73" spans="2:5" hidden="1" outlineLevel="1">
      <c r="B73" s="63" t="s">
        <v>89</v>
      </c>
      <c r="C73" s="74">
        <v>0.38427393785668995</v>
      </c>
      <c r="D73" s="74">
        <v>-0.11278195488721809</v>
      </c>
      <c r="E73" s="74">
        <v>0.18402120408936007</v>
      </c>
    </row>
    <row r="74" spans="2:5" hidden="1" outlineLevel="1">
      <c r="B74" s="63" t="s">
        <v>88</v>
      </c>
      <c r="C74" s="74">
        <v>0.36888657648283041</v>
      </c>
      <c r="D74" s="74">
        <v>0.47309644670050766</v>
      </c>
      <c r="E74" s="74">
        <v>0.40419676642586855</v>
      </c>
    </row>
    <row r="75" spans="2:5" hidden="1" outlineLevel="1">
      <c r="B75" s="63" t="s">
        <v>87</v>
      </c>
      <c r="C75" s="74">
        <v>0.16823899371069184</v>
      </c>
      <c r="D75" s="74">
        <v>0.29211956521739135</v>
      </c>
      <c r="E75" s="74">
        <v>0.21364541832669315</v>
      </c>
    </row>
    <row r="76" spans="2:5" hidden="1" outlineLevel="1">
      <c r="B76" s="63" t="s">
        <v>86</v>
      </c>
      <c r="C76" s="74">
        <v>0.98032786885245904</v>
      </c>
      <c r="D76" s="74">
        <v>6.5989847715736127E-2</v>
      </c>
      <c r="E76" s="74">
        <v>0.62151394422310746</v>
      </c>
    </row>
    <row r="77" spans="2:5" hidden="1" outlineLevel="1">
      <c r="B77" s="63" t="s">
        <v>85</v>
      </c>
      <c r="C77" s="74">
        <v>0.38251879699248126</v>
      </c>
      <c r="D77" s="74">
        <v>0.2992610837438423</v>
      </c>
      <c r="E77" s="74">
        <v>0.34648187633262251</v>
      </c>
    </row>
    <row r="78" spans="2:5" hidden="1" outlineLevel="1">
      <c r="B78" s="63" t="s">
        <v>84</v>
      </c>
      <c r="C78" s="74">
        <v>0.29826589595375719</v>
      </c>
      <c r="D78" s="74">
        <v>0.54696132596685088</v>
      </c>
      <c r="E78" s="74">
        <v>0.37163814180929089</v>
      </c>
    </row>
    <row r="79" spans="2:5" hidden="1" outlineLevel="1">
      <c r="B79" s="63" t="s">
        <v>83</v>
      </c>
      <c r="C79" s="74">
        <v>0.37392241379310343</v>
      </c>
      <c r="D79" s="74">
        <v>0.22374429223744285</v>
      </c>
      <c r="E79" s="74">
        <v>0.32576866764275247</v>
      </c>
    </row>
    <row r="80" spans="2:5" hidden="1" outlineLevel="1">
      <c r="B80" s="63" t="s">
        <v>82</v>
      </c>
      <c r="C80" s="74">
        <v>0.28974600188146749</v>
      </c>
      <c r="D80" s="74">
        <v>0.11137440758293837</v>
      </c>
      <c r="E80" s="74">
        <v>0.21080230728893556</v>
      </c>
    </row>
    <row r="81" spans="2:5" hidden="1" outlineLevel="1">
      <c r="B81" s="63" t="s">
        <v>81</v>
      </c>
      <c r="C81" s="74">
        <v>0.43293246993524503</v>
      </c>
      <c r="D81" s="74">
        <v>-8.9529590288315641E-2</v>
      </c>
      <c r="E81" s="74">
        <v>0.23505747126436782</v>
      </c>
    </row>
    <row r="82" spans="2:5" hidden="1" outlineLevel="1">
      <c r="B82" s="63" t="s">
        <v>80</v>
      </c>
      <c r="C82" s="74">
        <v>0.12666076173604957</v>
      </c>
      <c r="D82" s="74">
        <v>-1.5228426395939132E-2</v>
      </c>
      <c r="E82" s="74">
        <v>7.7906976744186007E-2</v>
      </c>
    </row>
    <row r="83" spans="2:5" hidden="1" outlineLevel="1">
      <c r="B83" s="63" t="s">
        <v>79</v>
      </c>
      <c r="C83" s="74">
        <v>9.0136054421768641E-2</v>
      </c>
      <c r="D83" s="74">
        <v>1.7496635262449489E-2</v>
      </c>
      <c r="E83" s="74">
        <v>6.2011464304325248E-2</v>
      </c>
    </row>
    <row r="84" spans="2:5" collapsed="1">
      <c r="B84" s="105">
        <v>2006</v>
      </c>
      <c r="C84" s="113">
        <v>0.34007151718601758</v>
      </c>
      <c r="D84" s="113">
        <v>0.15751270263730954</v>
      </c>
      <c r="E84" s="113">
        <v>0.27138240247621659</v>
      </c>
    </row>
    <row r="85" spans="2:5" hidden="1" outlineLevel="1">
      <c r="B85" s="63" t="s">
        <v>90</v>
      </c>
      <c r="C85" s="74">
        <v>8.3155650319829411E-2</v>
      </c>
      <c r="D85" s="74">
        <v>-0.1051893408134642</v>
      </c>
      <c r="E85" s="74">
        <v>1.8170805572379489E-3</v>
      </c>
    </row>
    <row r="86" spans="2:5" hidden="1" outlineLevel="1">
      <c r="B86" s="63" t="s">
        <v>89</v>
      </c>
      <c r="C86" s="74">
        <v>-4.828002414001209E-2</v>
      </c>
      <c r="D86" s="74">
        <v>0.35196950444726816</v>
      </c>
      <c r="E86" s="74">
        <v>8.0605564648117856E-2</v>
      </c>
    </row>
    <row r="87" spans="2:5" hidden="1" outlineLevel="1">
      <c r="B87" s="63" t="s">
        <v>88</v>
      </c>
      <c r="C87" s="74">
        <v>0.33379597501734914</v>
      </c>
      <c r="D87" s="74">
        <v>-1.9900497512437831E-2</v>
      </c>
      <c r="E87" s="74">
        <v>0.18847097301717097</v>
      </c>
    </row>
    <row r="88" spans="2:5" hidden="1" outlineLevel="1">
      <c r="B88" s="63" t="s">
        <v>87</v>
      </c>
      <c r="C88" s="74">
        <v>1.9230769230769162E-2</v>
      </c>
      <c r="D88" s="74">
        <v>-9.4710947109471144E-2</v>
      </c>
      <c r="E88" s="74">
        <v>-2.5715672003881584E-2</v>
      </c>
    </row>
    <row r="89" spans="2:5" hidden="1" outlineLevel="1">
      <c r="B89" s="63" t="s">
        <v>86</v>
      </c>
      <c r="C89" s="74">
        <v>-0.41005802707930372</v>
      </c>
      <c r="D89" s="74">
        <v>0.21604938271604945</v>
      </c>
      <c r="E89" s="74">
        <v>-0.26067746686303384</v>
      </c>
    </row>
    <row r="90" spans="2:5" hidden="1" outlineLevel="1">
      <c r="B90" s="63" t="s">
        <v>85</v>
      </c>
      <c r="C90" s="74">
        <v>-0.17391304347826086</v>
      </c>
      <c r="D90" s="74">
        <v>-1.2300123001229846E-3</v>
      </c>
      <c r="E90" s="74">
        <v>-0.10709186101856261</v>
      </c>
    </row>
    <row r="91" spans="2:5" hidden="1" outlineLevel="1">
      <c r="B91" s="63" t="s">
        <v>84</v>
      </c>
      <c r="C91" s="74">
        <v>8.1250000000000044E-2</v>
      </c>
      <c r="D91" s="74">
        <v>-0.37043478260869567</v>
      </c>
      <c r="E91" s="74">
        <v>-0.10763636363636364</v>
      </c>
    </row>
    <row r="92" spans="2:5" hidden="1" outlineLevel="1">
      <c r="B92" s="63" t="s">
        <v>83</v>
      </c>
      <c r="C92" s="74">
        <v>-0.24614134849715674</v>
      </c>
      <c r="D92" s="74">
        <v>-0.47980997624703092</v>
      </c>
      <c r="E92" s="74">
        <v>-0.34105161601543654</v>
      </c>
    </row>
    <row r="93" spans="2:5" hidden="1" outlineLevel="1">
      <c r="B93" s="63" t="s">
        <v>82</v>
      </c>
      <c r="C93" s="74">
        <v>-0.30568256041802744</v>
      </c>
      <c r="D93" s="74">
        <v>-0.19999999999999996</v>
      </c>
      <c r="E93" s="74">
        <v>-0.26256767208043308</v>
      </c>
    </row>
    <row r="94" spans="2:5" hidden="1" outlineLevel="1">
      <c r="B94" s="63" t="s">
        <v>81</v>
      </c>
      <c r="C94" s="74">
        <v>-0.11610793131643504</v>
      </c>
      <c r="D94" s="74">
        <v>-8.5991678224687895E-2</v>
      </c>
      <c r="E94" s="74">
        <v>-0.10493827160493829</v>
      </c>
    </row>
    <row r="95" spans="2:5" hidden="1" outlineLevel="1">
      <c r="B95" s="63" t="s">
        <v>80</v>
      </c>
      <c r="C95" s="74">
        <v>-0.23612990527740185</v>
      </c>
      <c r="D95" s="74">
        <v>-0.27926829268292686</v>
      </c>
      <c r="E95" s="74">
        <v>-0.2515230635335074</v>
      </c>
    </row>
    <row r="96" spans="2:5" hidden="1" outlineLevel="1">
      <c r="B96" s="63" t="s">
        <v>79</v>
      </c>
      <c r="C96" s="74">
        <v>-0.2117962466487936</v>
      </c>
      <c r="D96" s="74">
        <v>-0.20021528525296017</v>
      </c>
      <c r="E96" s="74">
        <v>-0.20735233374638584</v>
      </c>
    </row>
    <row r="97" spans="2:5" collapsed="1">
      <c r="B97" s="105">
        <v>2005</v>
      </c>
      <c r="C97" s="113">
        <v>-0.10793568127075059</v>
      </c>
      <c r="D97" s="113">
        <v>-0.12035756092369909</v>
      </c>
      <c r="E97" s="113">
        <v>-0.11265045641812743</v>
      </c>
    </row>
    <row r="98" spans="2:5" hidden="1" outlineLevel="1">
      <c r="B98" s="63" t="s">
        <v>90</v>
      </c>
      <c r="C98" s="74">
        <v>-0.19068162208800687</v>
      </c>
      <c r="D98" s="74">
        <v>-0.10539523212045165</v>
      </c>
      <c r="E98" s="74">
        <v>-0.15593047034764829</v>
      </c>
    </row>
    <row r="99" spans="2:5" hidden="1" outlineLevel="1">
      <c r="B99" s="63" t="s">
        <v>89</v>
      </c>
      <c r="C99" s="74">
        <v>-0.10092240911557249</v>
      </c>
      <c r="D99" s="74">
        <v>-0.32155172413793098</v>
      </c>
      <c r="E99" s="74">
        <v>-0.18614718614718617</v>
      </c>
    </row>
    <row r="100" spans="2:5" hidden="1" outlineLevel="1">
      <c r="B100" s="63" t="s">
        <v>88</v>
      </c>
      <c r="C100" s="74">
        <v>-0.13453453453453457</v>
      </c>
      <c r="D100" s="74">
        <v>-0.44597574421168684</v>
      </c>
      <c r="E100" s="74">
        <v>-0.29692440356424254</v>
      </c>
    </row>
    <row r="101" spans="2:5" hidden="1" outlineLevel="1">
      <c r="B101" s="63" t="s">
        <v>87</v>
      </c>
      <c r="C101" s="74">
        <v>0.18406072106261862</v>
      </c>
      <c r="D101" s="74">
        <v>-0.29365768896611644</v>
      </c>
      <c r="E101" s="74">
        <v>-6.5306122448979598E-2</v>
      </c>
    </row>
    <row r="102" spans="2:5" hidden="1" outlineLevel="1">
      <c r="B102" s="63" t="s">
        <v>86</v>
      </c>
      <c r="C102" s="74">
        <v>8.8421052631578956E-2</v>
      </c>
      <c r="D102" s="74">
        <v>-0.62758620689655165</v>
      </c>
      <c r="E102" s="74">
        <v>-0.25384615384615383</v>
      </c>
    </row>
    <row r="103" spans="2:5" hidden="1" outlineLevel="1">
      <c r="B103" s="63" t="s">
        <v>85</v>
      </c>
      <c r="C103" s="74">
        <v>3.6202735317779622E-2</v>
      </c>
      <c r="D103" s="74">
        <v>-0.29974160206718348</v>
      </c>
      <c r="E103" s="74">
        <v>-0.12603993344425957</v>
      </c>
    </row>
    <row r="104" spans="2:5" hidden="1" outlineLevel="1">
      <c r="B104" s="63" t="s">
        <v>84</v>
      </c>
      <c r="C104" s="74">
        <v>-6.4327485380117011E-2</v>
      </c>
      <c r="D104" s="74">
        <v>-0.25421530479896237</v>
      </c>
      <c r="E104" s="74">
        <v>-0.15436654366543667</v>
      </c>
    </row>
    <row r="105" spans="2:5" hidden="1" outlineLevel="1">
      <c r="B105" s="63" t="s">
        <v>83</v>
      </c>
      <c r="C105" s="74">
        <v>-7.4436090225563856E-2</v>
      </c>
      <c r="D105" s="74">
        <v>-1.6355140186915862E-2</v>
      </c>
      <c r="E105" s="74">
        <v>-5.1692589204025641E-2</v>
      </c>
    </row>
    <row r="106" spans="2:5" hidden="1" outlineLevel="1">
      <c r="B106" s="63" t="s">
        <v>82</v>
      </c>
      <c r="C106" s="74">
        <v>-1.6698779704560018E-2</v>
      </c>
      <c r="D106" s="74">
        <v>7.4338085539714882E-2</v>
      </c>
      <c r="E106" s="74">
        <v>1.8511224891689659E-2</v>
      </c>
    </row>
    <row r="107" spans="2:5" hidden="1" outlineLevel="1">
      <c r="B107" s="63" t="s">
        <v>81</v>
      </c>
      <c r="C107" s="74">
        <v>-0.29510086455331408</v>
      </c>
      <c r="D107" s="74">
        <v>-0.38950042337002544</v>
      </c>
      <c r="E107" s="74">
        <v>-0.33333333333333337</v>
      </c>
    </row>
    <row r="108" spans="2:5" hidden="1" outlineLevel="1">
      <c r="B108" s="63" t="s">
        <v>80</v>
      </c>
      <c r="C108" s="74">
        <v>3.5014005602240994E-2</v>
      </c>
      <c r="D108" s="74">
        <v>-0.10382513661202186</v>
      </c>
      <c r="E108" s="74">
        <v>-1.9206145966709331E-2</v>
      </c>
    </row>
    <row r="109" spans="2:5" hidden="1" outlineLevel="1">
      <c r="B109" s="63" t="s">
        <v>79</v>
      </c>
      <c r="C109" s="74">
        <v>0.23102310231023093</v>
      </c>
      <c r="D109" s="74">
        <v>-1.0649627263045747E-2</v>
      </c>
      <c r="E109" s="74">
        <v>0.12552301255230125</v>
      </c>
    </row>
    <row r="110" spans="2:5" collapsed="1">
      <c r="B110" s="105">
        <v>2004</v>
      </c>
      <c r="C110" s="113">
        <v>-4.1794024078348202E-2</v>
      </c>
      <c r="D110" s="113">
        <v>-0.25402873700087325</v>
      </c>
      <c r="E110" s="113">
        <v>-0.13518233896884169</v>
      </c>
    </row>
    <row r="111" spans="2:5" hidden="1" outlineLevel="1">
      <c r="B111" s="63" t="s">
        <v>90</v>
      </c>
      <c r="C111" s="74">
        <v>-3.6575228595178699E-2</v>
      </c>
      <c r="D111" s="74">
        <v>-0.26543778801843321</v>
      </c>
      <c r="E111" s="74">
        <v>-0.1451048951048951</v>
      </c>
    </row>
    <row r="112" spans="2:5" hidden="1" outlineLevel="1">
      <c r="B112" s="63" t="s">
        <v>89</v>
      </c>
      <c r="C112" s="74">
        <v>6.4087759815242507E-2</v>
      </c>
      <c r="D112" s="74">
        <v>0.16349047141424267</v>
      </c>
      <c r="E112" s="74">
        <v>0.10040307805056803</v>
      </c>
    </row>
    <row r="113" spans="2:5" hidden="1" outlineLevel="1">
      <c r="B113" s="63" t="s">
        <v>88</v>
      </c>
      <c r="C113" s="74">
        <v>-0.24932371505861139</v>
      </c>
      <c r="D113" s="74">
        <v>0.49669966996699677</v>
      </c>
      <c r="E113" s="74">
        <v>1.4285714285714235E-2</v>
      </c>
    </row>
    <row r="114" spans="2:5" hidden="1" outlineLevel="1">
      <c r="B114" s="63" t="s">
        <v>87</v>
      </c>
      <c r="C114" s="74">
        <v>-0.38720930232558137</v>
      </c>
      <c r="D114" s="74">
        <v>0.48900388098318248</v>
      </c>
      <c r="E114" s="74">
        <v>-0.1155234657039711</v>
      </c>
    </row>
    <row r="115" spans="2:5" hidden="1" outlineLevel="1">
      <c r="B115" s="63" t="s">
        <v>86</v>
      </c>
      <c r="C115" s="74">
        <v>-0.29368029739776946</v>
      </c>
      <c r="D115" s="74">
        <v>-9.9378881987577605E-2</v>
      </c>
      <c r="E115" s="74">
        <v>-0.21246213760276933</v>
      </c>
    </row>
    <row r="116" spans="2:5" hidden="1" outlineLevel="1">
      <c r="B116" s="63" t="s">
        <v>85</v>
      </c>
      <c r="C116" s="74">
        <v>-0.13076923076923075</v>
      </c>
      <c r="D116" s="74">
        <v>0.14610069101678191</v>
      </c>
      <c r="E116" s="74">
        <v>-1.5963978714695015E-2</v>
      </c>
    </row>
    <row r="117" spans="2:5" hidden="1" outlineLevel="1">
      <c r="B117" s="63" t="s">
        <v>84</v>
      </c>
      <c r="C117" s="74">
        <v>-0.54032258064516125</v>
      </c>
      <c r="D117" s="74">
        <v>0.1109510086455332</v>
      </c>
      <c r="E117" s="74">
        <v>-0.36335160532498045</v>
      </c>
    </row>
    <row r="118" spans="2:5" hidden="1" outlineLevel="1">
      <c r="B118" s="63" t="s">
        <v>83</v>
      </c>
      <c r="C118" s="74">
        <v>-0.33165829145728642</v>
      </c>
      <c r="D118" s="74">
        <v>2.5149700598802394E-2</v>
      </c>
      <c r="E118" s="74">
        <v>-0.22619469026548678</v>
      </c>
    </row>
    <row r="119" spans="2:5" hidden="1" outlineLevel="1">
      <c r="B119" s="63" t="s">
        <v>82</v>
      </c>
      <c r="C119" s="74">
        <v>0.37665782493368694</v>
      </c>
      <c r="D119" s="74">
        <v>2.1852237252861562E-2</v>
      </c>
      <c r="E119" s="74">
        <v>0.21367112810707467</v>
      </c>
    </row>
    <row r="120" spans="2:5" hidden="1" outlineLevel="1">
      <c r="B120" s="63" t="s">
        <v>81</v>
      </c>
      <c r="C120" s="74">
        <v>0.23136976579134139</v>
      </c>
      <c r="D120" s="74">
        <v>0.15784313725490207</v>
      </c>
      <c r="E120" s="74">
        <v>0.20049403046521208</v>
      </c>
    </row>
    <row r="121" spans="2:5" hidden="1" outlineLevel="1">
      <c r="B121" s="63" t="s">
        <v>80</v>
      </c>
      <c r="C121" s="74">
        <v>-7.03125E-2</v>
      </c>
      <c r="D121" s="74">
        <v>-5.1813471502590636E-2</v>
      </c>
      <c r="E121" s="74">
        <v>-6.3174730107956822E-2</v>
      </c>
    </row>
    <row r="122" spans="2:5" hidden="1" outlineLevel="1">
      <c r="B122" s="63" t="s">
        <v>79</v>
      </c>
      <c r="C122" s="74">
        <v>0.17784256559766765</v>
      </c>
      <c r="D122" s="74">
        <v>-0.1207865168539326</v>
      </c>
      <c r="E122" s="74">
        <v>2.5751072961373467E-2</v>
      </c>
    </row>
    <row r="123" spans="2:5" collapsed="1">
      <c r="B123" s="105">
        <v>2003</v>
      </c>
      <c r="C123" s="113">
        <v>-0.13825727033274204</v>
      </c>
      <c r="D123" s="113">
        <v>8.6979031840538346E-2</v>
      </c>
      <c r="E123" s="113">
        <v>-5.1801801801801828E-2</v>
      </c>
    </row>
    <row r="124" spans="2:5" hidden="1" outlineLevel="1">
      <c r="B124" s="63" t="s">
        <v>90</v>
      </c>
      <c r="C124" s="74">
        <v>0.21392532795156405</v>
      </c>
      <c r="D124" s="74">
        <v>0.22047244094488194</v>
      </c>
      <c r="E124" s="74">
        <v>0.21702127659574466</v>
      </c>
    </row>
    <row r="125" spans="2:5" hidden="1" outlineLevel="1">
      <c r="B125" s="63" t="s">
        <v>89</v>
      </c>
      <c r="C125" s="74">
        <v>-0.15512195121951222</v>
      </c>
      <c r="D125" s="74">
        <v>-8.532110091743117E-2</v>
      </c>
      <c r="E125" s="74">
        <v>-0.13089171974522296</v>
      </c>
    </row>
    <row r="126" spans="2:5" hidden="1" outlineLevel="1">
      <c r="B126" s="63" t="s">
        <v>88</v>
      </c>
      <c r="C126" s="74">
        <v>4.4747998115873822E-2</v>
      </c>
      <c r="D126" s="74">
        <v>-8.3207261724659642E-2</v>
      </c>
      <c r="E126" s="74">
        <v>-4.3541364296081353E-3</v>
      </c>
    </row>
    <row r="127" spans="2:5" hidden="1" outlineLevel="1">
      <c r="B127" s="63" t="s">
        <v>87</v>
      </c>
      <c r="C127" s="74">
        <v>5.5214723926380271E-2</v>
      </c>
      <c r="D127" s="74">
        <v>-0.38796516231195566</v>
      </c>
      <c r="E127" s="74">
        <v>-0.13826477704804696</v>
      </c>
    </row>
    <row r="128" spans="2:5" hidden="1" outlineLevel="1">
      <c r="B128" s="63" t="s">
        <v>86</v>
      </c>
      <c r="C128" s="74">
        <v>-0.14385741565881605</v>
      </c>
      <c r="D128" s="74">
        <v>-0.18686868686868685</v>
      </c>
      <c r="E128" s="74">
        <v>-0.16237767306995288</v>
      </c>
    </row>
    <row r="129" spans="2:5" hidden="1" outlineLevel="1">
      <c r="B129" s="63" t="s">
        <v>85</v>
      </c>
      <c r="C129" s="74">
        <v>-0.22952586206896552</v>
      </c>
      <c r="D129" s="74">
        <v>-0.31415030467163163</v>
      </c>
      <c r="E129" s="74">
        <v>-0.26702670267026707</v>
      </c>
    </row>
    <row r="130" spans="2:5" hidden="1" outlineLevel="1">
      <c r="B130" s="63" t="s">
        <v>84</v>
      </c>
      <c r="C130" s="74">
        <v>0.54485049833887045</v>
      </c>
      <c r="D130" s="74">
        <v>-0.52367879203843515</v>
      </c>
      <c r="E130" s="74">
        <v>-4.0210447200300647E-2</v>
      </c>
    </row>
    <row r="131" spans="2:5" hidden="1" outlineLevel="1">
      <c r="B131" s="63" t="s">
        <v>83</v>
      </c>
      <c r="C131" s="74">
        <v>0.29810828440965431</v>
      </c>
      <c r="D131" s="74">
        <v>-0.3891733723482077</v>
      </c>
      <c r="E131" s="74">
        <v>-2.5862068965517238E-2</v>
      </c>
    </row>
    <row r="132" spans="2:5" hidden="1" outlineLevel="1">
      <c r="B132" s="63" t="s">
        <v>82</v>
      </c>
      <c r="C132" s="74">
        <v>-0.21784232365145229</v>
      </c>
      <c r="D132" s="74">
        <v>-0.25791505791505787</v>
      </c>
      <c r="E132" s="74">
        <v>-0.23677489967165266</v>
      </c>
    </row>
    <row r="133" spans="2:5" hidden="1" outlineLevel="1">
      <c r="B133" s="63" t="s">
        <v>81</v>
      </c>
      <c r="C133" s="74">
        <v>-0.10140306122448983</v>
      </c>
      <c r="D133" s="74">
        <v>-0.2821956368754398</v>
      </c>
      <c r="E133" s="74">
        <v>-0.18735362997658078</v>
      </c>
    </row>
    <row r="134" spans="2:5" hidden="1" outlineLevel="1">
      <c r="B134" s="63" t="s">
        <v>80</v>
      </c>
      <c r="C134" s="74">
        <v>8.7818696883852798E-2</v>
      </c>
      <c r="D134" s="74">
        <v>0.34027777777777768</v>
      </c>
      <c r="E134" s="74">
        <v>0.17307692307692313</v>
      </c>
    </row>
    <row r="135" spans="2:5" hidden="1" outlineLevel="1">
      <c r="B135" s="63" t="s">
        <v>79</v>
      </c>
      <c r="C135" s="74">
        <v>-0.16545012165450124</v>
      </c>
      <c r="D135" s="74">
        <v>-0.13381995133819946</v>
      </c>
      <c r="E135" s="74">
        <v>-0.14963503649635035</v>
      </c>
    </row>
    <row r="136" spans="2:5" collapsed="1">
      <c r="B136" s="105">
        <v>2002</v>
      </c>
      <c r="C136" s="113">
        <v>-7.5200085942950246E-4</v>
      </c>
      <c r="D136" s="113">
        <v>-0.21281075940768912</v>
      </c>
      <c r="E136" s="113">
        <v>-9.4393953027985256E-2</v>
      </c>
    </row>
    <row r="137" spans="2:5" hidden="1" outlineLevel="1">
      <c r="B137" s="63" t="s">
        <v>90</v>
      </c>
      <c r="C137" s="74">
        <v>-5.020080321285092E-3</v>
      </c>
      <c r="D137" s="74">
        <v>-0.51526717557251911</v>
      </c>
      <c r="E137" s="74">
        <v>-0.33568904593639581</v>
      </c>
    </row>
    <row r="138" spans="2:5" hidden="1" outlineLevel="1">
      <c r="B138" s="63" t="s">
        <v>89</v>
      </c>
      <c r="C138" s="74">
        <v>0.19255381035485741</v>
      </c>
      <c r="D138" s="74">
        <v>-0.20842411038489472</v>
      </c>
      <c r="E138" s="74">
        <v>1.421188630490966E-2</v>
      </c>
    </row>
    <row r="139" spans="2:5" hidden="1" outlineLevel="1">
      <c r="B139" s="63" t="s">
        <v>88</v>
      </c>
      <c r="C139" s="74">
        <v>-0.21136701337295694</v>
      </c>
      <c r="D139" s="74">
        <v>-0.43066322136089574</v>
      </c>
      <c r="E139" s="74">
        <v>-0.31292381332269648</v>
      </c>
    </row>
    <row r="140" spans="2:5" hidden="1" outlineLevel="1">
      <c r="B140" s="63" t="s">
        <v>87</v>
      </c>
      <c r="C140" s="74">
        <v>7.0256073539067598E-2</v>
      </c>
      <c r="D140" s="74">
        <v>-0.28197839681637293</v>
      </c>
      <c r="E140" s="74">
        <v>-0.11852528945764773</v>
      </c>
    </row>
    <row r="141" spans="2:5" hidden="1" outlineLevel="1">
      <c r="B141" s="63" t="s">
        <v>86</v>
      </c>
      <c r="C141" s="74">
        <v>0.18745275888133039</v>
      </c>
      <c r="D141" s="74">
        <v>-0.19512195121951215</v>
      </c>
      <c r="E141" s="74">
        <v>-1.429081814933908E-2</v>
      </c>
    </row>
    <row r="142" spans="2:5" hidden="1" outlineLevel="1">
      <c r="B142" s="63" t="s">
        <v>85</v>
      </c>
      <c r="C142" s="74">
        <v>-1.1714589989350377E-2</v>
      </c>
      <c r="D142" s="74">
        <v>-0.34905244601145879</v>
      </c>
      <c r="E142" s="74">
        <v>-0.19628647214854111</v>
      </c>
    </row>
    <row r="143" spans="2:5" hidden="1" outlineLevel="1">
      <c r="B143" s="63" t="s">
        <v>84</v>
      </c>
      <c r="C143" s="74">
        <v>-7.3846153846153895E-2</v>
      </c>
      <c r="D143" s="74">
        <v>3.2600992204110613E-2</v>
      </c>
      <c r="E143" s="74">
        <v>-1.8443378827001089E-2</v>
      </c>
    </row>
    <row r="144" spans="2:5" hidden="1" outlineLevel="1">
      <c r="B144" s="63" t="s">
        <v>83</v>
      </c>
      <c r="C144" s="74">
        <v>-5.4287476866132001E-2</v>
      </c>
      <c r="D144" s="74">
        <v>6.2986003110419908E-2</v>
      </c>
      <c r="E144" s="74">
        <v>-2.4079807361541139E-3</v>
      </c>
    </row>
    <row r="145" spans="2:5" hidden="1" outlineLevel="1">
      <c r="B145" s="63" t="s">
        <v>82</v>
      </c>
      <c r="C145" s="74">
        <v>-0.37645536869340235</v>
      </c>
      <c r="D145" s="74">
        <v>-0.31153641679957467</v>
      </c>
      <c r="E145" s="74">
        <v>-0.34738095238095235</v>
      </c>
    </row>
    <row r="146" spans="2:5" hidden="1" outlineLevel="1">
      <c r="B146" s="63" t="s">
        <v>81</v>
      </c>
      <c r="C146" s="74">
        <v>-3.3887861983980305E-2</v>
      </c>
      <c r="D146" s="74">
        <v>-0.21317829457364346</v>
      </c>
      <c r="E146" s="74">
        <v>-0.12831729367162437</v>
      </c>
    </row>
    <row r="147" spans="2:5" hidden="1" outlineLevel="1">
      <c r="B147" s="63" t="s">
        <v>80</v>
      </c>
      <c r="C147" s="74">
        <v>-0.20450704225352112</v>
      </c>
      <c r="D147" s="74">
        <v>-0.57746478873239437</v>
      </c>
      <c r="E147" s="74">
        <v>-0.38718022420235698</v>
      </c>
    </row>
    <row r="148" spans="2:5" hidden="1" outlineLevel="1">
      <c r="B148" s="63" t="s">
        <v>79</v>
      </c>
      <c r="C148" s="74">
        <v>-0.25498489425981874</v>
      </c>
      <c r="D148" s="74">
        <v>-0.22744360902255634</v>
      </c>
      <c r="E148" s="74">
        <v>-0.24146416487234701</v>
      </c>
    </row>
    <row r="149" spans="2:5" collapsed="1">
      <c r="B149" s="105">
        <v>2001</v>
      </c>
      <c r="C149" s="113">
        <v>-8.8474343909126563E-2</v>
      </c>
      <c r="D149" s="113">
        <v>-0.28951305438926689</v>
      </c>
      <c r="E149" s="113">
        <v>-0.18971928545388261</v>
      </c>
    </row>
    <row r="150" spans="2:5" hidden="1" outlineLevel="1">
      <c r="B150" s="63" t="s">
        <v>90</v>
      </c>
      <c r="C150" s="74">
        <v>-0.13691507798960134</v>
      </c>
      <c r="D150" s="74">
        <v>0.49592169657422502</v>
      </c>
      <c r="E150" s="74">
        <v>0.18907563025210083</v>
      </c>
    </row>
    <row r="151" spans="2:5" hidden="1" outlineLevel="1">
      <c r="B151" s="63" t="s">
        <v>89</v>
      </c>
      <c r="C151" s="74">
        <v>-0.23224653863331846</v>
      </c>
      <c r="D151" s="74">
        <v>2.4553571428571397E-2</v>
      </c>
      <c r="E151" s="74">
        <v>-0.13591962042980743</v>
      </c>
    </row>
    <row r="152" spans="2:5" hidden="1" outlineLevel="1">
      <c r="B152" s="63" t="s">
        <v>88</v>
      </c>
      <c r="C152" s="74">
        <v>-0.25491281483531691</v>
      </c>
      <c r="D152" s="74">
        <v>1.7082785808147261E-2</v>
      </c>
      <c r="E152" s="74">
        <v>-0.14959294436906379</v>
      </c>
    </row>
    <row r="153" spans="2:5" hidden="1" outlineLevel="1">
      <c r="B153" s="63" t="s">
        <v>87</v>
      </c>
      <c r="C153" s="74">
        <v>-0.14630044843049328</v>
      </c>
      <c r="D153" s="74">
        <v>0.20727522306108437</v>
      </c>
      <c r="E153" s="74">
        <v>1.2650416538105613E-2</v>
      </c>
    </row>
    <row r="154" spans="2:5" hidden="1" outlineLevel="1">
      <c r="B154" s="63" t="s">
        <v>86</v>
      </c>
      <c r="C154" s="74">
        <v>-0.2879440258342304</v>
      </c>
      <c r="D154" s="74">
        <v>-3.2765399737876844E-2</v>
      </c>
      <c r="E154" s="74">
        <v>-0.1728723404255319</v>
      </c>
    </row>
    <row r="155" spans="2:5" hidden="1" outlineLevel="1">
      <c r="B155" s="63" t="s">
        <v>85</v>
      </c>
      <c r="C155" s="74">
        <v>-0.18062827225130895</v>
      </c>
      <c r="D155" s="74">
        <v>-8.2490901738778821E-2</v>
      </c>
      <c r="E155" s="74">
        <v>-0.12969569779643231</v>
      </c>
    </row>
    <row r="156" spans="2:5" hidden="1" outlineLevel="1">
      <c r="B156" s="63" t="s">
        <v>84</v>
      </c>
      <c r="C156" s="74">
        <v>-0.29956896551724133</v>
      </c>
      <c r="D156" s="74">
        <v>-7.0487483530961792E-2</v>
      </c>
      <c r="E156" s="74">
        <v>-0.19650266745702427</v>
      </c>
    </row>
    <row r="157" spans="2:5" hidden="1" outlineLevel="1">
      <c r="B157" s="63" t="s">
        <v>83</v>
      </c>
      <c r="C157" s="74">
        <v>-0.31079931972789121</v>
      </c>
      <c r="D157" s="74">
        <v>-8.4045584045584043E-2</v>
      </c>
      <c r="E157" s="74">
        <v>-0.22603833865814693</v>
      </c>
    </row>
    <row r="158" spans="2:5" hidden="1" outlineLevel="1">
      <c r="B158" s="63" t="s">
        <v>82</v>
      </c>
      <c r="C158" s="74">
        <v>0.16885080645161299</v>
      </c>
      <c r="D158" s="74">
        <v>5.4372197309417114E-2</v>
      </c>
      <c r="E158" s="74">
        <v>0.11464968152866239</v>
      </c>
    </row>
    <row r="159" spans="2:5" hidden="1" outlineLevel="1">
      <c r="B159" s="63" t="s">
        <v>81</v>
      </c>
      <c r="C159" s="74">
        <v>-0.20751953125</v>
      </c>
      <c r="D159" s="74">
        <v>0.21370967741935476</v>
      </c>
      <c r="E159" s="74">
        <v>-3.0260180995475117E-2</v>
      </c>
    </row>
    <row r="160" spans="2:5" hidden="1" outlineLevel="1">
      <c r="B160" s="63" t="s">
        <v>80</v>
      </c>
      <c r="C160" s="74">
        <v>-8.5051546391752608E-2</v>
      </c>
      <c r="D160" s="74">
        <v>5.904288377874467E-2</v>
      </c>
      <c r="E160" s="74">
        <v>-1.9723865877712021E-2</v>
      </c>
    </row>
    <row r="161" spans="2:5" hidden="1" outlineLevel="1">
      <c r="B161" s="63" t="s">
        <v>79</v>
      </c>
      <c r="C161" s="74">
        <v>-0.13350785340314131</v>
      </c>
      <c r="D161" s="74">
        <v>9.841706813489326E-2</v>
      </c>
      <c r="E161" s="74">
        <v>-3.3303597977995869E-2</v>
      </c>
    </row>
    <row r="162" spans="2:5" collapsed="1">
      <c r="B162" s="105">
        <v>2000</v>
      </c>
      <c r="C162" s="113">
        <v>-0.18401917698761483</v>
      </c>
      <c r="D162" s="113">
        <v>5.908510094556596E-2</v>
      </c>
      <c r="E162" s="113">
        <v>-7.736293306424491E-2</v>
      </c>
    </row>
    <row r="163" spans="2:5" hidden="1" outlineLevel="1">
      <c r="B163" s="63" t="s">
        <v>90</v>
      </c>
      <c r="C163" s="74">
        <v>-0.16133720930232553</v>
      </c>
      <c r="D163" s="74">
        <v>-0.1521438450899032</v>
      </c>
      <c r="E163" s="74">
        <v>-0.15662650602409633</v>
      </c>
    </row>
    <row r="164" spans="2:5" hidden="1" outlineLevel="1">
      <c r="B164" s="63" t="s">
        <v>89</v>
      </c>
      <c r="C164" s="74">
        <v>-5.2074513124470756E-2</v>
      </c>
      <c r="D164" s="74">
        <v>-0.36152019002375302</v>
      </c>
      <c r="E164" s="74">
        <v>-0.19789567942690844</v>
      </c>
    </row>
    <row r="165" spans="2:5" hidden="1" outlineLevel="1">
      <c r="B165" s="63" t="s">
        <v>88</v>
      </c>
      <c r="C165" s="74">
        <v>0.23310580204778164</v>
      </c>
      <c r="D165" s="74">
        <v>-0.1683060109289618</v>
      </c>
      <c r="E165" s="74">
        <v>3.8942731277533005E-2</v>
      </c>
    </row>
    <row r="166" spans="2:5" hidden="1" outlineLevel="1">
      <c r="B166" s="63" t="s">
        <v>87</v>
      </c>
      <c r="C166" s="74">
        <v>1.1911514463981865E-2</v>
      </c>
      <c r="D166" s="74">
        <v>-0.2387669801462905</v>
      </c>
      <c r="E166" s="74">
        <v>-0.11857492521076962</v>
      </c>
    </row>
    <row r="167" spans="2:5" hidden="1" outlineLevel="1">
      <c r="B167" s="63" t="s">
        <v>86</v>
      </c>
      <c r="C167" s="74">
        <v>-1.5368309485956577E-2</v>
      </c>
      <c r="D167" s="74">
        <v>-0.20146520146520142</v>
      </c>
      <c r="E167" s="74">
        <v>-0.10900473933649291</v>
      </c>
    </row>
    <row r="168" spans="2:5" hidden="1" outlineLevel="1">
      <c r="B168" s="63" t="s">
        <v>85</v>
      </c>
      <c r="C168" s="74">
        <v>0.12850812407680956</v>
      </c>
      <c r="D168" s="74">
        <v>-6.9951109439639003E-2</v>
      </c>
      <c r="E168" s="74">
        <v>1.5991471215351716E-2</v>
      </c>
    </row>
    <row r="169" spans="2:5" hidden="1" outlineLevel="1">
      <c r="B169" s="63" t="s">
        <v>84</v>
      </c>
      <c r="C169" s="74">
        <v>5.4545454545454453E-2</v>
      </c>
      <c r="D169" s="74">
        <v>-6.1224489795918324E-2</v>
      </c>
      <c r="E169" s="74">
        <v>-8.8836245188039786E-4</v>
      </c>
    </row>
    <row r="170" spans="2:5" hidden="1" outlineLevel="1">
      <c r="B170" s="63" t="s">
        <v>83</v>
      </c>
      <c r="C170" s="74">
        <v>-5.7314629258517047E-2</v>
      </c>
      <c r="D170" s="74">
        <v>-0.18702953097857555</v>
      </c>
      <c r="E170" s="74">
        <v>-0.11037423022264325</v>
      </c>
    </row>
    <row r="171" spans="2:5" hidden="1" outlineLevel="1">
      <c r="B171" s="63" t="s">
        <v>82</v>
      </c>
      <c r="C171" s="74">
        <v>-0.11428571428571432</v>
      </c>
      <c r="D171" s="74">
        <v>-0.14722753346080308</v>
      </c>
      <c r="E171" s="74">
        <v>-0.13019390581717449</v>
      </c>
    </row>
    <row r="172" spans="2:5" hidden="1" outlineLevel="1">
      <c r="B172" s="63" t="s">
        <v>81</v>
      </c>
      <c r="C172" s="74">
        <v>0.2503052503052503</v>
      </c>
      <c r="D172" s="74">
        <v>-5.4637865311308764E-2</v>
      </c>
      <c r="E172" s="74">
        <v>0.10087173100871727</v>
      </c>
    </row>
    <row r="173" spans="2:5" hidden="1" outlineLevel="1">
      <c r="B173" s="63" t="s">
        <v>80</v>
      </c>
      <c r="C173" s="74">
        <v>0.16098144823459015</v>
      </c>
      <c r="D173" s="74">
        <v>-1.2277470841006721E-2</v>
      </c>
      <c r="E173" s="74">
        <v>7.5454545454545441E-2</v>
      </c>
    </row>
    <row r="174" spans="2:5" hidden="1" outlineLevel="1">
      <c r="B174" s="63" t="s">
        <v>79</v>
      </c>
      <c r="C174" s="74">
        <v>0.1248527679623086</v>
      </c>
      <c r="D174" s="74">
        <v>-0.23445732349841941</v>
      </c>
      <c r="E174" s="74">
        <v>-6.4794215795328181E-2</v>
      </c>
    </row>
    <row r="175" spans="2:5" collapsed="1">
      <c r="B175" s="105">
        <v>1999</v>
      </c>
      <c r="C175" s="113">
        <v>4.9431889648232863E-2</v>
      </c>
      <c r="D175" s="113">
        <v>-0.16091263884719309</v>
      </c>
      <c r="E175" s="113">
        <v>-5.4549694708276752E-2</v>
      </c>
    </row>
    <row r="176" spans="2:5" hidden="1" outlineLevel="1">
      <c r="B176" s="63" t="s">
        <v>90</v>
      </c>
      <c r="C176" s="74">
        <v>5.6024558710667582E-2</v>
      </c>
      <c r="D176" s="74">
        <v>-1.8995929443690662E-2</v>
      </c>
      <c r="E176" s="74">
        <v>1.6204537270435804E-2</v>
      </c>
    </row>
    <row r="177" spans="2:5" hidden="1" outlineLevel="1">
      <c r="B177" s="63" t="s">
        <v>89</v>
      </c>
      <c r="C177" s="74">
        <v>0.15501222493887523</v>
      </c>
      <c r="D177" s="74">
        <v>0.11552729199788025</v>
      </c>
      <c r="E177" s="74">
        <v>0.13606307222787395</v>
      </c>
    </row>
    <row r="178" spans="2:5" hidden="1" outlineLevel="1">
      <c r="B178" s="63" t="s">
        <v>88</v>
      </c>
      <c r="C178" s="74">
        <v>1.5950069348127593E-2</v>
      </c>
      <c r="D178" s="74">
        <v>0.3821752265861027</v>
      </c>
      <c r="E178" s="74">
        <v>0.16529774127310071</v>
      </c>
    </row>
    <row r="179" spans="2:5" hidden="1" outlineLevel="1">
      <c r="B179" s="63" t="s">
        <v>87</v>
      </c>
      <c r="C179" s="74">
        <v>6.8532267275842607E-3</v>
      </c>
      <c r="D179" s="74">
        <v>0.30916552667578667</v>
      </c>
      <c r="E179" s="74">
        <v>0.14441332088390912</v>
      </c>
    </row>
    <row r="180" spans="2:5" hidden="1" outlineLevel="1">
      <c r="B180" s="63" t="s">
        <v>86</v>
      </c>
      <c r="C180" s="74">
        <v>-1.6162669447341016E-2</v>
      </c>
      <c r="D180" s="74">
        <v>0.11104651162790691</v>
      </c>
      <c r="E180" s="74">
        <v>4.3980208905992413E-2</v>
      </c>
    </row>
    <row r="181" spans="2:5" hidden="1" outlineLevel="1">
      <c r="B181" s="63" t="s">
        <v>85</v>
      </c>
      <c r="C181" s="74">
        <v>0.13337053571428581</v>
      </c>
      <c r="D181" s="74">
        <v>0.30024449877750614</v>
      </c>
      <c r="E181" s="74">
        <v>0.22230909564764145</v>
      </c>
    </row>
    <row r="182" spans="2:5" hidden="1" outlineLevel="1">
      <c r="B182" s="63" t="s">
        <v>84</v>
      </c>
      <c r="C182" s="74">
        <v>0.15107913669064743</v>
      </c>
      <c r="D182" s="74">
        <v>0.37969283276450505</v>
      </c>
      <c r="E182" s="74">
        <v>0.25027767493520914</v>
      </c>
    </row>
    <row r="183" spans="2:5" hidden="1" outlineLevel="1">
      <c r="B183" s="63" t="s">
        <v>83</v>
      </c>
      <c r="C183" s="74">
        <v>0.65231788079470188</v>
      </c>
      <c r="D183" s="74">
        <v>0.14446653412856203</v>
      </c>
      <c r="E183" s="74">
        <v>0.39847631666114602</v>
      </c>
    </row>
    <row r="184" spans="2:5" hidden="1" outlineLevel="1">
      <c r="B184" s="63" t="s">
        <v>82</v>
      </c>
      <c r="C184" s="74">
        <v>0.48442677269715051</v>
      </c>
      <c r="D184" s="74">
        <v>0.2587244283995187</v>
      </c>
      <c r="E184" s="74">
        <v>0.36613055818353835</v>
      </c>
    </row>
    <row r="185" spans="2:5" hidden="1" outlineLevel="1">
      <c r="B185" s="63" t="s">
        <v>81</v>
      </c>
      <c r="C185" s="74">
        <v>-0.21813842482100243</v>
      </c>
      <c r="D185" s="74">
        <v>-0.18865979381443299</v>
      </c>
      <c r="E185" s="74">
        <v>-0.20396530359355636</v>
      </c>
    </row>
    <row r="186" spans="2:5" hidden="1" outlineLevel="1">
      <c r="B186" s="63" t="s">
        <v>80</v>
      </c>
      <c r="C186" s="74">
        <v>-8.8379705400981945E-2</v>
      </c>
      <c r="D186" s="74">
        <v>0</v>
      </c>
      <c r="E186" s="74">
        <v>-4.6793760831889131E-2</v>
      </c>
    </row>
    <row r="187" spans="2:5" hidden="1" outlineLevel="1">
      <c r="B187" s="63" t="s">
        <v>79</v>
      </c>
      <c r="C187" s="74">
        <v>-6.5492570170610942E-2</v>
      </c>
      <c r="D187" s="74">
        <v>-1.6070502851218249E-2</v>
      </c>
      <c r="E187" s="74">
        <v>-4.0042712226374788E-2</v>
      </c>
    </row>
    <row r="188" spans="2:5" collapsed="1">
      <c r="B188" s="105">
        <v>1998</v>
      </c>
      <c r="C188" s="113">
        <v>8.4826707905030441E-2</v>
      </c>
      <c r="D188" s="113">
        <v>0.14215037962282628</v>
      </c>
      <c r="E188" s="113">
        <v>0.11242659371241248</v>
      </c>
    </row>
    <row r="189" spans="2:5" hidden="1" outlineLevel="1">
      <c r="B189" s="63" t="s">
        <v>90</v>
      </c>
      <c r="C189" s="74">
        <v>-0.3905519176800748</v>
      </c>
      <c r="D189" s="74">
        <v>-0.11418269230769229</v>
      </c>
      <c r="E189" s="74">
        <v>-0.26959495002630196</v>
      </c>
    </row>
    <row r="190" spans="2:5" hidden="1" outlineLevel="1">
      <c r="B190" s="63" t="s">
        <v>89</v>
      </c>
      <c r="C190" s="74">
        <v>4.4433094994892786E-2</v>
      </c>
      <c r="D190" s="74">
        <v>-0.20446880269814505</v>
      </c>
      <c r="E190" s="74">
        <v>-9.1916859122401884E-2</v>
      </c>
    </row>
    <row r="191" spans="2:5" hidden="1" outlineLevel="1">
      <c r="B191" s="63" t="s">
        <v>88</v>
      </c>
      <c r="C191" s="74">
        <v>0.27272727272727271</v>
      </c>
      <c r="D191" s="74">
        <v>-5.9659090909090939E-2</v>
      </c>
      <c r="E191" s="74">
        <v>0.11238008222932838</v>
      </c>
    </row>
    <row r="192" spans="2:5" hidden="1" outlineLevel="1">
      <c r="B192" s="63" t="s">
        <v>87</v>
      </c>
      <c r="C192" s="74">
        <v>4.9760191846522694E-2</v>
      </c>
      <c r="D192" s="74">
        <v>-0.12297540491901615</v>
      </c>
      <c r="E192" s="74">
        <v>-3.6581709145427244E-2</v>
      </c>
    </row>
    <row r="193" spans="2:5" hidden="1" outlineLevel="1">
      <c r="B193" s="63" t="s">
        <v>86</v>
      </c>
      <c r="C193" s="74">
        <v>0.65202411714039621</v>
      </c>
      <c r="D193" s="74">
        <v>8.7231352718078359E-2</v>
      </c>
      <c r="E193" s="74">
        <v>0.32628508931826472</v>
      </c>
    </row>
    <row r="194" spans="2:5" hidden="1" outlineLevel="1">
      <c r="B194" s="63" t="s">
        <v>85</v>
      </c>
      <c r="C194" s="74">
        <v>0.15167095115681239</v>
      </c>
      <c r="D194" s="74">
        <v>0.14182021217197094</v>
      </c>
      <c r="E194" s="74">
        <v>0.14639976097998209</v>
      </c>
    </row>
    <row r="195" spans="2:5" hidden="1" outlineLevel="1">
      <c r="B195" s="63" t="s">
        <v>84</v>
      </c>
      <c r="C195" s="74">
        <v>0.46737044145873319</v>
      </c>
      <c r="D195" s="74">
        <v>-0.23648208469055376</v>
      </c>
      <c r="E195" s="74">
        <v>4.8117966627861941E-2</v>
      </c>
    </row>
    <row r="196" spans="2:5" hidden="1" outlineLevel="1">
      <c r="B196" s="63" t="s">
        <v>83</v>
      </c>
      <c r="C196" s="74">
        <v>-2.3285899094437235E-2</v>
      </c>
      <c r="D196" s="74">
        <v>1.6161616161616266E-2</v>
      </c>
      <c r="E196" s="74">
        <v>-3.9590894094357898E-3</v>
      </c>
    </row>
    <row r="197" spans="2:5" hidden="1" outlineLevel="1">
      <c r="B197" s="63" t="s">
        <v>82</v>
      </c>
      <c r="C197" s="74">
        <v>-0.19904458598726116</v>
      </c>
      <c r="D197" s="74">
        <v>-0.23019916628068549</v>
      </c>
      <c r="E197" s="74">
        <v>-0.21568142468464013</v>
      </c>
    </row>
    <row r="198" spans="2:5" hidden="1" outlineLevel="1">
      <c r="B198" s="63" t="s">
        <v>81</v>
      </c>
      <c r="C198" s="74">
        <v>0.25224148236700539</v>
      </c>
      <c r="D198" s="74">
        <v>-7.7946768060836447E-2</v>
      </c>
      <c r="E198" s="74">
        <v>6.8308181096107923E-2</v>
      </c>
    </row>
    <row r="199" spans="2:5" hidden="1" outlineLevel="1">
      <c r="B199" s="63" t="s">
        <v>80</v>
      </c>
      <c r="C199" s="74">
        <v>0.21310390469887497</v>
      </c>
      <c r="D199" s="74">
        <v>-8.6371284352215416E-2</v>
      </c>
      <c r="E199" s="74">
        <v>5.1001821493624755E-2</v>
      </c>
    </row>
    <row r="200" spans="2:5" hidden="1" outlineLevel="1">
      <c r="B200" s="63" t="s">
        <v>79</v>
      </c>
      <c r="C200" s="74">
        <v>8.8675853804673466E-2</v>
      </c>
      <c r="D200" s="74">
        <v>9.1063348416289491E-2</v>
      </c>
      <c r="E200" s="74">
        <v>8.9903986034332251E-2</v>
      </c>
    </row>
    <row r="201" spans="2:5" collapsed="1">
      <c r="B201" s="105">
        <v>1997</v>
      </c>
      <c r="C201" s="113">
        <v>9.5356715823037064E-2</v>
      </c>
      <c r="D201" s="113">
        <v>-7.2972482063391131E-2</v>
      </c>
      <c r="E201" s="113">
        <v>7.2932009312491886E-3</v>
      </c>
    </row>
    <row r="202" spans="2:5" hidden="1" outlineLevel="1">
      <c r="B202" s="63" t="s">
        <v>90</v>
      </c>
      <c r="C202" s="74">
        <v>0.47143840330350995</v>
      </c>
      <c r="D202" s="74">
        <v>-0.21804511278195493</v>
      </c>
      <c r="E202" s="74">
        <v>6.171460485897784E-2</v>
      </c>
    </row>
    <row r="203" spans="2:5" hidden="1" outlineLevel="1">
      <c r="B203" s="63" t="s">
        <v>89</v>
      </c>
      <c r="C203" s="74">
        <v>-3.9725355566454179E-2</v>
      </c>
      <c r="D203" s="74">
        <v>5.9874888293118822E-2</v>
      </c>
      <c r="E203" s="74">
        <v>1.2391863455693208E-2</v>
      </c>
    </row>
    <row r="204" spans="2:5" hidden="1" outlineLevel="1">
      <c r="B204" s="63" t="s">
        <v>88</v>
      </c>
      <c r="C204" s="74">
        <v>-2.4537236332328849E-2</v>
      </c>
      <c r="D204" s="74">
        <v>-7.8935891844744921E-2</v>
      </c>
      <c r="E204" s="74">
        <v>-5.1559792027729645E-2</v>
      </c>
    </row>
    <row r="205" spans="2:5" hidden="1" outlineLevel="1">
      <c r="B205" s="63" t="s">
        <v>87</v>
      </c>
      <c r="C205" s="74">
        <v>-3.9723661485319472E-2</v>
      </c>
      <c r="D205" s="74">
        <v>-0.1864324060517325</v>
      </c>
      <c r="E205" s="74">
        <v>-0.11912308505018487</v>
      </c>
    </row>
    <row r="206" spans="2:5" hidden="1" outlineLevel="1">
      <c r="B206" s="63" t="s">
        <v>86</v>
      </c>
      <c r="C206" s="74">
        <v>-0.17366548042704621</v>
      </c>
      <c r="D206" s="74">
        <v>0.11251758087201136</v>
      </c>
      <c r="E206" s="74">
        <v>-2.971347718429429E-2</v>
      </c>
    </row>
    <row r="207" spans="2:5" hidden="1" outlineLevel="1">
      <c r="B207" s="63" t="s">
        <v>85</v>
      </c>
      <c r="C207" s="74">
        <v>3.8718291054739673E-2</v>
      </c>
      <c r="D207" s="74">
        <v>-0.1899592944369064</v>
      </c>
      <c r="E207" s="74">
        <v>-9.7600431383122133E-2</v>
      </c>
    </row>
    <row r="208" spans="2:5" hidden="1" outlineLevel="1">
      <c r="B208" s="63" t="s">
        <v>84</v>
      </c>
      <c r="C208" s="74">
        <v>-0.266713581984518</v>
      </c>
      <c r="D208" s="74">
        <v>6.7454798331015198E-2</v>
      </c>
      <c r="E208" s="74">
        <v>-9.8635886673662077E-2</v>
      </c>
    </row>
    <row r="209" spans="2:5" hidden="1" outlineLevel="1">
      <c r="B209" s="63" t="s">
        <v>83</v>
      </c>
      <c r="C209" s="74">
        <v>3.8280725319006059E-2</v>
      </c>
      <c r="D209" s="74">
        <v>4.5774647887323994E-2</v>
      </c>
      <c r="E209" s="74">
        <v>4.1938810587830888E-2</v>
      </c>
    </row>
    <row r="210" spans="2:5" hidden="1" outlineLevel="1">
      <c r="B210" s="63" t="s">
        <v>82</v>
      </c>
      <c r="C210" s="74">
        <v>0.30924252953439879</v>
      </c>
      <c r="D210" s="74">
        <v>1.1241217798594771E-2</v>
      </c>
      <c r="E210" s="74">
        <v>0.13122551762730827</v>
      </c>
    </row>
    <row r="211" spans="2:5" hidden="1" outlineLevel="1">
      <c r="B211" s="63" t="s">
        <v>81</v>
      </c>
      <c r="C211" s="74">
        <v>0.46369203849518814</v>
      </c>
      <c r="D211" s="74">
        <v>0.60979342004590675</v>
      </c>
      <c r="E211" s="74">
        <v>0.54163265306122454</v>
      </c>
    </row>
    <row r="212" spans="2:5" hidden="1" outlineLevel="1">
      <c r="B212" s="63" t="s">
        <v>80</v>
      </c>
      <c r="C212" s="74">
        <v>0.41214953271028043</v>
      </c>
      <c r="D212" s="74">
        <v>0.18629407850964741</v>
      </c>
      <c r="E212" s="74">
        <v>0.280217644772639</v>
      </c>
    </row>
    <row r="213" spans="2:5" hidden="1" outlineLevel="1">
      <c r="B213" s="63" t="s">
        <v>79</v>
      </c>
      <c r="C213" s="74">
        <v>0.24366616989567813</v>
      </c>
      <c r="D213" s="74">
        <v>0.65388213283442465</v>
      </c>
      <c r="E213" s="74">
        <v>0.42554956449605963</v>
      </c>
    </row>
    <row r="214" spans="2:5" collapsed="1">
      <c r="B214" s="105">
        <v>1996</v>
      </c>
      <c r="C214" s="113">
        <v>9.3305735606514562E-2</v>
      </c>
      <c r="D214" s="113">
        <v>3.8136991467496273E-2</v>
      </c>
      <c r="E214" s="113">
        <v>6.3731931668856712E-2</v>
      </c>
    </row>
    <row r="215" spans="2:5" hidden="1" outlineLevel="1">
      <c r="B215" s="63" t="s">
        <v>90</v>
      </c>
      <c r="C215" s="74">
        <v>0.13515625000000009</v>
      </c>
      <c r="D215" s="74">
        <v>0.60968229954614217</v>
      </c>
      <c r="E215" s="74">
        <v>0.37624903920061481</v>
      </c>
    </row>
    <row r="216" spans="2:5" hidden="1" outlineLevel="1">
      <c r="B216" s="63" t="s">
        <v>89</v>
      </c>
      <c r="C216" s="74">
        <v>0.35571808510638303</v>
      </c>
      <c r="D216" s="74">
        <v>1.0974695407685098</v>
      </c>
      <c r="E216" s="74">
        <v>0.66355503695060292</v>
      </c>
    </row>
    <row r="217" spans="2:5" hidden="1" outlineLevel="1">
      <c r="B217" s="63" t="s">
        <v>88</v>
      </c>
      <c r="C217" s="74">
        <v>0.27637362637362628</v>
      </c>
      <c r="D217" s="74">
        <v>8.1093823668081155E-2</v>
      </c>
      <c r="E217" s="74">
        <v>0.17127632580563312</v>
      </c>
    </row>
    <row r="218" spans="2:5" hidden="1" outlineLevel="1">
      <c r="B218" s="63" t="s">
        <v>87</v>
      </c>
      <c r="C218" s="74">
        <v>0.21638655462184864</v>
      </c>
      <c r="D218" s="74">
        <v>0.50440528634361237</v>
      </c>
      <c r="E218" s="74">
        <v>0.35698924731182791</v>
      </c>
    </row>
    <row r="219" spans="2:5" hidden="1" outlineLevel="1">
      <c r="B219" s="63" t="s">
        <v>86</v>
      </c>
      <c r="C219" s="74">
        <v>0.47120418848167533</v>
      </c>
      <c r="D219" s="74">
        <v>-0.17660683265778809</v>
      </c>
      <c r="E219" s="74">
        <v>5.4064131245339375E-2</v>
      </c>
    </row>
    <row r="220" spans="2:5" hidden="1" outlineLevel="1">
      <c r="B220" s="63" t="s">
        <v>85</v>
      </c>
      <c r="C220" s="74">
        <v>4.3902439024390283E-2</v>
      </c>
      <c r="D220" s="74">
        <v>0.15456919060052221</v>
      </c>
      <c r="E220" s="74">
        <v>0.10716417910447751</v>
      </c>
    </row>
    <row r="221" spans="2:5" hidden="1" outlineLevel="1">
      <c r="B221" s="63" t="s">
        <v>84</v>
      </c>
      <c r="C221" s="74">
        <v>0.52631578947368429</v>
      </c>
      <c r="D221" s="74">
        <v>0.26584507042253525</v>
      </c>
      <c r="E221" s="74">
        <v>0.38316400580551524</v>
      </c>
    </row>
    <row r="222" spans="2:5" hidden="1" outlineLevel="1">
      <c r="B222" s="63" t="s">
        <v>83</v>
      </c>
      <c r="C222" s="74">
        <v>0.25972927241962784</v>
      </c>
      <c r="D222" s="74">
        <v>-0.10691823899371067</v>
      </c>
      <c r="E222" s="74">
        <v>4.9422799422799368E-2</v>
      </c>
    </row>
    <row r="223" spans="2:5" hidden="1" outlineLevel="1">
      <c r="B223" s="63" t="s">
        <v>82</v>
      </c>
      <c r="C223" s="74">
        <v>-0.11609336609336607</v>
      </c>
      <c r="D223" s="74">
        <v>9.5433555669574233E-2</v>
      </c>
      <c r="E223" s="74">
        <v>-8.3869164104000138E-4</v>
      </c>
    </row>
    <row r="224" spans="2:5" hidden="1" outlineLevel="1">
      <c r="B224" s="63" t="s">
        <v>81</v>
      </c>
      <c r="C224" s="74">
        <v>0.1194906953966699</v>
      </c>
      <c r="D224" s="74">
        <v>-0.12163978494623651</v>
      </c>
      <c r="E224" s="74">
        <v>-2.3515344758868073E-2</v>
      </c>
    </row>
    <row r="225" spans="2:5" hidden="1" outlineLevel="1">
      <c r="B225" s="63" t="s">
        <v>80</v>
      </c>
      <c r="C225" s="74">
        <v>0.11807732497387669</v>
      </c>
      <c r="D225" s="74">
        <v>-1.1184210526315796E-2</v>
      </c>
      <c r="E225" s="74">
        <v>3.8756560355268421E-2</v>
      </c>
    </row>
    <row r="226" spans="2:5" hidden="1" outlineLevel="1">
      <c r="B226" s="63" t="s">
        <v>79</v>
      </c>
      <c r="C226" s="74">
        <v>0.2483720930232558</v>
      </c>
      <c r="D226" s="74">
        <v>-0.45347648261758688</v>
      </c>
      <c r="E226" s="74">
        <v>-0.20455295282085117</v>
      </c>
    </row>
    <row r="227" spans="2:5" collapsed="1">
      <c r="B227" s="105">
        <v>1995</v>
      </c>
      <c r="C227" s="113">
        <v>0.20655888538380651</v>
      </c>
      <c r="D227" s="113">
        <v>0.10755495222680511</v>
      </c>
      <c r="E227" s="113">
        <v>0.15138642381215628</v>
      </c>
    </row>
    <row r="228" spans="2:5" hidden="1" outlineLevel="1">
      <c r="B228" s="63" t="s">
        <v>90</v>
      </c>
      <c r="C228" s="74">
        <v>-8.3094555873925446E-2</v>
      </c>
      <c r="D228" s="74">
        <v>-0.14929214929214929</v>
      </c>
      <c r="E228" s="74">
        <v>-0.11796610169491528</v>
      </c>
    </row>
    <row r="229" spans="2:5" hidden="1" outlineLevel="1">
      <c r="B229" s="63" t="s">
        <v>89</v>
      </c>
      <c r="C229" s="74">
        <v>0.36851683348498643</v>
      </c>
      <c r="D229" s="74">
        <v>-0.43455219925808164</v>
      </c>
      <c r="E229" s="74">
        <v>-0.13898191560616213</v>
      </c>
    </row>
    <row r="230" spans="2:5" hidden="1" outlineLevel="1">
      <c r="B230" s="63" t="s">
        <v>88</v>
      </c>
      <c r="C230" s="74">
        <v>0.57031924072476281</v>
      </c>
      <c r="D230" s="74">
        <v>-0.15866719555731856</v>
      </c>
      <c r="E230" s="74">
        <v>7.0923913043478226E-2</v>
      </c>
    </row>
    <row r="231" spans="2:5" hidden="1" outlineLevel="1">
      <c r="B231" s="63" t="s">
        <v>87</v>
      </c>
      <c r="C231" s="74">
        <v>0.46161719549641766</v>
      </c>
      <c r="D231" s="74">
        <v>-0.1357868020304569</v>
      </c>
      <c r="E231" s="74">
        <v>9.2831962397179835E-2</v>
      </c>
    </row>
    <row r="232" spans="2:5" hidden="1" outlineLevel="1">
      <c r="B232" s="63" t="s">
        <v>86</v>
      </c>
      <c r="C232" s="74">
        <v>-0.13730803974706418</v>
      </c>
      <c r="D232" s="74">
        <v>0.31330798479087463</v>
      </c>
      <c r="E232" s="74">
        <v>0.10734929810074312</v>
      </c>
    </row>
    <row r="233" spans="2:5" hidden="1" outlineLevel="1">
      <c r="B233" s="63" t="s">
        <v>85</v>
      </c>
      <c r="C233" s="74">
        <v>0.61781285231116123</v>
      </c>
      <c r="D233" s="74">
        <v>-7.6663452266152343E-2</v>
      </c>
      <c r="E233" s="74">
        <v>0.13137453562985479</v>
      </c>
    </row>
    <row r="234" spans="2:5" hidden="1" outlineLevel="1">
      <c r="B234" s="63" t="s">
        <v>84</v>
      </c>
      <c r="C234" s="74">
        <v>0.3772189349112427</v>
      </c>
      <c r="D234" s="74">
        <v>-5.6478405315614655E-2</v>
      </c>
      <c r="E234" s="74">
        <v>9.9468085106382942E-2</v>
      </c>
    </row>
    <row r="235" spans="2:5" hidden="1" outlineLevel="1">
      <c r="B235" s="63" t="s">
        <v>83</v>
      </c>
      <c r="C235" s="74">
        <v>0.20612244897959187</v>
      </c>
      <c r="D235" s="74">
        <v>1.0807374443738027E-2</v>
      </c>
      <c r="E235" s="74">
        <v>8.5781433607520663E-2</v>
      </c>
    </row>
    <row r="236" spans="2:5" hidden="1" outlineLevel="1">
      <c r="B236" s="63" t="s">
        <v>82</v>
      </c>
      <c r="C236" s="74">
        <v>1.2517289073305671</v>
      </c>
      <c r="D236" s="74">
        <v>0.1532544378698224</v>
      </c>
      <c r="E236" s="74">
        <v>0.48238707003729786</v>
      </c>
    </row>
    <row r="237" spans="2:5" hidden="1" outlineLevel="1">
      <c r="B237" s="63" t="s">
        <v>81</v>
      </c>
      <c r="C237" s="74">
        <v>5.6935817805382927E-2</v>
      </c>
      <c r="D237" s="74">
        <v>-4.2471042471042497E-2</v>
      </c>
      <c r="E237" s="74">
        <v>-4.3650793650793496E-3</v>
      </c>
    </row>
    <row r="238" spans="2:5" hidden="1" outlineLevel="1">
      <c r="B238" s="63" t="s">
        <v>80</v>
      </c>
      <c r="C238" s="74">
        <v>-0.16052631578947374</v>
      </c>
      <c r="D238" s="74">
        <v>0.12011790714812087</v>
      </c>
      <c r="E238" s="74">
        <v>-8.0096115338406104E-3</v>
      </c>
    </row>
    <row r="239" spans="2:5" hidden="1" outlineLevel="1">
      <c r="B239" s="63" t="s">
        <v>79</v>
      </c>
      <c r="C239" s="74">
        <v>0.14727854855923161</v>
      </c>
      <c r="D239" s="74">
        <v>0.13919627256843325</v>
      </c>
      <c r="E239" s="74">
        <v>0.14204973624717399</v>
      </c>
    </row>
    <row r="240" spans="2:5" collapsed="1">
      <c r="B240" s="105">
        <v>1994</v>
      </c>
      <c r="C240" s="113">
        <v>0.26305304225118298</v>
      </c>
      <c r="D240" s="113">
        <v>-4.3402257516731546E-2</v>
      </c>
      <c r="E240" s="113">
        <v>7.1720352988867697E-2</v>
      </c>
    </row>
    <row r="241" spans="2:5" hidden="1" outlineLevel="1">
      <c r="B241" s="63" t="s">
        <v>90</v>
      </c>
      <c r="C241" s="74">
        <v>0.26106594399277316</v>
      </c>
      <c r="D241" s="74">
        <v>4.8582995951417018E-2</v>
      </c>
      <c r="E241" s="74">
        <v>0.13943607570490535</v>
      </c>
    </row>
    <row r="242" spans="2:5" hidden="1" outlineLevel="1">
      <c r="B242" s="63" t="s">
        <v>89</v>
      </c>
      <c r="C242" s="74">
        <v>-9.7701149425287404E-2</v>
      </c>
      <c r="D242" s="74">
        <v>5.5369127516778471E-2</v>
      </c>
      <c r="E242" s="74">
        <v>-6.6533599467730742E-3</v>
      </c>
    </row>
    <row r="243" spans="2:5" hidden="1" outlineLevel="1">
      <c r="B243" s="63" t="s">
        <v>88</v>
      </c>
      <c r="C243" s="74">
        <v>-0.11996962794229304</v>
      </c>
      <c r="D243" s="74">
        <v>0.13558558558558564</v>
      </c>
      <c r="E243" s="74">
        <v>4.0429742719819028E-2</v>
      </c>
    </row>
    <row r="244" spans="2:5" hidden="1" outlineLevel="1">
      <c r="B244" s="63" t="s">
        <v>87</v>
      </c>
      <c r="C244" s="74">
        <v>-6.1037639877924432E-3</v>
      </c>
      <c r="D244" s="74">
        <v>-0.13072255929398791</v>
      </c>
      <c r="E244" s="74">
        <v>-8.6909871244635228E-2</v>
      </c>
    </row>
    <row r="245" spans="2:5" hidden="1" outlineLevel="1">
      <c r="B245" s="63" t="s">
        <v>86</v>
      </c>
      <c r="C245" s="74">
        <v>0.52269601100412655</v>
      </c>
      <c r="D245" s="74">
        <v>-0.17761100687929954</v>
      </c>
      <c r="E245" s="74">
        <v>4.1272570937231245E-2</v>
      </c>
    </row>
    <row r="246" spans="2:5" hidden="1" outlineLevel="1">
      <c r="B246" s="63" t="s">
        <v>85</v>
      </c>
      <c r="C246" s="74">
        <v>-6.8277310924369727E-2</v>
      </c>
      <c r="D246" s="74">
        <v>-0.14825462012320334</v>
      </c>
      <c r="E246" s="74">
        <v>-0.12577502214348979</v>
      </c>
    </row>
    <row r="247" spans="2:5" hidden="1" outlineLevel="1">
      <c r="B247" s="63" t="s">
        <v>84</v>
      </c>
      <c r="C247" s="74">
        <v>-0.28916929547844372</v>
      </c>
      <c r="D247" s="74">
        <v>-0.1418389166072701</v>
      </c>
      <c r="E247" s="74">
        <v>-0.20135938827527611</v>
      </c>
    </row>
    <row r="248" spans="2:5" hidden="1" outlineLevel="1">
      <c r="B248" s="63" t="s">
        <v>83</v>
      </c>
      <c r="C248" s="74">
        <v>5.2631578947368363E-2</v>
      </c>
      <c r="D248" s="74">
        <v>0.34674657534246567</v>
      </c>
      <c r="E248" s="74">
        <v>0.2162934730824202</v>
      </c>
    </row>
    <row r="249" spans="2:5" hidden="1" outlineLevel="1">
      <c r="B249" s="63" t="s">
        <v>82</v>
      </c>
      <c r="C249" s="74">
        <v>-0.35388739946380698</v>
      </c>
      <c r="D249" s="74">
        <v>-4.7887323943662019E-2</v>
      </c>
      <c r="E249" s="74">
        <v>-0.16620594333102967</v>
      </c>
    </row>
    <row r="250" spans="2:5" hidden="1" outlineLevel="1">
      <c r="B250" s="63" t="s">
        <v>81</v>
      </c>
      <c r="C250" s="74">
        <v>-0.11213235294117652</v>
      </c>
      <c r="D250" s="74">
        <v>0.27586206896551735</v>
      </c>
      <c r="E250" s="74">
        <v>9.2801387684301906E-2</v>
      </c>
    </row>
    <row r="251" spans="2:5" hidden="1" outlineLevel="1">
      <c r="B251" s="63" t="s">
        <v>80</v>
      </c>
      <c r="C251" s="74">
        <v>0.13095238095238093</v>
      </c>
      <c r="D251" s="74">
        <v>-0.13290734824281147</v>
      </c>
      <c r="E251" s="74">
        <v>-2.9537504858142216E-2</v>
      </c>
    </row>
    <row r="252" spans="2:5" hidden="1" outlineLevel="1">
      <c r="B252" s="63" t="s">
        <v>79</v>
      </c>
      <c r="C252" s="74">
        <v>0.16978776529338324</v>
      </c>
      <c r="D252" s="74">
        <v>0.31168831168831179</v>
      </c>
      <c r="E252" s="74">
        <v>0.25781990521327014</v>
      </c>
    </row>
    <row r="253" spans="2:5" collapsed="1">
      <c r="B253" s="105">
        <v>1993</v>
      </c>
      <c r="C253" s="113">
        <v>-1.2702835600721163E-2</v>
      </c>
      <c r="D253" s="113">
        <v>1.2490518331226275E-2</v>
      </c>
      <c r="E253" s="113">
        <v>2.8770678925478244E-3</v>
      </c>
    </row>
    <row r="254" spans="2:5" hidden="1" outlineLevel="1">
      <c r="B254" s="63" t="s">
        <v>90</v>
      </c>
      <c r="C254" s="74">
        <v>-0.39934888768312538</v>
      </c>
      <c r="D254" s="74">
        <v>-0.10830324909747291</v>
      </c>
      <c r="E254" s="74">
        <v>-0.2613409415121255</v>
      </c>
    </row>
    <row r="255" spans="2:5" hidden="1" outlineLevel="1">
      <c r="B255" s="63" t="s">
        <v>89</v>
      </c>
      <c r="C255" s="74">
        <v>-4.8437500000000022E-2</v>
      </c>
      <c r="D255" s="74">
        <v>0.29097472924187717</v>
      </c>
      <c r="E255" s="74">
        <v>0.12795497185741089</v>
      </c>
    </row>
    <row r="256" spans="2:5" hidden="1" outlineLevel="1">
      <c r="B256" s="63" t="s">
        <v>88</v>
      </c>
      <c r="C256" s="74">
        <v>2.0930232558139528E-2</v>
      </c>
      <c r="D256" s="74">
        <v>0.13323124042879031</v>
      </c>
      <c r="E256" s="74">
        <v>8.8642659279778435E-2</v>
      </c>
    </row>
    <row r="257" spans="2:5" hidden="1" outlineLevel="1">
      <c r="B257" s="63" t="s">
        <v>87</v>
      </c>
      <c r="C257" s="74">
        <v>-7.0888468809073735E-2</v>
      </c>
      <c r="D257" s="74">
        <v>0.14965123652504753</v>
      </c>
      <c r="E257" s="74">
        <v>6.110056925996199E-2</v>
      </c>
    </row>
    <row r="258" spans="2:5" hidden="1" outlineLevel="1">
      <c r="B258" s="63" t="s">
        <v>86</v>
      </c>
      <c r="C258" s="74">
        <v>-0.38127659574468087</v>
      </c>
      <c r="D258" s="74">
        <v>1.2974137931034484</v>
      </c>
      <c r="E258" s="74">
        <v>0.24318546231961524</v>
      </c>
    </row>
    <row r="259" spans="2:5" hidden="1" outlineLevel="1">
      <c r="B259" s="63" t="s">
        <v>85</v>
      </c>
      <c r="C259" s="74">
        <v>3.8167938931297662E-2</v>
      </c>
      <c r="D259" s="74">
        <v>1.3102466793168879</v>
      </c>
      <c r="E259" s="74">
        <v>0.71841704718417043</v>
      </c>
    </row>
    <row r="260" spans="2:5" hidden="1" outlineLevel="1">
      <c r="B260" s="63" t="s">
        <v>84</v>
      </c>
      <c r="C260" s="74">
        <v>3.9344262295081922E-2</v>
      </c>
      <c r="D260" s="74">
        <v>0.3026926648096564</v>
      </c>
      <c r="E260" s="74">
        <v>0.18172690763052213</v>
      </c>
    </row>
    <row r="261" spans="2:5" hidden="1" outlineLevel="1">
      <c r="B261" s="63" t="s">
        <v>83</v>
      </c>
      <c r="C261" s="74">
        <v>-0.14665444546287809</v>
      </c>
      <c r="D261" s="74">
        <v>-0.16091954022988508</v>
      </c>
      <c r="E261" s="74">
        <v>-0.15465163109142166</v>
      </c>
    </row>
    <row r="262" spans="2:5" hidden="1" outlineLevel="1">
      <c r="B262" s="63" t="s">
        <v>82</v>
      </c>
      <c r="C262" s="74">
        <v>0.23646408839778998</v>
      </c>
      <c r="D262" s="74">
        <v>0.42341619887730553</v>
      </c>
      <c r="E262" s="74">
        <v>0.34479553903345717</v>
      </c>
    </row>
    <row r="263" spans="2:5" hidden="1" outlineLevel="1">
      <c r="B263" s="63" t="s">
        <v>81</v>
      </c>
      <c r="C263" s="74">
        <v>1.6822429906542036E-2</v>
      </c>
      <c r="D263" s="74">
        <v>0.10226244343891411</v>
      </c>
      <c r="E263" s="74">
        <v>6.0229885057471177E-2</v>
      </c>
    </row>
    <row r="264" spans="2:5" hidden="1" outlineLevel="1">
      <c r="B264" s="63" t="s">
        <v>80</v>
      </c>
      <c r="C264" s="74">
        <v>-6.8965517241379448E-3</v>
      </c>
      <c r="D264" s="74">
        <v>0.80507497116493654</v>
      </c>
      <c r="E264" s="74">
        <v>0.36716259298618481</v>
      </c>
    </row>
    <row r="265" spans="2:5" hidden="1" outlineLevel="1">
      <c r="B265" s="63" t="s">
        <v>79</v>
      </c>
      <c r="C265" s="74">
        <v>-0.1387096774193548</v>
      </c>
      <c r="D265" s="74">
        <v>0.45283018867924518</v>
      </c>
      <c r="E265" s="74">
        <v>0.15237575095576195</v>
      </c>
    </row>
    <row r="266" spans="2:5" collapsed="1">
      <c r="B266" s="105">
        <v>1992</v>
      </c>
      <c r="C266" s="113">
        <v>-9.5411075691304026E-2</v>
      </c>
      <c r="D266" s="113">
        <v>0.32522450073716658</v>
      </c>
      <c r="E266" s="113">
        <v>0.12551476540776463</v>
      </c>
    </row>
    <row r="267" spans="2:5" hidden="1" outlineLevel="1">
      <c r="B267" s="63" t="s">
        <v>90</v>
      </c>
      <c r="C267" s="74">
        <v>0.66185752930568076</v>
      </c>
      <c r="D267" s="74">
        <v>1.0048250904704461</v>
      </c>
      <c r="E267" s="74">
        <v>0.80856553147574828</v>
      </c>
    </row>
    <row r="268" spans="2:5" hidden="1" outlineLevel="1">
      <c r="B268" s="63" t="s">
        <v>89</v>
      </c>
      <c r="C268" s="74">
        <v>0.2512218963831867</v>
      </c>
      <c r="D268" s="74">
        <v>0.54403567447045709</v>
      </c>
      <c r="E268" s="74">
        <v>0.38802083333333326</v>
      </c>
    </row>
    <row r="269" spans="2:5" hidden="1" outlineLevel="1">
      <c r="B269" s="63" t="s">
        <v>88</v>
      </c>
      <c r="C269" s="74">
        <v>0.66023166023166024</v>
      </c>
      <c r="D269" s="74">
        <v>1.5083226632522408</v>
      </c>
      <c r="E269" s="74">
        <v>1.0853658536585367</v>
      </c>
    </row>
    <row r="270" spans="2:5" hidden="1" outlineLevel="1">
      <c r="B270" s="63" t="s">
        <v>87</v>
      </c>
      <c r="C270" s="74">
        <v>-3.7664783427495685E-3</v>
      </c>
      <c r="D270" s="74">
        <v>0.38091068301225928</v>
      </c>
      <c r="E270" s="74">
        <v>0.19555353901996364</v>
      </c>
    </row>
    <row r="271" spans="2:5" hidden="1" outlineLevel="1">
      <c r="B271" s="63" t="s">
        <v>86</v>
      </c>
      <c r="C271" s="74">
        <v>0.81327160493827155</v>
      </c>
      <c r="D271" s="74">
        <v>0.49356223175965663</v>
      </c>
      <c r="E271" s="74">
        <v>0.67953321364452424</v>
      </c>
    </row>
    <row r="272" spans="2:5" hidden="1" outlineLevel="1">
      <c r="B272" s="63" t="s">
        <v>85</v>
      </c>
      <c r="C272" s="74">
        <v>-0.23646960865945044</v>
      </c>
      <c r="D272" s="74">
        <v>-0.15477145148356053</v>
      </c>
      <c r="E272" s="74">
        <v>-0.19485294117647056</v>
      </c>
    </row>
    <row r="273" spans="2:5" hidden="1" outlineLevel="1">
      <c r="B273" s="63" t="s">
        <v>84</v>
      </c>
      <c r="C273" s="74">
        <v>-0.24815119145439601</v>
      </c>
      <c r="D273" s="74">
        <v>-6.8339100346020754E-2</v>
      </c>
      <c r="E273" s="74">
        <v>-0.16055625790139061</v>
      </c>
    </row>
    <row r="274" spans="2:5" hidden="1" outlineLevel="1">
      <c r="B274" s="63" t="s">
        <v>83</v>
      </c>
      <c r="C274" s="74">
        <v>1.3940520446096727E-2</v>
      </c>
      <c r="D274" s="74">
        <v>2.0526315789473686</v>
      </c>
      <c r="E274" s="74">
        <v>0.62075718015665804</v>
      </c>
    </row>
    <row r="275" spans="2:5" hidden="1" outlineLevel="1">
      <c r="B275" s="63" t="s">
        <v>82</v>
      </c>
      <c r="C275" s="74">
        <v>7.6099881093935728E-2</v>
      </c>
      <c r="D275" s="74">
        <v>0.38709677419354849</v>
      </c>
      <c r="E275" s="74">
        <v>0.23678160919540225</v>
      </c>
    </row>
    <row r="276" spans="2:5" hidden="1" outlineLevel="1">
      <c r="B276" s="63" t="s">
        <v>81</v>
      </c>
      <c r="C276" s="74">
        <v>-0.14262820512820518</v>
      </c>
      <c r="D276" s="74">
        <v>0.28339140534262475</v>
      </c>
      <c r="E276" s="74">
        <v>3.1294452347083945E-2</v>
      </c>
    </row>
    <row r="277" spans="2:5" hidden="1" outlineLevel="1">
      <c r="B277" s="63" t="s">
        <v>80</v>
      </c>
      <c r="C277" s="74">
        <v>-9.5365418894830634E-2</v>
      </c>
      <c r="D277" s="74">
        <v>0.27499999999999991</v>
      </c>
      <c r="E277" s="74">
        <v>4.4395116537180979E-2</v>
      </c>
    </row>
    <row r="278" spans="2:5" hidden="1" outlineLevel="1">
      <c r="B278" s="63" t="s">
        <v>79</v>
      </c>
      <c r="C278" s="74">
        <v>-0.38815789473684215</v>
      </c>
      <c r="D278" s="74">
        <v>0.34678624813153958</v>
      </c>
      <c r="E278" s="74">
        <v>-0.16354499771585196</v>
      </c>
    </row>
    <row r="279" spans="2:5" collapsed="1">
      <c r="B279" s="105">
        <v>1991</v>
      </c>
      <c r="C279" s="113">
        <v>5.0218000622858971E-2</v>
      </c>
      <c r="D279" s="113">
        <v>0.47991669146087479</v>
      </c>
      <c r="E279" s="113">
        <v>0.2391939634492084</v>
      </c>
    </row>
    <row r="280" spans="2:5" hidden="1" outlineLevel="1">
      <c r="B280" s="63" t="s">
        <v>90</v>
      </c>
      <c r="C280" s="74">
        <v>-0.22932592077831826</v>
      </c>
      <c r="D280" s="74">
        <v>-6.5388951521984207E-2</v>
      </c>
      <c r="E280" s="74">
        <v>-0.16680997420464316</v>
      </c>
    </row>
    <row r="281" spans="2:5" hidden="1" outlineLevel="1">
      <c r="B281" s="63" t="s">
        <v>89</v>
      </c>
      <c r="C281" s="74">
        <v>-0.10888501742160284</v>
      </c>
      <c r="D281" s="74">
        <v>0.13257575757575757</v>
      </c>
      <c r="E281" s="74">
        <v>-1.0309278350515427E-2</v>
      </c>
    </row>
    <row r="282" spans="2:5" hidden="1" outlineLevel="1">
      <c r="B282" s="63" t="s">
        <v>88</v>
      </c>
      <c r="C282" s="74">
        <v>-0.23898139079333991</v>
      </c>
      <c r="D282" s="74">
        <v>6.9863013698630239E-2</v>
      </c>
      <c r="E282" s="74">
        <v>-0.11022272986864645</v>
      </c>
    </row>
    <row r="283" spans="2:5" hidden="1" outlineLevel="1">
      <c r="B283" s="63" t="s">
        <v>87</v>
      </c>
      <c r="C283" s="74">
        <v>0.50212164073550203</v>
      </c>
      <c r="D283" s="74">
        <v>4.866850321395777E-2</v>
      </c>
      <c r="E283" s="74">
        <v>0.22717149220489974</v>
      </c>
    </row>
    <row r="284" spans="2:5" hidden="1" outlineLevel="1">
      <c r="B284" s="63" t="s">
        <v>86</v>
      </c>
      <c r="C284" s="74">
        <v>-0.20295202952029523</v>
      </c>
      <c r="D284" s="74">
        <v>-0.59158632778264675</v>
      </c>
      <c r="E284" s="74">
        <v>-0.4298874104401228</v>
      </c>
    </row>
    <row r="285" spans="2:5" hidden="1" outlineLevel="1">
      <c r="B285" s="63" t="s">
        <v>85</v>
      </c>
      <c r="C285" s="74">
        <v>0.2858672376873661</v>
      </c>
      <c r="D285" s="74">
        <v>3.2180209171359664E-3</v>
      </c>
      <c r="E285" s="74">
        <v>0.12448323380799264</v>
      </c>
    </row>
    <row r="286" spans="2:5" hidden="1" outlineLevel="1">
      <c r="B286" s="63" t="s">
        <v>84</v>
      </c>
      <c r="C286" s="74">
        <v>0.46980676328502424</v>
      </c>
      <c r="D286" s="74">
        <v>1.160747663551402</v>
      </c>
      <c r="E286" s="74">
        <v>0.74101247248716073</v>
      </c>
    </row>
    <row r="287" spans="2:5" hidden="1" outlineLevel="1">
      <c r="B287" s="63" t="s">
        <v>83</v>
      </c>
      <c r="C287" s="74">
        <v>0.56168359941944845</v>
      </c>
      <c r="D287" s="74">
        <v>0.9570815450643777</v>
      </c>
      <c r="E287" s="74">
        <v>0.66160520607375273</v>
      </c>
    </row>
    <row r="288" spans="2:5" hidden="1" outlineLevel="1">
      <c r="B288" s="63" t="s">
        <v>82</v>
      </c>
      <c r="C288" s="74">
        <v>-0.27374784110535411</v>
      </c>
      <c r="D288" s="74">
        <v>-7.2239422084623306E-2</v>
      </c>
      <c r="E288" s="74">
        <v>-0.18194640338504942</v>
      </c>
    </row>
    <row r="289" spans="2:5" hidden="1" outlineLevel="1">
      <c r="B289" s="63" t="s">
        <v>81</v>
      </c>
      <c r="C289" s="74">
        <v>4.08673894912428E-2</v>
      </c>
      <c r="D289" s="74">
        <v>0.23175965665236054</v>
      </c>
      <c r="E289" s="74">
        <v>0.11116965226554276</v>
      </c>
    </row>
    <row r="290" spans="2:5" hidden="1" outlineLevel="1">
      <c r="B290" s="63" t="s">
        <v>80</v>
      </c>
      <c r="C290" s="74">
        <v>-0.17073170731707321</v>
      </c>
      <c r="D290" s="74">
        <v>-3.9548022598870025E-2</v>
      </c>
      <c r="E290" s="74">
        <v>-0.12566715186802524</v>
      </c>
    </row>
    <row r="291" spans="2:5" hidden="1" outlineLevel="1">
      <c r="B291" s="63" t="s">
        <v>79</v>
      </c>
      <c r="C291" s="74">
        <v>0.39834406623735052</v>
      </c>
      <c r="D291" s="74">
        <v>-0.37242026266416506</v>
      </c>
      <c r="E291" s="74">
        <v>1.6720854621458336E-2</v>
      </c>
    </row>
    <row r="292" spans="2:5" collapsed="1">
      <c r="B292" s="105">
        <v>1990</v>
      </c>
      <c r="C292" s="113">
        <v>3.7815126050420256E-2</v>
      </c>
      <c r="D292" s="113">
        <v>-8.9179548156959054E-4</v>
      </c>
      <c r="E292" s="113">
        <v>2.0429054655510148E-2</v>
      </c>
    </row>
    <row r="293" spans="2:5" hidden="1" outlineLevel="1">
      <c r="B293" s="63" t="s">
        <v>90</v>
      </c>
      <c r="C293" s="74">
        <v>0.81691919191919182</v>
      </c>
      <c r="D293" s="74">
        <v>9.2364532019704404E-2</v>
      </c>
      <c r="E293" s="74">
        <v>0.45012468827930174</v>
      </c>
    </row>
    <row r="294" spans="2:5" hidden="1" outlineLevel="1">
      <c r="B294" s="63" t="s">
        <v>89</v>
      </c>
      <c r="C294" s="74">
        <v>0.30158730158730163</v>
      </c>
      <c r="D294" s="74">
        <v>-8.6505190311418678E-2</v>
      </c>
      <c r="E294" s="74">
        <v>0.10920526014865639</v>
      </c>
    </row>
    <row r="295" spans="2:5" hidden="1" outlineLevel="1">
      <c r="B295" s="63" t="s">
        <v>88</v>
      </c>
      <c r="C295" s="74">
        <v>0.11220043572984739</v>
      </c>
      <c r="D295" s="74">
        <v>-0.14519906323185017</v>
      </c>
      <c r="E295" s="74">
        <v>-1.1851015801354392E-2</v>
      </c>
    </row>
    <row r="296" spans="2:5" hidden="1" outlineLevel="1">
      <c r="B296" s="63" t="s">
        <v>87</v>
      </c>
      <c r="C296" s="74">
        <v>-0.25735294117647056</v>
      </c>
      <c r="D296" s="74">
        <v>1.2593360995850622</v>
      </c>
      <c r="E296" s="74">
        <v>0.25244072524407257</v>
      </c>
    </row>
    <row r="297" spans="2:5" hidden="1" outlineLevel="1">
      <c r="B297" s="63" t="s">
        <v>86</v>
      </c>
      <c r="C297" s="74">
        <v>0.1386554621848739</v>
      </c>
      <c r="D297" s="74">
        <v>0.91122278056951433</v>
      </c>
      <c r="E297" s="74">
        <v>0.49046529366895508</v>
      </c>
    </row>
    <row r="298" spans="2:5" hidden="1" outlineLevel="1">
      <c r="B298" s="63" t="s">
        <v>85</v>
      </c>
      <c r="C298" s="74">
        <v>-1.684210526315788E-2</v>
      </c>
      <c r="D298" s="74">
        <v>2.4054794520547946</v>
      </c>
      <c r="E298" s="74">
        <v>0.65551330798479079</v>
      </c>
    </row>
    <row r="299" spans="2:5" hidden="1" outlineLevel="1">
      <c r="B299" s="63" t="s">
        <v>84</v>
      </c>
      <c r="C299" s="74">
        <v>-8.3056478405315604E-2</v>
      </c>
      <c r="D299" s="74">
        <v>0.6212121212121211</v>
      </c>
      <c r="E299" s="74">
        <v>0.10543390105433903</v>
      </c>
    </row>
    <row r="300" spans="2:5" hidden="1" outlineLevel="1">
      <c r="B300" s="63" t="s">
        <v>83</v>
      </c>
      <c r="C300" s="74">
        <v>-0.32583170254403127</v>
      </c>
      <c r="D300" s="74">
        <v>-0.45939675174013916</v>
      </c>
      <c r="E300" s="74">
        <v>-0.36545079146593251</v>
      </c>
    </row>
    <row r="301" spans="2:5" hidden="1" outlineLevel="1">
      <c r="B301" s="63" t="s">
        <v>82</v>
      </c>
      <c r="C301" s="74">
        <v>2.2065313327449321E-2</v>
      </c>
      <c r="D301" s="74">
        <v>1.3576642335766422</v>
      </c>
      <c r="E301" s="74">
        <v>0.37759067357512954</v>
      </c>
    </row>
    <row r="302" spans="2:5" hidden="1" outlineLevel="1">
      <c r="B302" s="63" t="s">
        <v>81</v>
      </c>
      <c r="C302" s="74">
        <v>0.25945378151260501</v>
      </c>
      <c r="D302" s="74">
        <v>0.106012658227848</v>
      </c>
      <c r="E302" s="74">
        <v>0.19823232323232332</v>
      </c>
    </row>
    <row r="303" spans="2:5" hidden="1" outlineLevel="1">
      <c r="B303" s="63" t="s">
        <v>80</v>
      </c>
      <c r="C303" s="74">
        <v>0.26448598130841128</v>
      </c>
      <c r="D303" s="74">
        <v>0.61643835616438358</v>
      </c>
      <c r="E303" s="74">
        <v>0.36671087533156488</v>
      </c>
    </row>
    <row r="304" spans="2:5" hidden="1" outlineLevel="1">
      <c r="B304" s="63" t="s">
        <v>79</v>
      </c>
      <c r="C304" s="74">
        <v>-2.0720720720720731E-2</v>
      </c>
      <c r="D304" s="74">
        <v>0.78260869565217384</v>
      </c>
      <c r="E304" s="74">
        <v>0.26053864168618257</v>
      </c>
    </row>
    <row r="305" spans="2:5" collapsed="1">
      <c r="B305" s="105">
        <v>1989</v>
      </c>
      <c r="C305" s="113">
        <v>8.5804527110019402E-2</v>
      </c>
      <c r="D305" s="113">
        <v>0.48041660554496102</v>
      </c>
      <c r="E305" s="113">
        <v>0.23348888278891033</v>
      </c>
    </row>
    <row r="306" spans="2:5" hidden="1" outlineLevel="1">
      <c r="B306" s="63" t="s">
        <v>90</v>
      </c>
      <c r="C306" s="74">
        <v>-0.34219269102990035</v>
      </c>
      <c r="D306" s="74">
        <v>-0.14164904862579286</v>
      </c>
      <c r="E306" s="74">
        <v>-0.25395348837209297</v>
      </c>
    </row>
    <row r="307" spans="2:5" hidden="1" outlineLevel="1">
      <c r="B307" s="63" t="s">
        <v>89</v>
      </c>
      <c r="C307" s="74">
        <v>-0.28870967741935483</v>
      </c>
      <c r="D307" s="74">
        <v>1.3058510638297873</v>
      </c>
      <c r="E307" s="74">
        <v>8.230198019801982E-2</v>
      </c>
    </row>
    <row r="308" spans="2:5" hidden="1" outlineLevel="1">
      <c r="B308" s="63" t="s">
        <v>88</v>
      </c>
      <c r="C308" s="74">
        <v>0.12362301101591178</v>
      </c>
      <c r="D308" s="74">
        <v>0.34488188976377954</v>
      </c>
      <c r="E308" s="74">
        <v>0.22038567493112948</v>
      </c>
    </row>
    <row r="309" spans="2:5" hidden="1" outlineLevel="1">
      <c r="B309" s="63" t="s">
        <v>87</v>
      </c>
      <c r="C309" s="74">
        <v>-0.21646090534979423</v>
      </c>
      <c r="D309" s="74">
        <v>-0.21753246753246758</v>
      </c>
      <c r="E309" s="74">
        <v>-0.21682140906608416</v>
      </c>
    </row>
    <row r="310" spans="2:5" hidden="1" outlineLevel="1">
      <c r="B310" s="63" t="s">
        <v>86</v>
      </c>
      <c r="C310" s="74">
        <v>-0.1590106007067138</v>
      </c>
      <c r="D310" s="74">
        <v>0.27837259100642409</v>
      </c>
      <c r="E310" s="74">
        <v>-3.7993920972644313E-3</v>
      </c>
    </row>
    <row r="311" spans="2:5" hidden="1" outlineLevel="1">
      <c r="B311" s="63" t="s">
        <v>85</v>
      </c>
      <c r="C311" s="74">
        <v>0.20405576679340931</v>
      </c>
      <c r="D311" s="74">
        <v>-0.51846965699208436</v>
      </c>
      <c r="E311" s="74">
        <v>-0.14996767937944411</v>
      </c>
    </row>
    <row r="312" spans="2:5" hidden="1" outlineLevel="1">
      <c r="B312" s="63" t="s">
        <v>84</v>
      </c>
      <c r="C312" s="74">
        <v>0.37442922374429233</v>
      </c>
      <c r="D312" s="74">
        <v>-0.30232558139534882</v>
      </c>
      <c r="E312" s="74">
        <v>9.1150442477876181E-2</v>
      </c>
    </row>
    <row r="313" spans="2:5" hidden="1" outlineLevel="1">
      <c r="B313" s="63" t="s">
        <v>83</v>
      </c>
      <c r="C313" s="74">
        <v>0.10010764262647998</v>
      </c>
      <c r="D313" s="74">
        <v>8.5642317380352662E-2</v>
      </c>
      <c r="E313" s="74">
        <v>9.5776772247360586E-2</v>
      </c>
    </row>
    <row r="314" spans="2:5" hidden="1" outlineLevel="1">
      <c r="B314" s="63" t="s">
        <v>82</v>
      </c>
      <c r="C314" s="74">
        <v>0.13413413413413422</v>
      </c>
      <c r="D314" s="74">
        <v>-9.6385542168674343E-3</v>
      </c>
      <c r="E314" s="74">
        <v>9.1937765205091893E-2</v>
      </c>
    </row>
    <row r="315" spans="2:5" hidden="1" outlineLevel="1">
      <c r="B315" s="63" t="s">
        <v>81</v>
      </c>
      <c r="C315" s="74">
        <v>-0.22914979757085019</v>
      </c>
      <c r="D315" s="74">
        <v>0.46635730858468682</v>
      </c>
      <c r="E315" s="74">
        <v>-4.9219687875150075E-2</v>
      </c>
    </row>
    <row r="316" spans="2:5" hidden="1" outlineLevel="1">
      <c r="B316" s="63" t="s">
        <v>80</v>
      </c>
      <c r="C316" s="74">
        <v>6.1507936507936511E-2</v>
      </c>
      <c r="D316" s="74">
        <v>0.2407932011331444</v>
      </c>
      <c r="E316" s="74">
        <v>0.1080088170462894</v>
      </c>
    </row>
    <row r="317" spans="2:5" hidden="1" outlineLevel="1">
      <c r="B317" s="63" t="s">
        <v>79</v>
      </c>
      <c r="C317" s="74">
        <v>-0.12252964426877466</v>
      </c>
      <c r="D317" s="74">
        <v>0.28051391862955022</v>
      </c>
      <c r="E317" s="74">
        <v>-1.3856812933025431E-2</v>
      </c>
    </row>
    <row r="318" spans="2:5" collapsed="1">
      <c r="B318" s="105">
        <v>1988</v>
      </c>
      <c r="C318" s="113">
        <v>-6.6273449660031125E-2</v>
      </c>
      <c r="D318" s="113">
        <v>7.6255131038837964E-2</v>
      </c>
      <c r="E318" s="113">
        <v>-1.7582654657246066E-2</v>
      </c>
    </row>
    <row r="319" spans="2:5" hidden="1" outlineLevel="1">
      <c r="B319" s="63" t="s">
        <v>90</v>
      </c>
      <c r="C319" s="74">
        <v>-0.12879884225759763</v>
      </c>
      <c r="D319" s="74">
        <v>0.8919999999999999</v>
      </c>
      <c r="E319" s="74">
        <v>0.14240170031880983</v>
      </c>
    </row>
    <row r="320" spans="2:5" hidden="1" outlineLevel="1">
      <c r="B320" s="63" t="s">
        <v>89</v>
      </c>
      <c r="C320" s="74">
        <v>-0.15818058384249833</v>
      </c>
      <c r="D320" s="74">
        <v>-0.15124153498871329</v>
      </c>
      <c r="E320" s="74">
        <v>-0.1565762004175365</v>
      </c>
    </row>
    <row r="321" spans="2:5" hidden="1" outlineLevel="1">
      <c r="B321" s="63" t="s">
        <v>88</v>
      </c>
      <c r="C321" s="74">
        <v>-0.24211502782931349</v>
      </c>
      <c r="D321" s="74">
        <v>-4.0785498489426031E-2</v>
      </c>
      <c r="E321" s="74">
        <v>-0.16551724137931034</v>
      </c>
    </row>
    <row r="322" spans="2:5" hidden="1" outlineLevel="1">
      <c r="B322" s="63" t="s">
        <v>87</v>
      </c>
      <c r="C322" s="74">
        <v>0.50557620817843874</v>
      </c>
      <c r="D322" s="74">
        <v>0.193798449612403</v>
      </c>
      <c r="E322" s="74">
        <v>0.38397581254724122</v>
      </c>
    </row>
    <row r="323" spans="2:5" hidden="1" outlineLevel="1">
      <c r="B323" s="63" t="s">
        <v>86</v>
      </c>
      <c r="C323" s="74">
        <v>0.1098039215686275</v>
      </c>
      <c r="D323" s="74">
        <v>-2.3012552301255207E-2</v>
      </c>
      <c r="E323" s="74">
        <v>5.8728881737731387E-2</v>
      </c>
    </row>
    <row r="324" spans="2:5" hidden="1" outlineLevel="1">
      <c r="B324" s="63" t="s">
        <v>85</v>
      </c>
      <c r="C324" s="74">
        <v>-1.375000000000004E-2</v>
      </c>
      <c r="D324" s="74">
        <v>1.1595441595441596</v>
      </c>
      <c r="E324" s="74">
        <v>0.34404865334491741</v>
      </c>
    </row>
    <row r="325" spans="2:5" hidden="1" outlineLevel="1">
      <c r="B325" s="63" t="s">
        <v>84</v>
      </c>
      <c r="C325" s="74">
        <v>4.2857142857142927E-2</v>
      </c>
      <c r="D325" s="74">
        <v>0.55592105263157898</v>
      </c>
      <c r="E325" s="74">
        <v>0.20985010706638119</v>
      </c>
    </row>
    <row r="326" spans="2:5" hidden="1" outlineLevel="1">
      <c r="B326" s="63" t="s">
        <v>83</v>
      </c>
      <c r="C326" s="74">
        <v>-7.2854291417165706E-2</v>
      </c>
      <c r="D326" s="74">
        <v>-0.10585585585585588</v>
      </c>
      <c r="E326" s="74">
        <v>-8.2987551867219955E-2</v>
      </c>
    </row>
    <row r="327" spans="2:5" hidden="1" outlineLevel="1">
      <c r="B327" s="63" t="s">
        <v>82</v>
      </c>
      <c r="C327" s="74">
        <v>-9.7560975609756073E-2</v>
      </c>
      <c r="D327" s="74">
        <v>0.4928057553956835</v>
      </c>
      <c r="E327" s="74">
        <v>2.0938628158844841E-2</v>
      </c>
    </row>
    <row r="328" spans="2:5" hidden="1" outlineLevel="1">
      <c r="B328" s="63" t="s">
        <v>81</v>
      </c>
      <c r="C328" s="74">
        <v>0.10366398570151913</v>
      </c>
      <c r="D328" s="74">
        <v>1.4628571428571431</v>
      </c>
      <c r="E328" s="74">
        <v>0.2874806800618237</v>
      </c>
    </row>
    <row r="329" spans="2:5" hidden="1" outlineLevel="1">
      <c r="B329" s="63" t="s">
        <v>80</v>
      </c>
      <c r="C329" s="74">
        <v>0.16262975778546718</v>
      </c>
      <c r="D329" s="74">
        <v>1.8239999999999998</v>
      </c>
      <c r="E329" s="74">
        <v>0.37197580645161299</v>
      </c>
    </row>
    <row r="330" spans="2:5" hidden="1" outlineLevel="1">
      <c r="B330" s="63" t="s">
        <v>79</v>
      </c>
      <c r="C330" s="74">
        <v>0.27008032128514059</v>
      </c>
      <c r="D330" s="74">
        <v>2.1554054054054053</v>
      </c>
      <c r="E330" s="74">
        <v>0.51398601398601396</v>
      </c>
    </row>
    <row r="331" spans="2:5" collapsed="1">
      <c r="B331" s="105">
        <v>1987</v>
      </c>
      <c r="C331" s="113">
        <v>1.5050723432562751E-2</v>
      </c>
      <c r="D331" s="113">
        <v>0.43173598553345394</v>
      </c>
      <c r="E331" s="113">
        <v>0.12711246200607906</v>
      </c>
    </row>
    <row r="332" spans="2:5" hidden="1" outlineLevel="1">
      <c r="B332" s="63" t="s">
        <v>90</v>
      </c>
      <c r="C332" s="74">
        <v>0.6220657276995305</v>
      </c>
      <c r="D332" s="74">
        <v>2.3112582781456954</v>
      </c>
      <c r="E332" s="74">
        <v>0.87637088733798607</v>
      </c>
    </row>
    <row r="333" spans="2:5" hidden="1" outlineLevel="1">
      <c r="B333" s="63" t="s">
        <v>89</v>
      </c>
      <c r="C333" s="74">
        <v>0.65505617977528097</v>
      </c>
      <c r="D333" s="74">
        <v>0.83057851239669422</v>
      </c>
      <c r="E333" s="74">
        <v>0.69257950530035339</v>
      </c>
    </row>
    <row r="334" spans="2:5" hidden="1" outlineLevel="1">
      <c r="B334" s="63" t="s">
        <v>88</v>
      </c>
      <c r="C334" s="74">
        <v>0.26972909305064774</v>
      </c>
      <c r="D334" s="74">
        <v>4.1317829457364343</v>
      </c>
      <c r="E334" s="74">
        <v>0.77914110429447847</v>
      </c>
    </row>
    <row r="335" spans="2:5" hidden="1" outlineLevel="1">
      <c r="B335" s="63" t="s">
        <v>87</v>
      </c>
      <c r="C335" s="74">
        <v>0.14468085106382977</v>
      </c>
      <c r="D335" s="74">
        <v>4.797752808988764</v>
      </c>
      <c r="E335" s="74">
        <v>0.66624685138539053</v>
      </c>
    </row>
    <row r="336" spans="2:5" hidden="1" outlineLevel="1">
      <c r="B336" s="63" t="s">
        <v>86</v>
      </c>
      <c r="C336" s="74">
        <v>0.229903536977492</v>
      </c>
      <c r="D336" s="74">
        <v>4.1956521739130439</v>
      </c>
      <c r="E336" s="74">
        <v>0.7408963585434174</v>
      </c>
    </row>
    <row r="337" spans="2:5" hidden="1" outlineLevel="1">
      <c r="B337" s="63" t="s">
        <v>85</v>
      </c>
      <c r="C337" s="74">
        <v>0.40105078809106831</v>
      </c>
      <c r="D337" s="74">
        <v>1.6194029850746268</v>
      </c>
      <c r="E337" s="74">
        <v>0.63262411347517733</v>
      </c>
    </row>
    <row r="338" spans="2:5" hidden="1" outlineLevel="1">
      <c r="B338" s="63" t="s">
        <v>84</v>
      </c>
      <c r="C338" s="74">
        <v>-2.777777777777779E-2</v>
      </c>
      <c r="D338" s="74">
        <v>8.2121212121212128</v>
      </c>
      <c r="E338" s="74">
        <v>0.37151248164464024</v>
      </c>
    </row>
    <row r="339" spans="2:5" hidden="1" outlineLevel="1">
      <c r="B339" s="63" t="s">
        <v>83</v>
      </c>
      <c r="C339" s="74">
        <v>0.72758620689655173</v>
      </c>
      <c r="D339" s="74">
        <v>5.253521126760563</v>
      </c>
      <c r="E339" s="74">
        <v>1.2211981566820276</v>
      </c>
    </row>
    <row r="340" spans="2:5" hidden="1" outlineLevel="1">
      <c r="B340" s="63" t="s">
        <v>82</v>
      </c>
      <c r="C340" s="74">
        <v>0.41198979591836737</v>
      </c>
      <c r="D340" s="74">
        <v>2.6578947368421053</v>
      </c>
      <c r="E340" s="74">
        <v>0.61046511627906974</v>
      </c>
    </row>
    <row r="341" spans="2:5" hidden="1" outlineLevel="1">
      <c r="B341" s="63" t="s">
        <v>81</v>
      </c>
      <c r="C341" s="74">
        <v>3.6111111111111205E-2</v>
      </c>
      <c r="D341" s="74">
        <v>0.62037037037037046</v>
      </c>
      <c r="E341" s="74">
        <v>8.9225589225589319E-2</v>
      </c>
    </row>
    <row r="342" spans="2:5" hidden="1" outlineLevel="1">
      <c r="B342" s="63" t="s">
        <v>80</v>
      </c>
      <c r="C342" s="74">
        <v>2.2405660377358583E-2</v>
      </c>
      <c r="D342" s="74">
        <v>0.64473684210526305</v>
      </c>
      <c r="E342" s="74">
        <v>7.3593073593073655E-2</v>
      </c>
    </row>
    <row r="343" spans="2:5" hidden="1" outlineLevel="1">
      <c r="B343" s="63" t="s">
        <v>79</v>
      </c>
      <c r="C343" s="74">
        <v>0.18149466192170816</v>
      </c>
      <c r="D343" s="74">
        <v>0.49494949494949503</v>
      </c>
      <c r="E343" s="74">
        <v>0.21443736730360929</v>
      </c>
    </row>
    <row r="344" spans="2:5" collapsed="1">
      <c r="B344" s="105">
        <v>1986</v>
      </c>
      <c r="C344" s="113">
        <v>0.29702329594478005</v>
      </c>
      <c r="D344" s="113">
        <v>2.4030769230769229</v>
      </c>
      <c r="E344" s="113">
        <v>0.55599697313658725</v>
      </c>
    </row>
    <row r="345" spans="2:5" hidden="1" outlineLevel="1">
      <c r="B345" s="63" t="s">
        <v>90</v>
      </c>
      <c r="C345" s="74">
        <v>-4.4843049327354279E-2</v>
      </c>
      <c r="D345" s="74">
        <v>-0.58055555555555549</v>
      </c>
      <c r="E345" s="74">
        <v>-0.19888178913738019</v>
      </c>
    </row>
    <row r="346" spans="2:5" hidden="1" outlineLevel="1">
      <c r="B346" s="63" t="s">
        <v>89</v>
      </c>
      <c r="C346" s="74">
        <v>0.19784656796769862</v>
      </c>
      <c r="D346" s="74">
        <v>0.79259259259259252</v>
      </c>
      <c r="E346" s="74">
        <v>0.28929384965831439</v>
      </c>
    </row>
    <row r="347" spans="2:5" hidden="1" outlineLevel="1">
      <c r="B347" s="63" t="s">
        <v>88</v>
      </c>
      <c r="C347" s="74">
        <v>0.1791666666666667</v>
      </c>
      <c r="D347" s="74">
        <v>-0.39719626168224298</v>
      </c>
      <c r="E347" s="74">
        <v>4.7109207708779355E-2</v>
      </c>
    </row>
    <row r="348" spans="2:5" hidden="1" outlineLevel="1">
      <c r="B348" s="63" t="s">
        <v>87</v>
      </c>
      <c r="C348" s="74">
        <v>2.8449502133711668E-3</v>
      </c>
      <c r="D348" s="74">
        <v>0.43548387096774199</v>
      </c>
      <c r="E348" s="74">
        <v>3.7908496732026231E-2</v>
      </c>
    </row>
    <row r="349" spans="2:5" hidden="1" outlineLevel="1">
      <c r="B349" s="63" t="s">
        <v>86</v>
      </c>
      <c r="C349" s="74">
        <v>0.36403508771929816</v>
      </c>
      <c r="D349" s="74">
        <v>3.1818181818181817</v>
      </c>
      <c r="E349" s="74">
        <v>0.493723849372385</v>
      </c>
    </row>
    <row r="350" spans="2:5" hidden="1" outlineLevel="1">
      <c r="B350" s="63" t="s">
        <v>85</v>
      </c>
      <c r="C350" s="74">
        <v>-0.24769433465085644</v>
      </c>
      <c r="D350" s="74">
        <v>2.4358974358974357</v>
      </c>
      <c r="E350" s="74">
        <v>-0.11654135338345861</v>
      </c>
    </row>
    <row r="351" spans="2:5" hidden="1" outlineLevel="1">
      <c r="B351" s="63" t="s">
        <v>84</v>
      </c>
      <c r="C351" s="74">
        <v>6.0556464811784005E-2</v>
      </c>
      <c r="D351" s="74">
        <v>0.43478260869565211</v>
      </c>
      <c r="E351" s="74">
        <v>7.4132492113564652E-2</v>
      </c>
    </row>
    <row r="352" spans="2:5" hidden="1" outlineLevel="1">
      <c r="B352" s="63" t="s">
        <v>83</v>
      </c>
      <c r="C352" s="74">
        <v>-0.16305916305916301</v>
      </c>
      <c r="D352" s="74">
        <v>-0.19318181818181823</v>
      </c>
      <c r="E352" s="74">
        <v>-0.16645326504481439</v>
      </c>
    </row>
    <row r="353" spans="2:5" hidden="1" outlineLevel="1">
      <c r="B353" s="63" t="s">
        <v>82</v>
      </c>
      <c r="C353" s="74">
        <v>-0.10297482837528604</v>
      </c>
      <c r="D353" s="74">
        <v>-0.55294117647058827</v>
      </c>
      <c r="E353" s="74">
        <v>-0.17624521072796939</v>
      </c>
    </row>
    <row r="354" spans="2:5" hidden="1" outlineLevel="1">
      <c r="B354" s="63" t="s">
        <v>81</v>
      </c>
      <c r="C354" s="74">
        <v>0.13445378151260501</v>
      </c>
      <c r="D354" s="74">
        <v>-0.25</v>
      </c>
      <c r="E354" s="74">
        <v>8.3941605839416011E-2</v>
      </c>
    </row>
    <row r="355" spans="2:5" hidden="1" outlineLevel="1">
      <c r="B355" s="63" t="s">
        <v>80</v>
      </c>
      <c r="C355" s="74">
        <v>-6.8131868131868112E-2</v>
      </c>
      <c r="D355" s="74">
        <v>-0.32743362831858402</v>
      </c>
      <c r="E355" s="74">
        <v>-9.6774193548387122E-2</v>
      </c>
    </row>
    <row r="356" spans="2:5" hidden="1" outlineLevel="1">
      <c r="B356" s="63" t="s">
        <v>79</v>
      </c>
      <c r="C356" s="74">
        <v>-0.13627049180327866</v>
      </c>
      <c r="D356" s="74">
        <v>-0.18181818181818177</v>
      </c>
      <c r="E356" s="74">
        <v>-0.14129443938012765</v>
      </c>
    </row>
    <row r="357" spans="2:5" collapsed="1">
      <c r="B357" s="105">
        <v>1985</v>
      </c>
      <c r="C357" s="113">
        <v>-1.8301216492625505E-3</v>
      </c>
      <c r="D357" s="113">
        <v>-0.12810194500335348</v>
      </c>
      <c r="E357" s="113">
        <v>-1.9294990723562111E-2</v>
      </c>
    </row>
    <row r="358" spans="2:5" hidden="1" outlineLevel="1">
      <c r="B358" s="63" t="s">
        <v>90</v>
      </c>
      <c r="C358" s="74">
        <v>0.12201257861635217</v>
      </c>
      <c r="D358" s="74">
        <v>7.1818181818181817</v>
      </c>
      <c r="E358" s="74">
        <v>0.49225268176400472</v>
      </c>
    </row>
    <row r="359" spans="2:5" hidden="1" outlineLevel="1">
      <c r="B359" s="63" t="s">
        <v>89</v>
      </c>
      <c r="C359" s="74">
        <v>-9.5006090133982979E-2</v>
      </c>
      <c r="D359" s="74">
        <v>0.39175257731958757</v>
      </c>
      <c r="E359" s="74">
        <v>-4.3572984749455368E-2</v>
      </c>
    </row>
    <row r="360" spans="2:5" hidden="1" outlineLevel="1">
      <c r="B360" s="63" t="s">
        <v>88</v>
      </c>
      <c r="C360" s="74">
        <v>7.7844311377245567E-2</v>
      </c>
      <c r="D360" s="74">
        <v>2.5666666666666669</v>
      </c>
      <c r="E360" s="74">
        <v>0.28296703296703307</v>
      </c>
    </row>
    <row r="361" spans="2:5" hidden="1" outlineLevel="1">
      <c r="B361" s="63" t="s">
        <v>87</v>
      </c>
      <c r="C361" s="74">
        <v>0.44650205761316863</v>
      </c>
      <c r="D361" s="74">
        <v>2.4444444444444446</v>
      </c>
      <c r="E361" s="74">
        <v>0.51785714285714279</v>
      </c>
    </row>
    <row r="362" spans="2:5" hidden="1" outlineLevel="1">
      <c r="B362" s="63" t="s">
        <v>86</v>
      </c>
      <c r="C362" s="74">
        <v>0.12039312039312033</v>
      </c>
      <c r="D362" s="74">
        <v>-0.24137931034482762</v>
      </c>
      <c r="E362" s="74">
        <v>9.6330275229357776E-2</v>
      </c>
    </row>
    <row r="363" spans="2:5" hidden="1" outlineLevel="1">
      <c r="B363" s="63" t="s">
        <v>85</v>
      </c>
      <c r="C363" s="74">
        <v>1.4723127035830621</v>
      </c>
      <c r="D363" s="74">
        <v>1.4375</v>
      </c>
      <c r="E363" s="74">
        <v>1.4705882352941178</v>
      </c>
    </row>
    <row r="364" spans="2:5" hidden="1" outlineLevel="1">
      <c r="B364" s="63" t="s">
        <v>84</v>
      </c>
      <c r="C364" s="74">
        <v>0.57881136950904399</v>
      </c>
      <c r="D364" s="74">
        <v>-0.3783783783783784</v>
      </c>
      <c r="E364" s="74">
        <v>0.49528301886792447</v>
      </c>
    </row>
    <row r="365" spans="2:5" hidden="1" outlineLevel="1">
      <c r="B365" s="63" t="s">
        <v>83</v>
      </c>
      <c r="C365" s="74">
        <v>0.67391304347826098</v>
      </c>
      <c r="D365" s="74">
        <v>-0.13725490196078427</v>
      </c>
      <c r="E365" s="74">
        <v>0.51356589147286824</v>
      </c>
    </row>
    <row r="366" spans="2:5" hidden="1" outlineLevel="1">
      <c r="B366" s="63" t="s">
        <v>82</v>
      </c>
      <c r="C366" s="74">
        <v>0.30059523809523814</v>
      </c>
      <c r="D366" s="74">
        <v>1.8333333333333335</v>
      </c>
      <c r="E366" s="74">
        <v>0.42622950819672134</v>
      </c>
    </row>
    <row r="367" spans="2:5" hidden="1" outlineLevel="1">
      <c r="B367" s="63" t="s">
        <v>81</v>
      </c>
      <c r="C367" s="74">
        <v>5.4263565891472965E-2</v>
      </c>
      <c r="D367" s="74">
        <v>0.14285714285714279</v>
      </c>
      <c r="E367" s="74">
        <v>6.5111758989309987E-2</v>
      </c>
    </row>
    <row r="368" spans="2:5" hidden="1" outlineLevel="1">
      <c r="B368" s="63" t="s">
        <v>80</v>
      </c>
      <c r="C368" s="74">
        <v>0.15923566878980888</v>
      </c>
      <c r="D368" s="74">
        <v>5.2777777777777777</v>
      </c>
      <c r="E368" s="74">
        <v>0.27397260273972601</v>
      </c>
    </row>
    <row r="369" spans="2:5" hidden="1" outlineLevel="1">
      <c r="B369" s="63" t="s">
        <v>79</v>
      </c>
      <c r="C369" s="74">
        <v>0.12055109070034442</v>
      </c>
      <c r="D369" s="74">
        <v>0.51249999999999996</v>
      </c>
      <c r="E369" s="74">
        <v>0.15352260778128279</v>
      </c>
    </row>
    <row r="370" spans="2:5" collapsed="1">
      <c r="B370" s="105">
        <v>1984</v>
      </c>
      <c r="C370" s="113">
        <v>0.23589675359233642</v>
      </c>
      <c r="D370" s="113">
        <v>1.1703056768558953</v>
      </c>
      <c r="E370" s="113">
        <v>0.31415335852736814</v>
      </c>
    </row>
    <row r="371" spans="2:5" hidden="1" outlineLevel="1">
      <c r="B371" s="63" t="s">
        <v>90</v>
      </c>
      <c r="C371" s="74">
        <v>-8.7256027554534987E-2</v>
      </c>
      <c r="D371" s="74">
        <v>0.375</v>
      </c>
      <c r="E371" s="74">
        <v>-7.0874861572535974E-2</v>
      </c>
    </row>
    <row r="372" spans="2:5" hidden="1" outlineLevel="1">
      <c r="B372" s="63" t="s">
        <v>89</v>
      </c>
      <c r="C372" s="74">
        <v>0.23644578313253017</v>
      </c>
      <c r="D372" s="74">
        <v>1.2045454545454546</v>
      </c>
      <c r="E372" s="74">
        <v>0.29661016949152552</v>
      </c>
    </row>
    <row r="373" spans="2:5" hidden="1" outlineLevel="1">
      <c r="B373" s="63" t="s">
        <v>88</v>
      </c>
      <c r="C373" s="74">
        <v>1.0120481927710845</v>
      </c>
      <c r="D373" s="74">
        <v>6.5</v>
      </c>
      <c r="E373" s="74">
        <v>1.1411764705882352</v>
      </c>
    </row>
    <row r="374" spans="2:5" hidden="1" outlineLevel="1">
      <c r="B374" s="63" t="s">
        <v>87</v>
      </c>
      <c r="C374" s="74">
        <v>0.77372262773722622</v>
      </c>
      <c r="D374" s="74">
        <v>-0.4</v>
      </c>
      <c r="E374" s="74">
        <v>0.65789473684210531</v>
      </c>
    </row>
    <row r="375" spans="2:5" hidden="1" outlineLevel="1">
      <c r="B375" s="63" t="s">
        <v>86</v>
      </c>
      <c r="C375" s="74">
        <v>0.83333333333333326</v>
      </c>
      <c r="D375" s="74">
        <v>6.25</v>
      </c>
      <c r="E375" s="74">
        <v>0.92920353982300874</v>
      </c>
    </row>
    <row r="376" spans="2:5" hidden="1" outlineLevel="1">
      <c r="B376" s="63" t="s">
        <v>85</v>
      </c>
      <c r="C376" s="74">
        <v>-1.9169329073482455E-2</v>
      </c>
      <c r="D376" s="74">
        <v>4.333333333333333</v>
      </c>
      <c r="E376" s="74">
        <v>2.2151898734177111E-2</v>
      </c>
    </row>
    <row r="377" spans="2:5" hidden="1" outlineLevel="1">
      <c r="B377" s="63" t="s">
        <v>84</v>
      </c>
      <c r="C377" s="74">
        <v>1.9541984732824429</v>
      </c>
      <c r="D377" s="74">
        <v>3.625</v>
      </c>
      <c r="E377" s="74">
        <v>2.050359712230216</v>
      </c>
    </row>
    <row r="378" spans="2:5" hidden="1" outlineLevel="1">
      <c r="B378" s="63" t="s">
        <v>83</v>
      </c>
      <c r="C378" s="74">
        <v>0.27384615384615385</v>
      </c>
      <c r="D378" s="74" t="s">
        <v>143</v>
      </c>
      <c r="E378" s="74">
        <v>0.58769230769230774</v>
      </c>
    </row>
    <row r="379" spans="2:5" hidden="1" outlineLevel="1">
      <c r="B379" s="63" t="s">
        <v>82</v>
      </c>
      <c r="C379" s="74">
        <v>0.33069306930693076</v>
      </c>
      <c r="D379" s="74">
        <v>29</v>
      </c>
      <c r="E379" s="74">
        <v>0.44378698224852076</v>
      </c>
    </row>
    <row r="380" spans="2:5" hidden="1" outlineLevel="1">
      <c r="B380" s="63" t="s">
        <v>81</v>
      </c>
      <c r="C380" s="74">
        <v>-8.2317073170731669E-2</v>
      </c>
      <c r="D380" s="74">
        <v>41</v>
      </c>
      <c r="E380" s="74">
        <v>4.2553191489361764E-2</v>
      </c>
    </row>
    <row r="381" spans="2:5" hidden="1" outlineLevel="1">
      <c r="B381" s="63" t="s">
        <v>80</v>
      </c>
      <c r="C381" s="74">
        <v>-5.7623049219687861E-2</v>
      </c>
      <c r="D381" s="74">
        <v>-5.2631578947368474E-2</v>
      </c>
      <c r="E381" s="74">
        <v>-5.7511737089201875E-2</v>
      </c>
    </row>
    <row r="382" spans="2:5" hidden="1" outlineLevel="1">
      <c r="B382" s="63" t="s">
        <v>79</v>
      </c>
      <c r="C382" s="74">
        <v>-9.7409326424870435E-2</v>
      </c>
      <c r="D382" s="74">
        <v>1.2222222222222223</v>
      </c>
      <c r="E382" s="74">
        <v>-4.9950049950049924E-2</v>
      </c>
    </row>
    <row r="383" spans="2:5" collapsed="1">
      <c r="B383" s="105">
        <v>1983</v>
      </c>
      <c r="C383" s="113">
        <v>0.1708988939087086</v>
      </c>
      <c r="D383" s="113">
        <v>2.6349206349206349</v>
      </c>
      <c r="E383" s="113">
        <v>0.24137409200968518</v>
      </c>
    </row>
    <row r="384" spans="2:5" hidden="1" outlineLevel="1">
      <c r="B384" s="63" t="s">
        <v>90</v>
      </c>
      <c r="C384" s="74">
        <v>-7.1428571428571397E-2</v>
      </c>
      <c r="D384" s="74">
        <v>-0.95</v>
      </c>
      <c r="E384" s="74">
        <v>-0.42775665399239549</v>
      </c>
    </row>
    <row r="385" spans="2:5" hidden="1" outlineLevel="1">
      <c r="B385" s="63" t="s">
        <v>89</v>
      </c>
      <c r="C385" s="74">
        <v>-0.64010840108401079</v>
      </c>
      <c r="D385" s="74">
        <v>-0.85333333333333328</v>
      </c>
      <c r="E385" s="74">
        <v>-0.66993006993006987</v>
      </c>
    </row>
    <row r="386" spans="2:5" hidden="1" outlineLevel="1">
      <c r="B386" s="63" t="s">
        <v>88</v>
      </c>
      <c r="C386" s="74">
        <v>-0.27510917030567683</v>
      </c>
      <c r="D386" s="74">
        <v>-0.74193548387096775</v>
      </c>
      <c r="E386" s="74">
        <v>-0.30470347648261764</v>
      </c>
    </row>
    <row r="387" spans="2:5" hidden="1" outlineLevel="1">
      <c r="B387" s="63" t="s">
        <v>87</v>
      </c>
      <c r="C387" s="74">
        <v>8.7301587301587213E-2</v>
      </c>
      <c r="D387" s="74" t="s">
        <v>143</v>
      </c>
      <c r="E387" s="74">
        <v>0.20634920634920628</v>
      </c>
    </row>
    <row r="388" spans="2:5" hidden="1" outlineLevel="1">
      <c r="B388" s="63" t="s">
        <v>86</v>
      </c>
      <c r="C388" s="74">
        <v>2.7777777777777679E-2</v>
      </c>
      <c r="D388" s="74">
        <v>-0.89189189189189189</v>
      </c>
      <c r="E388" s="74">
        <v>-0.10671936758893286</v>
      </c>
    </row>
    <row r="389" spans="2:5" hidden="1" outlineLevel="1">
      <c r="B389" s="63" t="s">
        <v>85</v>
      </c>
      <c r="C389" s="74">
        <v>0.64736842105263159</v>
      </c>
      <c r="D389" s="74">
        <v>-0.83333333333333337</v>
      </c>
      <c r="E389" s="74">
        <v>0.51923076923076916</v>
      </c>
    </row>
    <row r="390" spans="2:5" hidden="1" outlineLevel="1">
      <c r="B390" s="63" t="s">
        <v>84</v>
      </c>
      <c r="C390" s="74">
        <v>-0.28021978021978022</v>
      </c>
      <c r="D390" s="74">
        <v>1</v>
      </c>
      <c r="E390" s="74">
        <v>-0.25268817204301075</v>
      </c>
    </row>
    <row r="391" spans="2:5" hidden="1" outlineLevel="1">
      <c r="B391" s="63" t="s">
        <v>83</v>
      </c>
      <c r="C391" s="74">
        <v>-0.1095890410958904</v>
      </c>
      <c r="D391" s="74">
        <v>-1</v>
      </c>
      <c r="E391" s="74">
        <v>-0.13101604278074863</v>
      </c>
    </row>
    <row r="392" spans="2:5" hidden="1" outlineLevel="1">
      <c r="B392" s="63" t="s">
        <v>82</v>
      </c>
      <c r="C392" s="74">
        <v>0.39118457300275478</v>
      </c>
      <c r="D392" s="74">
        <v>-0.92</v>
      </c>
      <c r="E392" s="74">
        <v>0.30670103092783507</v>
      </c>
    </row>
    <row r="393" spans="2:5" hidden="1" outlineLevel="1">
      <c r="B393" s="63" t="s">
        <v>81</v>
      </c>
      <c r="C393" s="74">
        <v>1.0246913580246915</v>
      </c>
      <c r="D393" s="74">
        <v>-0.95454545454545459</v>
      </c>
      <c r="E393" s="74">
        <v>0.78804347826086962</v>
      </c>
    </row>
    <row r="394" spans="2:5" hidden="1" outlineLevel="1">
      <c r="B394" s="63" t="s">
        <v>80</v>
      </c>
      <c r="C394" s="74">
        <v>0.8307692307692307</v>
      </c>
      <c r="D394" s="74">
        <v>-0.79347826086956519</v>
      </c>
      <c r="E394" s="74">
        <v>0.55758683729433267</v>
      </c>
    </row>
    <row r="395" spans="2:5" hidden="1" outlineLevel="1">
      <c r="B395" s="63" t="s">
        <v>79</v>
      </c>
      <c r="C395" s="74">
        <v>0.97745901639344268</v>
      </c>
      <c r="D395" s="74">
        <v>-0.53246753246753253</v>
      </c>
      <c r="E395" s="74">
        <v>0.77168141592920358</v>
      </c>
    </row>
    <row r="396" spans="2:5" collapsed="1">
      <c r="B396" s="105">
        <v>1982</v>
      </c>
      <c r="C396" s="113">
        <v>2.9015710163514008E-2</v>
      </c>
      <c r="D396" s="113">
        <v>-0.8545034642032332</v>
      </c>
      <c r="E396" s="113">
        <v>-0.12325859095130687</v>
      </c>
    </row>
    <row r="397" spans="2:5" hidden="1" outlineLevel="1">
      <c r="B397" s="63" t="s">
        <v>90</v>
      </c>
      <c r="C397" s="74">
        <v>1.1031390134529149</v>
      </c>
      <c r="D397" s="74">
        <v>6.191011235955056</v>
      </c>
      <c r="E397" s="74">
        <v>1.9495327102803737</v>
      </c>
    </row>
    <row r="398" spans="2:5" hidden="1" outlineLevel="1">
      <c r="B398" s="63" t="s">
        <v>89</v>
      </c>
      <c r="C398" s="74">
        <v>3.7922077922077921</v>
      </c>
      <c r="D398" s="74">
        <v>14</v>
      </c>
      <c r="E398" s="74">
        <v>4.2962962962962967</v>
      </c>
    </row>
    <row r="399" spans="2:5" hidden="1" outlineLevel="1">
      <c r="B399" s="63" t="s">
        <v>88</v>
      </c>
      <c r="C399" s="74">
        <v>0.59027777777777768</v>
      </c>
      <c r="D399" s="74">
        <v>1.3846153846153846</v>
      </c>
      <c r="E399" s="74">
        <v>0.62458471760797352</v>
      </c>
    </row>
    <row r="400" spans="2:5" hidden="1" outlineLevel="1">
      <c r="B400" s="63" t="s">
        <v>87</v>
      </c>
      <c r="C400" s="74">
        <v>0.34759358288770059</v>
      </c>
      <c r="D400" s="74">
        <v>-1</v>
      </c>
      <c r="E400" s="74">
        <v>0.18309859154929575</v>
      </c>
    </row>
    <row r="401" spans="2:5" hidden="1" outlineLevel="1">
      <c r="B401" s="63" t="s">
        <v>86</v>
      </c>
      <c r="C401" s="74">
        <v>-0.1428571428571429</v>
      </c>
      <c r="D401" s="74">
        <v>1.0555555555555554</v>
      </c>
      <c r="E401" s="74">
        <v>-6.2962962962962998E-2</v>
      </c>
    </row>
    <row r="402" spans="2:5" hidden="1" outlineLevel="1">
      <c r="B402" s="63" t="s">
        <v>85</v>
      </c>
      <c r="C402" s="74">
        <v>0.13772455089820368</v>
      </c>
      <c r="D402" s="74">
        <v>-0.58139534883720922</v>
      </c>
      <c r="E402" s="74">
        <v>-9.52380952380949E-3</v>
      </c>
    </row>
    <row r="403" spans="2:5" hidden="1" outlineLevel="1">
      <c r="B403" s="63" t="s">
        <v>84</v>
      </c>
      <c r="C403" s="74">
        <v>0.38931297709923673</v>
      </c>
      <c r="D403" s="74">
        <v>-0.77777777777777779</v>
      </c>
      <c r="E403" s="74">
        <v>0.24832214765100669</v>
      </c>
    </row>
    <row r="404" spans="2:5" hidden="1" outlineLevel="1">
      <c r="B404" s="63" t="s">
        <v>83</v>
      </c>
      <c r="C404" s="74">
        <v>0.75480769230769229</v>
      </c>
      <c r="D404" s="74">
        <v>-0.68965517241379315</v>
      </c>
      <c r="E404" s="74">
        <v>0.57805907172995785</v>
      </c>
    </row>
    <row r="405" spans="2:5" hidden="1" outlineLevel="1">
      <c r="B405" s="63" t="s">
        <v>82</v>
      </c>
      <c r="C405" s="74">
        <v>0.77941176470588225</v>
      </c>
      <c r="D405" s="74">
        <v>-0.16666666666666663</v>
      </c>
      <c r="E405" s="74">
        <v>0.65811965811965822</v>
      </c>
    </row>
    <row r="406" spans="2:5" hidden="1" outlineLevel="1">
      <c r="B406" s="63" t="s">
        <v>81</v>
      </c>
      <c r="C406" s="74">
        <v>0.34626038781163437</v>
      </c>
      <c r="D406" s="74">
        <v>-0.46341463414634143</v>
      </c>
      <c r="E406" s="74">
        <v>0.14049586776859502</v>
      </c>
    </row>
    <row r="407" spans="2:5" hidden="1" outlineLevel="1">
      <c r="B407" s="63" t="s">
        <v>80</v>
      </c>
      <c r="C407" s="74">
        <v>4.4150110375276164E-3</v>
      </c>
      <c r="D407" s="74">
        <v>-4.166666666666663E-2</v>
      </c>
      <c r="E407" s="74">
        <v>-3.6429872495445936E-3</v>
      </c>
    </row>
    <row r="408" spans="2:5" hidden="1" outlineLevel="1">
      <c r="B408" s="63" t="s">
        <v>79</v>
      </c>
      <c r="C408" s="74">
        <v>0.36312849162011163</v>
      </c>
      <c r="D408" s="74">
        <v>-0.50322580645161286</v>
      </c>
      <c r="E408" s="74">
        <v>0.10136452241715399</v>
      </c>
    </row>
    <row r="409" spans="2:5" collapsed="1">
      <c r="B409" s="105">
        <v>1981</v>
      </c>
      <c r="C409" s="113">
        <v>0.81337209302325575</v>
      </c>
      <c r="D409" s="113">
        <v>0.96818181818181825</v>
      </c>
      <c r="E409" s="113">
        <v>0.83829268292682935</v>
      </c>
    </row>
    <row r="410" spans="2:5" hidden="1" outlineLevel="1">
      <c r="B410" s="63" t="s">
        <v>90</v>
      </c>
      <c r="C410" s="74">
        <v>0.16145833333333326</v>
      </c>
      <c r="D410" s="74">
        <v>-0.55276381909547734</v>
      </c>
      <c r="E410" s="74">
        <v>-8.2332761578044589E-2</v>
      </c>
    </row>
    <row r="411" spans="2:5" hidden="1" outlineLevel="1">
      <c r="B411" s="63" t="s">
        <v>89</v>
      </c>
      <c r="C411" s="74">
        <v>4.0540540540540571E-2</v>
      </c>
      <c r="D411" s="74">
        <v>-0.86206896551724133</v>
      </c>
      <c r="E411" s="74">
        <v>-0.21359223300970875</v>
      </c>
    </row>
    <row r="412" spans="2:5" hidden="1" outlineLevel="1">
      <c r="B412" s="63" t="s">
        <v>88</v>
      </c>
      <c r="C412" s="74">
        <v>-0.28535980148883378</v>
      </c>
      <c r="D412" s="74">
        <v>-0.89166666666666661</v>
      </c>
      <c r="E412" s="74">
        <v>-0.42447418738049714</v>
      </c>
    </row>
    <row r="413" spans="2:5" hidden="1" outlineLevel="1">
      <c r="B413" s="63" t="s">
        <v>87</v>
      </c>
      <c r="C413" s="74">
        <v>-0.5</v>
      </c>
      <c r="D413" s="74">
        <v>-0.72043010752688175</v>
      </c>
      <c r="E413" s="74">
        <v>-0.54389721627408993</v>
      </c>
    </row>
    <row r="414" spans="2:5" hidden="1" outlineLevel="1">
      <c r="B414" s="63" t="s">
        <v>86</v>
      </c>
      <c r="C414" s="74">
        <v>-0.16279069767441856</v>
      </c>
      <c r="D414" s="74">
        <v>-0.53846153846153844</v>
      </c>
      <c r="E414" s="74">
        <v>-0.20588235294117652</v>
      </c>
    </row>
    <row r="415" spans="2:5" hidden="1" outlineLevel="1">
      <c r="B415" s="63" t="s">
        <v>85</v>
      </c>
      <c r="C415" s="74">
        <v>-0.42611683848797255</v>
      </c>
      <c r="D415" s="74">
        <v>-0.2321428571428571</v>
      </c>
      <c r="E415" s="74">
        <v>-0.39481268011527382</v>
      </c>
    </row>
    <row r="416" spans="2:5" hidden="1" outlineLevel="1">
      <c r="B416" s="63" t="s">
        <v>84</v>
      </c>
      <c r="C416" s="74">
        <v>-0.56187290969899673</v>
      </c>
      <c r="D416" s="74">
        <v>-0.61702127659574468</v>
      </c>
      <c r="E416" s="74">
        <v>-0.56936416184971095</v>
      </c>
    </row>
    <row r="417" spans="2:5" hidden="1" outlineLevel="1">
      <c r="B417" s="63" t="s">
        <v>83</v>
      </c>
      <c r="C417" s="74">
        <v>-0.37349397590361444</v>
      </c>
      <c r="D417" s="74">
        <v>-0.58571428571428563</v>
      </c>
      <c r="E417" s="74">
        <v>-0.41044776119402981</v>
      </c>
    </row>
    <row r="418" spans="2:5" hidden="1" outlineLevel="1">
      <c r="B418" s="63" t="s">
        <v>82</v>
      </c>
      <c r="C418" s="74">
        <v>-0.70218978102189777</v>
      </c>
      <c r="D418" s="74">
        <v>-0.71698113207547176</v>
      </c>
      <c r="E418" s="74">
        <v>-0.70417193426042979</v>
      </c>
    </row>
    <row r="419" spans="2:5" hidden="1" outlineLevel="1">
      <c r="B419" s="63" t="s">
        <v>81</v>
      </c>
      <c r="C419" s="74">
        <v>-0.48648648648648651</v>
      </c>
      <c r="D419" s="74">
        <v>-0.66846361185983827</v>
      </c>
      <c r="E419" s="74">
        <v>-0.54934823091247664</v>
      </c>
    </row>
    <row r="420" spans="2:5" hidden="1" outlineLevel="1">
      <c r="B420" s="63" t="s">
        <v>80</v>
      </c>
      <c r="C420" s="74">
        <v>-0.45223700120918986</v>
      </c>
      <c r="D420" s="74">
        <v>-0.66782006920415227</v>
      </c>
      <c r="E420" s="74">
        <v>-0.50806451612903225</v>
      </c>
    </row>
    <row r="421" spans="2:5" hidden="1" outlineLevel="1">
      <c r="B421" s="63" t="s">
        <v>79</v>
      </c>
      <c r="C421" s="74">
        <v>-0.5875576036866359</v>
      </c>
      <c r="D421" s="74">
        <v>-0.38735177865612647</v>
      </c>
      <c r="E421" s="74">
        <v>-0.5423728813559322</v>
      </c>
    </row>
    <row r="422" spans="2:5" collapsed="1">
      <c r="B422" s="105">
        <v>1980</v>
      </c>
      <c r="C422" s="113">
        <v>-0.41065615898578034</v>
      </c>
      <c r="D422" s="113">
        <v>-0.63087248322147649</v>
      </c>
      <c r="E422" s="113">
        <v>-0.46229508196721314</v>
      </c>
    </row>
    <row r="423" spans="2:5" hidden="1" outlineLevel="1">
      <c r="B423" s="63" t="s">
        <v>90</v>
      </c>
      <c r="C423" s="74">
        <v>-0.2992700729927007</v>
      </c>
      <c r="D423" s="74">
        <v>-0.39696969696969697</v>
      </c>
      <c r="E423" s="74">
        <v>-0.33599088838268798</v>
      </c>
    </row>
    <row r="424" spans="2:5" hidden="1" outlineLevel="1">
      <c r="B424" s="63" t="s">
        <v>89</v>
      </c>
      <c r="C424" s="74">
        <v>-0.4810659186535764</v>
      </c>
      <c r="D424" s="74">
        <v>-0.12650602409638556</v>
      </c>
      <c r="E424" s="74">
        <v>-0.41410693970420931</v>
      </c>
    </row>
    <row r="425" spans="2:5" hidden="1" outlineLevel="1">
      <c r="B425" s="63" t="s">
        <v>88</v>
      </c>
      <c r="C425" s="74">
        <v>-0.33934426229508197</v>
      </c>
      <c r="D425" s="74">
        <v>5.2631578947368363E-2</v>
      </c>
      <c r="E425" s="74">
        <v>-0.27762430939226523</v>
      </c>
    </row>
    <row r="426" spans="2:5" hidden="1" outlineLevel="1">
      <c r="B426" s="63" t="s">
        <v>87</v>
      </c>
      <c r="C426" s="74">
        <v>-6.7331670822942669E-2</v>
      </c>
      <c r="D426" s="74">
        <v>-0.16216216216216217</v>
      </c>
      <c r="E426" s="74">
        <v>-8.7890625E-2</v>
      </c>
    </row>
    <row r="427" spans="2:5" hidden="1" outlineLevel="1">
      <c r="B427" s="63" t="s">
        <v>86</v>
      </c>
      <c r="C427" s="74">
        <v>-0.36631578947368426</v>
      </c>
      <c r="D427" s="74">
        <v>-0.63207547169811318</v>
      </c>
      <c r="E427" s="74">
        <v>-0.41480206540447506</v>
      </c>
    </row>
    <row r="428" spans="2:5" hidden="1" outlineLevel="1">
      <c r="B428" s="63" t="s">
        <v>85</v>
      </c>
      <c r="C428" s="74">
        <v>-0.38736842105263158</v>
      </c>
      <c r="D428" s="74">
        <v>-0.65217391304347827</v>
      </c>
      <c r="E428" s="74">
        <v>-0.45440251572327039</v>
      </c>
    </row>
    <row r="429" spans="2:5" hidden="1" outlineLevel="1">
      <c r="B429" s="63" t="s">
        <v>84</v>
      </c>
      <c r="C429" s="74">
        <v>-0.18306010928961747</v>
      </c>
      <c r="D429" s="74">
        <v>-0.44047619047619047</v>
      </c>
      <c r="E429" s="74">
        <v>-0.23111111111111116</v>
      </c>
    </row>
    <row r="430" spans="2:5" hidden="1" outlineLevel="1">
      <c r="B430" s="63" t="s">
        <v>83</v>
      </c>
      <c r="C430" s="74">
        <v>-0.18627450980392157</v>
      </c>
      <c r="D430" s="74">
        <v>0.18644067796610164</v>
      </c>
      <c r="E430" s="74">
        <v>-0.13918629550321204</v>
      </c>
    </row>
    <row r="431" spans="2:5" hidden="1" outlineLevel="1">
      <c r="B431" s="63" t="s">
        <v>82</v>
      </c>
      <c r="C431" s="74">
        <v>0.14548494983277593</v>
      </c>
      <c r="D431" s="74">
        <v>-3.6363636363636376E-2</v>
      </c>
      <c r="E431" s="74">
        <v>0.11723163841807915</v>
      </c>
    </row>
    <row r="432" spans="2:5" hidden="1" outlineLevel="1">
      <c r="B432" s="63" t="s">
        <v>81</v>
      </c>
      <c r="C432" s="74">
        <v>6.6767830045523446E-2</v>
      </c>
      <c r="D432" s="74">
        <v>1.3481012658227849</v>
      </c>
      <c r="E432" s="74">
        <v>0.31456548347613222</v>
      </c>
    </row>
    <row r="433" spans="2:5" hidden="1" outlineLevel="1">
      <c r="B433" s="63" t="s">
        <v>80</v>
      </c>
      <c r="C433" s="74">
        <v>-0.11361200428724549</v>
      </c>
      <c r="D433" s="74">
        <v>1.5350877192982457</v>
      </c>
      <c r="E433" s="74">
        <v>6.5902578796561695E-2</v>
      </c>
    </row>
    <row r="434" spans="2:5" hidden="1" outlineLevel="1">
      <c r="B434" s="63" t="s">
        <v>79</v>
      </c>
      <c r="C434" s="74">
        <v>-0.23117803365810452</v>
      </c>
      <c r="D434" s="74">
        <v>0.21052631578947367</v>
      </c>
      <c r="E434" s="74">
        <v>-0.16218236173393119</v>
      </c>
    </row>
    <row r="435" spans="2:5" collapsed="1">
      <c r="B435" s="105">
        <v>1979</v>
      </c>
      <c r="C435" s="113">
        <v>-0.20205058099794937</v>
      </c>
      <c r="D435" s="113">
        <v>3.8327526132404088E-2</v>
      </c>
      <c r="E435" s="113">
        <v>-0.15624654199402455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7.4324188646893398E-3</v>
      </c>
      <c r="D7" s="40">
        <v>4.8723902814196279E-3</v>
      </c>
      <c r="E7" s="40">
        <v>6.4292921714022549E-3</v>
      </c>
    </row>
    <row r="8" spans="2:5">
      <c r="B8" s="46">
        <v>2009</v>
      </c>
      <c r="C8" s="74">
        <v>7.5734044297189797E-3</v>
      </c>
      <c r="D8" s="74">
        <v>4.9553370719434995E-3</v>
      </c>
      <c r="E8" s="74">
        <v>6.5022127192805442E-3</v>
      </c>
    </row>
    <row r="9" spans="2:5">
      <c r="B9" s="46">
        <v>2008</v>
      </c>
      <c r="C9" s="74">
        <v>6.4114755502159559E-3</v>
      </c>
      <c r="D9" s="74">
        <v>4.3871106606007204E-3</v>
      </c>
      <c r="E9" s="74">
        <v>5.579776155177108E-3</v>
      </c>
    </row>
    <row r="10" spans="2:5">
      <c r="B10" s="46">
        <v>2007</v>
      </c>
      <c r="C10" s="74">
        <v>5.5792221448227328E-3</v>
      </c>
      <c r="D10" s="74">
        <v>4.0622372319049438E-3</v>
      </c>
      <c r="E10" s="74">
        <v>4.9520874504431324E-3</v>
      </c>
    </row>
    <row r="11" spans="2:5">
      <c r="B11" s="46">
        <v>2006</v>
      </c>
      <c r="C11" s="74">
        <v>5.8391426384606258E-3</v>
      </c>
      <c r="D11" s="74">
        <v>4.1488126365340069E-3</v>
      </c>
      <c r="E11" s="74">
        <v>5.1240017222486901E-3</v>
      </c>
    </row>
    <row r="12" spans="2:5">
      <c r="B12" s="46">
        <v>2005</v>
      </c>
      <c r="C12" s="74">
        <v>4.8055780195393402E-3</v>
      </c>
      <c r="D12" s="74">
        <v>3.6864690619349992E-3</v>
      </c>
      <c r="E12" s="74">
        <v>4.3129477561834823E-3</v>
      </c>
    </row>
    <row r="13" spans="2:5">
      <c r="B13" s="46">
        <v>2004</v>
      </c>
      <c r="C13" s="74">
        <v>5.5689735556233907E-3</v>
      </c>
      <c r="D13" s="74">
        <v>4.1622760567472765E-3</v>
      </c>
      <c r="E13" s="74">
        <v>4.9358280550329476E-3</v>
      </c>
    </row>
    <row r="14" spans="2:5">
      <c r="B14" s="46">
        <v>2003</v>
      </c>
      <c r="C14" s="74">
        <v>6.1766020405018031E-3</v>
      </c>
      <c r="D14" s="74">
        <v>5.4708600807013745E-3</v>
      </c>
      <c r="E14" s="74">
        <v>5.8448310464489306E-3</v>
      </c>
    </row>
    <row r="15" spans="2:5">
      <c r="B15" s="46">
        <v>2002</v>
      </c>
      <c r="C15" s="74">
        <v>7.3020320319102296E-3</v>
      </c>
      <c r="D15" s="74">
        <v>5.0769538101905314E-3</v>
      </c>
      <c r="E15" s="74">
        <v>6.2505240341468411E-3</v>
      </c>
    </row>
    <row r="16" spans="2:5">
      <c r="B16" s="46">
        <v>2001</v>
      </c>
      <c r="C16" s="74">
        <v>7.3928969100494476E-3</v>
      </c>
      <c r="D16" s="74">
        <v>6.2333522877148087E-3</v>
      </c>
      <c r="E16" s="74">
        <v>6.8317076974179916E-3</v>
      </c>
    </row>
    <row r="17" spans="2:5">
      <c r="B17" s="46">
        <v>2000</v>
      </c>
      <c r="C17" s="74">
        <v>8.5150806647966617E-3</v>
      </c>
      <c r="D17" s="74">
        <v>8.8860509027783429E-3</v>
      </c>
      <c r="E17" s="74">
        <v>8.6979499727825732E-3</v>
      </c>
    </row>
    <row r="18" spans="2:5">
      <c r="B18" s="46">
        <v>1999</v>
      </c>
      <c r="C18" s="74">
        <v>1.08162159405873E-2</v>
      </c>
      <c r="D18" s="74">
        <v>8.4053433323910531E-3</v>
      </c>
      <c r="E18" s="74">
        <v>9.6072561443783493E-3</v>
      </c>
    </row>
    <row r="19" spans="2:5">
      <c r="B19" s="46">
        <v>1998</v>
      </c>
      <c r="C19" s="74">
        <v>1.0989861644134171E-2</v>
      </c>
      <c r="D19" s="74">
        <v>1.0613500088077895E-2</v>
      </c>
      <c r="E19" s="74">
        <v>1.0800532699272209E-2</v>
      </c>
    </row>
    <row r="20" spans="2:5">
      <c r="B20" s="46">
        <v>1997</v>
      </c>
      <c r="C20" s="74">
        <v>1.0345379258422736E-2</v>
      </c>
      <c r="D20" s="74">
        <v>9.4637487199717776E-3</v>
      </c>
      <c r="E20" s="74">
        <v>9.9012721667092046E-3</v>
      </c>
    </row>
    <row r="21" spans="2:5">
      <c r="B21" s="46">
        <v>1996</v>
      </c>
      <c r="C21" s="74">
        <v>9.9351335565669545E-3</v>
      </c>
      <c r="D21" s="74">
        <v>1.0460947679585856E-2</v>
      </c>
      <c r="E21" s="74">
        <v>1.0203448433002025E-2</v>
      </c>
    </row>
    <row r="22" spans="2:5">
      <c r="B22" s="46">
        <v>1995</v>
      </c>
      <c r="C22" s="74">
        <v>9.1299880746710596E-3</v>
      </c>
      <c r="D22" s="74">
        <v>1.0227731312440726E-2</v>
      </c>
      <c r="E22" s="74">
        <v>9.6873544185641161E-3</v>
      </c>
    </row>
    <row r="23" spans="2:5">
      <c r="B23" s="46">
        <v>1994</v>
      </c>
      <c r="C23" s="74">
        <v>7.7345488205270534E-3</v>
      </c>
      <c r="D23" s="74">
        <v>9.8717848277682027E-3</v>
      </c>
      <c r="E23" s="74">
        <v>8.7957551888659946E-3</v>
      </c>
    </row>
    <row r="24" spans="2:5">
      <c r="B24" s="46">
        <v>1993</v>
      </c>
      <c r="C24" s="74">
        <v>6.4181487580586474E-3</v>
      </c>
      <c r="D24" s="74">
        <v>1.2120471016686079E-2</v>
      </c>
      <c r="E24" s="74">
        <v>9.0874390786800669E-3</v>
      </c>
    </row>
    <row r="25" spans="2:5">
      <c r="B25" s="46">
        <v>1992</v>
      </c>
      <c r="C25" s="74">
        <v>7.0125066521688657E-3</v>
      </c>
      <c r="D25" s="74">
        <v>1.2604549238372901E-2</v>
      </c>
      <c r="E25" s="74">
        <v>9.6639016087463198E-3</v>
      </c>
    </row>
    <row r="26" spans="2:5">
      <c r="B26" s="46">
        <v>1991</v>
      </c>
      <c r="C26" s="74">
        <v>7.9030935083196623E-3</v>
      </c>
      <c r="D26" s="74">
        <v>1.0537123553105069E-2</v>
      </c>
      <c r="E26" s="74">
        <v>9.0975287357794084E-3</v>
      </c>
    </row>
    <row r="27" spans="2:5">
      <c r="B27" s="46">
        <v>1990</v>
      </c>
      <c r="C27" s="74">
        <v>8.4785537609884873E-3</v>
      </c>
      <c r="D27" s="74">
        <v>8.4110652681313805E-3</v>
      </c>
      <c r="E27" s="74">
        <v>8.4487402433393432E-3</v>
      </c>
    </row>
    <row r="28" spans="2:5">
      <c r="B28" s="46">
        <v>1989</v>
      </c>
      <c r="C28" s="74">
        <v>8.3554608567317969E-3</v>
      </c>
      <c r="D28" s="74">
        <v>8.782494882969687E-3</v>
      </c>
      <c r="E28" s="74">
        <v>8.5420206357395435E-3</v>
      </c>
    </row>
    <row r="29" spans="2:5">
      <c r="B29" s="46">
        <v>1988</v>
      </c>
      <c r="C29" s="74">
        <v>7.7702440148396798E-3</v>
      </c>
      <c r="D29" s="74">
        <v>6.5753303097938372E-3</v>
      </c>
      <c r="E29" s="74">
        <v>7.2754302549256442E-3</v>
      </c>
    </row>
    <row r="30" spans="2:5">
      <c r="B30" s="46">
        <v>1987</v>
      </c>
      <c r="C30" s="74">
        <v>8.6649133828085902E-3</v>
      </c>
      <c r="D30" s="74">
        <v>7.6564532272180019E-3</v>
      </c>
      <c r="E30" s="74">
        <v>8.2918131482101788E-3</v>
      </c>
    </row>
    <row r="31" spans="2:5">
      <c r="B31" s="46">
        <v>1986</v>
      </c>
      <c r="C31" s="74">
        <v>9.6755403370106709E-3</v>
      </c>
      <c r="D31" s="74">
        <v>6.7971815664860848E-3</v>
      </c>
      <c r="E31" s="74">
        <v>8.6863035210947813E-3</v>
      </c>
    </row>
    <row r="32" spans="2:5">
      <c r="B32" s="46">
        <v>1985</v>
      </c>
      <c r="C32" s="74">
        <v>8.0335064453466824E-3</v>
      </c>
      <c r="D32" s="74">
        <v>2.6073475052698506E-3</v>
      </c>
      <c r="E32" s="74">
        <v>6.396584615887272E-3</v>
      </c>
    </row>
    <row r="33" spans="2:7">
      <c r="B33" s="46">
        <v>1984</v>
      </c>
      <c r="C33" s="74">
        <v>8.1024525423418342E-3</v>
      </c>
      <c r="D33" s="74">
        <v>3.1726846955733496E-3</v>
      </c>
      <c r="E33" s="74">
        <v>6.6691743092022237E-3</v>
      </c>
    </row>
    <row r="34" spans="2:7">
      <c r="B34" s="46">
        <v>1983</v>
      </c>
      <c r="C34" s="74">
        <v>6.9590530650943672E-3</v>
      </c>
      <c r="D34" s="74">
        <v>1.5470917152900854E-3</v>
      </c>
      <c r="E34" s="74">
        <v>5.3822245522084965E-3</v>
      </c>
    </row>
    <row r="35" spans="2:7">
      <c r="B35" s="46">
        <v>1982</v>
      </c>
      <c r="C35" s="74">
        <v>6.1465069091946722E-3</v>
      </c>
      <c r="D35" s="74">
        <v>4.552911333858484E-4</v>
      </c>
      <c r="E35" s="74">
        <v>4.5277268454186918E-3</v>
      </c>
    </row>
    <row r="36" spans="2:7">
      <c r="B36" s="46">
        <v>1981</v>
      </c>
      <c r="C36" s="74">
        <v>6.68893452071393E-3</v>
      </c>
      <c r="D36" s="74">
        <v>3.013816224493347E-3</v>
      </c>
      <c r="E36" s="74">
        <v>5.527280727486066E-3</v>
      </c>
    </row>
    <row r="37" spans="2:7">
      <c r="B37" s="46">
        <v>1980</v>
      </c>
      <c r="C37" s="74">
        <v>4.2076885723337136E-3</v>
      </c>
      <c r="D37" s="74">
        <v>1.7742698610692933E-3</v>
      </c>
      <c r="E37" s="74">
        <v>3.4467249807697965E-3</v>
      </c>
    </row>
    <row r="38" spans="2:7">
      <c r="B38" s="46">
        <v>1979</v>
      </c>
      <c r="C38" s="74">
        <v>6.3630110330708698E-3</v>
      </c>
      <c r="D38" s="74">
        <v>4.4090666982304549E-3</v>
      </c>
      <c r="E38" s="74">
        <v>5.7640220703460152E-3</v>
      </c>
    </row>
    <row r="39" spans="2:7">
      <c r="B39" s="46">
        <v>1978</v>
      </c>
      <c r="C39" s="74">
        <v>7.7308338203635344E-3</v>
      </c>
      <c r="D39" s="74">
        <v>4.2605412520350149E-3</v>
      </c>
      <c r="E39" s="74">
        <v>6.6921655675973891E-3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1539</v>
      </c>
      <c r="D9" s="36">
        <v>679</v>
      </c>
      <c r="E9" s="36">
        <v>2218</v>
      </c>
      <c r="F9" s="97">
        <v>226497</v>
      </c>
      <c r="G9" s="97">
        <v>155740</v>
      </c>
      <c r="H9" s="97">
        <v>382237</v>
      </c>
      <c r="I9" s="74">
        <v>6.7947919839997884E-3</v>
      </c>
      <c r="J9" s="74">
        <v>4.3598304867086173E-3</v>
      </c>
      <c r="K9" s="74">
        <v>5.8026826288402221E-3</v>
      </c>
    </row>
    <row r="10" spans="2:11">
      <c r="B10" s="46" t="s">
        <v>59</v>
      </c>
      <c r="C10" s="36">
        <v>1755</v>
      </c>
      <c r="D10" s="36">
        <v>607</v>
      </c>
      <c r="E10" s="36">
        <v>2362</v>
      </c>
      <c r="F10" s="97">
        <v>223216</v>
      </c>
      <c r="G10" s="97">
        <v>146331</v>
      </c>
      <c r="H10" s="97">
        <v>369547</v>
      </c>
      <c r="I10" s="74">
        <v>7.8623396172317391E-3</v>
      </c>
      <c r="J10" s="74">
        <v>4.1481299246229437E-3</v>
      </c>
      <c r="K10" s="74">
        <v>6.3916091863822468E-3</v>
      </c>
    </row>
    <row r="11" spans="2:11">
      <c r="B11" s="46" t="s">
        <v>60</v>
      </c>
      <c r="C11" s="36">
        <v>1615</v>
      </c>
      <c r="D11" s="36">
        <v>700</v>
      </c>
      <c r="E11" s="36">
        <v>2315</v>
      </c>
      <c r="F11" s="97">
        <v>239927</v>
      </c>
      <c r="G11" s="97">
        <v>164434</v>
      </c>
      <c r="H11" s="97">
        <v>404361</v>
      </c>
      <c r="I11" s="74">
        <v>6.7312140776152746E-3</v>
      </c>
      <c r="J11" s="74">
        <v>4.2570271355072556E-3</v>
      </c>
      <c r="K11" s="74">
        <v>5.7250822903296807E-3</v>
      </c>
    </row>
    <row r="12" spans="2:11">
      <c r="B12" s="46" t="s">
        <v>61</v>
      </c>
      <c r="C12" s="36">
        <v>1959</v>
      </c>
      <c r="D12" s="36">
        <v>852</v>
      </c>
      <c r="E12" s="36">
        <v>2811</v>
      </c>
      <c r="F12" s="97">
        <v>258952</v>
      </c>
      <c r="G12" s="97">
        <v>163597</v>
      </c>
      <c r="H12" s="97">
        <v>422549</v>
      </c>
      <c r="I12" s="74">
        <v>7.5651085915536473E-3</v>
      </c>
      <c r="J12" s="74">
        <v>5.2079194606258058E-3</v>
      </c>
      <c r="K12" s="74">
        <v>6.6524829073077918E-3</v>
      </c>
    </row>
    <row r="13" spans="2:11">
      <c r="B13" s="46" t="s">
        <v>62</v>
      </c>
      <c r="C13" s="36">
        <v>1644</v>
      </c>
      <c r="D13" s="36">
        <v>697</v>
      </c>
      <c r="E13" s="36">
        <v>2341</v>
      </c>
      <c r="F13" s="97">
        <v>233329</v>
      </c>
      <c r="G13" s="97">
        <v>127968</v>
      </c>
      <c r="H13" s="97">
        <v>361297</v>
      </c>
      <c r="I13" s="74">
        <v>7.0458451371239747E-3</v>
      </c>
      <c r="J13" s="74">
        <v>5.4466741685421354E-3</v>
      </c>
      <c r="K13" s="74">
        <v>6.4794338176071206E-3</v>
      </c>
    </row>
    <row r="14" spans="2:11">
      <c r="B14" s="46" t="s">
        <v>63</v>
      </c>
      <c r="C14" s="36">
        <v>1372</v>
      </c>
      <c r="D14" s="36">
        <v>580</v>
      </c>
      <c r="E14" s="36">
        <v>1952</v>
      </c>
      <c r="F14" s="97">
        <v>230853</v>
      </c>
      <c r="G14" s="97">
        <v>144090</v>
      </c>
      <c r="H14" s="97">
        <v>374943</v>
      </c>
      <c r="I14" s="74">
        <v>5.9431759604596868E-3</v>
      </c>
      <c r="J14" s="74">
        <v>4.0252619890346307E-3</v>
      </c>
      <c r="K14" s="74">
        <v>5.206124664282304E-3</v>
      </c>
    </row>
    <row r="15" spans="2:11">
      <c r="B15" s="46" t="s">
        <v>64</v>
      </c>
      <c r="C15" s="36">
        <v>2214</v>
      </c>
      <c r="D15" s="36">
        <v>995</v>
      </c>
      <c r="E15" s="36">
        <v>3209</v>
      </c>
      <c r="F15" s="97">
        <v>265054</v>
      </c>
      <c r="G15" s="97">
        <v>186205</v>
      </c>
      <c r="H15" s="97">
        <v>451259</v>
      </c>
      <c r="I15" s="74">
        <v>8.3530148573498237E-3</v>
      </c>
      <c r="J15" s="74">
        <v>5.3435729437985016E-3</v>
      </c>
      <c r="K15" s="74">
        <v>7.1112155103831721E-3</v>
      </c>
    </row>
    <row r="16" spans="2:11">
      <c r="B16" s="46" t="s">
        <v>65</v>
      </c>
      <c r="C16" s="36">
        <v>1401</v>
      </c>
      <c r="D16" s="36">
        <v>464</v>
      </c>
      <c r="E16" s="36">
        <v>1865</v>
      </c>
      <c r="F16" s="97">
        <v>283306</v>
      </c>
      <c r="G16" s="97">
        <v>181892</v>
      </c>
      <c r="H16" s="97">
        <v>465198</v>
      </c>
      <c r="I16" s="74">
        <v>4.9451829470607755E-3</v>
      </c>
      <c r="J16" s="74">
        <v>2.5509643084907527E-3</v>
      </c>
      <c r="K16" s="74">
        <v>4.0090456106862023E-3</v>
      </c>
    </row>
    <row r="17" spans="2:11">
      <c r="B17" s="46" t="s">
        <v>66</v>
      </c>
      <c r="C17" s="36">
        <v>1649</v>
      </c>
      <c r="D17" s="36">
        <v>841</v>
      </c>
      <c r="E17" s="36">
        <v>2490</v>
      </c>
      <c r="F17" s="97">
        <v>230546</v>
      </c>
      <c r="G17" s="97">
        <v>133127</v>
      </c>
      <c r="H17" s="97">
        <v>363673</v>
      </c>
      <c r="I17" s="74">
        <v>7.1525856011381674E-3</v>
      </c>
      <c r="J17" s="74">
        <v>6.3172759845861468E-3</v>
      </c>
      <c r="K17" s="74">
        <v>6.8468101838739751E-3</v>
      </c>
    </row>
    <row r="18" spans="2:11">
      <c r="B18" s="46" t="s">
        <v>67</v>
      </c>
      <c r="C18" s="36">
        <v>2865</v>
      </c>
      <c r="D18" s="36">
        <v>1278</v>
      </c>
      <c r="E18" s="36">
        <v>4143</v>
      </c>
      <c r="F18" s="97">
        <v>269266</v>
      </c>
      <c r="G18" s="97">
        <v>164341</v>
      </c>
      <c r="H18" s="97">
        <v>433607</v>
      </c>
      <c r="I18" s="74">
        <v>1.0640036246685435E-2</v>
      </c>
      <c r="J18" s="74">
        <v>7.7765134689456675E-3</v>
      </c>
      <c r="K18" s="74">
        <v>9.5547350480965475E-3</v>
      </c>
    </row>
    <row r="19" spans="2:11">
      <c r="B19" s="46" t="s">
        <v>68</v>
      </c>
      <c r="C19" s="36">
        <v>2277</v>
      </c>
      <c r="D19" s="36">
        <v>886</v>
      </c>
      <c r="E19" s="36">
        <v>3163</v>
      </c>
      <c r="F19" s="97">
        <v>236808</v>
      </c>
      <c r="G19" s="97">
        <v>159831</v>
      </c>
      <c r="H19" s="97">
        <v>396639</v>
      </c>
      <c r="I19" s="74">
        <v>9.6153846153846159E-3</v>
      </c>
      <c r="J19" s="74">
        <v>5.5433551688971478E-3</v>
      </c>
      <c r="K19" s="74">
        <v>7.9745057848572623E-3</v>
      </c>
    </row>
    <row r="20" spans="2:11">
      <c r="B20" s="46" t="s">
        <v>69</v>
      </c>
      <c r="C20" s="36">
        <v>1548</v>
      </c>
      <c r="D20" s="36">
        <v>645</v>
      </c>
      <c r="E20" s="36">
        <v>2193</v>
      </c>
      <c r="F20" s="97">
        <v>240455</v>
      </c>
      <c r="G20" s="97">
        <v>165560</v>
      </c>
      <c r="H20" s="97">
        <v>406015</v>
      </c>
      <c r="I20" s="74">
        <v>6.4377950136200119E-3</v>
      </c>
      <c r="J20" s="74">
        <v>3.8958685672867842E-3</v>
      </c>
      <c r="K20" s="74">
        <v>5.4012782778961365E-3</v>
      </c>
    </row>
    <row r="21" spans="2:11">
      <c r="B21" s="47" t="s">
        <v>127</v>
      </c>
      <c r="C21" s="39">
        <v>21838</v>
      </c>
      <c r="D21" s="39">
        <v>9224</v>
      </c>
      <c r="E21" s="39">
        <v>31062</v>
      </c>
      <c r="F21" s="39">
        <v>2938209</v>
      </c>
      <c r="G21" s="39">
        <v>1893116</v>
      </c>
      <c r="H21" s="39">
        <v>4831325</v>
      </c>
      <c r="I21" s="40">
        <v>7.4324188646893398E-3</v>
      </c>
      <c r="J21" s="40">
        <v>4.8723902814196279E-3</v>
      </c>
      <c r="K21" s="40">
        <v>6.4292921714022549E-3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1716</v>
      </c>
      <c r="D30" s="36">
        <v>806</v>
      </c>
      <c r="E30" s="36">
        <v>2522</v>
      </c>
      <c r="F30" s="97">
        <v>240856</v>
      </c>
      <c r="G30" s="97">
        <v>144704</v>
      </c>
      <c r="H30" s="97">
        <v>385560</v>
      </c>
      <c r="I30" s="74">
        <v>7.1245889660211913E-3</v>
      </c>
      <c r="J30" s="74">
        <v>5.5699911543564797E-3</v>
      </c>
      <c r="K30" s="74">
        <v>6.5411349725075212E-3</v>
      </c>
    </row>
    <row r="31" spans="2:11">
      <c r="B31" s="46" t="s">
        <v>59</v>
      </c>
      <c r="C31" s="36">
        <v>2198</v>
      </c>
      <c r="D31" s="36">
        <v>1398</v>
      </c>
      <c r="E31" s="36">
        <v>3596</v>
      </c>
      <c r="F31" s="97">
        <v>254981</v>
      </c>
      <c r="G31" s="97">
        <v>162648</v>
      </c>
      <c r="H31" s="97">
        <v>417629</v>
      </c>
      <c r="I31" s="74">
        <v>8.6202501362846636E-3</v>
      </c>
      <c r="J31" s="74">
        <v>8.5952486350892726E-3</v>
      </c>
      <c r="K31" s="74">
        <v>8.6105131588084163E-3</v>
      </c>
    </row>
    <row r="32" spans="2:11">
      <c r="B32" s="46" t="s">
        <v>60</v>
      </c>
      <c r="C32" s="36">
        <v>2473</v>
      </c>
      <c r="D32" s="36">
        <v>612</v>
      </c>
      <c r="E32" s="36">
        <v>3085</v>
      </c>
      <c r="F32" s="97">
        <v>277841</v>
      </c>
      <c r="G32" s="97">
        <v>176407</v>
      </c>
      <c r="H32" s="97">
        <v>454248</v>
      </c>
      <c r="I32" s="74">
        <v>8.9007741837957687E-3</v>
      </c>
      <c r="J32" s="74">
        <v>3.4692500864478169E-3</v>
      </c>
      <c r="K32" s="74">
        <v>6.7914443211637698E-3</v>
      </c>
    </row>
    <row r="33" spans="2:11">
      <c r="B33" s="46" t="s">
        <v>61</v>
      </c>
      <c r="C33" s="36">
        <v>3055</v>
      </c>
      <c r="D33" s="36">
        <v>998</v>
      </c>
      <c r="E33" s="36">
        <v>4053</v>
      </c>
      <c r="F33" s="97">
        <v>290800</v>
      </c>
      <c r="G33" s="97">
        <v>183799</v>
      </c>
      <c r="H33" s="97">
        <v>474599</v>
      </c>
      <c r="I33" s="74">
        <v>1.0505502063273728E-2</v>
      </c>
      <c r="J33" s="74">
        <v>5.4298445584578803E-3</v>
      </c>
      <c r="K33" s="74">
        <v>8.5398410026148383E-3</v>
      </c>
    </row>
    <row r="34" spans="2:11">
      <c r="B34" s="46" t="s">
        <v>62</v>
      </c>
      <c r="C34" s="36">
        <v>2374</v>
      </c>
      <c r="D34" s="36">
        <v>545</v>
      </c>
      <c r="E34" s="36">
        <v>2919</v>
      </c>
      <c r="F34" s="97">
        <v>233683</v>
      </c>
      <c r="G34" s="97">
        <v>124497</v>
      </c>
      <c r="H34" s="97">
        <v>358180</v>
      </c>
      <c r="I34" s="74">
        <v>1.0159061634778739E-2</v>
      </c>
      <c r="J34" s="74">
        <v>4.3776155248720855E-3</v>
      </c>
      <c r="K34" s="74">
        <v>8.1495337539784461E-3</v>
      </c>
    </row>
    <row r="35" spans="2:11">
      <c r="B35" s="46" t="s">
        <v>63</v>
      </c>
      <c r="C35" s="36">
        <v>1876</v>
      </c>
      <c r="D35" s="36">
        <v>509</v>
      </c>
      <c r="E35" s="36">
        <v>2385</v>
      </c>
      <c r="F35" s="97">
        <v>238850</v>
      </c>
      <c r="G35" s="97">
        <v>145233</v>
      </c>
      <c r="H35" s="97">
        <v>384083</v>
      </c>
      <c r="I35" s="74">
        <v>7.8543018630939914E-3</v>
      </c>
      <c r="J35" s="74">
        <v>3.5047131161650589E-3</v>
      </c>
      <c r="K35" s="74">
        <v>6.2095953218444973E-3</v>
      </c>
    </row>
    <row r="36" spans="2:11">
      <c r="B36" s="46" t="s">
        <v>64</v>
      </c>
      <c r="C36" s="36">
        <v>3158</v>
      </c>
      <c r="D36" s="36">
        <v>1134</v>
      </c>
      <c r="E36" s="36">
        <v>4292</v>
      </c>
      <c r="F36" s="97">
        <v>297675</v>
      </c>
      <c r="G36" s="97">
        <v>192630</v>
      </c>
      <c r="H36" s="97">
        <v>490305</v>
      </c>
      <c r="I36" s="74">
        <v>1.060888552952045E-2</v>
      </c>
      <c r="J36" s="74">
        <v>5.8869334994549136E-3</v>
      </c>
      <c r="K36" s="74">
        <v>8.7537349201007534E-3</v>
      </c>
    </row>
    <row r="37" spans="2:11">
      <c r="B37" s="46" t="s">
        <v>65</v>
      </c>
      <c r="C37" s="36">
        <v>2505</v>
      </c>
      <c r="D37" s="36">
        <v>384</v>
      </c>
      <c r="E37" s="36">
        <v>2889</v>
      </c>
      <c r="F37" s="97">
        <v>298679</v>
      </c>
      <c r="G37" s="97">
        <v>188171</v>
      </c>
      <c r="H37" s="97">
        <v>486850</v>
      </c>
      <c r="I37" s="74">
        <v>8.3869304504166683E-3</v>
      </c>
      <c r="J37" s="74">
        <v>2.0406970255777987E-3</v>
      </c>
      <c r="K37" s="74">
        <v>5.9340659340659345E-3</v>
      </c>
    </row>
    <row r="38" spans="2:11">
      <c r="B38" s="46" t="s">
        <v>66</v>
      </c>
      <c r="C38" s="36">
        <v>2293</v>
      </c>
      <c r="D38" s="36">
        <v>681</v>
      </c>
      <c r="E38" s="36">
        <v>2974</v>
      </c>
      <c r="F38" s="97">
        <v>267730</v>
      </c>
      <c r="G38" s="97">
        <v>153501</v>
      </c>
      <c r="H38" s="97">
        <v>421231</v>
      </c>
      <c r="I38" s="74">
        <v>8.5645986628319574E-3</v>
      </c>
      <c r="J38" s="74">
        <v>4.4364531827154217E-3</v>
      </c>
      <c r="K38" s="74">
        <v>7.0602590977397201E-3</v>
      </c>
    </row>
    <row r="39" spans="2:11">
      <c r="B39" s="46" t="s">
        <v>67</v>
      </c>
      <c r="C39" s="36">
        <v>4738</v>
      </c>
      <c r="D39" s="36">
        <v>1431</v>
      </c>
      <c r="E39" s="36">
        <v>6169</v>
      </c>
      <c r="F39" s="97">
        <v>282737</v>
      </c>
      <c r="G39" s="97">
        <v>176118</v>
      </c>
      <c r="H39" s="97">
        <v>458855</v>
      </c>
      <c r="I39" s="74">
        <v>1.675762280847572E-2</v>
      </c>
      <c r="J39" s="74">
        <v>8.1252342179674985E-3</v>
      </c>
      <c r="K39" s="74">
        <v>1.3444334266816314E-2</v>
      </c>
    </row>
    <row r="40" spans="2:11">
      <c r="B40" s="46" t="s">
        <v>68</v>
      </c>
      <c r="C40" s="36">
        <v>2970</v>
      </c>
      <c r="D40" s="36">
        <v>791</v>
      </c>
      <c r="E40" s="36">
        <v>3761</v>
      </c>
      <c r="F40" s="97">
        <v>257912</v>
      </c>
      <c r="G40" s="97">
        <v>154418</v>
      </c>
      <c r="H40" s="97">
        <v>412330</v>
      </c>
      <c r="I40" s="74">
        <v>1.1515555693414808E-2</v>
      </c>
      <c r="J40" s="74">
        <v>5.1224598168607286E-3</v>
      </c>
      <c r="K40" s="74">
        <v>9.1213348531516015E-3</v>
      </c>
    </row>
    <row r="41" spans="2:11">
      <c r="B41" s="46" t="s">
        <v>69</v>
      </c>
      <c r="C41" s="36">
        <v>1981</v>
      </c>
      <c r="D41" s="36">
        <v>753</v>
      </c>
      <c r="E41" s="36">
        <v>2734</v>
      </c>
      <c r="F41" s="97">
        <v>248209</v>
      </c>
      <c r="G41" s="97">
        <v>168124</v>
      </c>
      <c r="H41" s="97">
        <v>416333</v>
      </c>
      <c r="I41" s="74">
        <v>7.9811771531249874E-3</v>
      </c>
      <c r="J41" s="74">
        <v>4.4788370488449006E-3</v>
      </c>
      <c r="K41" s="74">
        <v>6.5668587404793758E-3</v>
      </c>
    </row>
    <row r="42" spans="2:11">
      <c r="B42" s="47" t="s">
        <v>127</v>
      </c>
      <c r="C42" s="39">
        <v>31337</v>
      </c>
      <c r="D42" s="39">
        <v>10042</v>
      </c>
      <c r="E42" s="39">
        <v>41379</v>
      </c>
      <c r="F42" s="39">
        <v>3189953</v>
      </c>
      <c r="G42" s="39">
        <v>1970250</v>
      </c>
      <c r="H42" s="39">
        <v>5160203</v>
      </c>
      <c r="I42" s="40">
        <v>9.8236557090339571E-3</v>
      </c>
      <c r="J42" s="40">
        <v>5.0968151249841387E-3</v>
      </c>
      <c r="K42" s="40">
        <v>8.0188705754405398E-3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4082</v>
      </c>
      <c r="D7" s="36">
        <v>3326</v>
      </c>
      <c r="E7" s="36">
        <v>3509</v>
      </c>
      <c r="F7" s="36">
        <v>3660</v>
      </c>
      <c r="G7" s="36">
        <v>4143</v>
      </c>
      <c r="H7" s="36">
        <v>6169</v>
      </c>
    </row>
    <row r="8" spans="2:8">
      <c r="B8" s="121" t="s">
        <v>68</v>
      </c>
      <c r="C8" s="36">
        <v>3127</v>
      </c>
      <c r="D8" s="36">
        <v>2820</v>
      </c>
      <c r="E8" s="36">
        <v>3231</v>
      </c>
      <c r="F8" s="36">
        <v>2686</v>
      </c>
      <c r="G8" s="36">
        <v>3163</v>
      </c>
      <c r="H8" s="36">
        <v>3761</v>
      </c>
    </row>
    <row r="9" spans="2:8">
      <c r="B9" s="121" t="s">
        <v>69</v>
      </c>
      <c r="C9" s="36">
        <v>2287</v>
      </c>
      <c r="D9" s="36">
        <v>2086</v>
      </c>
      <c r="E9" s="36">
        <v>2047</v>
      </c>
      <c r="F9" s="36">
        <v>2150</v>
      </c>
      <c r="G9" s="36">
        <v>2193</v>
      </c>
      <c r="H9" s="36">
        <v>2734</v>
      </c>
    </row>
    <row r="10" spans="2:8">
      <c r="B10" s="121" t="s">
        <v>58</v>
      </c>
      <c r="C10" s="36">
        <v>1777</v>
      </c>
      <c r="D10" s="36">
        <v>1704</v>
      </c>
      <c r="E10" s="36">
        <v>2359</v>
      </c>
      <c r="F10" s="36">
        <v>2218</v>
      </c>
      <c r="G10" s="36">
        <v>2522</v>
      </c>
      <c r="H10" s="36" t="s">
        <v>143</v>
      </c>
    </row>
    <row r="11" spans="2:8">
      <c r="B11" s="121" t="s">
        <v>59</v>
      </c>
      <c r="C11" s="36">
        <v>1789</v>
      </c>
      <c r="D11" s="36">
        <v>1887</v>
      </c>
      <c r="E11" s="36">
        <v>2290</v>
      </c>
      <c r="F11" s="36">
        <v>2362</v>
      </c>
      <c r="G11" s="36">
        <v>3596</v>
      </c>
      <c r="H11" s="36" t="s">
        <v>143</v>
      </c>
    </row>
    <row r="12" spans="2:8">
      <c r="B12" s="121" t="s">
        <v>60</v>
      </c>
      <c r="C12" s="36">
        <v>1961</v>
      </c>
      <c r="D12" s="36">
        <v>2380</v>
      </c>
      <c r="E12" s="36">
        <v>2382</v>
      </c>
      <c r="F12" s="36">
        <v>2315</v>
      </c>
      <c r="G12" s="36">
        <v>3085</v>
      </c>
      <c r="H12" s="36" t="s">
        <v>143</v>
      </c>
    </row>
    <row r="13" spans="2:8">
      <c r="B13" s="121" t="s">
        <v>82</v>
      </c>
      <c r="C13" s="36">
        <v>2185</v>
      </c>
      <c r="D13" s="36">
        <v>2796</v>
      </c>
      <c r="E13" s="36">
        <v>2992</v>
      </c>
      <c r="F13" s="36">
        <v>2811</v>
      </c>
      <c r="G13" s="36">
        <v>4053</v>
      </c>
      <c r="H13" s="36" t="s">
        <v>143</v>
      </c>
    </row>
    <row r="14" spans="2:8">
      <c r="B14" s="122" t="s">
        <v>136</v>
      </c>
      <c r="C14" s="39">
        <v>17208</v>
      </c>
      <c r="D14" s="39">
        <v>16999</v>
      </c>
      <c r="E14" s="39">
        <v>18810</v>
      </c>
      <c r="F14" s="39">
        <v>18202</v>
      </c>
      <c r="G14" s="39">
        <v>22755</v>
      </c>
      <c r="H14" s="39" t="s">
        <v>143</v>
      </c>
    </row>
    <row r="15" spans="2:8">
      <c r="B15" s="123" t="s">
        <v>12</v>
      </c>
      <c r="C15" s="124"/>
      <c r="D15" s="67">
        <v>-1.2145513714551415E-2</v>
      </c>
      <c r="E15" s="67">
        <v>0.10653567856932766</v>
      </c>
      <c r="F15" s="67">
        <v>-3.2323232323232309E-2</v>
      </c>
      <c r="G15" s="67">
        <v>0.2501373475442259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1776</v>
      </c>
      <c r="D21" s="36">
        <v>2412</v>
      </c>
      <c r="E21" s="36">
        <v>2151</v>
      </c>
      <c r="F21" s="36">
        <v>2151</v>
      </c>
      <c r="G21" s="126"/>
    </row>
    <row r="22" spans="2:8">
      <c r="B22" s="121" t="s">
        <v>63</v>
      </c>
      <c r="C22" s="36">
        <v>1777</v>
      </c>
      <c r="D22" s="36">
        <v>1999</v>
      </c>
      <c r="E22" s="36">
        <v>2188</v>
      </c>
      <c r="F22" s="36">
        <v>1952</v>
      </c>
      <c r="G22" s="36">
        <v>2385</v>
      </c>
    </row>
    <row r="23" spans="2:8">
      <c r="B23" s="121" t="s">
        <v>64</v>
      </c>
      <c r="C23" s="36">
        <v>2510</v>
      </c>
      <c r="D23" s="36">
        <v>2956</v>
      </c>
      <c r="E23" s="36">
        <v>3326</v>
      </c>
      <c r="F23" s="36">
        <v>3209</v>
      </c>
      <c r="G23" s="36">
        <v>4292</v>
      </c>
    </row>
    <row r="24" spans="2:8">
      <c r="B24" s="121" t="s">
        <v>65</v>
      </c>
      <c r="C24" s="36">
        <v>1724</v>
      </c>
      <c r="D24" s="36">
        <v>2063</v>
      </c>
      <c r="E24" s="36">
        <v>2046</v>
      </c>
      <c r="F24" s="36">
        <v>1865</v>
      </c>
      <c r="G24" s="36">
        <v>2889</v>
      </c>
    </row>
    <row r="25" spans="2:8">
      <c r="B25" s="121" t="s">
        <v>66</v>
      </c>
      <c r="C25" s="36">
        <v>2410</v>
      </c>
      <c r="D25" s="36">
        <v>2546</v>
      </c>
      <c r="E25" s="36">
        <v>2381</v>
      </c>
      <c r="F25" s="36">
        <v>2490</v>
      </c>
      <c r="G25" s="36">
        <v>2974</v>
      </c>
    </row>
    <row r="26" spans="2:8">
      <c r="B26" s="122" t="s">
        <v>138</v>
      </c>
      <c r="C26" s="39">
        <v>8421</v>
      </c>
      <c r="D26" s="39">
        <v>9564</v>
      </c>
      <c r="E26" s="39">
        <v>9941</v>
      </c>
      <c r="F26" s="39">
        <v>9516</v>
      </c>
      <c r="G26" s="39">
        <v>12540</v>
      </c>
    </row>
    <row r="27" spans="2:8">
      <c r="B27" s="123" t="s">
        <v>12</v>
      </c>
      <c r="C27" s="129"/>
      <c r="D27" s="67">
        <v>0.1357320983256145</v>
      </c>
      <c r="E27" s="67">
        <v>3.9418653283145089E-2</v>
      </c>
      <c r="F27" s="67">
        <v>-4.2752238205411963E-2</v>
      </c>
      <c r="G27" s="67">
        <v>0.31778058007566212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31062</v>
      </c>
      <c r="D8" s="83">
        <v>1</v>
      </c>
      <c r="E8" s="82">
        <v>41379</v>
      </c>
      <c r="F8" s="83">
        <v>1</v>
      </c>
      <c r="G8" s="83">
        <v>0.33214216727834656</v>
      </c>
    </row>
    <row r="9" spans="2:7" ht="15" customHeight="1">
      <c r="B9" s="133" t="s">
        <v>111</v>
      </c>
      <c r="C9" s="82">
        <v>21838</v>
      </c>
      <c r="D9" s="83">
        <v>0.70304552185950675</v>
      </c>
      <c r="E9" s="82">
        <v>31337</v>
      </c>
      <c r="F9" s="83">
        <v>0.75731651320718241</v>
      </c>
      <c r="G9" s="83">
        <v>0.43497573037823978</v>
      </c>
    </row>
    <row r="10" spans="2:7" ht="15" customHeight="1">
      <c r="B10" s="133" t="s">
        <v>112</v>
      </c>
      <c r="C10" s="82">
        <v>9224</v>
      </c>
      <c r="D10" s="83">
        <v>0.29695447814049319</v>
      </c>
      <c r="E10" s="82">
        <v>10042</v>
      </c>
      <c r="F10" s="83">
        <v>0.24268348679281762</v>
      </c>
      <c r="G10" s="83">
        <v>8.8681699913269726E-2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719</v>
      </c>
      <c r="D12" s="86">
        <v>1</v>
      </c>
      <c r="E12" s="85">
        <v>578</v>
      </c>
      <c r="F12" s="86">
        <v>1</v>
      </c>
      <c r="G12" s="87">
        <v>-0.19610570236439498</v>
      </c>
    </row>
    <row r="13" spans="2:7" ht="15" customHeight="1">
      <c r="B13" s="135" t="s">
        <v>111</v>
      </c>
      <c r="C13" s="85">
        <v>719</v>
      </c>
      <c r="D13" s="86">
        <v>1</v>
      </c>
      <c r="E13" s="85">
        <v>578</v>
      </c>
      <c r="F13" s="86">
        <v>1</v>
      </c>
      <c r="G13" s="87">
        <v>-0.19610570236439498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695</v>
      </c>
      <c r="D16" s="86">
        <v>1</v>
      </c>
      <c r="E16" s="85">
        <v>702</v>
      </c>
      <c r="F16" s="86">
        <v>1</v>
      </c>
      <c r="G16" s="87">
        <v>1.0071942446043165E-2</v>
      </c>
    </row>
    <row r="17" spans="2:11" ht="15" customHeight="1">
      <c r="B17" s="135" t="s">
        <v>111</v>
      </c>
      <c r="C17" s="85">
        <v>397</v>
      </c>
      <c r="D17" s="86">
        <v>0.57122302158273386</v>
      </c>
      <c r="E17" s="85">
        <v>332</v>
      </c>
      <c r="F17" s="86">
        <v>0.47293447293447294</v>
      </c>
      <c r="G17" s="87">
        <v>-0.16372795969773299</v>
      </c>
    </row>
    <row r="18" spans="2:11" ht="15" customHeight="1">
      <c r="B18" s="135" t="s">
        <v>112</v>
      </c>
      <c r="C18" s="85">
        <v>298</v>
      </c>
      <c r="D18" s="86">
        <v>0.4287769784172662</v>
      </c>
      <c r="E18" s="85">
        <v>370</v>
      </c>
      <c r="F18" s="86">
        <v>0.52706552706552712</v>
      </c>
      <c r="G18" s="87">
        <v>0.24161073825503357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3513</v>
      </c>
      <c r="D20" s="86">
        <v>1</v>
      </c>
      <c r="E20" s="85">
        <v>4254</v>
      </c>
      <c r="F20" s="86">
        <v>1</v>
      </c>
      <c r="G20" s="87">
        <v>0.21093082835183605</v>
      </c>
    </row>
    <row r="21" spans="2:11" ht="15" customHeight="1">
      <c r="B21" s="135" t="s">
        <v>111</v>
      </c>
      <c r="C21" s="85">
        <v>2630</v>
      </c>
      <c r="D21" s="86">
        <v>0.74864787930543697</v>
      </c>
      <c r="E21" s="85">
        <v>3457</v>
      </c>
      <c r="F21" s="86">
        <v>0.81264692054536902</v>
      </c>
      <c r="G21" s="87">
        <v>0.31444866920152093</v>
      </c>
    </row>
    <row r="22" spans="2:11" ht="15" customHeight="1">
      <c r="B22" s="135" t="s">
        <v>112</v>
      </c>
      <c r="C22" s="85">
        <v>883</v>
      </c>
      <c r="D22" s="86">
        <v>0.25135212069456303</v>
      </c>
      <c r="E22" s="85">
        <v>797</v>
      </c>
      <c r="F22" s="86">
        <v>0.18735307945463092</v>
      </c>
      <c r="G22" s="87">
        <v>-9.7395243488108726E-2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26135</v>
      </c>
      <c r="D24" s="86">
        <v>1</v>
      </c>
      <c r="E24" s="85">
        <v>35845</v>
      </c>
      <c r="F24" s="86">
        <v>1</v>
      </c>
      <c r="G24" s="87">
        <v>0.37153242777884066</v>
      </c>
    </row>
    <row r="25" spans="2:11" ht="15" customHeight="1">
      <c r="B25" s="135" t="s">
        <v>111</v>
      </c>
      <c r="C25" s="85">
        <v>18092</v>
      </c>
      <c r="D25" s="86">
        <v>0.69225176965754731</v>
      </c>
      <c r="E25" s="85">
        <v>26970</v>
      </c>
      <c r="F25" s="86">
        <v>0.75240619333240344</v>
      </c>
      <c r="G25" s="87">
        <v>0.49071412779128898</v>
      </c>
    </row>
    <row r="26" spans="2:11" ht="15" customHeight="1">
      <c r="B26" s="135" t="s">
        <v>112</v>
      </c>
      <c r="C26" s="85">
        <v>8043</v>
      </c>
      <c r="D26" s="86">
        <v>0.30774823034245263</v>
      </c>
      <c r="E26" s="85">
        <v>8875</v>
      </c>
      <c r="F26" s="86">
        <v>0.24759380666759659</v>
      </c>
      <c r="G26" s="87">
        <v>0.10344398856148203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719</v>
      </c>
      <c r="D8" s="150">
        <v>2.3147253879338098E-2</v>
      </c>
      <c r="E8" s="85">
        <v>578</v>
      </c>
      <c r="F8" s="150">
        <v>1.3968438096619058E-2</v>
      </c>
      <c r="G8" s="151">
        <v>-0.19610570236439498</v>
      </c>
    </row>
    <row r="9" spans="2:7" ht="15" customHeight="1">
      <c r="B9" s="149" t="s">
        <v>153</v>
      </c>
      <c r="C9" s="85">
        <v>695</v>
      </c>
      <c r="D9" s="150">
        <v>2.2374605627454767E-2</v>
      </c>
      <c r="E9" s="85">
        <v>702</v>
      </c>
      <c r="F9" s="150">
        <v>1.6965127238454288E-2</v>
      </c>
      <c r="G9" s="151">
        <v>1.0071942446043165E-2</v>
      </c>
    </row>
    <row r="10" spans="2:7" ht="15" customHeight="1">
      <c r="B10" s="149" t="s">
        <v>154</v>
      </c>
      <c r="C10" s="85">
        <v>3513</v>
      </c>
      <c r="D10" s="150">
        <v>0.11309638786942244</v>
      </c>
      <c r="E10" s="85">
        <v>4254</v>
      </c>
      <c r="F10" s="150">
        <v>0.10280577104328283</v>
      </c>
      <c r="G10" s="151">
        <v>0.21093082835183605</v>
      </c>
    </row>
    <row r="11" spans="2:7" ht="15" customHeight="1">
      <c r="B11" s="149" t="s">
        <v>155</v>
      </c>
      <c r="C11" s="85">
        <v>26135</v>
      </c>
      <c r="D11" s="150">
        <v>0.84138175262378467</v>
      </c>
      <c r="E11" s="85">
        <v>35845</v>
      </c>
      <c r="F11" s="150">
        <v>0.86626066362164378</v>
      </c>
      <c r="G11" s="151">
        <v>0.37153242777884066</v>
      </c>
    </row>
    <row r="12" spans="2:7" ht="15" customHeight="1">
      <c r="B12" s="152" t="s">
        <v>156</v>
      </c>
      <c r="C12" s="153">
        <v>31062</v>
      </c>
      <c r="D12" s="154">
        <v>1</v>
      </c>
      <c r="E12" s="153">
        <v>41379</v>
      </c>
      <c r="F12" s="154">
        <v>1</v>
      </c>
      <c r="G12" s="154">
        <v>0.33214216727834656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719</v>
      </c>
      <c r="D14" s="150">
        <v>3.2924260463412403E-2</v>
      </c>
      <c r="E14" s="85">
        <v>578</v>
      </c>
      <c r="F14" s="150">
        <v>1.844465009413792E-2</v>
      </c>
      <c r="G14" s="151">
        <v>-0.19610570236439498</v>
      </c>
    </row>
    <row r="15" spans="2:7" ht="15" customHeight="1">
      <c r="B15" s="149" t="s">
        <v>153</v>
      </c>
      <c r="C15" s="85">
        <v>397</v>
      </c>
      <c r="D15" s="150">
        <v>1.8179320450590713E-2</v>
      </c>
      <c r="E15" s="85">
        <v>332</v>
      </c>
      <c r="F15" s="150">
        <v>1.0594504898362958E-2</v>
      </c>
      <c r="G15" s="151">
        <v>-0.16372795969773299</v>
      </c>
    </row>
    <row r="16" spans="2:7" ht="15" customHeight="1">
      <c r="B16" s="149" t="s">
        <v>154</v>
      </c>
      <c r="C16" s="85">
        <v>2630</v>
      </c>
      <c r="D16" s="150">
        <v>0.1204322740177672</v>
      </c>
      <c r="E16" s="85">
        <v>3457</v>
      </c>
      <c r="F16" s="150">
        <v>0.11031687781217092</v>
      </c>
      <c r="G16" s="151">
        <v>0.31444866920152093</v>
      </c>
    </row>
    <row r="17" spans="2:21" ht="15" customHeight="1">
      <c r="B17" s="149" t="s">
        <v>155</v>
      </c>
      <c r="C17" s="85">
        <v>18092</v>
      </c>
      <c r="D17" s="150">
        <v>0.82846414506822974</v>
      </c>
      <c r="E17" s="85">
        <v>26970</v>
      </c>
      <c r="F17" s="150">
        <v>0.86064396719532821</v>
      </c>
      <c r="G17" s="151">
        <v>0.49071412779128898</v>
      </c>
    </row>
    <row r="18" spans="2:21" ht="15" customHeight="1">
      <c r="B18" s="152" t="s">
        <v>156</v>
      </c>
      <c r="C18" s="82">
        <v>21838</v>
      </c>
      <c r="D18" s="154">
        <v>1</v>
      </c>
      <c r="E18" s="82">
        <v>31337</v>
      </c>
      <c r="F18" s="154">
        <v>1</v>
      </c>
      <c r="G18" s="154">
        <v>0.43497573037823978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298</v>
      </c>
      <c r="D21" s="150">
        <v>3.2307025151777968E-2</v>
      </c>
      <c r="E21" s="159">
        <v>370</v>
      </c>
      <c r="F21" s="150">
        <v>3.6845249950209123E-2</v>
      </c>
      <c r="G21" s="151">
        <v>0.24161073825503357</v>
      </c>
      <c r="T21" s="155"/>
    </row>
    <row r="22" spans="2:21" ht="15" customHeight="1">
      <c r="B22" s="149" t="s">
        <v>154</v>
      </c>
      <c r="C22" s="159">
        <v>883</v>
      </c>
      <c r="D22" s="150">
        <v>9.5728534258456205E-2</v>
      </c>
      <c r="E22" s="159">
        <v>797</v>
      </c>
      <c r="F22" s="150">
        <v>7.9366660027882896E-2</v>
      </c>
      <c r="G22" s="151">
        <v>-9.7395243488108726E-2</v>
      </c>
    </row>
    <row r="23" spans="2:21" ht="15" customHeight="1">
      <c r="B23" s="149" t="s">
        <v>155</v>
      </c>
      <c r="C23" s="159">
        <v>8043</v>
      </c>
      <c r="D23" s="150">
        <v>0.87196444058976585</v>
      </c>
      <c r="E23" s="159">
        <v>8875</v>
      </c>
      <c r="F23" s="150">
        <v>0.88378809002190795</v>
      </c>
      <c r="G23" s="151">
        <v>0.10344398856148203</v>
      </c>
    </row>
    <row r="24" spans="2:21" ht="15" customHeight="1">
      <c r="B24" s="152" t="s">
        <v>156</v>
      </c>
      <c r="C24" s="82">
        <v>9224</v>
      </c>
      <c r="D24" s="154">
        <v>1</v>
      </c>
      <c r="E24" s="82">
        <v>10042</v>
      </c>
      <c r="F24" s="154">
        <v>1</v>
      </c>
      <c r="G24" s="154">
        <v>8.8681699913269726E-2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719</v>
      </c>
      <c r="D7" s="85">
        <v>578</v>
      </c>
      <c r="E7" s="86">
        <v>1.3968438096619058E-2</v>
      </c>
      <c r="F7" s="87">
        <v>-0.19610570236439495</v>
      </c>
    </row>
    <row r="8" spans="2:6" ht="15" customHeight="1">
      <c r="B8" s="84" t="s">
        <v>160</v>
      </c>
      <c r="C8" s="85">
        <v>695</v>
      </c>
      <c r="D8" s="85">
        <v>702</v>
      </c>
      <c r="E8" s="86">
        <v>1.6965127238454288E-2</v>
      </c>
      <c r="F8" s="87">
        <v>1.0071942446043147E-2</v>
      </c>
    </row>
    <row r="9" spans="2:6" ht="15" customHeight="1">
      <c r="B9" s="84" t="s">
        <v>161</v>
      </c>
      <c r="C9" s="85">
        <v>3513</v>
      </c>
      <c r="D9" s="85">
        <v>4254</v>
      </c>
      <c r="E9" s="86">
        <v>0.10280577104328283</v>
      </c>
      <c r="F9" s="87">
        <v>0.21093082835183607</v>
      </c>
    </row>
    <row r="10" spans="2:6" ht="15" customHeight="1">
      <c r="B10" s="84" t="s">
        <v>162</v>
      </c>
      <c r="C10" s="85">
        <v>26135</v>
      </c>
      <c r="D10" s="85">
        <v>35845</v>
      </c>
      <c r="E10" s="86">
        <v>0.86626066362164378</v>
      </c>
      <c r="F10" s="87">
        <v>0.37153242777884055</v>
      </c>
    </row>
    <row r="11" spans="2:6" ht="15" customHeight="1">
      <c r="B11" s="81" t="s">
        <v>110</v>
      </c>
      <c r="C11" s="82">
        <v>31062</v>
      </c>
      <c r="D11" s="82">
        <v>41379</v>
      </c>
      <c r="E11" s="83">
        <v>1</v>
      </c>
      <c r="F11" s="83">
        <v>0.33214216727834645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62</v>
      </c>
      <c r="D8" s="57">
        <v>-0.24390243902439024</v>
      </c>
      <c r="E8" s="66">
        <v>8</v>
      </c>
      <c r="F8" s="57">
        <v>-0.67999999999999994</v>
      </c>
      <c r="G8" s="66">
        <v>14</v>
      </c>
      <c r="H8" s="57">
        <v>1.7999999999999998</v>
      </c>
      <c r="I8" s="66">
        <v>22</v>
      </c>
      <c r="J8" s="57">
        <v>-0.26666666666666672</v>
      </c>
      <c r="K8" s="36">
        <v>313</v>
      </c>
      <c r="L8" s="57">
        <v>0.46261682242990654</v>
      </c>
      <c r="M8" s="36">
        <v>110</v>
      </c>
      <c r="N8" s="57">
        <v>0.29411764705882359</v>
      </c>
      <c r="O8" s="36">
        <v>423</v>
      </c>
      <c r="P8" s="57">
        <v>0.4147157190635451</v>
      </c>
      <c r="Q8" s="66">
        <v>1598</v>
      </c>
      <c r="R8" s="57">
        <v>0.30236348818255898</v>
      </c>
      <c r="S8" s="66">
        <v>629</v>
      </c>
      <c r="T8" s="57">
        <v>0.1333333333333333</v>
      </c>
      <c r="U8" s="66">
        <v>2227</v>
      </c>
      <c r="V8" s="57">
        <v>0.24971941638608297</v>
      </c>
      <c r="W8" s="36">
        <v>1981</v>
      </c>
      <c r="X8" s="57">
        <v>0.27971576227390171</v>
      </c>
      <c r="Y8" s="36">
        <v>753</v>
      </c>
      <c r="Z8" s="57">
        <v>0.16744186046511622</v>
      </c>
      <c r="AA8" s="36">
        <v>2734</v>
      </c>
      <c r="AB8" s="57">
        <v>0.24669402644778837</v>
      </c>
    </row>
    <row r="9" spans="2:28">
      <c r="B9" s="63" t="s">
        <v>89</v>
      </c>
      <c r="C9" s="36">
        <v>63</v>
      </c>
      <c r="D9" s="57">
        <v>-0.23170731707317072</v>
      </c>
      <c r="E9" s="66">
        <v>64</v>
      </c>
      <c r="F9" s="57">
        <v>-0.11111111111111116</v>
      </c>
      <c r="G9" s="66">
        <v>49</v>
      </c>
      <c r="H9" s="57">
        <v>1.5789473684210527</v>
      </c>
      <c r="I9" s="66">
        <v>113</v>
      </c>
      <c r="J9" s="57">
        <v>0.24175824175824179</v>
      </c>
      <c r="K9" s="36">
        <v>361</v>
      </c>
      <c r="L9" s="57">
        <v>0.28014184397163122</v>
      </c>
      <c r="M9" s="36">
        <v>45</v>
      </c>
      <c r="N9" s="57">
        <v>-0.375</v>
      </c>
      <c r="O9" s="36">
        <v>406</v>
      </c>
      <c r="P9" s="57">
        <v>0.14689265536723162</v>
      </c>
      <c r="Q9" s="66">
        <v>2482</v>
      </c>
      <c r="R9" s="57">
        <v>0.34818033677349258</v>
      </c>
      <c r="S9" s="66">
        <v>697</v>
      </c>
      <c r="T9" s="57">
        <v>-0.1232704402515723</v>
      </c>
      <c r="U9" s="66">
        <v>3179</v>
      </c>
      <c r="V9" s="57">
        <v>0.20599393019726864</v>
      </c>
      <c r="W9" s="36">
        <v>2970</v>
      </c>
      <c r="X9" s="57">
        <v>0.30434782608695654</v>
      </c>
      <c r="Y9" s="36">
        <v>791</v>
      </c>
      <c r="Z9" s="57">
        <v>-0.10722347629796836</v>
      </c>
      <c r="AA9" s="36">
        <v>3761</v>
      </c>
      <c r="AB9" s="57">
        <v>0.18906101802086628</v>
      </c>
    </row>
    <row r="10" spans="2:28">
      <c r="B10" s="63" t="s">
        <v>88</v>
      </c>
      <c r="C10" s="36">
        <v>94</v>
      </c>
      <c r="D10" s="57">
        <v>-0.32857142857142863</v>
      </c>
      <c r="E10" s="66">
        <v>53</v>
      </c>
      <c r="F10" s="57">
        <v>-0.36144578313253017</v>
      </c>
      <c r="G10" s="66">
        <v>22</v>
      </c>
      <c r="H10" s="57">
        <v>-0.29032258064516125</v>
      </c>
      <c r="I10" s="66">
        <v>75</v>
      </c>
      <c r="J10" s="57">
        <v>-0.34210526315789469</v>
      </c>
      <c r="K10" s="36">
        <v>455</v>
      </c>
      <c r="L10" s="57">
        <v>0.20052770448548807</v>
      </c>
      <c r="M10" s="36">
        <v>100</v>
      </c>
      <c r="N10" s="57">
        <v>-0.39759036144578308</v>
      </c>
      <c r="O10" s="36">
        <v>555</v>
      </c>
      <c r="P10" s="57">
        <v>1.8348623853210899E-2</v>
      </c>
      <c r="Q10" s="66">
        <v>4136</v>
      </c>
      <c r="R10" s="57">
        <v>0.82766239505081751</v>
      </c>
      <c r="S10" s="66">
        <v>1309</v>
      </c>
      <c r="T10" s="57">
        <v>0.21091581868640152</v>
      </c>
      <c r="U10" s="66">
        <v>5445</v>
      </c>
      <c r="V10" s="57">
        <v>0.62828947368421062</v>
      </c>
      <c r="W10" s="36">
        <v>4738</v>
      </c>
      <c r="X10" s="57">
        <v>0.65375218150087266</v>
      </c>
      <c r="Y10" s="36">
        <v>1431</v>
      </c>
      <c r="Z10" s="57">
        <v>0.11971830985915499</v>
      </c>
      <c r="AA10" s="36">
        <v>6169</v>
      </c>
      <c r="AB10" s="57">
        <v>0.48901762008206617</v>
      </c>
    </row>
    <row r="11" spans="2:28">
      <c r="B11" s="63" t="s">
        <v>87</v>
      </c>
      <c r="C11" s="36">
        <v>17</v>
      </c>
      <c r="D11" s="57">
        <v>-0.73015873015873023</v>
      </c>
      <c r="E11" s="66">
        <v>19</v>
      </c>
      <c r="F11" s="57">
        <v>0.26666666666666661</v>
      </c>
      <c r="G11" s="66">
        <v>14</v>
      </c>
      <c r="H11" s="57">
        <v>-0.30000000000000004</v>
      </c>
      <c r="I11" s="66">
        <v>33</v>
      </c>
      <c r="J11" s="57">
        <v>-5.7142857142857162E-2</v>
      </c>
      <c r="K11" s="36">
        <v>184</v>
      </c>
      <c r="L11" s="57">
        <v>-2.1276595744680882E-2</v>
      </c>
      <c r="M11" s="36">
        <v>32</v>
      </c>
      <c r="N11" s="57">
        <v>-0.52941176470588236</v>
      </c>
      <c r="O11" s="36">
        <v>216</v>
      </c>
      <c r="P11" s="57">
        <v>-0.15625</v>
      </c>
      <c r="Q11" s="66">
        <v>2073</v>
      </c>
      <c r="R11" s="57">
        <v>0.49891540130151846</v>
      </c>
      <c r="S11" s="66">
        <v>635</v>
      </c>
      <c r="T11" s="57">
        <v>-0.15670650730411684</v>
      </c>
      <c r="U11" s="66">
        <v>2708</v>
      </c>
      <c r="V11" s="57">
        <v>0.26779026217228474</v>
      </c>
      <c r="W11" s="36">
        <v>2293</v>
      </c>
      <c r="X11" s="57">
        <v>0.39053972104305634</v>
      </c>
      <c r="Y11" s="36">
        <v>681</v>
      </c>
      <c r="Z11" s="57">
        <v>-0.19024970273483943</v>
      </c>
      <c r="AA11" s="36">
        <v>2974</v>
      </c>
      <c r="AB11" s="57">
        <v>0.19437751004016057</v>
      </c>
    </row>
    <row r="12" spans="2:28">
      <c r="B12" s="63" t="s">
        <v>86</v>
      </c>
      <c r="C12" s="36">
        <v>12</v>
      </c>
      <c r="D12" s="57">
        <v>-0.72727272727272729</v>
      </c>
      <c r="E12" s="66">
        <v>4</v>
      </c>
      <c r="F12" s="57">
        <v>-0.4285714285714286</v>
      </c>
      <c r="G12" s="66">
        <v>16</v>
      </c>
      <c r="H12" s="57">
        <v>-0.15789473684210531</v>
      </c>
      <c r="I12" s="66">
        <v>20</v>
      </c>
      <c r="J12" s="57">
        <v>-0.23076923076923073</v>
      </c>
      <c r="K12" s="36">
        <v>277</v>
      </c>
      <c r="L12" s="57">
        <v>1.978494623655914</v>
      </c>
      <c r="M12" s="36">
        <v>46</v>
      </c>
      <c r="N12" s="57">
        <v>0.4838709677419355</v>
      </c>
      <c r="O12" s="36">
        <v>323</v>
      </c>
      <c r="P12" s="57">
        <v>1.6048387096774195</v>
      </c>
      <c r="Q12" s="66">
        <v>2212</v>
      </c>
      <c r="R12" s="57">
        <v>0.75974542561654723</v>
      </c>
      <c r="S12" s="66">
        <v>322</v>
      </c>
      <c r="T12" s="57">
        <v>-0.22222222222222221</v>
      </c>
      <c r="U12" s="66">
        <v>2534</v>
      </c>
      <c r="V12" s="57">
        <v>0.51645721125074795</v>
      </c>
      <c r="W12" s="36">
        <v>2505</v>
      </c>
      <c r="X12" s="57">
        <v>0.78800856531049246</v>
      </c>
      <c r="Y12" s="36">
        <v>384</v>
      </c>
      <c r="Z12" s="57">
        <v>-0.17241379310344829</v>
      </c>
      <c r="AA12" s="36">
        <v>2889</v>
      </c>
      <c r="AB12" s="57">
        <v>0.54906166219839148</v>
      </c>
    </row>
    <row r="13" spans="2:28">
      <c r="B13" s="63" t="s">
        <v>85</v>
      </c>
      <c r="C13" s="36">
        <v>14</v>
      </c>
      <c r="D13" s="57">
        <v>-0.53333333333333333</v>
      </c>
      <c r="E13" s="66">
        <v>17</v>
      </c>
      <c r="F13" s="57">
        <v>-0.31999999999999995</v>
      </c>
      <c r="G13" s="66">
        <v>14</v>
      </c>
      <c r="H13" s="57">
        <v>0.55555555555555558</v>
      </c>
      <c r="I13" s="66">
        <v>31</v>
      </c>
      <c r="J13" s="57">
        <v>-8.8235294117647078E-2</v>
      </c>
      <c r="K13" s="36">
        <v>187</v>
      </c>
      <c r="L13" s="57">
        <v>0.19108280254777066</v>
      </c>
      <c r="M13" s="36">
        <v>60</v>
      </c>
      <c r="N13" s="57">
        <v>-0.13043478260869568</v>
      </c>
      <c r="O13" s="36">
        <v>247</v>
      </c>
      <c r="P13" s="57">
        <v>9.2920353982300918E-2</v>
      </c>
      <c r="Q13" s="66">
        <v>2940</v>
      </c>
      <c r="R13" s="57">
        <v>0.46853146853146854</v>
      </c>
      <c r="S13" s="66">
        <v>1060</v>
      </c>
      <c r="T13" s="57">
        <v>0.15594329334787349</v>
      </c>
      <c r="U13" s="66">
        <v>4000</v>
      </c>
      <c r="V13" s="57">
        <v>0.37033230558410413</v>
      </c>
      <c r="W13" s="36">
        <v>3158</v>
      </c>
      <c r="X13" s="57">
        <v>0.42637759710930445</v>
      </c>
      <c r="Y13" s="36">
        <v>1134</v>
      </c>
      <c r="Z13" s="57">
        <v>0.13969849246231147</v>
      </c>
      <c r="AA13" s="36">
        <v>4292</v>
      </c>
      <c r="AB13" s="57">
        <v>0.33748831411654723</v>
      </c>
    </row>
    <row r="14" spans="2:28">
      <c r="B14" s="63" t="s">
        <v>84</v>
      </c>
      <c r="C14" s="36">
        <v>26</v>
      </c>
      <c r="D14" s="57">
        <v>-0.25714285714285712</v>
      </c>
      <c r="E14" s="66">
        <v>40</v>
      </c>
      <c r="F14" s="57">
        <v>7</v>
      </c>
      <c r="G14" s="66">
        <v>10</v>
      </c>
      <c r="H14" s="57">
        <v>-0.6</v>
      </c>
      <c r="I14" s="66">
        <v>50</v>
      </c>
      <c r="J14" s="57">
        <v>0.66666666666666674</v>
      </c>
      <c r="K14" s="36">
        <v>140</v>
      </c>
      <c r="L14" s="57">
        <v>0.12000000000000011</v>
      </c>
      <c r="M14" s="36">
        <v>25</v>
      </c>
      <c r="N14" s="57">
        <v>-0.7807017543859649</v>
      </c>
      <c r="O14" s="36">
        <v>165</v>
      </c>
      <c r="P14" s="57">
        <v>-0.30962343096234313</v>
      </c>
      <c r="Q14" s="66">
        <v>1670</v>
      </c>
      <c r="R14" s="57">
        <v>0.38359569179784581</v>
      </c>
      <c r="S14" s="66">
        <v>474</v>
      </c>
      <c r="T14" s="57">
        <v>7.4829931972789199E-2</v>
      </c>
      <c r="U14" s="66">
        <v>2144</v>
      </c>
      <c r="V14" s="57">
        <v>0.30097087378640786</v>
      </c>
      <c r="W14" s="36">
        <v>1876</v>
      </c>
      <c r="X14" s="57">
        <v>0.36734693877551017</v>
      </c>
      <c r="Y14" s="36">
        <v>509</v>
      </c>
      <c r="Z14" s="57">
        <v>-0.12241379310344824</v>
      </c>
      <c r="AA14" s="36">
        <v>2385</v>
      </c>
      <c r="AB14" s="57">
        <v>0.22182377049180335</v>
      </c>
    </row>
    <row r="15" spans="2:28">
      <c r="B15" s="63" t="s">
        <v>83</v>
      </c>
      <c r="C15" s="36">
        <v>33</v>
      </c>
      <c r="D15" s="57">
        <v>-2.9411764705882359E-2</v>
      </c>
      <c r="E15" s="66">
        <v>15</v>
      </c>
      <c r="F15" s="57">
        <v>-0.44444444444444442</v>
      </c>
      <c r="G15" s="66">
        <v>37</v>
      </c>
      <c r="H15" s="57">
        <v>-0.15909090909090906</v>
      </c>
      <c r="I15" s="66">
        <v>52</v>
      </c>
      <c r="J15" s="57">
        <v>-0.26760563380281688</v>
      </c>
      <c r="K15" s="36">
        <v>175</v>
      </c>
      <c r="L15" s="57">
        <v>-0.125</v>
      </c>
      <c r="M15" s="36">
        <v>33</v>
      </c>
      <c r="N15" s="57">
        <v>-0.54166666666666674</v>
      </c>
      <c r="O15" s="36">
        <v>208</v>
      </c>
      <c r="P15" s="57">
        <v>-0.23529411764705888</v>
      </c>
      <c r="Q15" s="66">
        <v>2151</v>
      </c>
      <c r="R15" s="57">
        <v>0.55531453362255956</v>
      </c>
      <c r="S15" s="66">
        <v>475</v>
      </c>
      <c r="T15" s="57">
        <v>-0.18244406196213425</v>
      </c>
      <c r="U15" s="66">
        <v>2626</v>
      </c>
      <c r="V15" s="57">
        <v>0.33706720977596749</v>
      </c>
      <c r="W15" s="36">
        <v>2374</v>
      </c>
      <c r="X15" s="57">
        <v>0.44403892944038925</v>
      </c>
      <c r="Y15" s="36">
        <v>545</v>
      </c>
      <c r="Z15" s="57">
        <v>-0.21807747489239593</v>
      </c>
      <c r="AA15" s="36">
        <v>2919</v>
      </c>
      <c r="AB15" s="57">
        <v>0.24690303289192661</v>
      </c>
    </row>
    <row r="16" spans="2:28">
      <c r="B16" s="63" t="s">
        <v>82</v>
      </c>
      <c r="C16" s="36">
        <v>68</v>
      </c>
      <c r="D16" s="57">
        <v>0.61904761904761907</v>
      </c>
      <c r="E16" s="66">
        <v>18</v>
      </c>
      <c r="F16" s="57">
        <v>-0.51351351351351349</v>
      </c>
      <c r="G16" s="66">
        <v>82</v>
      </c>
      <c r="H16" s="57">
        <v>0.70833333333333326</v>
      </c>
      <c r="I16" s="66">
        <v>100</v>
      </c>
      <c r="J16" s="57">
        <v>0.17647058823529416</v>
      </c>
      <c r="K16" s="36">
        <v>375</v>
      </c>
      <c r="L16" s="57">
        <v>0.171875</v>
      </c>
      <c r="M16" s="36">
        <v>81</v>
      </c>
      <c r="N16" s="57">
        <v>0.24615384615384617</v>
      </c>
      <c r="O16" s="36">
        <v>456</v>
      </c>
      <c r="P16" s="57">
        <v>0.18441558441558437</v>
      </c>
      <c r="Q16" s="66">
        <v>2594</v>
      </c>
      <c r="R16" s="57">
        <v>0.66282051282051291</v>
      </c>
      <c r="S16" s="66">
        <v>835</v>
      </c>
      <c r="T16" s="57">
        <v>0.1299052774018945</v>
      </c>
      <c r="U16" s="66">
        <v>3429</v>
      </c>
      <c r="V16" s="57">
        <v>0.49151805132666371</v>
      </c>
      <c r="W16" s="36">
        <v>3055</v>
      </c>
      <c r="X16" s="57">
        <v>0.55946911689637568</v>
      </c>
      <c r="Y16" s="36">
        <v>998</v>
      </c>
      <c r="Z16" s="57">
        <v>0.17136150234741776</v>
      </c>
      <c r="AA16" s="36">
        <v>4053</v>
      </c>
      <c r="AB16" s="57">
        <v>0.44183564567769484</v>
      </c>
    </row>
    <row r="17" spans="2:28">
      <c r="B17" s="63" t="s">
        <v>81</v>
      </c>
      <c r="C17" s="36">
        <v>59</v>
      </c>
      <c r="D17" s="57">
        <v>0.51282051282051277</v>
      </c>
      <c r="E17" s="66">
        <v>19</v>
      </c>
      <c r="F17" s="57">
        <v>-0.51282051282051277</v>
      </c>
      <c r="G17" s="66">
        <v>24</v>
      </c>
      <c r="H17" s="57">
        <v>9.0909090909090828E-2</v>
      </c>
      <c r="I17" s="66">
        <v>43</v>
      </c>
      <c r="J17" s="57">
        <v>-0.29508196721311475</v>
      </c>
      <c r="K17" s="36">
        <v>285</v>
      </c>
      <c r="L17" s="57">
        <v>0.55737704918032782</v>
      </c>
      <c r="M17" s="36">
        <v>123</v>
      </c>
      <c r="N17" s="57">
        <v>2.0750000000000002</v>
      </c>
      <c r="O17" s="36">
        <v>408</v>
      </c>
      <c r="P17" s="57">
        <v>0.82959641255605376</v>
      </c>
      <c r="Q17" s="66">
        <v>2110</v>
      </c>
      <c r="R17" s="57">
        <v>0.55834564254062036</v>
      </c>
      <c r="S17" s="66">
        <v>465</v>
      </c>
      <c r="T17" s="57">
        <v>-0.2711598746081505</v>
      </c>
      <c r="U17" s="66">
        <v>2575</v>
      </c>
      <c r="V17" s="57">
        <v>0.29267068273092378</v>
      </c>
      <c r="W17" s="36">
        <v>2473</v>
      </c>
      <c r="X17" s="57">
        <v>0.53126934984520124</v>
      </c>
      <c r="Y17" s="36">
        <v>612</v>
      </c>
      <c r="Z17" s="57">
        <v>-0.12571428571428567</v>
      </c>
      <c r="AA17" s="36">
        <v>3085</v>
      </c>
      <c r="AB17" s="57">
        <v>0.33261339092872566</v>
      </c>
    </row>
    <row r="18" spans="2:28">
      <c r="B18" s="63" t="s">
        <v>80</v>
      </c>
      <c r="C18" s="36">
        <v>61</v>
      </c>
      <c r="D18" s="57">
        <v>0.15094339622641506</v>
      </c>
      <c r="E18" s="66">
        <v>50</v>
      </c>
      <c r="F18" s="57">
        <v>0.92307692307692313</v>
      </c>
      <c r="G18" s="66">
        <v>46</v>
      </c>
      <c r="H18" s="57">
        <v>0.35294117647058831</v>
      </c>
      <c r="I18" s="66">
        <v>96</v>
      </c>
      <c r="J18" s="57">
        <v>0.60000000000000009</v>
      </c>
      <c r="K18" s="36">
        <v>437</v>
      </c>
      <c r="L18" s="57">
        <v>0.60073260073260082</v>
      </c>
      <c r="M18" s="36">
        <v>71</v>
      </c>
      <c r="N18" s="57">
        <v>0.91891891891891886</v>
      </c>
      <c r="O18" s="36">
        <v>508</v>
      </c>
      <c r="P18" s="57">
        <v>0.6387096774193548</v>
      </c>
      <c r="Q18" s="66">
        <v>1650</v>
      </c>
      <c r="R18" s="57">
        <v>0.1760513186029935</v>
      </c>
      <c r="S18" s="66">
        <v>1281</v>
      </c>
      <c r="T18" s="57">
        <v>1.3899253731343282</v>
      </c>
      <c r="U18" s="66">
        <v>2931</v>
      </c>
      <c r="V18" s="57">
        <v>0.51160391954615791</v>
      </c>
      <c r="W18" s="36">
        <v>2198</v>
      </c>
      <c r="X18" s="57">
        <v>0.25242165242165249</v>
      </c>
      <c r="Y18" s="36">
        <v>1398</v>
      </c>
      <c r="Z18" s="57">
        <v>1.3031301482701814</v>
      </c>
      <c r="AA18" s="36">
        <v>3596</v>
      </c>
      <c r="AB18" s="57">
        <v>0.52243861134631664</v>
      </c>
    </row>
    <row r="19" spans="2:28">
      <c r="B19" s="63" t="s">
        <v>79</v>
      </c>
      <c r="C19" s="36">
        <v>69</v>
      </c>
      <c r="D19" s="57">
        <v>-7.999999999999996E-2</v>
      </c>
      <c r="E19" s="66">
        <v>25</v>
      </c>
      <c r="F19" s="57">
        <v>-0.30555555555555558</v>
      </c>
      <c r="G19" s="66">
        <v>42</v>
      </c>
      <c r="H19" s="57">
        <v>0.90909090909090917</v>
      </c>
      <c r="I19" s="66">
        <v>67</v>
      </c>
      <c r="J19" s="57">
        <v>0.15517241379310343</v>
      </c>
      <c r="K19" s="36">
        <v>268</v>
      </c>
      <c r="L19" s="57">
        <v>0.2407407407407407</v>
      </c>
      <c r="M19" s="36">
        <v>71</v>
      </c>
      <c r="N19" s="57">
        <v>0.109375</v>
      </c>
      <c r="O19" s="36">
        <v>339</v>
      </c>
      <c r="P19" s="57">
        <v>0.21071428571428563</v>
      </c>
      <c r="Q19" s="66">
        <v>1354</v>
      </c>
      <c r="R19" s="57">
        <v>0.11716171617161719</v>
      </c>
      <c r="S19" s="66">
        <v>693</v>
      </c>
      <c r="T19" s="57">
        <v>0.16863406408094428</v>
      </c>
      <c r="U19" s="66">
        <v>2047</v>
      </c>
      <c r="V19" s="57">
        <v>0.13407202216066483</v>
      </c>
      <c r="W19" s="36">
        <v>1716</v>
      </c>
      <c r="X19" s="57">
        <v>0.1150097465886939</v>
      </c>
      <c r="Y19" s="36">
        <v>806</v>
      </c>
      <c r="Z19" s="57">
        <v>0.18703976435935199</v>
      </c>
      <c r="AA19" s="36">
        <v>2522</v>
      </c>
      <c r="AB19" s="57">
        <v>0.13706041478809738</v>
      </c>
    </row>
    <row r="20" spans="2:28" ht="30" customHeight="1">
      <c r="B20" s="98" t="s">
        <v>290</v>
      </c>
      <c r="C20" s="59">
        <v>578</v>
      </c>
      <c r="D20" s="27">
        <v>-0.19610570236439495</v>
      </c>
      <c r="E20" s="59">
        <v>332</v>
      </c>
      <c r="F20" s="27">
        <v>-0.16372795969773302</v>
      </c>
      <c r="G20" s="59">
        <v>370</v>
      </c>
      <c r="H20" s="27">
        <v>0.24161073825503365</v>
      </c>
      <c r="I20" s="59">
        <v>702</v>
      </c>
      <c r="J20" s="27">
        <v>1.0071942446043147E-2</v>
      </c>
      <c r="K20" s="59">
        <v>3457</v>
      </c>
      <c r="L20" s="27">
        <v>0.31444866920152093</v>
      </c>
      <c r="M20" s="59">
        <v>797</v>
      </c>
      <c r="N20" s="27">
        <v>-9.7395243488108685E-2</v>
      </c>
      <c r="O20" s="59">
        <v>4254</v>
      </c>
      <c r="P20" s="27">
        <v>0.21093082835183607</v>
      </c>
      <c r="Q20" s="59">
        <v>26970</v>
      </c>
      <c r="R20" s="27">
        <v>0.49071412779128898</v>
      </c>
      <c r="S20" s="59">
        <v>8875</v>
      </c>
      <c r="T20" s="27">
        <v>0.10344398856148196</v>
      </c>
      <c r="U20" s="59">
        <v>35845</v>
      </c>
      <c r="V20" s="27">
        <v>0.37153242777884055</v>
      </c>
      <c r="W20" s="59">
        <v>31337</v>
      </c>
      <c r="X20" s="27">
        <v>0.43497573037823978</v>
      </c>
      <c r="Y20" s="59">
        <v>10042</v>
      </c>
      <c r="Z20" s="27">
        <v>8.8681699913269796E-2</v>
      </c>
      <c r="AA20" s="59">
        <v>41379</v>
      </c>
      <c r="AB20" s="27">
        <v>0.33214216727834645</v>
      </c>
    </row>
    <row r="21" spans="2:28" outlineLevel="1">
      <c r="B21" s="63" t="s">
        <v>90</v>
      </c>
      <c r="C21" s="36">
        <v>82</v>
      </c>
      <c r="D21" s="57">
        <v>-9.8901098901098883E-2</v>
      </c>
      <c r="E21" s="66">
        <v>25</v>
      </c>
      <c r="F21" s="57">
        <v>-0.26470588235294112</v>
      </c>
      <c r="G21" s="66">
        <v>5</v>
      </c>
      <c r="H21" s="57">
        <v>-0.58333333333333326</v>
      </c>
      <c r="I21" s="66">
        <v>30</v>
      </c>
      <c r="J21" s="57">
        <v>-0.34782608695652173</v>
      </c>
      <c r="K21" s="36">
        <v>214</v>
      </c>
      <c r="L21" s="57">
        <v>0.12631578947368416</v>
      </c>
      <c r="M21" s="36">
        <v>85</v>
      </c>
      <c r="N21" s="57">
        <v>-0.19047619047619047</v>
      </c>
      <c r="O21" s="36">
        <v>299</v>
      </c>
      <c r="P21" s="57">
        <v>1.3559322033898313E-2</v>
      </c>
      <c r="Q21" s="66">
        <v>1227</v>
      </c>
      <c r="R21" s="57">
        <v>9.9462365591397761E-2</v>
      </c>
      <c r="S21" s="66">
        <v>555</v>
      </c>
      <c r="T21" s="57">
        <v>-7.807308970099669E-2</v>
      </c>
      <c r="U21" s="66">
        <v>1782</v>
      </c>
      <c r="V21" s="57">
        <v>3.7252619324796177E-2</v>
      </c>
      <c r="W21" s="36">
        <v>1548</v>
      </c>
      <c r="X21" s="57">
        <v>8.1761006289308158E-2</v>
      </c>
      <c r="Y21" s="36">
        <v>645</v>
      </c>
      <c r="Z21" s="57">
        <v>-0.10292072322670376</v>
      </c>
      <c r="AA21" s="36">
        <v>2193</v>
      </c>
      <c r="AB21" s="57">
        <v>2.0000000000000018E-2</v>
      </c>
    </row>
    <row r="22" spans="2:28" outlineLevel="1">
      <c r="B22" s="63" t="s">
        <v>89</v>
      </c>
      <c r="C22" s="36">
        <v>82</v>
      </c>
      <c r="D22" s="57">
        <v>0.74468085106382986</v>
      </c>
      <c r="E22" s="66">
        <v>72</v>
      </c>
      <c r="F22" s="57">
        <v>2.4285714285714284</v>
      </c>
      <c r="G22" s="66">
        <v>19</v>
      </c>
      <c r="H22" s="57">
        <v>-0.4242424242424242</v>
      </c>
      <c r="I22" s="66">
        <v>91</v>
      </c>
      <c r="J22" s="57">
        <v>0.68518518518518512</v>
      </c>
      <c r="K22" s="36">
        <v>282</v>
      </c>
      <c r="L22" s="57">
        <v>-1.3986013986013957E-2</v>
      </c>
      <c r="M22" s="36">
        <v>72</v>
      </c>
      <c r="N22" s="57">
        <v>-5.2631578947368474E-2</v>
      </c>
      <c r="O22" s="36">
        <v>354</v>
      </c>
      <c r="P22" s="57">
        <v>-2.2099447513812209E-2</v>
      </c>
      <c r="Q22" s="66">
        <v>1841</v>
      </c>
      <c r="R22" s="57">
        <v>0.14064436183395301</v>
      </c>
      <c r="S22" s="66">
        <v>795</v>
      </c>
      <c r="T22" s="57">
        <v>0.30541871921182273</v>
      </c>
      <c r="U22" s="66">
        <v>2636</v>
      </c>
      <c r="V22" s="57">
        <v>0.18578497525865956</v>
      </c>
      <c r="W22" s="36">
        <v>2277</v>
      </c>
      <c r="X22" s="57">
        <v>0.15701219512195119</v>
      </c>
      <c r="Y22" s="36">
        <v>886</v>
      </c>
      <c r="Z22" s="57">
        <v>0.23398328690807801</v>
      </c>
      <c r="AA22" s="36">
        <v>3163</v>
      </c>
      <c r="AB22" s="57">
        <v>0.17758749069247948</v>
      </c>
    </row>
    <row r="23" spans="2:28" outlineLevel="1">
      <c r="B23" s="63" t="s">
        <v>88</v>
      </c>
      <c r="C23" s="36">
        <v>140</v>
      </c>
      <c r="D23" s="57">
        <v>1.5925925925925926</v>
      </c>
      <c r="E23" s="66">
        <v>83</v>
      </c>
      <c r="F23" s="57">
        <v>1.9642857142857144</v>
      </c>
      <c r="G23" s="66">
        <v>31</v>
      </c>
      <c r="H23" s="57">
        <v>6.8965517241379226E-2</v>
      </c>
      <c r="I23" s="66">
        <v>114</v>
      </c>
      <c r="J23" s="57">
        <v>1</v>
      </c>
      <c r="K23" s="36">
        <v>379</v>
      </c>
      <c r="L23" s="57">
        <v>0.18808777429467094</v>
      </c>
      <c r="M23" s="36">
        <v>166</v>
      </c>
      <c r="N23" s="57">
        <v>0.11409395973154357</v>
      </c>
      <c r="O23" s="36">
        <v>545</v>
      </c>
      <c r="P23" s="57">
        <v>0.16452991452991461</v>
      </c>
      <c r="Q23" s="66">
        <v>2263</v>
      </c>
      <c r="R23" s="57">
        <v>0.13263263263263259</v>
      </c>
      <c r="S23" s="66">
        <v>1081</v>
      </c>
      <c r="T23" s="57">
        <v>-1.8467220683286989E-3</v>
      </c>
      <c r="U23" s="66">
        <v>3344</v>
      </c>
      <c r="V23" s="57">
        <v>8.5361895488477835E-2</v>
      </c>
      <c r="W23" s="36">
        <v>2865</v>
      </c>
      <c r="X23" s="57">
        <v>0.19424760316798673</v>
      </c>
      <c r="Y23" s="36">
        <v>1278</v>
      </c>
      <c r="Z23" s="57">
        <v>1.3481363996827866E-2</v>
      </c>
      <c r="AA23" s="36">
        <v>4143</v>
      </c>
      <c r="AB23" s="57">
        <v>0.13196721311475401</v>
      </c>
    </row>
    <row r="24" spans="2:28" outlineLevel="1">
      <c r="B24" s="63" t="s">
        <v>87</v>
      </c>
      <c r="C24" s="36">
        <v>63</v>
      </c>
      <c r="D24" s="57">
        <v>1.1000000000000001</v>
      </c>
      <c r="E24" s="66">
        <v>15</v>
      </c>
      <c r="F24" s="57">
        <v>0.5</v>
      </c>
      <c r="G24" s="66">
        <v>20</v>
      </c>
      <c r="H24" s="57">
        <v>0.66666666666666674</v>
      </c>
      <c r="I24" s="66">
        <v>35</v>
      </c>
      <c r="J24" s="57">
        <v>0.59090909090909083</v>
      </c>
      <c r="K24" s="36">
        <v>188</v>
      </c>
      <c r="L24" s="57">
        <v>0.54098360655737698</v>
      </c>
      <c r="M24" s="36">
        <v>68</v>
      </c>
      <c r="N24" s="57">
        <v>-0.18072289156626509</v>
      </c>
      <c r="O24" s="36">
        <v>256</v>
      </c>
      <c r="P24" s="57">
        <v>0.24878048780487805</v>
      </c>
      <c r="Q24" s="66">
        <v>1383</v>
      </c>
      <c r="R24" s="57">
        <v>-7.1188717259905943E-2</v>
      </c>
      <c r="S24" s="66">
        <v>753</v>
      </c>
      <c r="T24" s="57">
        <v>0.18582677165354333</v>
      </c>
      <c r="U24" s="66">
        <v>2136</v>
      </c>
      <c r="V24" s="57">
        <v>5.6497175141243527E-3</v>
      </c>
      <c r="W24" s="36">
        <v>1649</v>
      </c>
      <c r="X24" s="57">
        <v>-1.2113870381587066E-3</v>
      </c>
      <c r="Y24" s="36">
        <v>841</v>
      </c>
      <c r="Z24" s="57">
        <v>0.15205479452054793</v>
      </c>
      <c r="AA24" s="36">
        <v>2490</v>
      </c>
      <c r="AB24" s="57">
        <v>4.5779084418311689E-2</v>
      </c>
    </row>
    <row r="25" spans="2:28" outlineLevel="1">
      <c r="B25" s="63" t="s">
        <v>86</v>
      </c>
      <c r="C25" s="36">
        <v>44</v>
      </c>
      <c r="D25" s="57">
        <v>2.6666666666666665</v>
      </c>
      <c r="E25" s="66">
        <v>7</v>
      </c>
      <c r="F25" s="57">
        <v>6</v>
      </c>
      <c r="G25" s="66">
        <v>19</v>
      </c>
      <c r="H25" s="57">
        <v>0</v>
      </c>
      <c r="I25" s="66">
        <v>26</v>
      </c>
      <c r="J25" s="57">
        <v>0.30000000000000004</v>
      </c>
      <c r="K25" s="36">
        <v>93</v>
      </c>
      <c r="L25" s="57">
        <v>-0.23770491803278693</v>
      </c>
      <c r="M25" s="36">
        <v>31</v>
      </c>
      <c r="N25" s="57">
        <v>-0.55714285714285716</v>
      </c>
      <c r="O25" s="36">
        <v>124</v>
      </c>
      <c r="P25" s="57">
        <v>-0.35416666666666663</v>
      </c>
      <c r="Q25" s="66">
        <v>1257</v>
      </c>
      <c r="R25" s="57">
        <v>-3.4562211981566837E-2</v>
      </c>
      <c r="S25" s="66">
        <v>414</v>
      </c>
      <c r="T25" s="57">
        <v>-0.2038461538461539</v>
      </c>
      <c r="U25" s="66">
        <v>1671</v>
      </c>
      <c r="V25" s="57">
        <v>-8.2875960482985733E-2</v>
      </c>
      <c r="W25" s="36">
        <v>1401</v>
      </c>
      <c r="X25" s="57">
        <v>-2.5052192066805867E-2</v>
      </c>
      <c r="Y25" s="36">
        <v>464</v>
      </c>
      <c r="Z25" s="57">
        <v>-0.23809523809523814</v>
      </c>
      <c r="AA25" s="36">
        <v>1865</v>
      </c>
      <c r="AB25" s="57">
        <v>-8.846529814271753E-2</v>
      </c>
    </row>
    <row r="26" spans="2:28" outlineLevel="1">
      <c r="B26" s="63" t="s">
        <v>85</v>
      </c>
      <c r="C26" s="36">
        <v>30</v>
      </c>
      <c r="D26" s="57">
        <v>-6.25E-2</v>
      </c>
      <c r="E26" s="66">
        <v>25</v>
      </c>
      <c r="F26" s="57">
        <v>2.5714285714285716</v>
      </c>
      <c r="G26" s="66">
        <v>9</v>
      </c>
      <c r="H26" s="57" t="s">
        <v>143</v>
      </c>
      <c r="I26" s="66">
        <v>34</v>
      </c>
      <c r="J26" s="57">
        <v>3.8571428571428568</v>
      </c>
      <c r="K26" s="36">
        <v>157</v>
      </c>
      <c r="L26" s="57">
        <v>0</v>
      </c>
      <c r="M26" s="36">
        <v>69</v>
      </c>
      <c r="N26" s="57">
        <v>0.14999999999999991</v>
      </c>
      <c r="O26" s="36">
        <v>226</v>
      </c>
      <c r="P26" s="57">
        <v>4.1474654377880116E-2</v>
      </c>
      <c r="Q26" s="66">
        <v>2002</v>
      </c>
      <c r="R26" s="57">
        <v>-2.00685266764562E-2</v>
      </c>
      <c r="S26" s="66">
        <v>917</v>
      </c>
      <c r="T26" s="57">
        <v>-0.10710808179162612</v>
      </c>
      <c r="U26" s="66">
        <v>2919</v>
      </c>
      <c r="V26" s="57">
        <v>-4.9185667752443041E-2</v>
      </c>
      <c r="W26" s="36">
        <v>2214</v>
      </c>
      <c r="X26" s="57">
        <v>-1.1165698972755655E-2</v>
      </c>
      <c r="Y26" s="36">
        <v>995</v>
      </c>
      <c r="Z26" s="57">
        <v>-8.4636614535418597E-2</v>
      </c>
      <c r="AA26" s="36">
        <v>3209</v>
      </c>
      <c r="AB26" s="57">
        <v>-3.5177390258568808E-2</v>
      </c>
    </row>
    <row r="27" spans="2:28" outlineLevel="1">
      <c r="B27" s="63" t="s">
        <v>84</v>
      </c>
      <c r="C27" s="36">
        <v>35</v>
      </c>
      <c r="D27" s="57">
        <v>0.94444444444444442</v>
      </c>
      <c r="E27" s="66">
        <v>5</v>
      </c>
      <c r="F27" s="57">
        <v>-0.54545454545454541</v>
      </c>
      <c r="G27" s="66">
        <v>25</v>
      </c>
      <c r="H27" s="57" t="s">
        <v>143</v>
      </c>
      <c r="I27" s="66">
        <v>30</v>
      </c>
      <c r="J27" s="57">
        <v>1.7272727272727271</v>
      </c>
      <c r="K27" s="36">
        <v>125</v>
      </c>
      <c r="L27" s="57">
        <v>-0.31693989071038253</v>
      </c>
      <c r="M27" s="36">
        <v>114</v>
      </c>
      <c r="N27" s="57">
        <v>2.4545454545454546</v>
      </c>
      <c r="O27" s="36">
        <v>239</v>
      </c>
      <c r="P27" s="57">
        <v>0.1064814814814814</v>
      </c>
      <c r="Q27" s="66">
        <v>1207</v>
      </c>
      <c r="R27" s="57">
        <v>-0.17441860465116277</v>
      </c>
      <c r="S27" s="66">
        <v>441</v>
      </c>
      <c r="T27" s="57">
        <v>-8.3160083160083165E-2</v>
      </c>
      <c r="U27" s="66">
        <v>1648</v>
      </c>
      <c r="V27" s="57">
        <v>-0.15182707153885744</v>
      </c>
      <c r="W27" s="36">
        <v>1372</v>
      </c>
      <c r="X27" s="57">
        <v>-0.18040621266427714</v>
      </c>
      <c r="Y27" s="36">
        <v>580</v>
      </c>
      <c r="Z27" s="57">
        <v>0.12840466926070038</v>
      </c>
      <c r="AA27" s="36">
        <v>1952</v>
      </c>
      <c r="AB27" s="57">
        <v>-0.10786106032906762</v>
      </c>
    </row>
    <row r="28" spans="2:28" outlineLevel="1">
      <c r="B28" s="63" t="s">
        <v>83</v>
      </c>
      <c r="C28" s="36">
        <v>34</v>
      </c>
      <c r="D28" s="57">
        <v>-0.15000000000000002</v>
      </c>
      <c r="E28" s="66">
        <v>27</v>
      </c>
      <c r="F28" s="57">
        <v>-0.25</v>
      </c>
      <c r="G28" s="66">
        <v>44</v>
      </c>
      <c r="H28" s="57">
        <v>0.375</v>
      </c>
      <c r="I28" s="66">
        <v>71</v>
      </c>
      <c r="J28" s="57">
        <v>4.4117647058823595E-2</v>
      </c>
      <c r="K28" s="36">
        <v>200</v>
      </c>
      <c r="L28" s="57">
        <v>7.5268817204301008E-2</v>
      </c>
      <c r="M28" s="36">
        <v>72</v>
      </c>
      <c r="N28" s="57">
        <v>0.89473684210526305</v>
      </c>
      <c r="O28" s="36">
        <v>272</v>
      </c>
      <c r="P28" s="57">
        <v>0.21428571428571419</v>
      </c>
      <c r="Q28" s="66">
        <v>1383</v>
      </c>
      <c r="R28" s="57">
        <v>9.7619047619047716E-2</v>
      </c>
      <c r="S28" s="66">
        <v>581</v>
      </c>
      <c r="T28" s="57">
        <v>3.9355992844364973E-2</v>
      </c>
      <c r="U28" s="66">
        <v>1964</v>
      </c>
      <c r="V28" s="57">
        <v>7.9714128642111026E-2</v>
      </c>
      <c r="W28" s="36">
        <v>1644</v>
      </c>
      <c r="X28" s="57">
        <v>8.0157687253613608E-2</v>
      </c>
      <c r="Y28" s="36">
        <v>697</v>
      </c>
      <c r="Z28" s="57">
        <v>0.10810810810810811</v>
      </c>
      <c r="AA28" s="36">
        <v>2341</v>
      </c>
      <c r="AB28" s="57">
        <v>8.8331008833100855E-2</v>
      </c>
    </row>
    <row r="29" spans="2:28" outlineLevel="1">
      <c r="B29" s="63" t="s">
        <v>82</v>
      </c>
      <c r="C29" s="36">
        <v>42</v>
      </c>
      <c r="D29" s="57">
        <v>-0.28813559322033899</v>
      </c>
      <c r="E29" s="66">
        <v>37</v>
      </c>
      <c r="F29" s="57">
        <v>0.37037037037037046</v>
      </c>
      <c r="G29" s="66">
        <v>48</v>
      </c>
      <c r="H29" s="57">
        <v>1.0869565217391304</v>
      </c>
      <c r="I29" s="66">
        <v>85</v>
      </c>
      <c r="J29" s="57">
        <v>0.7</v>
      </c>
      <c r="K29" s="36">
        <v>320</v>
      </c>
      <c r="L29" s="57">
        <v>-0.11111111111111116</v>
      </c>
      <c r="M29" s="36">
        <v>65</v>
      </c>
      <c r="N29" s="57">
        <v>-0.30851063829787229</v>
      </c>
      <c r="O29" s="36">
        <v>385</v>
      </c>
      <c r="P29" s="57">
        <v>-0.15198237885462551</v>
      </c>
      <c r="Q29" s="66">
        <v>1560</v>
      </c>
      <c r="R29" s="57">
        <v>-1.9193857965451588E-3</v>
      </c>
      <c r="S29" s="66">
        <v>739</v>
      </c>
      <c r="T29" s="57">
        <v>-0.14665127020785218</v>
      </c>
      <c r="U29" s="66">
        <v>2299</v>
      </c>
      <c r="V29" s="57">
        <v>-5.3519967064635687E-2</v>
      </c>
      <c r="W29" s="36">
        <v>1959</v>
      </c>
      <c r="X29" s="57">
        <v>-2.4888003982080686E-2</v>
      </c>
      <c r="Y29" s="36">
        <v>852</v>
      </c>
      <c r="Z29" s="57">
        <v>-0.13326551373346895</v>
      </c>
      <c r="AA29" s="36">
        <v>2811</v>
      </c>
      <c r="AB29" s="57">
        <v>-6.049465240641716E-2</v>
      </c>
    </row>
    <row r="30" spans="2:28" outlineLevel="1">
      <c r="B30" s="63" t="s">
        <v>81</v>
      </c>
      <c r="C30" s="36">
        <v>39</v>
      </c>
      <c r="D30" s="57">
        <v>-0.20408163265306123</v>
      </c>
      <c r="E30" s="66">
        <v>39</v>
      </c>
      <c r="F30" s="57">
        <v>1.0526315789473686</v>
      </c>
      <c r="G30" s="66">
        <v>22</v>
      </c>
      <c r="H30" s="57">
        <v>-0.58490566037735847</v>
      </c>
      <c r="I30" s="66">
        <v>61</v>
      </c>
      <c r="J30" s="57">
        <v>-0.15277777777777779</v>
      </c>
      <c r="K30" s="36">
        <v>183</v>
      </c>
      <c r="L30" s="57">
        <v>-0.17194570135746612</v>
      </c>
      <c r="M30" s="36">
        <v>40</v>
      </c>
      <c r="N30" s="57">
        <v>-0.38461538461538458</v>
      </c>
      <c r="O30" s="36">
        <v>223</v>
      </c>
      <c r="P30" s="57">
        <v>-0.22027972027972031</v>
      </c>
      <c r="Q30" s="66">
        <v>1354</v>
      </c>
      <c r="R30" s="57">
        <v>0.11716171617161719</v>
      </c>
      <c r="S30" s="66">
        <v>638</v>
      </c>
      <c r="T30" s="57">
        <v>-0.163826998689384</v>
      </c>
      <c r="U30" s="66">
        <v>1992</v>
      </c>
      <c r="V30" s="57">
        <v>8.6075949367088178E-3</v>
      </c>
      <c r="W30" s="36">
        <v>1615</v>
      </c>
      <c r="X30" s="57">
        <v>7.5949367088607556E-2</v>
      </c>
      <c r="Y30" s="36">
        <v>700</v>
      </c>
      <c r="Z30" s="57">
        <v>-0.20544835414301932</v>
      </c>
      <c r="AA30" s="36">
        <v>2315</v>
      </c>
      <c r="AB30" s="57">
        <v>-2.8127623845507932E-2</v>
      </c>
    </row>
    <row r="31" spans="2:28" outlineLevel="1">
      <c r="B31" s="63" t="s">
        <v>80</v>
      </c>
      <c r="C31" s="36">
        <v>53</v>
      </c>
      <c r="D31" s="57">
        <v>-0.171875</v>
      </c>
      <c r="E31" s="66">
        <v>26</v>
      </c>
      <c r="F31" s="57">
        <v>0.36842105263157898</v>
      </c>
      <c r="G31" s="66">
        <v>34</v>
      </c>
      <c r="H31" s="57">
        <v>2.7777777777777777</v>
      </c>
      <c r="I31" s="66">
        <v>60</v>
      </c>
      <c r="J31" s="57">
        <v>1.1428571428571428</v>
      </c>
      <c r="K31" s="36">
        <v>273</v>
      </c>
      <c r="L31" s="57">
        <v>5.4054054054053946E-2</v>
      </c>
      <c r="M31" s="36">
        <v>37</v>
      </c>
      <c r="N31" s="57">
        <v>-0.65740740740740744</v>
      </c>
      <c r="O31" s="36">
        <v>310</v>
      </c>
      <c r="P31" s="57">
        <v>-0.15531335149863756</v>
      </c>
      <c r="Q31" s="66">
        <v>1403</v>
      </c>
      <c r="R31" s="57">
        <v>6.7732115677321181E-2</v>
      </c>
      <c r="S31" s="66">
        <v>536</v>
      </c>
      <c r="T31" s="57">
        <v>3.675048355899424E-2</v>
      </c>
      <c r="U31" s="66">
        <v>1939</v>
      </c>
      <c r="V31" s="57">
        <v>5.8984161660294854E-2</v>
      </c>
      <c r="W31" s="36">
        <v>1755</v>
      </c>
      <c r="X31" s="57">
        <v>5.9782608695652106E-2</v>
      </c>
      <c r="Y31" s="36">
        <v>607</v>
      </c>
      <c r="Z31" s="57">
        <v>-4.258675078864349E-2</v>
      </c>
      <c r="AA31" s="36">
        <v>2362</v>
      </c>
      <c r="AB31" s="57">
        <v>3.1441048034934527E-2</v>
      </c>
    </row>
    <row r="32" spans="2:28" outlineLevel="1">
      <c r="B32" s="63" t="s">
        <v>79</v>
      </c>
      <c r="C32" s="36">
        <v>75</v>
      </c>
      <c r="D32" s="57">
        <v>0.22950819672131151</v>
      </c>
      <c r="E32" s="66">
        <v>36</v>
      </c>
      <c r="F32" s="57">
        <v>1</v>
      </c>
      <c r="G32" s="66">
        <v>22</v>
      </c>
      <c r="H32" s="57">
        <v>-0.81967213114754101</v>
      </c>
      <c r="I32" s="66">
        <v>58</v>
      </c>
      <c r="J32" s="57">
        <v>-0.58571428571428563</v>
      </c>
      <c r="K32" s="36">
        <v>216</v>
      </c>
      <c r="L32" s="57">
        <v>-3.5714285714285698E-2</v>
      </c>
      <c r="M32" s="36">
        <v>64</v>
      </c>
      <c r="N32" s="57">
        <v>-0.37254901960784315</v>
      </c>
      <c r="O32" s="36">
        <v>280</v>
      </c>
      <c r="P32" s="57">
        <v>-0.14110429447852757</v>
      </c>
      <c r="Q32" s="66">
        <v>1212</v>
      </c>
      <c r="R32" s="57">
        <v>-5.0156739811912265E-2</v>
      </c>
      <c r="S32" s="66">
        <v>593</v>
      </c>
      <c r="T32" s="57">
        <v>6.6546762589928088E-2</v>
      </c>
      <c r="U32" s="66">
        <v>1805</v>
      </c>
      <c r="V32" s="57">
        <v>-1.4737991266375539E-2</v>
      </c>
      <c r="W32" s="36">
        <v>1539</v>
      </c>
      <c r="X32" s="57">
        <v>-2.53324889170361E-2</v>
      </c>
      <c r="Y32" s="36">
        <v>679</v>
      </c>
      <c r="Z32" s="57">
        <v>-0.12948717948717947</v>
      </c>
      <c r="AA32" s="36">
        <v>2218</v>
      </c>
      <c r="AB32" s="57">
        <v>-5.9771089444679903E-2</v>
      </c>
    </row>
    <row r="33" spans="2:28">
      <c r="B33" s="172">
        <v>2010</v>
      </c>
      <c r="C33" s="61">
        <v>719</v>
      </c>
      <c r="D33" s="62">
        <v>0.29084380610412919</v>
      </c>
      <c r="E33" s="61">
        <v>397</v>
      </c>
      <c r="F33" s="62">
        <v>0.71861471861471871</v>
      </c>
      <c r="G33" s="61">
        <v>298</v>
      </c>
      <c r="H33" s="62">
        <v>-0.13372093023255816</v>
      </c>
      <c r="I33" s="61">
        <v>695</v>
      </c>
      <c r="J33" s="62">
        <v>0.20869565217391295</v>
      </c>
      <c r="K33" s="61">
        <v>2630</v>
      </c>
      <c r="L33" s="62">
        <v>3.8037276530999975E-4</v>
      </c>
      <c r="M33" s="61">
        <v>883</v>
      </c>
      <c r="N33" s="62">
        <v>-0.10172939979654116</v>
      </c>
      <c r="O33" s="61">
        <v>3513</v>
      </c>
      <c r="P33" s="62">
        <v>-2.7408637873754138E-2</v>
      </c>
      <c r="Q33" s="61">
        <v>18092</v>
      </c>
      <c r="R33" s="62">
        <v>2.5100572270383648E-2</v>
      </c>
      <c r="S33" s="61">
        <v>8043</v>
      </c>
      <c r="T33" s="62">
        <v>-2.1294718909710353E-2</v>
      </c>
      <c r="U33" s="61">
        <v>26135</v>
      </c>
      <c r="V33" s="62">
        <v>1.0360691228205932E-2</v>
      </c>
      <c r="W33" s="61">
        <v>21838</v>
      </c>
      <c r="X33" s="62">
        <v>3.6646729326877514E-2</v>
      </c>
      <c r="Y33" s="61">
        <v>9224</v>
      </c>
      <c r="Z33" s="62">
        <v>-3.3630172865374508E-2</v>
      </c>
      <c r="AA33" s="61">
        <v>31062</v>
      </c>
      <c r="AB33" s="62">
        <v>1.473326581947676E-2</v>
      </c>
    </row>
    <row r="34" spans="2:28" ht="15" hidden="1" customHeight="1" outlineLevel="1">
      <c r="B34" s="63" t="s">
        <v>90</v>
      </c>
      <c r="C34" s="36">
        <v>91</v>
      </c>
      <c r="D34" s="57">
        <v>0.54237288135593231</v>
      </c>
      <c r="E34" s="66">
        <v>34</v>
      </c>
      <c r="F34" s="57">
        <v>0.3600000000000001</v>
      </c>
      <c r="G34" s="66">
        <v>12</v>
      </c>
      <c r="H34" s="57">
        <v>-0.5714285714285714</v>
      </c>
      <c r="I34" s="66">
        <v>46</v>
      </c>
      <c r="J34" s="57">
        <v>-0.13207547169811318</v>
      </c>
      <c r="K34" s="36">
        <v>190</v>
      </c>
      <c r="L34" s="57">
        <v>-0.11627906976744184</v>
      </c>
      <c r="M34" s="36">
        <v>105</v>
      </c>
      <c r="N34" s="57">
        <v>9.6153846153845812E-3</v>
      </c>
      <c r="O34" s="36">
        <v>295</v>
      </c>
      <c r="P34" s="57">
        <v>-7.5235109717868287E-2</v>
      </c>
      <c r="Q34" s="66">
        <v>1116</v>
      </c>
      <c r="R34" s="57">
        <v>9.1976516634050931E-2</v>
      </c>
      <c r="S34" s="66">
        <v>602</v>
      </c>
      <c r="T34" s="57">
        <v>1.3468013468013407E-2</v>
      </c>
      <c r="U34" s="66">
        <v>1718</v>
      </c>
      <c r="V34" s="57">
        <v>6.3118811881188064E-2</v>
      </c>
      <c r="W34" s="36">
        <v>1431</v>
      </c>
      <c r="X34" s="57">
        <v>8.3270249810749375E-2</v>
      </c>
      <c r="Y34" s="36">
        <v>719</v>
      </c>
      <c r="Z34" s="57">
        <v>-9.6418732782369565E-3</v>
      </c>
      <c r="AA34" s="36">
        <v>2150</v>
      </c>
      <c r="AB34" s="57">
        <v>5.0317537860283368E-2</v>
      </c>
    </row>
    <row r="35" spans="2:28" ht="15" hidden="1" customHeight="1" outlineLevel="1">
      <c r="B35" s="63" t="s">
        <v>89</v>
      </c>
      <c r="C35" s="36">
        <v>47</v>
      </c>
      <c r="D35" s="57">
        <v>-0.27692307692307694</v>
      </c>
      <c r="E35" s="66">
        <v>21</v>
      </c>
      <c r="F35" s="57">
        <v>-0.5</v>
      </c>
      <c r="G35" s="66">
        <v>33</v>
      </c>
      <c r="H35" s="57">
        <v>3.125</v>
      </c>
      <c r="I35" s="66">
        <v>54</v>
      </c>
      <c r="J35" s="57">
        <v>8.0000000000000071E-2</v>
      </c>
      <c r="K35" s="36">
        <v>286</v>
      </c>
      <c r="L35" s="57">
        <v>-0.32547169811320753</v>
      </c>
      <c r="M35" s="36">
        <v>76</v>
      </c>
      <c r="N35" s="57">
        <v>-0.38211382113821135</v>
      </c>
      <c r="O35" s="36">
        <v>362</v>
      </c>
      <c r="P35" s="57">
        <v>-0.33820840950639852</v>
      </c>
      <c r="Q35" s="66">
        <v>1614</v>
      </c>
      <c r="R35" s="57">
        <v>-6.8129330254041554E-2</v>
      </c>
      <c r="S35" s="66">
        <v>609</v>
      </c>
      <c r="T35" s="57">
        <v>-0.27240143369175629</v>
      </c>
      <c r="U35" s="66">
        <v>2223</v>
      </c>
      <c r="V35" s="57">
        <v>-0.13468275593616197</v>
      </c>
      <c r="W35" s="36">
        <v>1968</v>
      </c>
      <c r="X35" s="57">
        <v>-0.13035793194874057</v>
      </c>
      <c r="Y35" s="36">
        <v>718</v>
      </c>
      <c r="Z35" s="57">
        <v>-0.25826446280991733</v>
      </c>
      <c r="AA35" s="36">
        <v>2686</v>
      </c>
      <c r="AB35" s="57">
        <v>-0.16867842773135255</v>
      </c>
    </row>
    <row r="36" spans="2:28" ht="15" hidden="1" customHeight="1" outlineLevel="1">
      <c r="B36" s="63" t="s">
        <v>88</v>
      </c>
      <c r="C36" s="36">
        <v>54</v>
      </c>
      <c r="D36" s="57">
        <v>-0.49532710280373837</v>
      </c>
      <c r="E36" s="66">
        <v>28</v>
      </c>
      <c r="F36" s="57">
        <v>-0.4509803921568627</v>
      </c>
      <c r="G36" s="66">
        <v>29</v>
      </c>
      <c r="H36" s="57">
        <v>1.4166666666666665</v>
      </c>
      <c r="I36" s="66">
        <v>57</v>
      </c>
      <c r="J36" s="57">
        <v>-9.5238095238095233E-2</v>
      </c>
      <c r="K36" s="36">
        <v>319</v>
      </c>
      <c r="L36" s="57">
        <v>-7.80346820809249E-2</v>
      </c>
      <c r="M36" s="36">
        <v>149</v>
      </c>
      <c r="N36" s="57">
        <v>-6.2893081761006275E-2</v>
      </c>
      <c r="O36" s="36">
        <v>468</v>
      </c>
      <c r="P36" s="57">
        <v>-7.3267326732673221E-2</v>
      </c>
      <c r="Q36" s="66">
        <v>1998</v>
      </c>
      <c r="R36" s="57">
        <v>0.11870100783874582</v>
      </c>
      <c r="S36" s="66">
        <v>1083</v>
      </c>
      <c r="T36" s="57">
        <v>3.3396946564885566E-2</v>
      </c>
      <c r="U36" s="66">
        <v>3081</v>
      </c>
      <c r="V36" s="57">
        <v>8.7155963302752326E-2</v>
      </c>
      <c r="W36" s="36">
        <v>2399</v>
      </c>
      <c r="X36" s="57">
        <v>4.7598253275109137E-2</v>
      </c>
      <c r="Y36" s="36">
        <v>1261</v>
      </c>
      <c r="Z36" s="57">
        <v>3.4454470877768761E-2</v>
      </c>
      <c r="AA36" s="36">
        <v>3660</v>
      </c>
      <c r="AB36" s="57">
        <v>4.303220290681109E-2</v>
      </c>
    </row>
    <row r="37" spans="2:28" ht="15" hidden="1" customHeight="1" outlineLevel="1">
      <c r="B37" s="63" t="s">
        <v>87</v>
      </c>
      <c r="C37" s="36">
        <v>30</v>
      </c>
      <c r="D37" s="57">
        <v>-0.50819672131147542</v>
      </c>
      <c r="E37" s="66">
        <v>10</v>
      </c>
      <c r="F37" s="57">
        <v>-0.81132075471698117</v>
      </c>
      <c r="G37" s="66">
        <v>12</v>
      </c>
      <c r="H37" s="57">
        <v>-0.52</v>
      </c>
      <c r="I37" s="66">
        <v>22</v>
      </c>
      <c r="J37" s="57">
        <v>-0.71794871794871795</v>
      </c>
      <c r="K37" s="36">
        <v>122</v>
      </c>
      <c r="L37" s="57">
        <v>-0.27810650887573962</v>
      </c>
      <c r="M37" s="36">
        <v>83</v>
      </c>
      <c r="N37" s="57">
        <v>0.296875</v>
      </c>
      <c r="O37" s="36">
        <v>205</v>
      </c>
      <c r="P37" s="57">
        <v>-0.12017167381974247</v>
      </c>
      <c r="Q37" s="66">
        <v>1489</v>
      </c>
      <c r="R37" s="57">
        <v>1.9863013698630194E-2</v>
      </c>
      <c r="S37" s="66">
        <v>635</v>
      </c>
      <c r="T37" s="57">
        <v>-0.11064425770308128</v>
      </c>
      <c r="U37" s="66">
        <v>2124</v>
      </c>
      <c r="V37" s="57">
        <v>-2.2999080036798514E-2</v>
      </c>
      <c r="W37" s="36">
        <v>1651</v>
      </c>
      <c r="X37" s="57">
        <v>-5.2782558806655167E-2</v>
      </c>
      <c r="Y37" s="36">
        <v>730</v>
      </c>
      <c r="Z37" s="57">
        <v>-9.0909090909090939E-2</v>
      </c>
      <c r="AA37" s="36">
        <v>2381</v>
      </c>
      <c r="AB37" s="57">
        <v>-6.4807541241162614E-2</v>
      </c>
    </row>
    <row r="38" spans="2:28" ht="15" hidden="1" customHeight="1" outlineLevel="1">
      <c r="B38" s="63" t="s">
        <v>86</v>
      </c>
      <c r="C38" s="36">
        <v>12</v>
      </c>
      <c r="D38" s="57">
        <v>0.71428571428571419</v>
      </c>
      <c r="E38" s="66">
        <v>1</v>
      </c>
      <c r="F38" s="57">
        <v>-0.8</v>
      </c>
      <c r="G38" s="66">
        <v>19</v>
      </c>
      <c r="H38" s="57">
        <v>0.58333333333333326</v>
      </c>
      <c r="I38" s="66">
        <v>20</v>
      </c>
      <c r="J38" s="57">
        <v>0.17647058823529416</v>
      </c>
      <c r="K38" s="36">
        <v>122</v>
      </c>
      <c r="L38" s="57">
        <v>-0.14685314685314688</v>
      </c>
      <c r="M38" s="36">
        <v>70</v>
      </c>
      <c r="N38" s="57">
        <v>-0.13580246913580252</v>
      </c>
      <c r="O38" s="36">
        <v>192</v>
      </c>
      <c r="P38" s="57">
        <v>-0.1428571428571429</v>
      </c>
      <c r="Q38" s="66">
        <v>1302</v>
      </c>
      <c r="R38" s="57">
        <v>5.8536585365853711E-2</v>
      </c>
      <c r="S38" s="66">
        <v>520</v>
      </c>
      <c r="T38" s="57">
        <v>-0.11111111111111116</v>
      </c>
      <c r="U38" s="66">
        <v>1822</v>
      </c>
      <c r="V38" s="57">
        <v>3.8567493112948714E-3</v>
      </c>
      <c r="W38" s="36">
        <v>1437</v>
      </c>
      <c r="X38" s="57">
        <v>3.7545126353790703E-2</v>
      </c>
      <c r="Y38" s="36">
        <v>609</v>
      </c>
      <c r="Z38" s="57">
        <v>-0.10176991150442483</v>
      </c>
      <c r="AA38" s="36">
        <v>2046</v>
      </c>
      <c r="AB38" s="57">
        <v>-8.2404265632574081E-3</v>
      </c>
    </row>
    <row r="39" spans="2:28" ht="15" hidden="1" customHeight="1" outlineLevel="1">
      <c r="B39" s="63" t="s">
        <v>85</v>
      </c>
      <c r="C39" s="36">
        <v>32</v>
      </c>
      <c r="D39" s="57">
        <v>0.39130434782608692</v>
      </c>
      <c r="E39" s="66">
        <v>7</v>
      </c>
      <c r="F39" s="57">
        <v>0.75</v>
      </c>
      <c r="G39" s="66">
        <v>0</v>
      </c>
      <c r="H39" s="57">
        <v>-1</v>
      </c>
      <c r="I39" s="66">
        <v>7</v>
      </c>
      <c r="J39" s="57">
        <v>-0.125</v>
      </c>
      <c r="K39" s="36">
        <v>157</v>
      </c>
      <c r="L39" s="57">
        <v>-0.14673913043478259</v>
      </c>
      <c r="M39" s="36">
        <v>60</v>
      </c>
      <c r="N39" s="57">
        <v>-0.4</v>
      </c>
      <c r="O39" s="36">
        <v>217</v>
      </c>
      <c r="P39" s="57">
        <v>-0.2359154929577465</v>
      </c>
      <c r="Q39" s="66">
        <v>2043</v>
      </c>
      <c r="R39" s="57">
        <v>0.17752161383285303</v>
      </c>
      <c r="S39" s="66">
        <v>1027</v>
      </c>
      <c r="T39" s="57">
        <v>0.13355408388520962</v>
      </c>
      <c r="U39" s="66">
        <v>3070</v>
      </c>
      <c r="V39" s="57">
        <v>0.16243847027641034</v>
      </c>
      <c r="W39" s="36">
        <v>2239</v>
      </c>
      <c r="X39" s="57">
        <v>0.15056526207605336</v>
      </c>
      <c r="Y39" s="36">
        <v>1087</v>
      </c>
      <c r="Z39" s="57">
        <v>7.6237623762376305E-2</v>
      </c>
      <c r="AA39" s="36">
        <v>3326</v>
      </c>
      <c r="AB39" s="57">
        <v>0.12516914749661701</v>
      </c>
    </row>
    <row r="40" spans="2:28" ht="15" hidden="1" customHeight="1" outlineLevel="1">
      <c r="B40" s="63" t="s">
        <v>84</v>
      </c>
      <c r="C40" s="36">
        <v>18</v>
      </c>
      <c r="D40" s="57">
        <v>-0.3571428571428571</v>
      </c>
      <c r="E40" s="66">
        <v>11</v>
      </c>
      <c r="F40" s="57">
        <v>0</v>
      </c>
      <c r="G40" s="66">
        <v>0</v>
      </c>
      <c r="H40" s="57">
        <v>-1</v>
      </c>
      <c r="I40" s="66">
        <v>11</v>
      </c>
      <c r="J40" s="57">
        <v>-0.67647058823529416</v>
      </c>
      <c r="K40" s="36">
        <v>183</v>
      </c>
      <c r="L40" s="57">
        <v>0.46399999999999997</v>
      </c>
      <c r="M40" s="36">
        <v>33</v>
      </c>
      <c r="N40" s="57">
        <v>0</v>
      </c>
      <c r="O40" s="36">
        <v>216</v>
      </c>
      <c r="P40" s="57">
        <v>0.36708860759493667</v>
      </c>
      <c r="Q40" s="66">
        <v>1462</v>
      </c>
      <c r="R40" s="57">
        <v>0.24003392705682791</v>
      </c>
      <c r="S40" s="66">
        <v>481</v>
      </c>
      <c r="T40" s="57">
        <v>-0.19833333333333336</v>
      </c>
      <c r="U40" s="66">
        <v>1943</v>
      </c>
      <c r="V40" s="57">
        <v>9.2186621697582849E-2</v>
      </c>
      <c r="W40" s="36">
        <v>1674</v>
      </c>
      <c r="X40" s="57">
        <v>0.24646314221891297</v>
      </c>
      <c r="Y40" s="36">
        <v>514</v>
      </c>
      <c r="Z40" s="57">
        <v>-0.21646341463414631</v>
      </c>
      <c r="AA40" s="36">
        <v>2188</v>
      </c>
      <c r="AB40" s="57">
        <v>9.4547273636818474E-2</v>
      </c>
    </row>
    <row r="41" spans="2:28" ht="15" hidden="1" customHeight="1" outlineLevel="1">
      <c r="B41" s="63" t="s">
        <v>83</v>
      </c>
      <c r="C41" s="36">
        <v>40</v>
      </c>
      <c r="D41" s="57">
        <v>-9.0909090909090939E-2</v>
      </c>
      <c r="E41" s="66">
        <v>36</v>
      </c>
      <c r="F41" s="57">
        <v>0.38461538461538458</v>
      </c>
      <c r="G41" s="66">
        <v>32</v>
      </c>
      <c r="H41" s="57" t="s">
        <v>143</v>
      </c>
      <c r="I41" s="66">
        <v>68</v>
      </c>
      <c r="J41" s="57">
        <v>1.6153846153846154</v>
      </c>
      <c r="K41" s="36">
        <v>186</v>
      </c>
      <c r="L41" s="57">
        <v>-0.2648221343873518</v>
      </c>
      <c r="M41" s="36">
        <v>38</v>
      </c>
      <c r="N41" s="57">
        <v>5.555555555555558E-2</v>
      </c>
      <c r="O41" s="36">
        <v>224</v>
      </c>
      <c r="P41" s="57">
        <v>-0.22491349480968859</v>
      </c>
      <c r="Q41" s="66">
        <v>1260</v>
      </c>
      <c r="R41" s="57">
        <v>-0.16111850865512645</v>
      </c>
      <c r="S41" s="66">
        <v>559</v>
      </c>
      <c r="T41" s="57">
        <v>1.4519056261343088E-2</v>
      </c>
      <c r="U41" s="66">
        <v>1819</v>
      </c>
      <c r="V41" s="57">
        <v>-0.11397954213346317</v>
      </c>
      <c r="W41" s="36">
        <v>1522</v>
      </c>
      <c r="X41" s="57">
        <v>-0.16602739726027393</v>
      </c>
      <c r="Y41" s="36">
        <v>629</v>
      </c>
      <c r="Z41" s="57">
        <v>7.1550255536626972E-2</v>
      </c>
      <c r="AA41" s="36">
        <v>2151</v>
      </c>
      <c r="AB41" s="57">
        <v>-0.10820895522388063</v>
      </c>
    </row>
    <row r="42" spans="2:28" ht="15" hidden="1" customHeight="1" outlineLevel="1">
      <c r="B42" s="63" t="s">
        <v>82</v>
      </c>
      <c r="C42" s="36">
        <v>59</v>
      </c>
      <c r="D42" s="57">
        <v>3.5087719298245723E-2</v>
      </c>
      <c r="E42" s="66">
        <v>27</v>
      </c>
      <c r="F42" s="57">
        <v>0.125</v>
      </c>
      <c r="G42" s="66">
        <v>23</v>
      </c>
      <c r="H42" s="57">
        <v>1.5555555555555554</v>
      </c>
      <c r="I42" s="66">
        <v>50</v>
      </c>
      <c r="J42" s="57">
        <v>0.51515151515151514</v>
      </c>
      <c r="K42" s="36">
        <v>360</v>
      </c>
      <c r="L42" s="57">
        <v>0.36882129277566533</v>
      </c>
      <c r="M42" s="36">
        <v>94</v>
      </c>
      <c r="N42" s="57">
        <v>0.22077922077922074</v>
      </c>
      <c r="O42" s="36">
        <v>454</v>
      </c>
      <c r="P42" s="57">
        <v>0.33529411764705874</v>
      </c>
      <c r="Q42" s="66">
        <v>1563</v>
      </c>
      <c r="R42" s="57">
        <v>1.2305699481865329E-2</v>
      </c>
      <c r="S42" s="66">
        <v>866</v>
      </c>
      <c r="T42" s="57">
        <v>5.352798053527974E-2</v>
      </c>
      <c r="U42" s="66">
        <v>2429</v>
      </c>
      <c r="V42" s="57">
        <v>2.6627218934911268E-2</v>
      </c>
      <c r="W42" s="36">
        <v>2009</v>
      </c>
      <c r="X42" s="57">
        <v>6.4088983050847537E-2</v>
      </c>
      <c r="Y42" s="36">
        <v>983</v>
      </c>
      <c r="Z42" s="57">
        <v>8.2599118942731309E-2</v>
      </c>
      <c r="AA42" s="36">
        <v>2992</v>
      </c>
      <c r="AB42" s="57">
        <v>7.0100143061516462E-2</v>
      </c>
    </row>
    <row r="43" spans="2:28" ht="15" hidden="1" customHeight="1" outlineLevel="1">
      <c r="B43" s="63" t="s">
        <v>81</v>
      </c>
      <c r="C43" s="36">
        <v>49</v>
      </c>
      <c r="D43" s="57">
        <v>-7.547169811320753E-2</v>
      </c>
      <c r="E43" s="66">
        <v>19</v>
      </c>
      <c r="F43" s="57">
        <v>0.58333333333333326</v>
      </c>
      <c r="G43" s="66">
        <v>53</v>
      </c>
      <c r="H43" s="57" t="s">
        <v>143</v>
      </c>
      <c r="I43" s="66">
        <v>72</v>
      </c>
      <c r="J43" s="57">
        <v>5</v>
      </c>
      <c r="K43" s="36">
        <v>221</v>
      </c>
      <c r="L43" s="57">
        <v>-0.17537313432835822</v>
      </c>
      <c r="M43" s="36">
        <v>65</v>
      </c>
      <c r="N43" s="57">
        <v>-0.22619047619047616</v>
      </c>
      <c r="O43" s="36">
        <v>286</v>
      </c>
      <c r="P43" s="57">
        <v>-0.1875</v>
      </c>
      <c r="Q43" s="66">
        <v>1212</v>
      </c>
      <c r="R43" s="57">
        <v>-6.5535851966075587E-2</v>
      </c>
      <c r="S43" s="66">
        <v>763</v>
      </c>
      <c r="T43" s="57">
        <v>0.14564564564564564</v>
      </c>
      <c r="U43" s="66">
        <v>1975</v>
      </c>
      <c r="V43" s="57">
        <v>6.1130922058074688E-3</v>
      </c>
      <c r="W43" s="36">
        <v>1501</v>
      </c>
      <c r="X43" s="57">
        <v>-7.9141104294478515E-2</v>
      </c>
      <c r="Y43" s="36">
        <v>881</v>
      </c>
      <c r="Z43" s="57">
        <v>0.17466666666666675</v>
      </c>
      <c r="AA43" s="36">
        <v>2382</v>
      </c>
      <c r="AB43" s="57">
        <v>8.4033613445377853E-4</v>
      </c>
    </row>
    <row r="44" spans="2:28" ht="15" hidden="1" customHeight="1" outlineLevel="1">
      <c r="B44" s="63" t="s">
        <v>80</v>
      </c>
      <c r="C44" s="36">
        <v>64</v>
      </c>
      <c r="D44" s="57">
        <v>0.12280701754385959</v>
      </c>
      <c r="E44" s="66">
        <v>19</v>
      </c>
      <c r="F44" s="57">
        <v>0.35714285714285721</v>
      </c>
      <c r="G44" s="66">
        <v>9</v>
      </c>
      <c r="H44" s="57">
        <v>-0.83018867924528306</v>
      </c>
      <c r="I44" s="66">
        <v>28</v>
      </c>
      <c r="J44" s="57">
        <v>-0.58208955223880599</v>
      </c>
      <c r="K44" s="36">
        <v>259</v>
      </c>
      <c r="L44" s="57">
        <v>0.55089820359281427</v>
      </c>
      <c r="M44" s="36">
        <v>108</v>
      </c>
      <c r="N44" s="57">
        <v>0.21348314606741581</v>
      </c>
      <c r="O44" s="36">
        <v>367</v>
      </c>
      <c r="P44" s="57">
        <v>0.43359375</v>
      </c>
      <c r="Q44" s="66">
        <v>1314</v>
      </c>
      <c r="R44" s="57">
        <v>0.35046248715313455</v>
      </c>
      <c r="S44" s="66">
        <v>517</v>
      </c>
      <c r="T44" s="57">
        <v>-3.183520599250933E-2</v>
      </c>
      <c r="U44" s="66">
        <v>1831</v>
      </c>
      <c r="V44" s="57">
        <v>0.21499668214996692</v>
      </c>
      <c r="W44" s="36">
        <v>1656</v>
      </c>
      <c r="X44" s="57">
        <v>0.36746490503715945</v>
      </c>
      <c r="Y44" s="36">
        <v>634</v>
      </c>
      <c r="Z44" s="57">
        <v>-6.2130177514792884E-2</v>
      </c>
      <c r="AA44" s="36">
        <v>2290</v>
      </c>
      <c r="AB44" s="57">
        <v>0.21356650768415464</v>
      </c>
    </row>
    <row r="45" spans="2:28" ht="15" hidden="1" customHeight="1" outlineLevel="1">
      <c r="B45" s="63" t="s">
        <v>79</v>
      </c>
      <c r="C45" s="36">
        <v>61</v>
      </c>
      <c r="D45" s="57">
        <v>1.6666666666666607E-2</v>
      </c>
      <c r="E45" s="66">
        <v>18</v>
      </c>
      <c r="F45" s="57">
        <v>1.5714285714285716</v>
      </c>
      <c r="G45" s="66">
        <v>122</v>
      </c>
      <c r="H45" s="57">
        <v>1.9047619047619047</v>
      </c>
      <c r="I45" s="66">
        <v>140</v>
      </c>
      <c r="J45" s="57">
        <v>1.8571428571428572</v>
      </c>
      <c r="K45" s="36">
        <v>224</v>
      </c>
      <c r="L45" s="57">
        <v>0.38271604938271597</v>
      </c>
      <c r="M45" s="36">
        <v>102</v>
      </c>
      <c r="N45" s="57">
        <v>0.47826086956521729</v>
      </c>
      <c r="O45" s="36">
        <v>326</v>
      </c>
      <c r="P45" s="57">
        <v>0.41125541125541121</v>
      </c>
      <c r="Q45" s="66">
        <v>1276</v>
      </c>
      <c r="R45" s="57">
        <v>0.39149400218102515</v>
      </c>
      <c r="S45" s="66">
        <v>556</v>
      </c>
      <c r="T45" s="57">
        <v>0.24384787472035785</v>
      </c>
      <c r="U45" s="66">
        <v>1832</v>
      </c>
      <c r="V45" s="57">
        <v>0.3431085043988269</v>
      </c>
      <c r="W45" s="36">
        <v>1579</v>
      </c>
      <c r="X45" s="57">
        <v>0.37783595113438051</v>
      </c>
      <c r="Y45" s="36">
        <v>780</v>
      </c>
      <c r="Z45" s="57">
        <v>0.39784946236559149</v>
      </c>
      <c r="AA45" s="36">
        <v>2359</v>
      </c>
      <c r="AB45" s="57">
        <v>0.38438967136150226</v>
      </c>
    </row>
    <row r="46" spans="2:28" collapsed="1">
      <c r="B46" s="173">
        <v>2009</v>
      </c>
      <c r="C46" s="66">
        <v>557</v>
      </c>
      <c r="D46" s="67">
        <v>-0.1030595813204509</v>
      </c>
      <c r="E46" s="66">
        <v>231</v>
      </c>
      <c r="F46" s="67">
        <v>-0.15693430656934304</v>
      </c>
      <c r="G46" s="66">
        <v>344</v>
      </c>
      <c r="H46" s="67">
        <v>0.59259259259259256</v>
      </c>
      <c r="I46" s="66">
        <v>575</v>
      </c>
      <c r="J46" s="67">
        <v>0.17346938775510212</v>
      </c>
      <c r="K46" s="66">
        <v>2629</v>
      </c>
      <c r="L46" s="67">
        <v>-3.310040456050023E-2</v>
      </c>
      <c r="M46" s="66">
        <v>983</v>
      </c>
      <c r="N46" s="67">
        <v>-3.5328753680078484E-2</v>
      </c>
      <c r="O46" s="66">
        <v>3612</v>
      </c>
      <c r="P46" s="67">
        <v>-3.3707865168539297E-2</v>
      </c>
      <c r="Q46" s="66">
        <v>17649</v>
      </c>
      <c r="R46" s="67">
        <v>7.7669902912621325E-2</v>
      </c>
      <c r="S46" s="66">
        <v>8218</v>
      </c>
      <c r="T46" s="67">
        <v>-1.0356454720616526E-2</v>
      </c>
      <c r="U46" s="66">
        <v>25867</v>
      </c>
      <c r="V46" s="67">
        <v>4.8053158299906862E-2</v>
      </c>
      <c r="W46" s="66">
        <v>21066</v>
      </c>
      <c r="X46" s="67">
        <v>5.3774198389275218E-2</v>
      </c>
      <c r="Y46" s="66">
        <v>9545</v>
      </c>
      <c r="Z46" s="67">
        <v>6.2899675018335266E-4</v>
      </c>
      <c r="AA46" s="66">
        <v>30611</v>
      </c>
      <c r="AB46" s="67">
        <v>3.6606840501185234E-2</v>
      </c>
    </row>
    <row r="47" spans="2:28" ht="15" hidden="1" customHeight="1" outlineLevel="1">
      <c r="B47" s="63" t="s">
        <v>90</v>
      </c>
      <c r="C47" s="36">
        <v>59</v>
      </c>
      <c r="D47" s="57">
        <v>0.13461538461538458</v>
      </c>
      <c r="E47" s="66">
        <v>25</v>
      </c>
      <c r="F47" s="57">
        <v>0.5625</v>
      </c>
      <c r="G47" s="66">
        <v>28</v>
      </c>
      <c r="H47" s="57">
        <v>0.16666666666666674</v>
      </c>
      <c r="I47" s="66">
        <v>53</v>
      </c>
      <c r="J47" s="57">
        <v>0.32499999999999996</v>
      </c>
      <c r="K47" s="36">
        <v>215</v>
      </c>
      <c r="L47" s="57">
        <v>-0.13306451612903225</v>
      </c>
      <c r="M47" s="36">
        <v>104</v>
      </c>
      <c r="N47" s="57">
        <v>-2.8037383177570097E-2</v>
      </c>
      <c r="O47" s="36">
        <v>319</v>
      </c>
      <c r="P47" s="57">
        <v>-0.10140845070422533</v>
      </c>
      <c r="Q47" s="66">
        <v>1022</v>
      </c>
      <c r="R47" s="57">
        <v>-1.1605415860735047E-2</v>
      </c>
      <c r="S47" s="66">
        <v>594</v>
      </c>
      <c r="T47" s="57">
        <v>-1.8181818181818188E-2</v>
      </c>
      <c r="U47" s="66">
        <v>1616</v>
      </c>
      <c r="V47" s="57">
        <v>-1.4032946918852929E-2</v>
      </c>
      <c r="W47" s="36">
        <v>1321</v>
      </c>
      <c r="X47" s="57">
        <v>-2.1481481481481435E-2</v>
      </c>
      <c r="Y47" s="36">
        <v>726</v>
      </c>
      <c r="Z47" s="57">
        <v>-1.3586956521739135E-2</v>
      </c>
      <c r="AA47" s="36">
        <v>2047</v>
      </c>
      <c r="AB47" s="57">
        <v>-1.8696069031639451E-2</v>
      </c>
    </row>
    <row r="48" spans="2:28" ht="15" hidden="1" customHeight="1" outlineLevel="1">
      <c r="B48" s="63" t="s">
        <v>89</v>
      </c>
      <c r="C48" s="36">
        <v>65</v>
      </c>
      <c r="D48" s="57">
        <v>-0.27777777777777779</v>
      </c>
      <c r="E48" s="66">
        <v>42</v>
      </c>
      <c r="F48" s="57">
        <v>-0.37313432835820892</v>
      </c>
      <c r="G48" s="66">
        <v>8</v>
      </c>
      <c r="H48" s="57">
        <v>1.6666666666666665</v>
      </c>
      <c r="I48" s="66">
        <v>50</v>
      </c>
      <c r="J48" s="57">
        <v>-0.2857142857142857</v>
      </c>
      <c r="K48" s="36">
        <v>424</v>
      </c>
      <c r="L48" s="57">
        <v>0.34603174603174613</v>
      </c>
      <c r="M48" s="36">
        <v>123</v>
      </c>
      <c r="N48" s="57">
        <v>-6.1068702290076327E-2</v>
      </c>
      <c r="O48" s="36">
        <v>547</v>
      </c>
      <c r="P48" s="57">
        <v>0.22645739910313911</v>
      </c>
      <c r="Q48" s="66">
        <v>1732</v>
      </c>
      <c r="R48" s="57">
        <v>0.175033921302578</v>
      </c>
      <c r="S48" s="66">
        <v>837</v>
      </c>
      <c r="T48" s="57">
        <v>0.13108108108108119</v>
      </c>
      <c r="U48" s="66">
        <v>2569</v>
      </c>
      <c r="V48" s="57">
        <v>0.16034327009936766</v>
      </c>
      <c r="W48" s="36">
        <v>2263</v>
      </c>
      <c r="X48" s="57">
        <v>0.16289825282631032</v>
      </c>
      <c r="Y48" s="36">
        <v>968</v>
      </c>
      <c r="Z48" s="57">
        <v>0.10755148741418763</v>
      </c>
      <c r="AA48" s="36">
        <v>3231</v>
      </c>
      <c r="AB48" s="57">
        <v>0.14574468085106385</v>
      </c>
    </row>
    <row r="49" spans="2:28" ht="15" hidden="1" customHeight="1" outlineLevel="1">
      <c r="B49" s="63" t="s">
        <v>88</v>
      </c>
      <c r="C49" s="36">
        <v>107</v>
      </c>
      <c r="D49" s="57">
        <v>5.9405940594059459E-2</v>
      </c>
      <c r="E49" s="66">
        <v>51</v>
      </c>
      <c r="F49" s="57">
        <v>0.27499999999999991</v>
      </c>
      <c r="G49" s="66">
        <v>12</v>
      </c>
      <c r="H49" s="57">
        <v>-0.61290322580645162</v>
      </c>
      <c r="I49" s="66">
        <v>63</v>
      </c>
      <c r="J49" s="57">
        <v>-0.11267605633802813</v>
      </c>
      <c r="K49" s="36">
        <v>346</v>
      </c>
      <c r="L49" s="57">
        <v>0.4238683127572016</v>
      </c>
      <c r="M49" s="36">
        <v>159</v>
      </c>
      <c r="N49" s="57">
        <v>0.21374045801526709</v>
      </c>
      <c r="O49" s="36">
        <v>505</v>
      </c>
      <c r="P49" s="57">
        <v>0.35026737967914445</v>
      </c>
      <c r="Q49" s="66">
        <v>1786</v>
      </c>
      <c r="R49" s="57">
        <v>-7.2262367982212083E-3</v>
      </c>
      <c r="S49" s="66">
        <v>1048</v>
      </c>
      <c r="T49" s="57">
        <v>6.8297655453618766E-2</v>
      </c>
      <c r="U49" s="66">
        <v>2834</v>
      </c>
      <c r="V49" s="57">
        <v>1.9424460431654689E-2</v>
      </c>
      <c r="W49" s="36">
        <v>2290</v>
      </c>
      <c r="X49" s="57">
        <v>4.9015116811726989E-2</v>
      </c>
      <c r="Y49" s="36">
        <v>1219</v>
      </c>
      <c r="Z49" s="57">
        <v>6.6491688538932614E-2</v>
      </c>
      <c r="AA49" s="36">
        <v>3509</v>
      </c>
      <c r="AB49" s="57">
        <v>5.5021046301864107E-2</v>
      </c>
    </row>
    <row r="50" spans="2:28" ht="15" hidden="1" customHeight="1" outlineLevel="1">
      <c r="B50" s="63" t="s">
        <v>87</v>
      </c>
      <c r="C50" s="36">
        <v>61</v>
      </c>
      <c r="D50" s="57">
        <v>1.44</v>
      </c>
      <c r="E50" s="66">
        <v>53</v>
      </c>
      <c r="F50" s="57">
        <v>0.82758620689655182</v>
      </c>
      <c r="G50" s="66">
        <v>25</v>
      </c>
      <c r="H50" s="57">
        <v>-0.375</v>
      </c>
      <c r="I50" s="66">
        <v>78</v>
      </c>
      <c r="J50" s="57">
        <v>0.13043478260869557</v>
      </c>
      <c r="K50" s="36">
        <v>169</v>
      </c>
      <c r="L50" s="57">
        <v>-5.8823529411764497E-3</v>
      </c>
      <c r="M50" s="36">
        <v>64</v>
      </c>
      <c r="N50" s="57">
        <v>-0.34693877551020413</v>
      </c>
      <c r="O50" s="36">
        <v>233</v>
      </c>
      <c r="P50" s="57">
        <v>-0.13059701492537312</v>
      </c>
      <c r="Q50" s="66">
        <v>1460</v>
      </c>
      <c r="R50" s="57">
        <v>0.28182616330114141</v>
      </c>
      <c r="S50" s="66">
        <v>714</v>
      </c>
      <c r="T50" s="57">
        <v>-0.21452145214521456</v>
      </c>
      <c r="U50" s="66">
        <v>2174</v>
      </c>
      <c r="V50" s="57">
        <v>6.15234375E-2</v>
      </c>
      <c r="W50" s="36">
        <v>1743</v>
      </c>
      <c r="X50" s="57">
        <v>0.27879677182685247</v>
      </c>
      <c r="Y50" s="36">
        <v>803</v>
      </c>
      <c r="Z50" s="57">
        <v>-0.23304680038204395</v>
      </c>
      <c r="AA50" s="36">
        <v>2546</v>
      </c>
      <c r="AB50" s="57">
        <v>5.6431535269709565E-2</v>
      </c>
    </row>
    <row r="51" spans="2:28" ht="15" hidden="1" customHeight="1" outlineLevel="1">
      <c r="B51" s="63" t="s">
        <v>86</v>
      </c>
      <c r="C51" s="36">
        <v>7</v>
      </c>
      <c r="D51" s="57">
        <v>-0.5625</v>
      </c>
      <c r="E51" s="66">
        <v>5</v>
      </c>
      <c r="F51" s="57">
        <v>0</v>
      </c>
      <c r="G51" s="66">
        <v>12</v>
      </c>
      <c r="H51" s="57">
        <v>-0.72093023255813948</v>
      </c>
      <c r="I51" s="66">
        <v>17</v>
      </c>
      <c r="J51" s="57">
        <v>-0.64583333333333326</v>
      </c>
      <c r="K51" s="36">
        <v>143</v>
      </c>
      <c r="L51" s="57">
        <v>1.5535714285714284</v>
      </c>
      <c r="M51" s="36">
        <v>81</v>
      </c>
      <c r="N51" s="57">
        <v>0.65306122448979598</v>
      </c>
      <c r="O51" s="36">
        <v>224</v>
      </c>
      <c r="P51" s="57">
        <v>1.1333333333333333</v>
      </c>
      <c r="Q51" s="66">
        <v>1230</v>
      </c>
      <c r="R51" s="57">
        <v>0.24368048533872599</v>
      </c>
      <c r="S51" s="66">
        <v>585</v>
      </c>
      <c r="T51" s="57">
        <v>3.3568904593639592E-2</v>
      </c>
      <c r="U51" s="66">
        <v>1815</v>
      </c>
      <c r="V51" s="57">
        <v>0.16720257234726699</v>
      </c>
      <c r="W51" s="36">
        <v>1385</v>
      </c>
      <c r="X51" s="57">
        <v>0.29924953095684792</v>
      </c>
      <c r="Y51" s="36">
        <v>678</v>
      </c>
      <c r="Z51" s="57">
        <v>3.039513677811545E-2</v>
      </c>
      <c r="AA51" s="36">
        <v>2063</v>
      </c>
      <c r="AB51" s="57">
        <v>0.19663573085846875</v>
      </c>
    </row>
    <row r="52" spans="2:28" ht="15" hidden="1" customHeight="1" outlineLevel="1">
      <c r="B52" s="63" t="s">
        <v>85</v>
      </c>
      <c r="C52" s="36">
        <v>23</v>
      </c>
      <c r="D52" s="57">
        <v>0.91666666666666674</v>
      </c>
      <c r="E52" s="66">
        <v>4</v>
      </c>
      <c r="F52" s="57">
        <v>-0.55555555555555558</v>
      </c>
      <c r="G52" s="66">
        <v>4</v>
      </c>
      <c r="H52" s="57">
        <v>-0.33333333333333337</v>
      </c>
      <c r="I52" s="66">
        <v>8</v>
      </c>
      <c r="J52" s="57">
        <v>-0.46666666666666667</v>
      </c>
      <c r="K52" s="36">
        <v>184</v>
      </c>
      <c r="L52" s="57">
        <v>0.2689655172413794</v>
      </c>
      <c r="M52" s="36">
        <v>100</v>
      </c>
      <c r="N52" s="57">
        <v>0.92307692307692313</v>
      </c>
      <c r="O52" s="36">
        <v>284</v>
      </c>
      <c r="P52" s="57">
        <v>0.44162436548223361</v>
      </c>
      <c r="Q52" s="66">
        <v>1735</v>
      </c>
      <c r="R52" s="57">
        <v>0.33052147239263796</v>
      </c>
      <c r="S52" s="66">
        <v>906</v>
      </c>
      <c r="T52" s="57">
        <v>-7.7393075356415486E-2</v>
      </c>
      <c r="U52" s="66">
        <v>2641</v>
      </c>
      <c r="V52" s="57">
        <v>0.1552930883639545</v>
      </c>
      <c r="W52" s="36">
        <v>1946</v>
      </c>
      <c r="X52" s="57">
        <v>0.32380952380952377</v>
      </c>
      <c r="Y52" s="36">
        <v>1010</v>
      </c>
      <c r="Z52" s="57">
        <v>-2.8846153846153855E-2</v>
      </c>
      <c r="AA52" s="36">
        <v>2956</v>
      </c>
      <c r="AB52" s="57">
        <v>0.17768924302788847</v>
      </c>
    </row>
    <row r="53" spans="2:28" ht="15" hidden="1" customHeight="1" outlineLevel="1">
      <c r="B53" s="63" t="s">
        <v>84</v>
      </c>
      <c r="C53" s="36">
        <v>28</v>
      </c>
      <c r="D53" s="57">
        <v>1.3333333333333335</v>
      </c>
      <c r="E53" s="66">
        <v>11</v>
      </c>
      <c r="F53" s="57">
        <v>-0.3125</v>
      </c>
      <c r="G53" s="66">
        <v>23</v>
      </c>
      <c r="H53" s="57" t="s">
        <v>143</v>
      </c>
      <c r="I53" s="66">
        <v>34</v>
      </c>
      <c r="J53" s="57">
        <v>1.125</v>
      </c>
      <c r="K53" s="36">
        <v>125</v>
      </c>
      <c r="L53" s="57">
        <v>0.20192307692307687</v>
      </c>
      <c r="M53" s="36">
        <v>33</v>
      </c>
      <c r="N53" s="57">
        <v>-0.13157894736842102</v>
      </c>
      <c r="O53" s="36">
        <v>158</v>
      </c>
      <c r="P53" s="57">
        <v>0.11267605633802824</v>
      </c>
      <c r="Q53" s="66">
        <v>1179</v>
      </c>
      <c r="R53" s="57">
        <v>0.10289990645463054</v>
      </c>
      <c r="S53" s="66">
        <v>600</v>
      </c>
      <c r="T53" s="57">
        <v>0.11524163568773238</v>
      </c>
      <c r="U53" s="66">
        <v>1779</v>
      </c>
      <c r="V53" s="57">
        <v>0.10703173615432493</v>
      </c>
      <c r="W53" s="36">
        <v>1343</v>
      </c>
      <c r="X53" s="57">
        <v>0.11823480432972522</v>
      </c>
      <c r="Y53" s="36">
        <v>656</v>
      </c>
      <c r="Z53" s="57">
        <v>0.13888888888888884</v>
      </c>
      <c r="AA53" s="36">
        <v>1999</v>
      </c>
      <c r="AB53" s="57">
        <v>0.12492965672481704</v>
      </c>
    </row>
    <row r="54" spans="2:28" ht="15" hidden="1" customHeight="1" outlineLevel="1">
      <c r="B54" s="63" t="s">
        <v>83</v>
      </c>
      <c r="C54" s="36">
        <v>44</v>
      </c>
      <c r="D54" s="57">
        <v>0.51724137931034475</v>
      </c>
      <c r="E54" s="66">
        <v>26</v>
      </c>
      <c r="F54" s="57">
        <v>1</v>
      </c>
      <c r="G54" s="66">
        <v>0</v>
      </c>
      <c r="H54" s="57">
        <v>-1</v>
      </c>
      <c r="I54" s="66">
        <v>26</v>
      </c>
      <c r="J54" s="57">
        <v>4.0000000000000036E-2</v>
      </c>
      <c r="K54" s="36">
        <v>253</v>
      </c>
      <c r="L54" s="57">
        <v>1.0403225806451615</v>
      </c>
      <c r="M54" s="36">
        <v>36</v>
      </c>
      <c r="N54" s="57">
        <v>-0.33333333333333337</v>
      </c>
      <c r="O54" s="36">
        <v>289</v>
      </c>
      <c r="P54" s="57">
        <v>0.62359550561797761</v>
      </c>
      <c r="Q54" s="66">
        <v>1502</v>
      </c>
      <c r="R54" s="57">
        <v>0.35193519351935199</v>
      </c>
      <c r="S54" s="66">
        <v>551</v>
      </c>
      <c r="T54" s="57">
        <v>0.27251732101616621</v>
      </c>
      <c r="U54" s="66">
        <v>2053</v>
      </c>
      <c r="V54" s="57">
        <v>0.32966321243523322</v>
      </c>
      <c r="W54" s="36">
        <v>1825</v>
      </c>
      <c r="X54" s="57">
        <v>0.42913077525450283</v>
      </c>
      <c r="Y54" s="36">
        <v>587</v>
      </c>
      <c r="Z54" s="57">
        <v>0.1763527054108216</v>
      </c>
      <c r="AA54" s="36">
        <v>2412</v>
      </c>
      <c r="AB54" s="57">
        <v>0.35810810810810811</v>
      </c>
    </row>
    <row r="55" spans="2:28" ht="15" hidden="1" customHeight="1" outlineLevel="1">
      <c r="B55" s="63" t="s">
        <v>82</v>
      </c>
      <c r="C55" s="36">
        <v>57</v>
      </c>
      <c r="D55" s="57">
        <v>1.2799999999999998</v>
      </c>
      <c r="E55" s="66">
        <v>24</v>
      </c>
      <c r="F55" s="57">
        <v>-0.1428571428571429</v>
      </c>
      <c r="G55" s="66">
        <v>9</v>
      </c>
      <c r="H55" s="57">
        <v>-0.4</v>
      </c>
      <c r="I55" s="66">
        <v>33</v>
      </c>
      <c r="J55" s="57">
        <v>-0.23255813953488369</v>
      </c>
      <c r="K55" s="36">
        <v>263</v>
      </c>
      <c r="L55" s="57">
        <v>0.73026315789473695</v>
      </c>
      <c r="M55" s="36">
        <v>77</v>
      </c>
      <c r="N55" s="57">
        <v>0.22222222222222232</v>
      </c>
      <c r="O55" s="36">
        <v>340</v>
      </c>
      <c r="P55" s="57">
        <v>0.58139534883720922</v>
      </c>
      <c r="Q55" s="66">
        <v>1544</v>
      </c>
      <c r="R55" s="57">
        <v>0.20249221183800614</v>
      </c>
      <c r="S55" s="66">
        <v>822</v>
      </c>
      <c r="T55" s="57">
        <v>0.33009708737864085</v>
      </c>
      <c r="U55" s="66">
        <v>2366</v>
      </c>
      <c r="V55" s="57">
        <v>0.24395373291272349</v>
      </c>
      <c r="W55" s="36">
        <v>1888</v>
      </c>
      <c r="X55" s="57">
        <v>0.26796507723304241</v>
      </c>
      <c r="Y55" s="36">
        <v>908</v>
      </c>
      <c r="Z55" s="57">
        <v>0.30459770114942519</v>
      </c>
      <c r="AA55" s="36">
        <v>2796</v>
      </c>
      <c r="AB55" s="57">
        <v>0.27963386727688788</v>
      </c>
    </row>
    <row r="56" spans="2:28" ht="15" hidden="1" customHeight="1" outlineLevel="1">
      <c r="B56" s="63" t="s">
        <v>81</v>
      </c>
      <c r="C56" s="36">
        <v>53</v>
      </c>
      <c r="D56" s="57">
        <v>1.9230769230769162E-2</v>
      </c>
      <c r="E56" s="66">
        <v>12</v>
      </c>
      <c r="F56" s="57">
        <v>-0.4</v>
      </c>
      <c r="G56" s="66">
        <v>0</v>
      </c>
      <c r="H56" s="57">
        <v>-1</v>
      </c>
      <c r="I56" s="66">
        <v>12</v>
      </c>
      <c r="J56" s="57">
        <v>-0.8441558441558441</v>
      </c>
      <c r="K56" s="36">
        <v>268</v>
      </c>
      <c r="L56" s="57">
        <v>0.22935779816513757</v>
      </c>
      <c r="M56" s="36">
        <v>84</v>
      </c>
      <c r="N56" s="57">
        <v>0</v>
      </c>
      <c r="O56" s="36">
        <v>352</v>
      </c>
      <c r="P56" s="57">
        <v>0.16556291390728473</v>
      </c>
      <c r="Q56" s="66">
        <v>1297</v>
      </c>
      <c r="R56" s="57">
        <v>0.21898496240601495</v>
      </c>
      <c r="S56" s="66">
        <v>666</v>
      </c>
      <c r="T56" s="57">
        <v>0.42918454935622319</v>
      </c>
      <c r="U56" s="66">
        <v>1963</v>
      </c>
      <c r="V56" s="57">
        <v>0.28300653594771252</v>
      </c>
      <c r="W56" s="36">
        <v>1630</v>
      </c>
      <c r="X56" s="57">
        <v>0.20384047267355987</v>
      </c>
      <c r="Y56" s="36">
        <v>750</v>
      </c>
      <c r="Z56" s="57">
        <v>0.23558484349258646</v>
      </c>
      <c r="AA56" s="36">
        <v>2380</v>
      </c>
      <c r="AB56" s="57">
        <v>0.21366649668536453</v>
      </c>
    </row>
    <row r="57" spans="2:28" ht="15" hidden="1" customHeight="1" outlineLevel="1">
      <c r="B57" s="63" t="s">
        <v>80</v>
      </c>
      <c r="C57" s="36">
        <v>57</v>
      </c>
      <c r="D57" s="57">
        <v>0.2127659574468086</v>
      </c>
      <c r="E57" s="66">
        <v>14</v>
      </c>
      <c r="F57" s="57">
        <v>-0.125</v>
      </c>
      <c r="G57" s="66">
        <v>53</v>
      </c>
      <c r="H57" s="57">
        <v>0.12765957446808507</v>
      </c>
      <c r="I57" s="66">
        <v>67</v>
      </c>
      <c r="J57" s="57">
        <v>6.3492063492063489E-2</v>
      </c>
      <c r="K57" s="36">
        <v>167</v>
      </c>
      <c r="L57" s="57">
        <v>-0.13020833333333337</v>
      </c>
      <c r="M57" s="36">
        <v>89</v>
      </c>
      <c r="N57" s="57">
        <v>0.3484848484848484</v>
      </c>
      <c r="O57" s="36">
        <v>256</v>
      </c>
      <c r="P57" s="57">
        <v>-7.7519379844961378E-3</v>
      </c>
      <c r="Q57" s="66">
        <v>973</v>
      </c>
      <c r="R57" s="57">
        <v>-5.9903381642512077E-2</v>
      </c>
      <c r="S57" s="66">
        <v>534</v>
      </c>
      <c r="T57" s="57">
        <v>0.38341968911917101</v>
      </c>
      <c r="U57" s="66">
        <v>1507</v>
      </c>
      <c r="V57" s="57">
        <v>6.0520760028149212E-2</v>
      </c>
      <c r="W57" s="36">
        <v>1211</v>
      </c>
      <c r="X57" s="57">
        <v>-6.12403100775194E-2</v>
      </c>
      <c r="Y57" s="36">
        <v>676</v>
      </c>
      <c r="Z57" s="57">
        <v>0.35470941883767537</v>
      </c>
      <c r="AA57" s="36">
        <v>1887</v>
      </c>
      <c r="AB57" s="57">
        <v>5.4779206260480606E-2</v>
      </c>
    </row>
    <row r="58" spans="2:28" ht="15" hidden="1" customHeight="1" outlineLevel="1">
      <c r="B58" s="63" t="s">
        <v>79</v>
      </c>
      <c r="C58" s="36">
        <v>60</v>
      </c>
      <c r="D58" s="57">
        <v>0.15384615384615374</v>
      </c>
      <c r="E58" s="66">
        <v>7</v>
      </c>
      <c r="F58" s="57">
        <v>-0.61111111111111116</v>
      </c>
      <c r="G58" s="66">
        <v>42</v>
      </c>
      <c r="H58" s="57">
        <v>-0.34375</v>
      </c>
      <c r="I58" s="66">
        <v>49</v>
      </c>
      <c r="J58" s="57">
        <v>-0.40243902439024393</v>
      </c>
      <c r="K58" s="36">
        <v>162</v>
      </c>
      <c r="L58" s="57">
        <v>-0.26363636363636367</v>
      </c>
      <c r="M58" s="36">
        <v>69</v>
      </c>
      <c r="N58" s="57">
        <v>-1.4285714285714235E-2</v>
      </c>
      <c r="O58" s="36">
        <v>231</v>
      </c>
      <c r="P58" s="57">
        <v>-0.20344827586206893</v>
      </c>
      <c r="Q58" s="66">
        <v>917</v>
      </c>
      <c r="R58" s="57">
        <v>-8.0240722166499467E-2</v>
      </c>
      <c r="S58" s="66">
        <v>447</v>
      </c>
      <c r="T58" s="57">
        <v>0.25561797752808979</v>
      </c>
      <c r="U58" s="66">
        <v>1364</v>
      </c>
      <c r="V58" s="57">
        <v>8.1300813008129413E-3</v>
      </c>
      <c r="W58" s="36">
        <v>1146</v>
      </c>
      <c r="X58" s="57">
        <v>-0.10955710955710951</v>
      </c>
      <c r="Y58" s="36">
        <v>558</v>
      </c>
      <c r="Z58" s="57">
        <v>0.13877551020408174</v>
      </c>
      <c r="AA58" s="36">
        <v>1704</v>
      </c>
      <c r="AB58" s="57">
        <v>-4.1080472706809257E-2</v>
      </c>
    </row>
    <row r="59" spans="2:28" collapsed="1">
      <c r="B59" s="173">
        <v>2008</v>
      </c>
      <c r="C59" s="66">
        <v>621</v>
      </c>
      <c r="D59" s="67">
        <v>0.21052631578947367</v>
      </c>
      <c r="E59" s="66">
        <v>274</v>
      </c>
      <c r="F59" s="67">
        <v>-1.0830324909747335E-2</v>
      </c>
      <c r="G59" s="66">
        <v>216</v>
      </c>
      <c r="H59" s="67">
        <v>-0.36842105263157898</v>
      </c>
      <c r="I59" s="66">
        <v>490</v>
      </c>
      <c r="J59" s="67">
        <v>-0.20840064620355414</v>
      </c>
      <c r="K59" s="66">
        <v>2719</v>
      </c>
      <c r="L59" s="67">
        <v>0.24325560128029267</v>
      </c>
      <c r="M59" s="66">
        <v>1019</v>
      </c>
      <c r="N59" s="67">
        <v>8.059384941675507E-2</v>
      </c>
      <c r="O59" s="66">
        <v>3738</v>
      </c>
      <c r="P59" s="67">
        <v>0.19424920127795531</v>
      </c>
      <c r="Q59" s="66">
        <v>16377</v>
      </c>
      <c r="R59" s="67">
        <v>0.14532484789146105</v>
      </c>
      <c r="S59" s="66">
        <v>8304</v>
      </c>
      <c r="T59" s="67">
        <v>9.5514511873350916E-2</v>
      </c>
      <c r="U59" s="66">
        <v>24681</v>
      </c>
      <c r="V59" s="67">
        <v>0.12806801042095151</v>
      </c>
      <c r="W59" s="66">
        <v>19991</v>
      </c>
      <c r="X59" s="67">
        <v>0.15715443389673545</v>
      </c>
      <c r="Y59" s="66">
        <v>9539</v>
      </c>
      <c r="Z59" s="67">
        <v>7.6029328821207054E-2</v>
      </c>
      <c r="AA59" s="66">
        <v>29530</v>
      </c>
      <c r="AB59" s="67">
        <v>0.12964308939979352</v>
      </c>
    </row>
    <row r="60" spans="2:28" ht="15" hidden="1" customHeight="1" outlineLevel="1">
      <c r="B60" s="63" t="s">
        <v>90</v>
      </c>
      <c r="C60" s="36">
        <v>52</v>
      </c>
      <c r="D60" s="57">
        <v>-3.703703703703709E-2</v>
      </c>
      <c r="E60" s="66">
        <v>16</v>
      </c>
      <c r="F60" s="57">
        <v>-0.6097560975609756</v>
      </c>
      <c r="G60" s="66">
        <v>24</v>
      </c>
      <c r="H60" s="57">
        <v>-0.11111111111111116</v>
      </c>
      <c r="I60" s="66">
        <v>40</v>
      </c>
      <c r="J60" s="57">
        <v>-0.41176470588235292</v>
      </c>
      <c r="K60" s="36">
        <v>248</v>
      </c>
      <c r="L60" s="57">
        <v>0.1272727272727272</v>
      </c>
      <c r="M60" s="36">
        <v>107</v>
      </c>
      <c r="N60" s="57">
        <v>7.0000000000000062E-2</v>
      </c>
      <c r="O60" s="36">
        <v>355</v>
      </c>
      <c r="P60" s="57">
        <v>0.109375</v>
      </c>
      <c r="Q60" s="66">
        <v>1034</v>
      </c>
      <c r="R60" s="57">
        <v>-0.13617376775271517</v>
      </c>
      <c r="S60" s="66">
        <v>605</v>
      </c>
      <c r="T60" s="57">
        <v>-6.6358024691357986E-2</v>
      </c>
      <c r="U60" s="66">
        <v>1639</v>
      </c>
      <c r="V60" s="57">
        <v>-0.11165311653116528</v>
      </c>
      <c r="W60" s="36">
        <v>1350</v>
      </c>
      <c r="X60" s="57">
        <v>-0.1071428571428571</v>
      </c>
      <c r="Y60" s="36">
        <v>736</v>
      </c>
      <c r="Z60" s="57">
        <v>-5.0322580645161263E-2</v>
      </c>
      <c r="AA60" s="36">
        <v>2086</v>
      </c>
      <c r="AB60" s="57">
        <v>-8.7888062964582403E-2</v>
      </c>
    </row>
    <row r="61" spans="2:28" ht="15" hidden="1" customHeight="1" outlineLevel="1">
      <c r="B61" s="63" t="s">
        <v>89</v>
      </c>
      <c r="C61" s="36">
        <v>90</v>
      </c>
      <c r="D61" s="57">
        <v>1.5</v>
      </c>
      <c r="E61" s="66">
        <v>67</v>
      </c>
      <c r="F61" s="57">
        <v>0.67500000000000004</v>
      </c>
      <c r="G61" s="66">
        <v>3</v>
      </c>
      <c r="H61" s="57">
        <v>-0.8125</v>
      </c>
      <c r="I61" s="66">
        <v>70</v>
      </c>
      <c r="J61" s="57">
        <v>0.25</v>
      </c>
      <c r="K61" s="36">
        <v>315</v>
      </c>
      <c r="L61" s="57">
        <v>-3.669724770642202E-2</v>
      </c>
      <c r="M61" s="36">
        <v>131</v>
      </c>
      <c r="N61" s="57">
        <v>0.29702970297029707</v>
      </c>
      <c r="O61" s="36">
        <v>446</v>
      </c>
      <c r="P61" s="57">
        <v>4.20560747663552E-2</v>
      </c>
      <c r="Q61" s="66">
        <v>1474</v>
      </c>
      <c r="R61" s="57">
        <v>-0.17191011235955056</v>
      </c>
      <c r="S61" s="66">
        <v>740</v>
      </c>
      <c r="T61" s="57">
        <v>-0.10519951632406288</v>
      </c>
      <c r="U61" s="66">
        <v>2214</v>
      </c>
      <c r="V61" s="57">
        <v>-0.15074798619102414</v>
      </c>
      <c r="W61" s="36">
        <v>1946</v>
      </c>
      <c r="X61" s="57">
        <v>-0.10856619331195605</v>
      </c>
      <c r="Y61" s="36">
        <v>874</v>
      </c>
      <c r="Z61" s="57">
        <v>-7.415254237288138E-2</v>
      </c>
      <c r="AA61" s="36">
        <v>2820</v>
      </c>
      <c r="AB61" s="57">
        <v>-9.8177166613367395E-2</v>
      </c>
    </row>
    <row r="62" spans="2:28" ht="15" hidden="1" customHeight="1" outlineLevel="1">
      <c r="B62" s="63" t="s">
        <v>88</v>
      </c>
      <c r="C62" s="36">
        <v>101</v>
      </c>
      <c r="D62" s="57">
        <v>-6.481481481481477E-2</v>
      </c>
      <c r="E62" s="66">
        <v>40</v>
      </c>
      <c r="F62" s="57">
        <v>-0.31034482758620685</v>
      </c>
      <c r="G62" s="66">
        <v>31</v>
      </c>
      <c r="H62" s="57">
        <v>-0.63529411764705879</v>
      </c>
      <c r="I62" s="66">
        <v>71</v>
      </c>
      <c r="J62" s="57">
        <v>-0.50349650349650354</v>
      </c>
      <c r="K62" s="36">
        <v>243</v>
      </c>
      <c r="L62" s="57">
        <v>-9.9999999999999978E-2</v>
      </c>
      <c r="M62" s="36">
        <v>131</v>
      </c>
      <c r="N62" s="57">
        <v>0.22429906542056077</v>
      </c>
      <c r="O62" s="36">
        <v>374</v>
      </c>
      <c r="P62" s="57">
        <v>-7.9575596816976457E-3</v>
      </c>
      <c r="Q62" s="66">
        <v>1799</v>
      </c>
      <c r="R62" s="57">
        <v>-0.18041002277904328</v>
      </c>
      <c r="S62" s="66">
        <v>981</v>
      </c>
      <c r="T62" s="57">
        <v>-0.22081016679904686</v>
      </c>
      <c r="U62" s="66">
        <v>2780</v>
      </c>
      <c r="V62" s="57">
        <v>-0.19513607411696587</v>
      </c>
      <c r="W62" s="36">
        <v>2183</v>
      </c>
      <c r="X62" s="57">
        <v>-0.17027746104142916</v>
      </c>
      <c r="Y62" s="36">
        <v>1143</v>
      </c>
      <c r="Z62" s="57">
        <v>-0.21226740179186765</v>
      </c>
      <c r="AA62" s="36">
        <v>3326</v>
      </c>
      <c r="AB62" s="57">
        <v>-0.18520333170014702</v>
      </c>
    </row>
    <row r="63" spans="2:28" ht="15" hidden="1" customHeight="1" outlineLevel="1">
      <c r="B63" s="63" t="s">
        <v>87</v>
      </c>
      <c r="C63" s="36">
        <v>25</v>
      </c>
      <c r="D63" s="57">
        <v>-0.44444444444444442</v>
      </c>
      <c r="E63" s="66">
        <v>29</v>
      </c>
      <c r="F63" s="57">
        <v>6.25</v>
      </c>
      <c r="G63" s="66">
        <v>40</v>
      </c>
      <c r="H63" s="57">
        <v>0.90476190476190466</v>
      </c>
      <c r="I63" s="66">
        <v>69</v>
      </c>
      <c r="J63" s="57">
        <v>1.7599999999999998</v>
      </c>
      <c r="K63" s="36">
        <v>170</v>
      </c>
      <c r="L63" s="57">
        <v>-0.27350427350427353</v>
      </c>
      <c r="M63" s="36">
        <v>98</v>
      </c>
      <c r="N63" s="57">
        <v>0.44117647058823528</v>
      </c>
      <c r="O63" s="36">
        <v>268</v>
      </c>
      <c r="P63" s="57">
        <v>-0.11258278145695366</v>
      </c>
      <c r="Q63" s="66">
        <v>1139</v>
      </c>
      <c r="R63" s="57">
        <v>-5.3200332502078118E-2</v>
      </c>
      <c r="S63" s="66">
        <v>909</v>
      </c>
      <c r="T63" s="57">
        <v>5.4524361948955935E-2</v>
      </c>
      <c r="U63" s="66">
        <v>2048</v>
      </c>
      <c r="V63" s="57">
        <v>-8.2324455205811109E-3</v>
      </c>
      <c r="W63" s="36">
        <v>1363</v>
      </c>
      <c r="X63" s="57">
        <v>-8.2772543741588156E-2</v>
      </c>
      <c r="Y63" s="36">
        <v>1047</v>
      </c>
      <c r="Z63" s="57">
        <v>0.10094637223974767</v>
      </c>
      <c r="AA63" s="36">
        <v>2410</v>
      </c>
      <c r="AB63" s="57">
        <v>-1.1079195732457969E-2</v>
      </c>
    </row>
    <row r="64" spans="2:28" ht="15" hidden="1" customHeight="1" outlineLevel="1">
      <c r="B64" s="63" t="s">
        <v>86</v>
      </c>
      <c r="C64" s="36">
        <v>16</v>
      </c>
      <c r="D64" s="57">
        <v>-0.27272727272727271</v>
      </c>
      <c r="E64" s="66">
        <v>5</v>
      </c>
      <c r="F64" s="57">
        <v>-0.6875</v>
      </c>
      <c r="G64" s="66">
        <v>43</v>
      </c>
      <c r="H64" s="57">
        <v>3.7777777777777777</v>
      </c>
      <c r="I64" s="66">
        <v>48</v>
      </c>
      <c r="J64" s="57">
        <v>0.91999999999999993</v>
      </c>
      <c r="K64" s="36">
        <v>56</v>
      </c>
      <c r="L64" s="57">
        <v>-0.46666666666666667</v>
      </c>
      <c r="M64" s="36">
        <v>49</v>
      </c>
      <c r="N64" s="57">
        <v>0.58064516129032251</v>
      </c>
      <c r="O64" s="36">
        <v>105</v>
      </c>
      <c r="P64" s="57">
        <v>-0.2279411764705882</v>
      </c>
      <c r="Q64" s="66">
        <v>989</v>
      </c>
      <c r="R64" s="57">
        <v>-7.1361502347417893E-2</v>
      </c>
      <c r="S64" s="66">
        <v>566</v>
      </c>
      <c r="T64" s="57">
        <v>0.48947368421052628</v>
      </c>
      <c r="U64" s="66">
        <v>1555</v>
      </c>
      <c r="V64" s="57">
        <v>7.6124567474048499E-2</v>
      </c>
      <c r="W64" s="36">
        <v>1066</v>
      </c>
      <c r="X64" s="57">
        <v>-0.11754966887417218</v>
      </c>
      <c r="Y64" s="36">
        <v>658</v>
      </c>
      <c r="Z64" s="57">
        <v>0.56666666666666665</v>
      </c>
      <c r="AA64" s="36">
        <v>1724</v>
      </c>
      <c r="AB64" s="57">
        <v>5.8968058968059012E-2</v>
      </c>
    </row>
    <row r="65" spans="2:28" ht="15" hidden="1" customHeight="1" outlineLevel="1">
      <c r="B65" s="63" t="s">
        <v>85</v>
      </c>
      <c r="C65" s="36">
        <v>12</v>
      </c>
      <c r="D65" s="57">
        <v>-0.6</v>
      </c>
      <c r="E65" s="66">
        <v>9</v>
      </c>
      <c r="F65" s="57">
        <v>2</v>
      </c>
      <c r="G65" s="66">
        <v>6</v>
      </c>
      <c r="H65" s="57" t="s">
        <v>143</v>
      </c>
      <c r="I65" s="66">
        <v>15</v>
      </c>
      <c r="J65" s="57">
        <v>4</v>
      </c>
      <c r="K65" s="36">
        <v>145</v>
      </c>
      <c r="L65" s="57">
        <v>6.6176470588235281E-2</v>
      </c>
      <c r="M65" s="36">
        <v>52</v>
      </c>
      <c r="N65" s="57">
        <v>-0.17460317460317465</v>
      </c>
      <c r="O65" s="36">
        <v>197</v>
      </c>
      <c r="P65" s="57">
        <v>-1.0050251256281451E-2</v>
      </c>
      <c r="Q65" s="66">
        <v>1304</v>
      </c>
      <c r="R65" s="57">
        <v>1.536098310291889E-3</v>
      </c>
      <c r="S65" s="66">
        <v>982</v>
      </c>
      <c r="T65" s="57">
        <v>-1.0080645161290369E-2</v>
      </c>
      <c r="U65" s="66">
        <v>2286</v>
      </c>
      <c r="V65" s="57">
        <v>-3.4873583260680574E-3</v>
      </c>
      <c r="W65" s="36">
        <v>1470</v>
      </c>
      <c r="X65" s="57">
        <v>-6.7980965329705878E-4</v>
      </c>
      <c r="Y65" s="36">
        <v>1040</v>
      </c>
      <c r="Z65" s="57">
        <v>-1.4218009478673022E-2</v>
      </c>
      <c r="AA65" s="36">
        <v>2510</v>
      </c>
      <c r="AB65" s="57">
        <v>-6.3341250989706888E-3</v>
      </c>
    </row>
    <row r="66" spans="2:28" ht="15" hidden="1" customHeight="1" outlineLevel="1">
      <c r="B66" s="63" t="s">
        <v>84</v>
      </c>
      <c r="C66" s="36">
        <v>12</v>
      </c>
      <c r="D66" s="57">
        <v>-0.5</v>
      </c>
      <c r="E66" s="66">
        <v>16</v>
      </c>
      <c r="F66" s="57" t="s">
        <v>143</v>
      </c>
      <c r="G66" s="66">
        <v>0</v>
      </c>
      <c r="H66" s="57">
        <v>-1</v>
      </c>
      <c r="I66" s="66">
        <v>16</v>
      </c>
      <c r="J66" s="57">
        <v>-5.8823529411764719E-2</v>
      </c>
      <c r="K66" s="36">
        <v>104</v>
      </c>
      <c r="L66" s="57">
        <v>-9.52380952380949E-3</v>
      </c>
      <c r="M66" s="36">
        <v>38</v>
      </c>
      <c r="N66" s="57">
        <v>-7.3170731707317027E-2</v>
      </c>
      <c r="O66" s="36">
        <v>142</v>
      </c>
      <c r="P66" s="57">
        <v>-2.7397260273972601E-2</v>
      </c>
      <c r="Q66" s="66">
        <v>1069</v>
      </c>
      <c r="R66" s="57">
        <v>7.5452716297786715E-2</v>
      </c>
      <c r="S66" s="66">
        <v>538</v>
      </c>
      <c r="T66" s="57">
        <v>7.1713147410358502E-2</v>
      </c>
      <c r="U66" s="66">
        <v>1607</v>
      </c>
      <c r="V66" s="57">
        <v>7.4197860962566864E-2</v>
      </c>
      <c r="W66" s="36">
        <v>1201</v>
      </c>
      <c r="X66" s="57">
        <v>6.9456812110418431E-2</v>
      </c>
      <c r="Y66" s="36">
        <v>576</v>
      </c>
      <c r="Z66" s="57">
        <v>2.857142857142847E-2</v>
      </c>
      <c r="AA66" s="36">
        <v>1777</v>
      </c>
      <c r="AB66" s="57">
        <v>5.5852644087938108E-2</v>
      </c>
    </row>
    <row r="67" spans="2:28" ht="15" hidden="1" customHeight="1" outlineLevel="1">
      <c r="B67" s="63" t="s">
        <v>83</v>
      </c>
      <c r="C67" s="36">
        <v>29</v>
      </c>
      <c r="D67" s="57">
        <v>0.93333333333333335</v>
      </c>
      <c r="E67" s="66">
        <v>13</v>
      </c>
      <c r="F67" s="57">
        <v>-0.27777777777777779</v>
      </c>
      <c r="G67" s="66">
        <v>12</v>
      </c>
      <c r="H67" s="57">
        <v>-0.53846153846153844</v>
      </c>
      <c r="I67" s="66">
        <v>25</v>
      </c>
      <c r="J67" s="57">
        <v>-0.43181818181818177</v>
      </c>
      <c r="K67" s="36">
        <v>124</v>
      </c>
      <c r="L67" s="57">
        <v>-5.3435114503816772E-2</v>
      </c>
      <c r="M67" s="36">
        <v>54</v>
      </c>
      <c r="N67" s="57">
        <v>1.8867924528301883E-2</v>
      </c>
      <c r="O67" s="36">
        <v>178</v>
      </c>
      <c r="P67" s="57">
        <v>-3.2608695652173947E-2</v>
      </c>
      <c r="Q67" s="66">
        <v>1111</v>
      </c>
      <c r="R67" s="57">
        <v>0</v>
      </c>
      <c r="S67" s="66">
        <v>433</v>
      </c>
      <c r="T67" s="57">
        <v>-5.2516411378555783E-2</v>
      </c>
      <c r="U67" s="66">
        <v>1544</v>
      </c>
      <c r="V67" s="57">
        <v>-1.5306122448979553E-2</v>
      </c>
      <c r="W67" s="36">
        <v>1277</v>
      </c>
      <c r="X67" s="57">
        <v>1.5686274509802978E-3</v>
      </c>
      <c r="Y67" s="36">
        <v>499</v>
      </c>
      <c r="Z67" s="57">
        <v>-6.9029850746268662E-2</v>
      </c>
      <c r="AA67" s="36">
        <v>1776</v>
      </c>
      <c r="AB67" s="57">
        <v>-1.9326339039204887E-2</v>
      </c>
    </row>
    <row r="68" spans="2:28" ht="15" hidden="1" customHeight="1" outlineLevel="1">
      <c r="B68" s="63" t="s">
        <v>82</v>
      </c>
      <c r="C68" s="36">
        <v>25</v>
      </c>
      <c r="D68" s="57">
        <v>-0.5</v>
      </c>
      <c r="E68" s="66">
        <v>28</v>
      </c>
      <c r="F68" s="57">
        <v>-0.28205128205128205</v>
      </c>
      <c r="G68" s="66">
        <v>15</v>
      </c>
      <c r="H68" s="57">
        <v>-0.6875</v>
      </c>
      <c r="I68" s="66">
        <v>43</v>
      </c>
      <c r="J68" s="57">
        <v>-0.50574712643678166</v>
      </c>
      <c r="K68" s="36">
        <v>152</v>
      </c>
      <c r="L68" s="57">
        <v>-0.19576719576719581</v>
      </c>
      <c r="M68" s="36">
        <v>63</v>
      </c>
      <c r="N68" s="57">
        <v>-0.30769230769230771</v>
      </c>
      <c r="O68" s="36">
        <v>215</v>
      </c>
      <c r="P68" s="57">
        <v>-0.2321428571428571</v>
      </c>
      <c r="Q68" s="66">
        <v>1284</v>
      </c>
      <c r="R68" s="57">
        <v>0.17474839890210436</v>
      </c>
      <c r="S68" s="66">
        <v>618</v>
      </c>
      <c r="T68" s="57">
        <v>-0.22653316645807264</v>
      </c>
      <c r="U68" s="66">
        <v>1902</v>
      </c>
      <c r="V68" s="57">
        <v>5.285412262156397E-3</v>
      </c>
      <c r="W68" s="36">
        <v>1489</v>
      </c>
      <c r="X68" s="57">
        <v>8.6068563092633221E-2</v>
      </c>
      <c r="Y68" s="36">
        <v>696</v>
      </c>
      <c r="Z68" s="57">
        <v>-0.25799573560767586</v>
      </c>
      <c r="AA68" s="36">
        <v>2185</v>
      </c>
      <c r="AB68" s="57">
        <v>-5.3702901689042903E-2</v>
      </c>
    </row>
    <row r="69" spans="2:28" ht="15" hidden="1" customHeight="1" outlineLevel="1">
      <c r="B69" s="63" t="s">
        <v>81</v>
      </c>
      <c r="C69" s="36">
        <v>52</v>
      </c>
      <c r="D69" s="57">
        <v>-5.4545454545454564E-2</v>
      </c>
      <c r="E69" s="66">
        <v>20</v>
      </c>
      <c r="F69" s="57">
        <v>-0.51219512195121952</v>
      </c>
      <c r="G69" s="66">
        <v>57</v>
      </c>
      <c r="H69" s="57">
        <v>0.96551724137931028</v>
      </c>
      <c r="I69" s="66">
        <v>77</v>
      </c>
      <c r="J69" s="57">
        <v>0.10000000000000009</v>
      </c>
      <c r="K69" s="36">
        <v>218</v>
      </c>
      <c r="L69" s="57">
        <v>9.5477386934673447E-2</v>
      </c>
      <c r="M69" s="36">
        <v>84</v>
      </c>
      <c r="N69" s="57">
        <v>0.42372881355932202</v>
      </c>
      <c r="O69" s="36">
        <v>302</v>
      </c>
      <c r="P69" s="57">
        <v>0.17054263565891481</v>
      </c>
      <c r="Q69" s="66">
        <v>1064</v>
      </c>
      <c r="R69" s="57">
        <v>-0.15151515151515149</v>
      </c>
      <c r="S69" s="66">
        <v>466</v>
      </c>
      <c r="T69" s="57">
        <v>-8.984375E-2</v>
      </c>
      <c r="U69" s="66">
        <v>1530</v>
      </c>
      <c r="V69" s="57">
        <v>-0.13363533408833517</v>
      </c>
      <c r="W69" s="36">
        <v>1354</v>
      </c>
      <c r="X69" s="57">
        <v>-0.1258876694641704</v>
      </c>
      <c r="Y69" s="36">
        <v>607</v>
      </c>
      <c r="Z69" s="57">
        <v>1.1666666666666714E-2</v>
      </c>
      <c r="AA69" s="36">
        <v>1961</v>
      </c>
      <c r="AB69" s="57">
        <v>-8.7482550023266659E-2</v>
      </c>
    </row>
    <row r="70" spans="2:28" ht="15" hidden="1" customHeight="1" outlineLevel="1">
      <c r="B70" s="63" t="s">
        <v>80</v>
      </c>
      <c r="C70" s="36">
        <v>47</v>
      </c>
      <c r="D70" s="57">
        <v>0.6785714285714286</v>
      </c>
      <c r="E70" s="66">
        <v>16</v>
      </c>
      <c r="F70" s="57">
        <v>-0.44827586206896552</v>
      </c>
      <c r="G70" s="66">
        <v>47</v>
      </c>
      <c r="H70" s="57">
        <v>-0.17543859649122806</v>
      </c>
      <c r="I70" s="66">
        <v>63</v>
      </c>
      <c r="J70" s="57">
        <v>-0.26744186046511631</v>
      </c>
      <c r="K70" s="36">
        <v>192</v>
      </c>
      <c r="L70" s="57">
        <v>-0.22267206477732793</v>
      </c>
      <c r="M70" s="36">
        <v>66</v>
      </c>
      <c r="N70" s="57">
        <v>0.1785714285714286</v>
      </c>
      <c r="O70" s="36">
        <v>258</v>
      </c>
      <c r="P70" s="57">
        <v>-0.14851485148514854</v>
      </c>
      <c r="Q70" s="66">
        <v>1035</v>
      </c>
      <c r="R70" s="57">
        <v>6.9214876033057759E-2</v>
      </c>
      <c r="S70" s="66">
        <v>386</v>
      </c>
      <c r="T70" s="57">
        <v>-0.17697228144989341</v>
      </c>
      <c r="U70" s="66">
        <v>1421</v>
      </c>
      <c r="V70" s="57">
        <v>-1.1134307585247027E-2</v>
      </c>
      <c r="W70" s="36">
        <v>1290</v>
      </c>
      <c r="X70" s="57">
        <v>1.4150943396226356E-2</v>
      </c>
      <c r="Y70" s="36">
        <v>499</v>
      </c>
      <c r="Z70" s="57">
        <v>-0.1426116838487973</v>
      </c>
      <c r="AA70" s="36">
        <v>1789</v>
      </c>
      <c r="AB70" s="57">
        <v>-3.5059331175836039E-2</v>
      </c>
    </row>
    <row r="71" spans="2:28" ht="15" hidden="1" customHeight="1" outlineLevel="1">
      <c r="B71" s="63" t="s">
        <v>79</v>
      </c>
      <c r="C71" s="36">
        <v>52</v>
      </c>
      <c r="D71" s="57">
        <v>0.48571428571428577</v>
      </c>
      <c r="E71" s="66">
        <v>18</v>
      </c>
      <c r="F71" s="57">
        <v>-0.48571428571428577</v>
      </c>
      <c r="G71" s="66">
        <v>64</v>
      </c>
      <c r="H71" s="57">
        <v>4.8181818181818183</v>
      </c>
      <c r="I71" s="66">
        <v>82</v>
      </c>
      <c r="J71" s="57">
        <v>0.78260869565217384</v>
      </c>
      <c r="K71" s="36">
        <v>220</v>
      </c>
      <c r="L71" s="57">
        <v>0.10000000000000009</v>
      </c>
      <c r="M71" s="36">
        <v>70</v>
      </c>
      <c r="N71" s="57">
        <v>-0.14634146341463417</v>
      </c>
      <c r="O71" s="36">
        <v>290</v>
      </c>
      <c r="P71" s="57">
        <v>2.8368794326241176E-2</v>
      </c>
      <c r="Q71" s="66">
        <v>997</v>
      </c>
      <c r="R71" s="57">
        <v>-1.4822134387351804E-2</v>
      </c>
      <c r="S71" s="66">
        <v>356</v>
      </c>
      <c r="T71" s="57">
        <v>-0.46304675716440424</v>
      </c>
      <c r="U71" s="66">
        <v>1353</v>
      </c>
      <c r="V71" s="57">
        <v>-0.19223880597014931</v>
      </c>
      <c r="W71" s="36">
        <v>1287</v>
      </c>
      <c r="X71" s="57">
        <v>3.900156006240163E-3</v>
      </c>
      <c r="Y71" s="36">
        <v>490</v>
      </c>
      <c r="Z71" s="57">
        <v>-0.35185185185185186</v>
      </c>
      <c r="AA71" s="36">
        <v>1777</v>
      </c>
      <c r="AB71" s="57">
        <v>-0.12806673209028463</v>
      </c>
    </row>
    <row r="72" spans="2:28" collapsed="1">
      <c r="B72" s="173">
        <v>2007</v>
      </c>
      <c r="C72" s="66">
        <v>513</v>
      </c>
      <c r="D72" s="67">
        <v>2.1912350597609542E-2</v>
      </c>
      <c r="E72" s="66">
        <v>277</v>
      </c>
      <c r="F72" s="67">
        <v>-0.14506172839506171</v>
      </c>
      <c r="G72" s="66">
        <v>342</v>
      </c>
      <c r="H72" s="67">
        <v>-1.1560693641618491E-2</v>
      </c>
      <c r="I72" s="66">
        <v>619</v>
      </c>
      <c r="J72" s="67">
        <v>-7.611940298507458E-2</v>
      </c>
      <c r="K72" s="66">
        <v>2187</v>
      </c>
      <c r="L72" s="67">
        <v>-7.4481591197630093E-2</v>
      </c>
      <c r="M72" s="66">
        <v>943</v>
      </c>
      <c r="N72" s="67">
        <v>0.10680751173708924</v>
      </c>
      <c r="O72" s="66">
        <v>3130</v>
      </c>
      <c r="P72" s="67">
        <v>-2.6438569206842955E-2</v>
      </c>
      <c r="Q72" s="66">
        <v>14299</v>
      </c>
      <c r="R72" s="67">
        <v>-5.7664425991828083E-2</v>
      </c>
      <c r="S72" s="66">
        <v>7580</v>
      </c>
      <c r="T72" s="67">
        <v>-9.4384707287933134E-2</v>
      </c>
      <c r="U72" s="66">
        <v>21879</v>
      </c>
      <c r="V72" s="67">
        <v>-7.0718654434250738E-2</v>
      </c>
      <c r="W72" s="66">
        <v>17276</v>
      </c>
      <c r="X72" s="67">
        <v>-5.9195120622991926E-2</v>
      </c>
      <c r="Y72" s="66">
        <v>8865</v>
      </c>
      <c r="Z72" s="67">
        <v>-7.3474080267558528E-2</v>
      </c>
      <c r="AA72" s="66">
        <v>26141</v>
      </c>
      <c r="AB72" s="67">
        <v>-6.4086498872220843E-2</v>
      </c>
    </row>
    <row r="73" spans="2:28" ht="15" hidden="1" customHeight="1" outlineLevel="1">
      <c r="B73" s="63" t="s">
        <v>90</v>
      </c>
      <c r="C73" s="36">
        <v>54</v>
      </c>
      <c r="D73" s="57">
        <v>-6.8965517241379337E-2</v>
      </c>
      <c r="E73" s="66">
        <v>41</v>
      </c>
      <c r="F73" s="57">
        <v>7.8947368421052655E-2</v>
      </c>
      <c r="G73" s="66">
        <v>27</v>
      </c>
      <c r="H73" s="57">
        <v>0</v>
      </c>
      <c r="I73" s="66">
        <v>68</v>
      </c>
      <c r="J73" s="57">
        <v>4.6153846153846212E-2</v>
      </c>
      <c r="K73" s="36">
        <v>220</v>
      </c>
      <c r="L73" s="57">
        <v>0.20879120879120872</v>
      </c>
      <c r="M73" s="36">
        <v>100</v>
      </c>
      <c r="N73" s="57">
        <v>0.19047619047619047</v>
      </c>
      <c r="O73" s="36">
        <v>320</v>
      </c>
      <c r="P73" s="57">
        <v>0.20300751879699241</v>
      </c>
      <c r="Q73" s="66">
        <v>1197</v>
      </c>
      <c r="R73" s="57">
        <v>0.62195121951219523</v>
      </c>
      <c r="S73" s="66">
        <v>648</v>
      </c>
      <c r="T73" s="57">
        <v>0.22960151802656537</v>
      </c>
      <c r="U73" s="66">
        <v>1845</v>
      </c>
      <c r="V73" s="57">
        <v>0.45849802371541504</v>
      </c>
      <c r="W73" s="36">
        <v>1512</v>
      </c>
      <c r="X73" s="57">
        <v>0.48818897637795278</v>
      </c>
      <c r="Y73" s="36">
        <v>775</v>
      </c>
      <c r="Z73" s="57">
        <v>0.21473354231974917</v>
      </c>
      <c r="AA73" s="36">
        <v>2287</v>
      </c>
      <c r="AB73" s="57">
        <v>0.38270858524788398</v>
      </c>
    </row>
    <row r="74" spans="2:28" ht="15" hidden="1" customHeight="1" outlineLevel="1">
      <c r="B74" s="63" t="s">
        <v>89</v>
      </c>
      <c r="C74" s="36">
        <v>36</v>
      </c>
      <c r="D74" s="57">
        <v>-0.53246753246753253</v>
      </c>
      <c r="E74" s="66">
        <v>40</v>
      </c>
      <c r="F74" s="57">
        <v>-0.47368421052631582</v>
      </c>
      <c r="G74" s="66">
        <v>16</v>
      </c>
      <c r="H74" s="57">
        <v>0.33333333333333326</v>
      </c>
      <c r="I74" s="66">
        <v>56</v>
      </c>
      <c r="J74" s="57">
        <v>-0.36363636363636365</v>
      </c>
      <c r="K74" s="36">
        <v>327</v>
      </c>
      <c r="L74" s="57">
        <v>0.379746835443038</v>
      </c>
      <c r="M74" s="36">
        <v>101</v>
      </c>
      <c r="N74" s="57">
        <v>-9.0090090090090058E-2</v>
      </c>
      <c r="O74" s="36">
        <v>428</v>
      </c>
      <c r="P74" s="57">
        <v>0.22988505747126431</v>
      </c>
      <c r="Q74" s="66">
        <v>1780</v>
      </c>
      <c r="R74" s="57">
        <v>0.49957877000842466</v>
      </c>
      <c r="S74" s="66">
        <v>827</v>
      </c>
      <c r="T74" s="57">
        <v>-0.12114771519659939</v>
      </c>
      <c r="U74" s="66">
        <v>2607</v>
      </c>
      <c r="V74" s="57">
        <v>0.22509398496240607</v>
      </c>
      <c r="W74" s="36">
        <v>2183</v>
      </c>
      <c r="X74" s="57">
        <v>0.38427393785668995</v>
      </c>
      <c r="Y74" s="36">
        <v>944</v>
      </c>
      <c r="Z74" s="57">
        <v>-0.11278195488721809</v>
      </c>
      <c r="AA74" s="36">
        <v>3127</v>
      </c>
      <c r="AB74" s="57">
        <v>0.18402120408936007</v>
      </c>
    </row>
    <row r="75" spans="2:28" ht="15" hidden="1" customHeight="1" outlineLevel="1">
      <c r="B75" s="63" t="s">
        <v>88</v>
      </c>
      <c r="C75" s="36">
        <v>108</v>
      </c>
      <c r="D75" s="57">
        <v>0.43999999999999995</v>
      </c>
      <c r="E75" s="66">
        <v>58</v>
      </c>
      <c r="F75" s="57">
        <v>0.13725490196078427</v>
      </c>
      <c r="G75" s="66">
        <v>85</v>
      </c>
      <c r="H75" s="57">
        <v>1.1794871794871793</v>
      </c>
      <c r="I75" s="66">
        <v>143</v>
      </c>
      <c r="J75" s="57">
        <v>0.5888888888888888</v>
      </c>
      <c r="K75" s="36">
        <v>270</v>
      </c>
      <c r="L75" s="57">
        <v>7.1428571428571397E-2</v>
      </c>
      <c r="M75" s="36">
        <v>107</v>
      </c>
      <c r="N75" s="57">
        <v>0.21590909090909083</v>
      </c>
      <c r="O75" s="36">
        <v>377</v>
      </c>
      <c r="P75" s="57">
        <v>0.10882352941176476</v>
      </c>
      <c r="Q75" s="66">
        <v>2195</v>
      </c>
      <c r="R75" s="57">
        <v>0.42163212435233155</v>
      </c>
      <c r="S75" s="66">
        <v>1259</v>
      </c>
      <c r="T75" s="57">
        <v>0.46736596736596736</v>
      </c>
      <c r="U75" s="66">
        <v>3454</v>
      </c>
      <c r="V75" s="57">
        <v>0.43796835970024972</v>
      </c>
      <c r="W75" s="36">
        <v>2631</v>
      </c>
      <c r="X75" s="57">
        <v>0.36888657648283041</v>
      </c>
      <c r="Y75" s="36">
        <v>1451</v>
      </c>
      <c r="Z75" s="57">
        <v>0.47309644670050766</v>
      </c>
      <c r="AA75" s="36">
        <v>4082</v>
      </c>
      <c r="AB75" s="57">
        <v>0.40419676642586855</v>
      </c>
    </row>
    <row r="76" spans="2:28" ht="15" hidden="1" customHeight="1" outlineLevel="1">
      <c r="B76" s="63" t="s">
        <v>87</v>
      </c>
      <c r="C76" s="36">
        <v>45</v>
      </c>
      <c r="D76" s="57">
        <v>0.5</v>
      </c>
      <c r="E76" s="66">
        <v>4</v>
      </c>
      <c r="F76" s="57">
        <v>-0.69230769230769229</v>
      </c>
      <c r="G76" s="66">
        <v>21</v>
      </c>
      <c r="H76" s="57">
        <v>0.39999999999999991</v>
      </c>
      <c r="I76" s="66">
        <v>25</v>
      </c>
      <c r="J76" s="57">
        <v>-0.1071428571428571</v>
      </c>
      <c r="K76" s="36">
        <v>234</v>
      </c>
      <c r="L76" s="57">
        <v>0.65957446808510634</v>
      </c>
      <c r="M76" s="36">
        <v>68</v>
      </c>
      <c r="N76" s="57">
        <v>6.25E-2</v>
      </c>
      <c r="O76" s="36">
        <v>302</v>
      </c>
      <c r="P76" s="57">
        <v>0.47317073170731705</v>
      </c>
      <c r="Q76" s="66">
        <v>1203</v>
      </c>
      <c r="R76" s="57">
        <v>0.10569852941176472</v>
      </c>
      <c r="S76" s="66">
        <v>862</v>
      </c>
      <c r="T76" s="57">
        <v>0.31202435312024357</v>
      </c>
      <c r="U76" s="66">
        <v>2065</v>
      </c>
      <c r="V76" s="57">
        <v>0.18338108882521498</v>
      </c>
      <c r="W76" s="36">
        <v>1486</v>
      </c>
      <c r="X76" s="57">
        <v>0.16823899371069184</v>
      </c>
      <c r="Y76" s="36">
        <v>951</v>
      </c>
      <c r="Z76" s="57">
        <v>0.29211956521739135</v>
      </c>
      <c r="AA76" s="36">
        <v>2437</v>
      </c>
      <c r="AB76" s="57">
        <v>0.21364541832669315</v>
      </c>
    </row>
    <row r="77" spans="2:28" ht="15" hidden="1" customHeight="1" outlineLevel="1">
      <c r="B77" s="63" t="s">
        <v>86</v>
      </c>
      <c r="C77" s="36">
        <v>22</v>
      </c>
      <c r="D77" s="57">
        <v>-0.12</v>
      </c>
      <c r="E77" s="66">
        <v>16</v>
      </c>
      <c r="F77" s="57">
        <v>1</v>
      </c>
      <c r="G77" s="66">
        <v>9</v>
      </c>
      <c r="H77" s="57">
        <v>0.5</v>
      </c>
      <c r="I77" s="66">
        <v>25</v>
      </c>
      <c r="J77" s="57">
        <v>0.78571428571428581</v>
      </c>
      <c r="K77" s="36">
        <v>105</v>
      </c>
      <c r="L77" s="57">
        <v>1.3863636363636362</v>
      </c>
      <c r="M77" s="36">
        <v>31</v>
      </c>
      <c r="N77" s="57">
        <v>0.40909090909090917</v>
      </c>
      <c r="O77" s="36">
        <v>136</v>
      </c>
      <c r="P77" s="57">
        <v>1.0606060606060606</v>
      </c>
      <c r="Q77" s="66">
        <v>1065</v>
      </c>
      <c r="R77" s="57">
        <v>0.99812382739212002</v>
      </c>
      <c r="S77" s="66">
        <v>380</v>
      </c>
      <c r="T77" s="57">
        <v>3.8251366120218622E-2</v>
      </c>
      <c r="U77" s="66">
        <v>1445</v>
      </c>
      <c r="V77" s="57">
        <v>0.60734149054505004</v>
      </c>
      <c r="W77" s="36">
        <v>1208</v>
      </c>
      <c r="X77" s="57">
        <v>0.98032786885245904</v>
      </c>
      <c r="Y77" s="36">
        <v>420</v>
      </c>
      <c r="Z77" s="57">
        <v>6.5989847715736127E-2</v>
      </c>
      <c r="AA77" s="36">
        <v>1628</v>
      </c>
      <c r="AB77" s="57">
        <v>0.62151394422310746</v>
      </c>
    </row>
    <row r="78" spans="2:28" ht="15" hidden="1" customHeight="1" outlineLevel="1">
      <c r="B78" s="63" t="s">
        <v>85</v>
      </c>
      <c r="C78" s="36">
        <v>30</v>
      </c>
      <c r="D78" s="57">
        <v>-0.25</v>
      </c>
      <c r="E78" s="66">
        <v>3</v>
      </c>
      <c r="F78" s="57">
        <v>-0.72727272727272729</v>
      </c>
      <c r="G78" s="66">
        <v>0</v>
      </c>
      <c r="H78" s="57">
        <v>-1</v>
      </c>
      <c r="I78" s="66">
        <v>3</v>
      </c>
      <c r="J78" s="57">
        <v>-0.86956521739130432</v>
      </c>
      <c r="K78" s="36">
        <v>136</v>
      </c>
      <c r="L78" s="57">
        <v>0.51111111111111107</v>
      </c>
      <c r="M78" s="36">
        <v>63</v>
      </c>
      <c r="N78" s="57">
        <v>-0.22222222222222221</v>
      </c>
      <c r="O78" s="36">
        <v>199</v>
      </c>
      <c r="P78" s="57">
        <v>0.16374269005847952</v>
      </c>
      <c r="Q78" s="66">
        <v>1302</v>
      </c>
      <c r="R78" s="57">
        <v>0.4106175514626218</v>
      </c>
      <c r="S78" s="66">
        <v>992</v>
      </c>
      <c r="T78" s="57">
        <v>0.37969401947148818</v>
      </c>
      <c r="U78" s="66">
        <v>2294</v>
      </c>
      <c r="V78" s="57">
        <v>0.39707673568818525</v>
      </c>
      <c r="W78" s="36">
        <v>1471</v>
      </c>
      <c r="X78" s="57">
        <v>0.38251879699248126</v>
      </c>
      <c r="Y78" s="36">
        <v>1055</v>
      </c>
      <c r="Z78" s="57">
        <v>0.2992610837438423</v>
      </c>
      <c r="AA78" s="36">
        <v>2526</v>
      </c>
      <c r="AB78" s="57">
        <v>0.34648187633262251</v>
      </c>
    </row>
    <row r="79" spans="2:28" ht="15" hidden="1" customHeight="1" outlineLevel="1">
      <c r="B79" s="63" t="s">
        <v>84</v>
      </c>
      <c r="C79" s="36">
        <v>24</v>
      </c>
      <c r="D79" s="57">
        <v>0.26315789473684204</v>
      </c>
      <c r="E79" s="66">
        <v>0</v>
      </c>
      <c r="F79" s="57">
        <v>-1</v>
      </c>
      <c r="G79" s="66">
        <v>17</v>
      </c>
      <c r="H79" s="57">
        <v>0.88888888888888884</v>
      </c>
      <c r="I79" s="66">
        <v>17</v>
      </c>
      <c r="J79" s="57">
        <v>-0.29166666666666663</v>
      </c>
      <c r="K79" s="36">
        <v>105</v>
      </c>
      <c r="L79" s="57">
        <v>0.56716417910447769</v>
      </c>
      <c r="M79" s="36">
        <v>41</v>
      </c>
      <c r="N79" s="57">
        <v>0.28125</v>
      </c>
      <c r="O79" s="36">
        <v>146</v>
      </c>
      <c r="P79" s="57">
        <v>0.4747474747474747</v>
      </c>
      <c r="Q79" s="66">
        <v>994</v>
      </c>
      <c r="R79" s="57">
        <v>0.30104712041884807</v>
      </c>
      <c r="S79" s="66">
        <v>502</v>
      </c>
      <c r="T79" s="57">
        <v>0.56386292834890961</v>
      </c>
      <c r="U79" s="66">
        <v>1496</v>
      </c>
      <c r="V79" s="57">
        <v>0.37880184331797229</v>
      </c>
      <c r="W79" s="36">
        <v>1123</v>
      </c>
      <c r="X79" s="57">
        <v>0.29826589595375719</v>
      </c>
      <c r="Y79" s="36">
        <v>560</v>
      </c>
      <c r="Z79" s="57">
        <v>0.54696132596685088</v>
      </c>
      <c r="AA79" s="36">
        <v>1683</v>
      </c>
      <c r="AB79" s="57">
        <v>0.37163814180929089</v>
      </c>
    </row>
    <row r="80" spans="2:28" ht="15" hidden="1" customHeight="1" outlineLevel="1">
      <c r="B80" s="63" t="s">
        <v>83</v>
      </c>
      <c r="C80" s="36">
        <v>15</v>
      </c>
      <c r="D80" s="57">
        <v>-0.63414634146341464</v>
      </c>
      <c r="E80" s="66">
        <v>18</v>
      </c>
      <c r="F80" s="57">
        <v>-0.28000000000000003</v>
      </c>
      <c r="G80" s="66">
        <v>26</v>
      </c>
      <c r="H80" s="57">
        <v>-0.23529411764705888</v>
      </c>
      <c r="I80" s="66">
        <v>44</v>
      </c>
      <c r="J80" s="57">
        <v>-0.25423728813559321</v>
      </c>
      <c r="K80" s="36">
        <v>131</v>
      </c>
      <c r="L80" s="57">
        <v>-0.40182648401826482</v>
      </c>
      <c r="M80" s="36">
        <v>53</v>
      </c>
      <c r="N80" s="57">
        <v>0.23255813953488369</v>
      </c>
      <c r="O80" s="36">
        <v>184</v>
      </c>
      <c r="P80" s="57">
        <v>-0.29770992366412219</v>
      </c>
      <c r="Q80" s="66">
        <v>1111</v>
      </c>
      <c r="R80" s="57">
        <v>0.72783825816485215</v>
      </c>
      <c r="S80" s="66">
        <v>457</v>
      </c>
      <c r="T80" s="57">
        <v>0.26592797783933508</v>
      </c>
      <c r="U80" s="66">
        <v>1568</v>
      </c>
      <c r="V80" s="57">
        <v>0.56175298804780871</v>
      </c>
      <c r="W80" s="36">
        <v>1275</v>
      </c>
      <c r="X80" s="57">
        <v>0.37392241379310343</v>
      </c>
      <c r="Y80" s="36">
        <v>536</v>
      </c>
      <c r="Z80" s="57">
        <v>0.22374429223744285</v>
      </c>
      <c r="AA80" s="36">
        <v>1811</v>
      </c>
      <c r="AB80" s="57">
        <v>0.32576866764275247</v>
      </c>
    </row>
    <row r="81" spans="2:28" ht="15" hidden="1" customHeight="1" outlineLevel="1">
      <c r="B81" s="63" t="s">
        <v>82</v>
      </c>
      <c r="C81" s="36">
        <v>50</v>
      </c>
      <c r="D81" s="57">
        <v>-0.3902439024390244</v>
      </c>
      <c r="E81" s="66">
        <v>39</v>
      </c>
      <c r="F81" s="57">
        <v>0.77272727272727271</v>
      </c>
      <c r="G81" s="66">
        <v>48</v>
      </c>
      <c r="H81" s="57">
        <v>7</v>
      </c>
      <c r="I81" s="66">
        <v>87</v>
      </c>
      <c r="J81" s="57">
        <v>2.1071428571428572</v>
      </c>
      <c r="K81" s="36">
        <v>189</v>
      </c>
      <c r="L81" s="57">
        <v>0.26</v>
      </c>
      <c r="M81" s="36">
        <v>91</v>
      </c>
      <c r="N81" s="57">
        <v>0.421875</v>
      </c>
      <c r="O81" s="36">
        <v>280</v>
      </c>
      <c r="P81" s="57">
        <v>0.30841121495327095</v>
      </c>
      <c r="Q81" s="66">
        <v>1093</v>
      </c>
      <c r="R81" s="57">
        <v>0.35105067985166882</v>
      </c>
      <c r="S81" s="66">
        <v>799</v>
      </c>
      <c r="T81" s="57">
        <v>3.2299741602067167E-2</v>
      </c>
      <c r="U81" s="66">
        <v>1892</v>
      </c>
      <c r="V81" s="57">
        <v>0.19519898926089696</v>
      </c>
      <c r="W81" s="36">
        <v>1371</v>
      </c>
      <c r="X81" s="57">
        <v>0.28974600188146749</v>
      </c>
      <c r="Y81" s="36">
        <v>938</v>
      </c>
      <c r="Z81" s="57">
        <v>0.11137440758293837</v>
      </c>
      <c r="AA81" s="36">
        <v>2309</v>
      </c>
      <c r="AB81" s="57">
        <v>0.21080230728893556</v>
      </c>
    </row>
    <row r="82" spans="2:28" ht="15" hidden="1" customHeight="1" outlineLevel="1">
      <c r="B82" s="63" t="s">
        <v>81</v>
      </c>
      <c r="C82" s="36">
        <v>55</v>
      </c>
      <c r="D82" s="57">
        <v>0.77419354838709675</v>
      </c>
      <c r="E82" s="66">
        <v>41</v>
      </c>
      <c r="F82" s="57">
        <v>0.32258064516129026</v>
      </c>
      <c r="G82" s="66">
        <v>29</v>
      </c>
      <c r="H82" s="57">
        <v>0.15999999999999992</v>
      </c>
      <c r="I82" s="66">
        <v>70</v>
      </c>
      <c r="J82" s="57">
        <v>0.25</v>
      </c>
      <c r="K82" s="36">
        <v>199</v>
      </c>
      <c r="L82" s="57">
        <v>6.4171122994652441E-2</v>
      </c>
      <c r="M82" s="36">
        <v>59</v>
      </c>
      <c r="N82" s="57">
        <v>0.55263157894736836</v>
      </c>
      <c r="O82" s="36">
        <v>258</v>
      </c>
      <c r="P82" s="57">
        <v>0.14666666666666672</v>
      </c>
      <c r="Q82" s="66">
        <v>1254</v>
      </c>
      <c r="R82" s="57">
        <v>0.50721153846153855</v>
      </c>
      <c r="S82" s="66">
        <v>512</v>
      </c>
      <c r="T82" s="57">
        <v>-0.14093959731543626</v>
      </c>
      <c r="U82" s="66">
        <v>1766</v>
      </c>
      <c r="V82" s="57">
        <v>0.23669467787114851</v>
      </c>
      <c r="W82" s="36">
        <v>1549</v>
      </c>
      <c r="X82" s="57">
        <v>0.43293246993524503</v>
      </c>
      <c r="Y82" s="36">
        <v>600</v>
      </c>
      <c r="Z82" s="57">
        <v>-8.9529590288315641E-2</v>
      </c>
      <c r="AA82" s="36">
        <v>2149</v>
      </c>
      <c r="AB82" s="57">
        <v>0.23505747126436782</v>
      </c>
    </row>
    <row r="83" spans="2:28" ht="15" hidden="1" customHeight="1" outlineLevel="1">
      <c r="B83" s="63" t="s">
        <v>80</v>
      </c>
      <c r="C83" s="36">
        <v>28</v>
      </c>
      <c r="D83" s="57">
        <v>-0.64556962025316456</v>
      </c>
      <c r="E83" s="66">
        <v>29</v>
      </c>
      <c r="F83" s="57">
        <v>-0.55384615384615388</v>
      </c>
      <c r="G83" s="66">
        <v>57</v>
      </c>
      <c r="H83" s="57">
        <v>8.5</v>
      </c>
      <c r="I83" s="66">
        <v>86</v>
      </c>
      <c r="J83" s="57">
        <v>0.21126760563380276</v>
      </c>
      <c r="K83" s="36">
        <v>247</v>
      </c>
      <c r="L83" s="57">
        <v>0.64666666666666672</v>
      </c>
      <c r="M83" s="36">
        <v>56</v>
      </c>
      <c r="N83" s="57">
        <v>9.8039215686274606E-2</v>
      </c>
      <c r="O83" s="36">
        <v>303</v>
      </c>
      <c r="P83" s="57">
        <v>0.50746268656716409</v>
      </c>
      <c r="Q83" s="66">
        <v>968</v>
      </c>
      <c r="R83" s="57">
        <v>0.15928143712574849</v>
      </c>
      <c r="S83" s="66">
        <v>469</v>
      </c>
      <c r="T83" s="57">
        <v>-0.12172284644194753</v>
      </c>
      <c r="U83" s="66">
        <v>1437</v>
      </c>
      <c r="V83" s="57">
        <v>4.9671292914536203E-2</v>
      </c>
      <c r="W83" s="36">
        <v>1272</v>
      </c>
      <c r="X83" s="57">
        <v>0.12666076173604957</v>
      </c>
      <c r="Y83" s="36">
        <v>582</v>
      </c>
      <c r="Z83" s="57">
        <v>-1.5228426395939132E-2</v>
      </c>
      <c r="AA83" s="36">
        <v>1854</v>
      </c>
      <c r="AB83" s="57">
        <v>7.7906976744186007E-2</v>
      </c>
    </row>
    <row r="84" spans="2:28" ht="15" hidden="1" customHeight="1" outlineLevel="1">
      <c r="B84" s="63" t="s">
        <v>79</v>
      </c>
      <c r="C84" s="36">
        <v>35</v>
      </c>
      <c r="D84" s="57">
        <v>-0.31372549019607843</v>
      </c>
      <c r="E84" s="66">
        <v>35</v>
      </c>
      <c r="F84" s="57">
        <v>0.66666666666666674</v>
      </c>
      <c r="G84" s="66">
        <v>11</v>
      </c>
      <c r="H84" s="57">
        <v>-0.73170731707317072</v>
      </c>
      <c r="I84" s="66">
        <v>46</v>
      </c>
      <c r="J84" s="57">
        <v>-0.25806451612903225</v>
      </c>
      <c r="K84" s="36">
        <v>200</v>
      </c>
      <c r="L84" s="57">
        <v>0.32450331125827825</v>
      </c>
      <c r="M84" s="36">
        <v>82</v>
      </c>
      <c r="N84" s="57">
        <v>0.22388059701492535</v>
      </c>
      <c r="O84" s="36">
        <v>282</v>
      </c>
      <c r="P84" s="57">
        <v>0.29357798165137616</v>
      </c>
      <c r="Q84" s="66">
        <v>1012</v>
      </c>
      <c r="R84" s="57">
        <v>6.1909758656873093E-2</v>
      </c>
      <c r="S84" s="66">
        <v>663</v>
      </c>
      <c r="T84" s="57">
        <v>4.4094488188976433E-2</v>
      </c>
      <c r="U84" s="66">
        <v>1675</v>
      </c>
      <c r="V84" s="57">
        <v>5.4785894206549113E-2</v>
      </c>
      <c r="W84" s="36">
        <v>1282</v>
      </c>
      <c r="X84" s="57">
        <v>9.0136054421768641E-2</v>
      </c>
      <c r="Y84" s="36">
        <v>756</v>
      </c>
      <c r="Z84" s="57">
        <v>1.7496635262449489E-2</v>
      </c>
      <c r="AA84" s="36">
        <v>2038</v>
      </c>
      <c r="AB84" s="57">
        <v>6.2011464304325248E-2</v>
      </c>
    </row>
    <row r="85" spans="2:28" collapsed="1">
      <c r="B85" s="173">
        <v>2006</v>
      </c>
      <c r="C85" s="66">
        <v>502</v>
      </c>
      <c r="D85" s="67">
        <v>-0.17434210526315785</v>
      </c>
      <c r="E85" s="66">
        <v>324</v>
      </c>
      <c r="F85" s="67">
        <v>-0.13829787234042556</v>
      </c>
      <c r="G85" s="66">
        <v>346</v>
      </c>
      <c r="H85" s="67">
        <v>0.49137931034482762</v>
      </c>
      <c r="I85" s="66">
        <v>670</v>
      </c>
      <c r="J85" s="67">
        <v>0.10197368421052633</v>
      </c>
      <c r="K85" s="66">
        <v>2363</v>
      </c>
      <c r="L85" s="67">
        <v>0.26363636363636367</v>
      </c>
      <c r="M85" s="66">
        <v>852</v>
      </c>
      <c r="N85" s="67">
        <v>0.14362416107382558</v>
      </c>
      <c r="O85" s="66">
        <v>3215</v>
      </c>
      <c r="P85" s="67">
        <v>0.22944550669216057</v>
      </c>
      <c r="Q85" s="66">
        <v>15174</v>
      </c>
      <c r="R85" s="67">
        <v>0.3986542538482809</v>
      </c>
      <c r="S85" s="66">
        <v>8370</v>
      </c>
      <c r="T85" s="67">
        <v>0.14830566607216356</v>
      </c>
      <c r="U85" s="66">
        <v>23544</v>
      </c>
      <c r="V85" s="67">
        <v>0.2980482963943103</v>
      </c>
      <c r="W85" s="66">
        <v>18363</v>
      </c>
      <c r="X85" s="67">
        <v>0.34007151718601758</v>
      </c>
      <c r="Y85" s="66">
        <v>9568</v>
      </c>
      <c r="Z85" s="67">
        <v>0.15751270263730954</v>
      </c>
      <c r="AA85" s="66">
        <v>27931</v>
      </c>
      <c r="AB85" s="67">
        <v>0.27138240247621659</v>
      </c>
    </row>
    <row r="86" spans="2:28" ht="15" hidden="1" customHeight="1" outlineLevel="1">
      <c r="B86" s="63" t="s">
        <v>90</v>
      </c>
      <c r="C86" s="36">
        <v>58</v>
      </c>
      <c r="D86" s="57">
        <v>0.34883720930232553</v>
      </c>
      <c r="E86" s="66">
        <v>38</v>
      </c>
      <c r="F86" s="57">
        <v>1.1111111111111112</v>
      </c>
      <c r="G86" s="66">
        <v>27</v>
      </c>
      <c r="H86" s="57">
        <v>0.6875</v>
      </c>
      <c r="I86" s="66">
        <v>65</v>
      </c>
      <c r="J86" s="57">
        <v>0.91176470588235303</v>
      </c>
      <c r="K86" s="36">
        <v>182</v>
      </c>
      <c r="L86" s="57">
        <v>0.30935251798561159</v>
      </c>
      <c r="M86" s="36">
        <v>84</v>
      </c>
      <c r="N86" s="57">
        <v>3.7037037037036979E-2</v>
      </c>
      <c r="O86" s="36">
        <v>266</v>
      </c>
      <c r="P86" s="57">
        <v>0.20909090909090899</v>
      </c>
      <c r="Q86" s="66">
        <v>738</v>
      </c>
      <c r="R86" s="57">
        <v>0</v>
      </c>
      <c r="S86" s="66">
        <v>527</v>
      </c>
      <c r="T86" s="57">
        <v>-0.14448051948051943</v>
      </c>
      <c r="U86" s="66">
        <v>1265</v>
      </c>
      <c r="V86" s="57">
        <v>-6.5731166912850858E-2</v>
      </c>
      <c r="W86" s="36">
        <v>1016</v>
      </c>
      <c r="X86" s="57">
        <v>8.3155650319829411E-2</v>
      </c>
      <c r="Y86" s="36">
        <v>638</v>
      </c>
      <c r="Z86" s="57">
        <v>-0.1051893408134642</v>
      </c>
      <c r="AA86" s="36">
        <v>1654</v>
      </c>
      <c r="AB86" s="57">
        <v>1.8170805572379489E-3</v>
      </c>
    </row>
    <row r="87" spans="2:28" ht="15" hidden="1" customHeight="1" outlineLevel="1">
      <c r="B87" s="63" t="s">
        <v>89</v>
      </c>
      <c r="C87" s="36">
        <v>77</v>
      </c>
      <c r="D87" s="57">
        <v>0.45283018867924518</v>
      </c>
      <c r="E87" s="66">
        <v>76</v>
      </c>
      <c r="F87" s="57">
        <v>1.1714285714285713</v>
      </c>
      <c r="G87" s="66">
        <v>12</v>
      </c>
      <c r="H87" s="57">
        <v>-0.52</v>
      </c>
      <c r="I87" s="66">
        <v>88</v>
      </c>
      <c r="J87" s="57">
        <v>0.46666666666666656</v>
      </c>
      <c r="K87" s="36">
        <v>237</v>
      </c>
      <c r="L87" s="57">
        <v>-0.16549295774647887</v>
      </c>
      <c r="M87" s="36">
        <v>111</v>
      </c>
      <c r="N87" s="57">
        <v>0.24719101123595499</v>
      </c>
      <c r="O87" s="36">
        <v>348</v>
      </c>
      <c r="P87" s="57">
        <v>-6.7024128686327122E-2</v>
      </c>
      <c r="Q87" s="66">
        <v>1187</v>
      </c>
      <c r="R87" s="57">
        <v>-7.6264591439688667E-2</v>
      </c>
      <c r="S87" s="66">
        <v>941</v>
      </c>
      <c r="T87" s="57">
        <v>0.39821693907875177</v>
      </c>
      <c r="U87" s="66">
        <v>2128</v>
      </c>
      <c r="V87" s="57">
        <v>8.6823289070480092E-2</v>
      </c>
      <c r="W87" s="36">
        <v>1577</v>
      </c>
      <c r="X87" s="57">
        <v>-4.828002414001209E-2</v>
      </c>
      <c r="Y87" s="36">
        <v>1064</v>
      </c>
      <c r="Z87" s="57">
        <v>0.35196950444726816</v>
      </c>
      <c r="AA87" s="36">
        <v>2641</v>
      </c>
      <c r="AB87" s="57">
        <v>8.0605564648117856E-2</v>
      </c>
    </row>
    <row r="88" spans="2:28" ht="15" hidden="1" customHeight="1" outlineLevel="1">
      <c r="B88" s="63" t="s">
        <v>88</v>
      </c>
      <c r="C88" s="36">
        <v>75</v>
      </c>
      <c r="D88" s="57">
        <v>0.44230769230769229</v>
      </c>
      <c r="E88" s="66">
        <v>51</v>
      </c>
      <c r="F88" s="57">
        <v>2.4</v>
      </c>
      <c r="G88" s="66">
        <v>39</v>
      </c>
      <c r="H88" s="57" t="s">
        <v>143</v>
      </c>
      <c r="I88" s="66">
        <v>90</v>
      </c>
      <c r="J88" s="57">
        <v>5</v>
      </c>
      <c r="K88" s="36">
        <v>252</v>
      </c>
      <c r="L88" s="57">
        <v>0.33333333333333326</v>
      </c>
      <c r="M88" s="36">
        <v>88</v>
      </c>
      <c r="N88" s="57">
        <v>-0.31782945736434109</v>
      </c>
      <c r="O88" s="36">
        <v>340</v>
      </c>
      <c r="P88" s="57">
        <v>6.9182389937106903E-2</v>
      </c>
      <c r="Q88" s="66">
        <v>1544</v>
      </c>
      <c r="R88" s="57">
        <v>0.30295358649789028</v>
      </c>
      <c r="S88" s="66">
        <v>858</v>
      </c>
      <c r="T88" s="57">
        <v>-2.0547945205479423E-2</v>
      </c>
      <c r="U88" s="66">
        <v>2402</v>
      </c>
      <c r="V88" s="57">
        <v>0.16545366327025723</v>
      </c>
      <c r="W88" s="36">
        <v>1922</v>
      </c>
      <c r="X88" s="57">
        <v>0.33379597501734914</v>
      </c>
      <c r="Y88" s="36">
        <v>985</v>
      </c>
      <c r="Z88" s="57">
        <v>-1.9900497512437831E-2</v>
      </c>
      <c r="AA88" s="36">
        <v>2907</v>
      </c>
      <c r="AB88" s="57">
        <v>0.18847097301717097</v>
      </c>
    </row>
    <row r="89" spans="2:28" ht="15" hidden="1" customHeight="1" outlineLevel="1">
      <c r="B89" s="63" t="s">
        <v>87</v>
      </c>
      <c r="C89" s="36">
        <v>30</v>
      </c>
      <c r="D89" s="57">
        <v>0</v>
      </c>
      <c r="E89" s="66">
        <v>13</v>
      </c>
      <c r="F89" s="57">
        <v>0.625</v>
      </c>
      <c r="G89" s="66">
        <v>15</v>
      </c>
      <c r="H89" s="57">
        <v>-0.21052631578947367</v>
      </c>
      <c r="I89" s="66">
        <v>28</v>
      </c>
      <c r="J89" s="57">
        <v>3.7037037037036979E-2</v>
      </c>
      <c r="K89" s="36">
        <v>141</v>
      </c>
      <c r="L89" s="57">
        <v>-0.35023041474654382</v>
      </c>
      <c r="M89" s="36">
        <v>64</v>
      </c>
      <c r="N89" s="57">
        <v>-0.16883116883116878</v>
      </c>
      <c r="O89" s="36">
        <v>205</v>
      </c>
      <c r="P89" s="57">
        <v>-0.30272108843537415</v>
      </c>
      <c r="Q89" s="66">
        <v>1088</v>
      </c>
      <c r="R89" s="57">
        <v>9.5669687814702975E-2</v>
      </c>
      <c r="S89" s="66">
        <v>657</v>
      </c>
      <c r="T89" s="57">
        <v>-8.3682008368200833E-2</v>
      </c>
      <c r="U89" s="66">
        <v>1745</v>
      </c>
      <c r="V89" s="57">
        <v>2.0467836257309857E-2</v>
      </c>
      <c r="W89" s="36">
        <v>1272</v>
      </c>
      <c r="X89" s="57">
        <v>1.9230769230769162E-2</v>
      </c>
      <c r="Y89" s="36">
        <v>736</v>
      </c>
      <c r="Z89" s="57">
        <v>-9.4710947109471144E-2</v>
      </c>
      <c r="AA89" s="36">
        <v>2008</v>
      </c>
      <c r="AB89" s="57">
        <v>-2.5715672003881584E-2</v>
      </c>
    </row>
    <row r="90" spans="2:28" ht="15" hidden="1" customHeight="1" outlineLevel="1">
      <c r="B90" s="63" t="s">
        <v>86</v>
      </c>
      <c r="C90" s="36">
        <v>25</v>
      </c>
      <c r="D90" s="57">
        <v>8.6956521739130377E-2</v>
      </c>
      <c r="E90" s="66">
        <v>8</v>
      </c>
      <c r="F90" s="57">
        <v>7</v>
      </c>
      <c r="G90" s="66">
        <v>6</v>
      </c>
      <c r="H90" s="57">
        <v>-0.68421052631578949</v>
      </c>
      <c r="I90" s="66">
        <v>14</v>
      </c>
      <c r="J90" s="57">
        <v>-0.30000000000000004</v>
      </c>
      <c r="K90" s="36">
        <v>44</v>
      </c>
      <c r="L90" s="57">
        <v>0.5714285714285714</v>
      </c>
      <c r="M90" s="36">
        <v>22</v>
      </c>
      <c r="N90" s="57">
        <v>-4.3478260869565188E-2</v>
      </c>
      <c r="O90" s="36">
        <v>66</v>
      </c>
      <c r="P90" s="57">
        <v>0.29411764705882359</v>
      </c>
      <c r="Q90" s="66">
        <v>533</v>
      </c>
      <c r="R90" s="57">
        <v>-0.45723014256619143</v>
      </c>
      <c r="S90" s="66">
        <v>366</v>
      </c>
      <c r="T90" s="57">
        <v>0.2978723404255319</v>
      </c>
      <c r="U90" s="66">
        <v>899</v>
      </c>
      <c r="V90" s="57">
        <v>-0.28876582278481011</v>
      </c>
      <c r="W90" s="36">
        <v>610</v>
      </c>
      <c r="X90" s="57">
        <v>-0.41005802707930372</v>
      </c>
      <c r="Y90" s="36">
        <v>394</v>
      </c>
      <c r="Z90" s="57">
        <v>0.21604938271604945</v>
      </c>
      <c r="AA90" s="36">
        <v>1004</v>
      </c>
      <c r="AB90" s="57">
        <v>-0.26067746686303384</v>
      </c>
    </row>
    <row r="91" spans="2:28" ht="15" hidden="1" customHeight="1" outlineLevel="1">
      <c r="B91" s="63" t="s">
        <v>85</v>
      </c>
      <c r="C91" s="36">
        <v>40</v>
      </c>
      <c r="D91" s="57">
        <v>0.29032258064516125</v>
      </c>
      <c r="E91" s="66">
        <v>11</v>
      </c>
      <c r="F91" s="57">
        <v>10</v>
      </c>
      <c r="G91" s="66">
        <v>12</v>
      </c>
      <c r="H91" s="57">
        <v>-7.6923076923076872E-2</v>
      </c>
      <c r="I91" s="66">
        <v>23</v>
      </c>
      <c r="J91" s="57">
        <v>0.64285714285714279</v>
      </c>
      <c r="K91" s="36">
        <v>90</v>
      </c>
      <c r="L91" s="57">
        <v>-0.25619834710743805</v>
      </c>
      <c r="M91" s="36">
        <v>81</v>
      </c>
      <c r="N91" s="57">
        <v>1.3823529411764706</v>
      </c>
      <c r="O91" s="36">
        <v>171</v>
      </c>
      <c r="P91" s="57">
        <v>0.10322580645161294</v>
      </c>
      <c r="Q91" s="66">
        <v>923</v>
      </c>
      <c r="R91" s="57">
        <v>-0.18678414096916296</v>
      </c>
      <c r="S91" s="66">
        <v>719</v>
      </c>
      <c r="T91" s="57">
        <v>-6.1357702349869481E-2</v>
      </c>
      <c r="U91" s="66">
        <v>1642</v>
      </c>
      <c r="V91" s="57">
        <v>-0.13624408206207261</v>
      </c>
      <c r="W91" s="36">
        <v>1064</v>
      </c>
      <c r="X91" s="57">
        <v>-0.17391304347826086</v>
      </c>
      <c r="Y91" s="36">
        <v>812</v>
      </c>
      <c r="Z91" s="57">
        <v>-1.2300123001229846E-3</v>
      </c>
      <c r="AA91" s="36">
        <v>1876</v>
      </c>
      <c r="AB91" s="57">
        <v>-0.10709186101856261</v>
      </c>
    </row>
    <row r="92" spans="2:28" ht="15" hidden="1" customHeight="1" outlineLevel="1">
      <c r="B92" s="63" t="s">
        <v>84</v>
      </c>
      <c r="C92" s="36">
        <v>19</v>
      </c>
      <c r="D92" s="57">
        <v>0.35714285714285721</v>
      </c>
      <c r="E92" s="66">
        <v>15</v>
      </c>
      <c r="F92" s="57">
        <v>0</v>
      </c>
      <c r="G92" s="66">
        <v>9</v>
      </c>
      <c r="H92" s="57" t="s">
        <v>143</v>
      </c>
      <c r="I92" s="66">
        <v>24</v>
      </c>
      <c r="J92" s="57">
        <v>0.60000000000000009</v>
      </c>
      <c r="K92" s="36">
        <v>67</v>
      </c>
      <c r="L92" s="57">
        <v>0.2407407407407407</v>
      </c>
      <c r="M92" s="36">
        <v>32</v>
      </c>
      <c r="N92" s="57">
        <v>-0.27272727272727271</v>
      </c>
      <c r="O92" s="36">
        <v>99</v>
      </c>
      <c r="P92" s="57">
        <v>1.0204081632652962E-2</v>
      </c>
      <c r="Q92" s="66">
        <v>764</v>
      </c>
      <c r="R92" s="57">
        <v>6.5550906555090549E-2</v>
      </c>
      <c r="S92" s="66">
        <v>321</v>
      </c>
      <c r="T92" s="57">
        <v>-0.39548022598870058</v>
      </c>
      <c r="U92" s="66">
        <v>1085</v>
      </c>
      <c r="V92" s="57">
        <v>-0.13060897435897434</v>
      </c>
      <c r="W92" s="36">
        <v>865</v>
      </c>
      <c r="X92" s="57">
        <v>8.1250000000000044E-2</v>
      </c>
      <c r="Y92" s="36">
        <v>362</v>
      </c>
      <c r="Z92" s="57">
        <v>-0.37043478260869567</v>
      </c>
      <c r="AA92" s="36">
        <v>1227</v>
      </c>
      <c r="AB92" s="57">
        <v>-0.10763636363636364</v>
      </c>
    </row>
    <row r="93" spans="2:28" ht="15" hidden="1" customHeight="1" outlineLevel="1">
      <c r="B93" s="63" t="s">
        <v>83</v>
      </c>
      <c r="C93" s="36">
        <v>41</v>
      </c>
      <c r="D93" s="57">
        <v>2.7272727272727271</v>
      </c>
      <c r="E93" s="66">
        <v>25</v>
      </c>
      <c r="F93" s="57">
        <v>1.2727272727272729</v>
      </c>
      <c r="G93" s="66">
        <v>34</v>
      </c>
      <c r="H93" s="57">
        <v>0.2592592592592593</v>
      </c>
      <c r="I93" s="66">
        <v>59</v>
      </c>
      <c r="J93" s="57">
        <v>0.55263157894736836</v>
      </c>
      <c r="K93" s="36">
        <v>219</v>
      </c>
      <c r="L93" s="57">
        <v>0.15873015873015883</v>
      </c>
      <c r="M93" s="36">
        <v>43</v>
      </c>
      <c r="N93" s="57">
        <v>-0.38571428571428568</v>
      </c>
      <c r="O93" s="36">
        <v>262</v>
      </c>
      <c r="P93" s="57">
        <v>1.158301158301156E-2</v>
      </c>
      <c r="Q93" s="66">
        <v>643</v>
      </c>
      <c r="R93" s="57">
        <v>-0.36960784313725492</v>
      </c>
      <c r="S93" s="66">
        <v>361</v>
      </c>
      <c r="T93" s="57">
        <v>-0.51543624161073831</v>
      </c>
      <c r="U93" s="66">
        <v>1004</v>
      </c>
      <c r="V93" s="57">
        <v>-0.43116147308781871</v>
      </c>
      <c r="W93" s="36">
        <v>928</v>
      </c>
      <c r="X93" s="57">
        <v>-0.24614134849715674</v>
      </c>
      <c r="Y93" s="36">
        <v>438</v>
      </c>
      <c r="Z93" s="57">
        <v>-0.47980997624703092</v>
      </c>
      <c r="AA93" s="36">
        <v>1366</v>
      </c>
      <c r="AB93" s="57">
        <v>-0.34105161601543654</v>
      </c>
    </row>
    <row r="94" spans="2:28" ht="15" hidden="1" customHeight="1" outlineLevel="1">
      <c r="B94" s="63" t="s">
        <v>82</v>
      </c>
      <c r="C94" s="36">
        <v>82</v>
      </c>
      <c r="D94" s="57">
        <v>0.90697674418604657</v>
      </c>
      <c r="E94" s="66">
        <v>22</v>
      </c>
      <c r="F94" s="57">
        <v>0.15789473684210531</v>
      </c>
      <c r="G94" s="66">
        <v>6</v>
      </c>
      <c r="H94" s="57">
        <v>-0.77777777777777779</v>
      </c>
      <c r="I94" s="66">
        <v>28</v>
      </c>
      <c r="J94" s="57">
        <v>-0.39130434782608692</v>
      </c>
      <c r="K94" s="36">
        <v>150</v>
      </c>
      <c r="L94" s="57">
        <v>-0.17582417582417587</v>
      </c>
      <c r="M94" s="36">
        <v>64</v>
      </c>
      <c r="N94" s="57">
        <v>-0.12328767123287676</v>
      </c>
      <c r="O94" s="36">
        <v>214</v>
      </c>
      <c r="P94" s="57">
        <v>-0.16078431372549018</v>
      </c>
      <c r="Q94" s="66">
        <v>809</v>
      </c>
      <c r="R94" s="57">
        <v>-0.37140637140637145</v>
      </c>
      <c r="S94" s="66">
        <v>774</v>
      </c>
      <c r="T94" s="57">
        <v>-0.18952879581151827</v>
      </c>
      <c r="U94" s="66">
        <v>1583</v>
      </c>
      <c r="V94" s="57">
        <v>-0.29393398751115074</v>
      </c>
      <c r="W94" s="36">
        <v>1063</v>
      </c>
      <c r="X94" s="57">
        <v>-0.30568256041802744</v>
      </c>
      <c r="Y94" s="36">
        <v>844</v>
      </c>
      <c r="Z94" s="57">
        <v>-0.19999999999999996</v>
      </c>
      <c r="AA94" s="36">
        <v>1907</v>
      </c>
      <c r="AB94" s="57">
        <v>-0.26256767208043308</v>
      </c>
    </row>
    <row r="95" spans="2:28" ht="15" hidden="1" customHeight="1" outlineLevel="1">
      <c r="B95" s="63" t="s">
        <v>81</v>
      </c>
      <c r="C95" s="36">
        <v>31</v>
      </c>
      <c r="D95" s="57">
        <v>-0.29545454545454541</v>
      </c>
      <c r="E95" s="66">
        <v>31</v>
      </c>
      <c r="F95" s="57">
        <v>1.3846153846153846</v>
      </c>
      <c r="G95" s="66">
        <v>25</v>
      </c>
      <c r="H95" s="57" t="s">
        <v>143</v>
      </c>
      <c r="I95" s="66">
        <v>56</v>
      </c>
      <c r="J95" s="57">
        <v>3.3076923076923075</v>
      </c>
      <c r="K95" s="36">
        <v>187</v>
      </c>
      <c r="L95" s="57">
        <v>0.11309523809523814</v>
      </c>
      <c r="M95" s="36">
        <v>38</v>
      </c>
      <c r="N95" s="57">
        <v>-2.5641025641025661E-2</v>
      </c>
      <c r="O95" s="36">
        <v>225</v>
      </c>
      <c r="P95" s="57">
        <v>8.6956521739130377E-2</v>
      </c>
      <c r="Q95" s="66">
        <v>832</v>
      </c>
      <c r="R95" s="57">
        <v>-0.16633266533066138</v>
      </c>
      <c r="S95" s="66">
        <v>596</v>
      </c>
      <c r="T95" s="57">
        <v>-0.12609970674486803</v>
      </c>
      <c r="U95" s="66">
        <v>1428</v>
      </c>
      <c r="V95" s="57">
        <v>-0.15000000000000002</v>
      </c>
      <c r="W95" s="36">
        <v>1081</v>
      </c>
      <c r="X95" s="57">
        <v>-0.11610793131643504</v>
      </c>
      <c r="Y95" s="36">
        <v>659</v>
      </c>
      <c r="Z95" s="57">
        <v>-8.5991678224687895E-2</v>
      </c>
      <c r="AA95" s="36">
        <v>1740</v>
      </c>
      <c r="AB95" s="57">
        <v>-0.10493827160493829</v>
      </c>
    </row>
    <row r="96" spans="2:28" ht="15" hidden="1" customHeight="1" outlineLevel="1">
      <c r="B96" s="63" t="s">
        <v>80</v>
      </c>
      <c r="C96" s="36">
        <v>79</v>
      </c>
      <c r="D96" s="57">
        <v>2.7619047619047619</v>
      </c>
      <c r="E96" s="66">
        <v>65</v>
      </c>
      <c r="F96" s="57">
        <v>4</v>
      </c>
      <c r="G96" s="66">
        <v>6</v>
      </c>
      <c r="H96" s="57">
        <v>-0.82352941176470584</v>
      </c>
      <c r="I96" s="66">
        <v>71</v>
      </c>
      <c r="J96" s="57">
        <v>0.5106382978723405</v>
      </c>
      <c r="K96" s="36">
        <v>150</v>
      </c>
      <c r="L96" s="57">
        <v>-0.26829268292682928</v>
      </c>
      <c r="M96" s="36">
        <v>51</v>
      </c>
      <c r="N96" s="57">
        <v>-0.22727272727272729</v>
      </c>
      <c r="O96" s="36">
        <v>201</v>
      </c>
      <c r="P96" s="57">
        <v>-0.25830258302583031</v>
      </c>
      <c r="Q96" s="66">
        <v>835</v>
      </c>
      <c r="R96" s="57">
        <v>-0.32606941081517349</v>
      </c>
      <c r="S96" s="66">
        <v>534</v>
      </c>
      <c r="T96" s="57">
        <v>-0.2583333333333333</v>
      </c>
      <c r="U96" s="66">
        <v>1369</v>
      </c>
      <c r="V96" s="57">
        <v>-0.30117406840224603</v>
      </c>
      <c r="W96" s="36">
        <v>1129</v>
      </c>
      <c r="X96" s="57">
        <v>-0.23612990527740185</v>
      </c>
      <c r="Y96" s="36">
        <v>591</v>
      </c>
      <c r="Z96" s="57">
        <v>-0.27926829268292686</v>
      </c>
      <c r="AA96" s="36">
        <v>1720</v>
      </c>
      <c r="AB96" s="57">
        <v>-0.2515230635335074</v>
      </c>
    </row>
    <row r="97" spans="2:28" ht="15" hidden="1" customHeight="1" outlineLevel="1">
      <c r="B97" s="63" t="s">
        <v>79</v>
      </c>
      <c r="C97" s="36">
        <v>51</v>
      </c>
      <c r="D97" s="57">
        <v>0.1333333333333333</v>
      </c>
      <c r="E97" s="66">
        <v>21</v>
      </c>
      <c r="F97" s="57">
        <v>0</v>
      </c>
      <c r="G97" s="66">
        <v>41</v>
      </c>
      <c r="H97" s="57" t="s">
        <v>143</v>
      </c>
      <c r="I97" s="66">
        <v>62</v>
      </c>
      <c r="J97" s="57">
        <v>1.9523809523809526</v>
      </c>
      <c r="K97" s="36">
        <v>151</v>
      </c>
      <c r="L97" s="57">
        <v>0.65934065934065944</v>
      </c>
      <c r="M97" s="36">
        <v>67</v>
      </c>
      <c r="N97" s="57">
        <v>3.076923076923066E-2</v>
      </c>
      <c r="O97" s="36">
        <v>218</v>
      </c>
      <c r="P97" s="57">
        <v>0.39743589743589736</v>
      </c>
      <c r="Q97" s="66">
        <v>953</v>
      </c>
      <c r="R97" s="57">
        <v>-0.28614232209737833</v>
      </c>
      <c r="S97" s="66">
        <v>635</v>
      </c>
      <c r="T97" s="57">
        <v>-0.26504629629629628</v>
      </c>
      <c r="U97" s="66">
        <v>1588</v>
      </c>
      <c r="V97" s="57">
        <v>-0.27785356980445652</v>
      </c>
      <c r="W97" s="36">
        <v>1176</v>
      </c>
      <c r="X97" s="57">
        <v>-0.2117962466487936</v>
      </c>
      <c r="Y97" s="36">
        <v>743</v>
      </c>
      <c r="Z97" s="57">
        <v>-0.20021528525296017</v>
      </c>
      <c r="AA97" s="36">
        <v>1919</v>
      </c>
      <c r="AB97" s="57">
        <v>-0.20735233374638584</v>
      </c>
    </row>
    <row r="98" spans="2:28" collapsed="1">
      <c r="B98" s="173">
        <v>2005</v>
      </c>
      <c r="C98" s="66">
        <v>608</v>
      </c>
      <c r="D98" s="67">
        <v>0.48292682926829267</v>
      </c>
      <c r="E98" s="66">
        <v>376</v>
      </c>
      <c r="F98" s="67">
        <v>1.2117647058823531</v>
      </c>
      <c r="G98" s="66">
        <v>232</v>
      </c>
      <c r="H98" s="67">
        <v>0.28888888888888897</v>
      </c>
      <c r="I98" s="66">
        <v>608</v>
      </c>
      <c r="J98" s="67">
        <v>0.7371428571428571</v>
      </c>
      <c r="K98" s="66">
        <v>1870</v>
      </c>
      <c r="L98" s="67">
        <v>1.6068559185860032E-3</v>
      </c>
      <c r="M98" s="66">
        <v>745</v>
      </c>
      <c r="N98" s="67">
        <v>-5.6962025316455667E-2</v>
      </c>
      <c r="O98" s="66">
        <v>2615</v>
      </c>
      <c r="P98" s="67">
        <v>-1.5807301467820833E-2</v>
      </c>
      <c r="Q98" s="66">
        <v>10849</v>
      </c>
      <c r="R98" s="67">
        <v>-0.15990398017655261</v>
      </c>
      <c r="S98" s="66">
        <v>7289</v>
      </c>
      <c r="T98" s="67">
        <v>-0.13504212649816072</v>
      </c>
      <c r="U98" s="66">
        <v>18138</v>
      </c>
      <c r="V98" s="67">
        <v>-0.15008668759664501</v>
      </c>
      <c r="W98" s="66">
        <v>13703</v>
      </c>
      <c r="X98" s="67">
        <v>-0.10793568127075059</v>
      </c>
      <c r="Y98" s="66">
        <v>8266</v>
      </c>
      <c r="Z98" s="67">
        <v>-0.12035756092369909</v>
      </c>
      <c r="AA98" s="66">
        <v>21969</v>
      </c>
      <c r="AB98" s="67">
        <v>-0.11265045641812743</v>
      </c>
    </row>
    <row r="99" spans="2:28" ht="15" hidden="1" customHeight="1" outlineLevel="1">
      <c r="B99" s="63" t="s">
        <v>90</v>
      </c>
      <c r="C99" s="36">
        <v>43</v>
      </c>
      <c r="D99" s="57">
        <v>-0.12244897959183676</v>
      </c>
      <c r="E99" s="66">
        <v>18</v>
      </c>
      <c r="F99" s="57">
        <v>0.28571428571428581</v>
      </c>
      <c r="G99" s="66">
        <v>16</v>
      </c>
      <c r="H99" s="57" t="s">
        <v>143</v>
      </c>
      <c r="I99" s="66">
        <v>34</v>
      </c>
      <c r="J99" s="57">
        <v>1.4285714285714284</v>
      </c>
      <c r="K99" s="36">
        <v>139</v>
      </c>
      <c r="L99" s="57">
        <v>6.1068702290076438E-2</v>
      </c>
      <c r="M99" s="36">
        <v>81</v>
      </c>
      <c r="N99" s="57">
        <v>3.8461538461538547E-2</v>
      </c>
      <c r="O99" s="36">
        <v>220</v>
      </c>
      <c r="P99" s="57">
        <v>5.2631578947368363E-2</v>
      </c>
      <c r="Q99" s="66">
        <v>738</v>
      </c>
      <c r="R99" s="57">
        <v>-0.23523316062176169</v>
      </c>
      <c r="S99" s="66">
        <v>616</v>
      </c>
      <c r="T99" s="57">
        <v>-0.14325452016689844</v>
      </c>
      <c r="U99" s="66">
        <v>1354</v>
      </c>
      <c r="V99" s="57">
        <v>-0.19596199524940616</v>
      </c>
      <c r="W99" s="36">
        <v>938</v>
      </c>
      <c r="X99" s="57">
        <v>-0.19068162208800687</v>
      </c>
      <c r="Y99" s="36">
        <v>713</v>
      </c>
      <c r="Z99" s="57">
        <v>-0.10539523212045165</v>
      </c>
      <c r="AA99" s="36">
        <v>1651</v>
      </c>
      <c r="AB99" s="57">
        <v>-0.15593047034764829</v>
      </c>
    </row>
    <row r="100" spans="2:28" ht="15" hidden="1" customHeight="1" outlineLevel="1">
      <c r="B100" s="63" t="s">
        <v>89</v>
      </c>
      <c r="C100" s="36">
        <v>53</v>
      </c>
      <c r="D100" s="57">
        <v>0.17777777777777781</v>
      </c>
      <c r="E100" s="66">
        <v>35</v>
      </c>
      <c r="F100" s="57">
        <v>0.2068965517241379</v>
      </c>
      <c r="G100" s="66">
        <v>25</v>
      </c>
      <c r="H100" s="57">
        <v>-0.32432432432432434</v>
      </c>
      <c r="I100" s="66">
        <v>60</v>
      </c>
      <c r="J100" s="57">
        <v>-9.0909090909090939E-2</v>
      </c>
      <c r="K100" s="36">
        <v>284</v>
      </c>
      <c r="L100" s="57">
        <v>-0.10971786833855801</v>
      </c>
      <c r="M100" s="36">
        <v>89</v>
      </c>
      <c r="N100" s="57">
        <v>-3.2608695652173947E-2</v>
      </c>
      <c r="O100" s="36">
        <v>373</v>
      </c>
      <c r="P100" s="57">
        <v>-9.2457420924574207E-2</v>
      </c>
      <c r="Q100" s="66">
        <v>1285</v>
      </c>
      <c r="R100" s="57">
        <v>-0.11379310344827587</v>
      </c>
      <c r="S100" s="66">
        <v>673</v>
      </c>
      <c r="T100" s="57">
        <v>-0.34723569350145489</v>
      </c>
      <c r="U100" s="66">
        <v>1958</v>
      </c>
      <c r="V100" s="57">
        <v>-0.21080209592906085</v>
      </c>
      <c r="W100" s="36">
        <v>1657</v>
      </c>
      <c r="X100" s="57">
        <v>-0.10092240911557249</v>
      </c>
      <c r="Y100" s="36">
        <v>787</v>
      </c>
      <c r="Z100" s="57">
        <v>-0.32155172413793098</v>
      </c>
      <c r="AA100" s="36">
        <v>2444</v>
      </c>
      <c r="AB100" s="57">
        <v>-0.18614718614718617</v>
      </c>
    </row>
    <row r="101" spans="2:28" ht="15" hidden="1" customHeight="1" outlineLevel="1">
      <c r="B101" s="63" t="s">
        <v>88</v>
      </c>
      <c r="C101" s="36">
        <v>52</v>
      </c>
      <c r="D101" s="57">
        <v>0.67741935483870974</v>
      </c>
      <c r="E101" s="66">
        <v>15</v>
      </c>
      <c r="F101" s="57">
        <v>0.25</v>
      </c>
      <c r="G101" s="66">
        <v>0</v>
      </c>
      <c r="H101" s="57">
        <v>-1</v>
      </c>
      <c r="I101" s="66">
        <v>15</v>
      </c>
      <c r="J101" s="57">
        <v>-0.42307692307692313</v>
      </c>
      <c r="K101" s="36">
        <v>189</v>
      </c>
      <c r="L101" s="57">
        <v>-3.0769230769230771E-2</v>
      </c>
      <c r="M101" s="36">
        <v>129</v>
      </c>
      <c r="N101" s="57">
        <v>0.84285714285714275</v>
      </c>
      <c r="O101" s="36">
        <v>318</v>
      </c>
      <c r="P101" s="57">
        <v>0.19999999999999996</v>
      </c>
      <c r="Q101" s="66">
        <v>1185</v>
      </c>
      <c r="R101" s="57">
        <v>-0.16958654519971972</v>
      </c>
      <c r="S101" s="66">
        <v>876</v>
      </c>
      <c r="T101" s="57">
        <v>-0.49364161849710986</v>
      </c>
      <c r="U101" s="66">
        <v>2061</v>
      </c>
      <c r="V101" s="57">
        <v>-0.34716503009185939</v>
      </c>
      <c r="W101" s="36">
        <v>1441</v>
      </c>
      <c r="X101" s="57">
        <v>-0.13453453453453457</v>
      </c>
      <c r="Y101" s="36">
        <v>1005</v>
      </c>
      <c r="Z101" s="57">
        <v>-0.44597574421168684</v>
      </c>
      <c r="AA101" s="36">
        <v>2446</v>
      </c>
      <c r="AB101" s="57">
        <v>-0.29692440356424254</v>
      </c>
    </row>
    <row r="102" spans="2:28" ht="15" hidden="1" customHeight="1" outlineLevel="1">
      <c r="B102" s="63" t="s">
        <v>87</v>
      </c>
      <c r="C102" s="36">
        <v>30</v>
      </c>
      <c r="D102" s="57">
        <v>14</v>
      </c>
      <c r="E102" s="66">
        <v>8</v>
      </c>
      <c r="F102" s="57">
        <v>-0.38461538461538458</v>
      </c>
      <c r="G102" s="66">
        <v>19</v>
      </c>
      <c r="H102" s="57">
        <v>0.35714285714285721</v>
      </c>
      <c r="I102" s="66">
        <v>27</v>
      </c>
      <c r="J102" s="57">
        <v>0</v>
      </c>
      <c r="K102" s="36">
        <v>217</v>
      </c>
      <c r="L102" s="57">
        <v>1.1485148514851486</v>
      </c>
      <c r="M102" s="36">
        <v>77</v>
      </c>
      <c r="N102" s="57">
        <v>-0.11494252873563215</v>
      </c>
      <c r="O102" s="36">
        <v>294</v>
      </c>
      <c r="P102" s="57">
        <v>0.56382978723404253</v>
      </c>
      <c r="Q102" s="66">
        <v>993</v>
      </c>
      <c r="R102" s="57">
        <v>5.8635394456290069E-2</v>
      </c>
      <c r="S102" s="66">
        <v>717</v>
      </c>
      <c r="T102" s="57">
        <v>-0.31714285714285717</v>
      </c>
      <c r="U102" s="66">
        <v>1710</v>
      </c>
      <c r="V102" s="57">
        <v>-0.13983903420523136</v>
      </c>
      <c r="W102" s="36">
        <v>1248</v>
      </c>
      <c r="X102" s="57">
        <v>0.18406072106261862</v>
      </c>
      <c r="Y102" s="36">
        <v>813</v>
      </c>
      <c r="Z102" s="57">
        <v>-0.29365768896611644</v>
      </c>
      <c r="AA102" s="36">
        <v>2061</v>
      </c>
      <c r="AB102" s="57">
        <v>-6.5306122448979598E-2</v>
      </c>
    </row>
    <row r="103" spans="2:28" ht="15" hidden="1" customHeight="1" outlineLevel="1">
      <c r="B103" s="63" t="s">
        <v>86</v>
      </c>
      <c r="C103" s="36">
        <v>23</v>
      </c>
      <c r="D103" s="57">
        <v>0.4375</v>
      </c>
      <c r="E103" s="66">
        <v>1</v>
      </c>
      <c r="F103" s="57">
        <v>-0.66666666666666674</v>
      </c>
      <c r="G103" s="66">
        <v>19</v>
      </c>
      <c r="H103" s="57">
        <v>0.89999999999999991</v>
      </c>
      <c r="I103" s="66">
        <v>20</v>
      </c>
      <c r="J103" s="57">
        <v>0.53846153846153855</v>
      </c>
      <c r="K103" s="36">
        <v>28</v>
      </c>
      <c r="L103" s="57">
        <v>-0.55555555555555558</v>
      </c>
      <c r="M103" s="36">
        <v>23</v>
      </c>
      <c r="N103" s="57">
        <v>-0.39473684210526316</v>
      </c>
      <c r="O103" s="36">
        <v>51</v>
      </c>
      <c r="P103" s="57">
        <v>-0.49504950495049505</v>
      </c>
      <c r="Q103" s="66">
        <v>982</v>
      </c>
      <c r="R103" s="57">
        <v>0.13133640552995396</v>
      </c>
      <c r="S103" s="66">
        <v>282</v>
      </c>
      <c r="T103" s="57">
        <v>-0.65693430656934304</v>
      </c>
      <c r="U103" s="66">
        <v>1264</v>
      </c>
      <c r="V103" s="57">
        <v>-0.25207100591715981</v>
      </c>
      <c r="W103" s="36">
        <v>1034</v>
      </c>
      <c r="X103" s="57">
        <v>8.8421052631578956E-2</v>
      </c>
      <c r="Y103" s="36">
        <v>324</v>
      </c>
      <c r="Z103" s="57">
        <v>-0.62758620689655165</v>
      </c>
      <c r="AA103" s="36">
        <v>1358</v>
      </c>
      <c r="AB103" s="57">
        <v>-0.25384615384615383</v>
      </c>
    </row>
    <row r="104" spans="2:28" ht="15" hidden="1" customHeight="1" outlineLevel="1">
      <c r="B104" s="63" t="s">
        <v>85</v>
      </c>
      <c r="C104" s="36">
        <v>31</v>
      </c>
      <c r="D104" s="57">
        <v>0.10714285714285721</v>
      </c>
      <c r="E104" s="66">
        <v>1</v>
      </c>
      <c r="F104" s="57">
        <v>-0.93333333333333335</v>
      </c>
      <c r="G104" s="66">
        <v>13</v>
      </c>
      <c r="H104" s="57" t="s">
        <v>143</v>
      </c>
      <c r="I104" s="66">
        <v>14</v>
      </c>
      <c r="J104" s="57">
        <v>-6.6666666666666652E-2</v>
      </c>
      <c r="K104" s="36">
        <v>121</v>
      </c>
      <c r="L104" s="57">
        <v>0.98360655737704916</v>
      </c>
      <c r="M104" s="36">
        <v>34</v>
      </c>
      <c r="N104" s="57">
        <v>-0.42372881355932202</v>
      </c>
      <c r="O104" s="36">
        <v>155</v>
      </c>
      <c r="P104" s="57">
        <v>0.29166666666666674</v>
      </c>
      <c r="Q104" s="66">
        <v>1135</v>
      </c>
      <c r="R104" s="57">
        <v>-3.5118525021948788E-3</v>
      </c>
      <c r="S104" s="66">
        <v>766</v>
      </c>
      <c r="T104" s="57">
        <v>-0.3049001814882033</v>
      </c>
      <c r="U104" s="66">
        <v>1901</v>
      </c>
      <c r="V104" s="57">
        <v>-0.15171798304328421</v>
      </c>
      <c r="W104" s="36">
        <v>1288</v>
      </c>
      <c r="X104" s="57">
        <v>3.6202735317779622E-2</v>
      </c>
      <c r="Y104" s="36">
        <v>813</v>
      </c>
      <c r="Z104" s="57">
        <v>-0.29974160206718348</v>
      </c>
      <c r="AA104" s="36">
        <v>2101</v>
      </c>
      <c r="AB104" s="57">
        <v>-0.12603993344425957</v>
      </c>
    </row>
    <row r="105" spans="2:28" ht="15" hidden="1" customHeight="1" outlineLevel="1">
      <c r="B105" s="63" t="s">
        <v>84</v>
      </c>
      <c r="C105" s="36">
        <v>14</v>
      </c>
      <c r="D105" s="57">
        <v>-0.36363636363636365</v>
      </c>
      <c r="E105" s="66">
        <v>15</v>
      </c>
      <c r="F105" s="57">
        <v>2.75</v>
      </c>
      <c r="G105" s="66">
        <v>0</v>
      </c>
      <c r="H105" s="57" t="s">
        <v>143</v>
      </c>
      <c r="I105" s="66">
        <v>15</v>
      </c>
      <c r="J105" s="57">
        <v>2.75</v>
      </c>
      <c r="K105" s="36">
        <v>54</v>
      </c>
      <c r="L105" s="57">
        <v>-0.28947368421052633</v>
      </c>
      <c r="M105" s="36">
        <v>44</v>
      </c>
      <c r="N105" s="57">
        <v>0.83333333333333326</v>
      </c>
      <c r="O105" s="36">
        <v>98</v>
      </c>
      <c r="P105" s="57">
        <v>-2.0000000000000018E-2</v>
      </c>
      <c r="Q105" s="66">
        <v>717</v>
      </c>
      <c r="R105" s="57">
        <v>-4.7808764940239001E-2</v>
      </c>
      <c r="S105" s="66">
        <v>531</v>
      </c>
      <c r="T105" s="57">
        <v>-0.28915662650602414</v>
      </c>
      <c r="U105" s="66">
        <v>1248</v>
      </c>
      <c r="V105" s="57">
        <v>-0.16800000000000004</v>
      </c>
      <c r="W105" s="36">
        <v>800</v>
      </c>
      <c r="X105" s="57">
        <v>-6.4327485380117011E-2</v>
      </c>
      <c r="Y105" s="36">
        <v>575</v>
      </c>
      <c r="Z105" s="57">
        <v>-0.25421530479896237</v>
      </c>
      <c r="AA105" s="36">
        <v>1375</v>
      </c>
      <c r="AB105" s="57">
        <v>-0.15436654366543667</v>
      </c>
    </row>
    <row r="106" spans="2:28" ht="15" hidden="1" customHeight="1" outlineLevel="1">
      <c r="B106" s="63" t="s">
        <v>83</v>
      </c>
      <c r="C106" s="36">
        <v>11</v>
      </c>
      <c r="D106" s="57">
        <v>-0.69444444444444442</v>
      </c>
      <c r="E106" s="66">
        <v>11</v>
      </c>
      <c r="F106" s="57">
        <v>0.375</v>
      </c>
      <c r="G106" s="66">
        <v>27</v>
      </c>
      <c r="H106" s="57">
        <v>2.8571428571428572</v>
      </c>
      <c r="I106" s="66">
        <v>38</v>
      </c>
      <c r="J106" s="57">
        <v>1.5333333333333332</v>
      </c>
      <c r="K106" s="36">
        <v>189</v>
      </c>
      <c r="L106" s="57">
        <v>0.26</v>
      </c>
      <c r="M106" s="36">
        <v>70</v>
      </c>
      <c r="N106" s="57">
        <v>0.62790697674418605</v>
      </c>
      <c r="O106" s="36">
        <v>259</v>
      </c>
      <c r="P106" s="57">
        <v>0.34196891191709855</v>
      </c>
      <c r="Q106" s="66">
        <v>1020</v>
      </c>
      <c r="R106" s="57">
        <v>-0.102112676056338</v>
      </c>
      <c r="S106" s="66">
        <v>745</v>
      </c>
      <c r="T106" s="57">
        <v>-7.568238213399503E-2</v>
      </c>
      <c r="U106" s="66">
        <v>1765</v>
      </c>
      <c r="V106" s="57">
        <v>-9.1143151390319255E-2</v>
      </c>
      <c r="W106" s="36">
        <v>1231</v>
      </c>
      <c r="X106" s="57">
        <v>-7.4436090225563856E-2</v>
      </c>
      <c r="Y106" s="36">
        <v>842</v>
      </c>
      <c r="Z106" s="57">
        <v>-1.6355140186915862E-2</v>
      </c>
      <c r="AA106" s="36">
        <v>2073</v>
      </c>
      <c r="AB106" s="57">
        <v>-5.1692589204025641E-2</v>
      </c>
    </row>
    <row r="107" spans="2:28" ht="15" hidden="1" customHeight="1" outlineLevel="1">
      <c r="B107" s="63" t="s">
        <v>82</v>
      </c>
      <c r="C107" s="36">
        <v>43</v>
      </c>
      <c r="D107" s="57">
        <v>0.43333333333333335</v>
      </c>
      <c r="E107" s="66">
        <v>19</v>
      </c>
      <c r="F107" s="57">
        <v>1.1111111111111112</v>
      </c>
      <c r="G107" s="66">
        <v>27</v>
      </c>
      <c r="H107" s="57">
        <v>4.4000000000000004</v>
      </c>
      <c r="I107" s="66">
        <v>46</v>
      </c>
      <c r="J107" s="57">
        <v>2.2857142857142856</v>
      </c>
      <c r="K107" s="36">
        <v>182</v>
      </c>
      <c r="L107" s="57">
        <v>-6.1855670103092786E-2</v>
      </c>
      <c r="M107" s="36">
        <v>73</v>
      </c>
      <c r="N107" s="57">
        <v>-0.35964912280701755</v>
      </c>
      <c r="O107" s="36">
        <v>255</v>
      </c>
      <c r="P107" s="57">
        <v>-0.17207792207792205</v>
      </c>
      <c r="Q107" s="66">
        <v>1287</v>
      </c>
      <c r="R107" s="57">
        <v>-2.7945619335347449E-2</v>
      </c>
      <c r="S107" s="66">
        <v>955</v>
      </c>
      <c r="T107" s="57">
        <v>0.10660486674391656</v>
      </c>
      <c r="U107" s="66">
        <v>2242</v>
      </c>
      <c r="V107" s="57">
        <v>2.5148605395518997E-2</v>
      </c>
      <c r="W107" s="36">
        <v>1531</v>
      </c>
      <c r="X107" s="57">
        <v>-1.6698779704560018E-2</v>
      </c>
      <c r="Y107" s="36">
        <v>1055</v>
      </c>
      <c r="Z107" s="57">
        <v>7.4338085539714882E-2</v>
      </c>
      <c r="AA107" s="36">
        <v>2586</v>
      </c>
      <c r="AB107" s="57">
        <v>1.8511224891689659E-2</v>
      </c>
    </row>
    <row r="108" spans="2:28" ht="15" hidden="1" customHeight="1" outlineLevel="1">
      <c r="B108" s="63" t="s">
        <v>81</v>
      </c>
      <c r="C108" s="36">
        <v>44</v>
      </c>
      <c r="D108" s="57">
        <v>-2.2222222222222254E-2</v>
      </c>
      <c r="E108" s="66">
        <v>13</v>
      </c>
      <c r="F108" s="57">
        <v>1.6</v>
      </c>
      <c r="G108" s="66">
        <v>0</v>
      </c>
      <c r="H108" s="57" t="s">
        <v>143</v>
      </c>
      <c r="I108" s="66">
        <v>13</v>
      </c>
      <c r="J108" s="57">
        <v>1.6</v>
      </c>
      <c r="K108" s="36">
        <v>168</v>
      </c>
      <c r="L108" s="57">
        <v>-0.16831683168316836</v>
      </c>
      <c r="M108" s="36">
        <v>39</v>
      </c>
      <c r="N108" s="57">
        <v>-0.1875</v>
      </c>
      <c r="O108" s="36">
        <v>207</v>
      </c>
      <c r="P108" s="57">
        <v>-0.17200000000000004</v>
      </c>
      <c r="Q108" s="66">
        <v>998</v>
      </c>
      <c r="R108" s="57">
        <v>-0.3270397842211733</v>
      </c>
      <c r="S108" s="66">
        <v>682</v>
      </c>
      <c r="T108" s="57">
        <v>-0.39805825242718451</v>
      </c>
      <c r="U108" s="66">
        <v>1680</v>
      </c>
      <c r="V108" s="57">
        <v>-0.35779816513761464</v>
      </c>
      <c r="W108" s="36">
        <v>1223</v>
      </c>
      <c r="X108" s="57">
        <v>-0.29510086455331408</v>
      </c>
      <c r="Y108" s="36">
        <v>721</v>
      </c>
      <c r="Z108" s="57">
        <v>-0.38950042337002544</v>
      </c>
      <c r="AA108" s="36">
        <v>1944</v>
      </c>
      <c r="AB108" s="57">
        <v>-0.33333333333333337</v>
      </c>
    </row>
    <row r="109" spans="2:28" ht="15" hidden="1" customHeight="1" outlineLevel="1">
      <c r="B109" s="63" t="s">
        <v>80</v>
      </c>
      <c r="C109" s="36">
        <v>21</v>
      </c>
      <c r="D109" s="57">
        <v>-0.41666666666666663</v>
      </c>
      <c r="E109" s="66">
        <v>13</v>
      </c>
      <c r="F109" s="57">
        <v>-0.23529411764705888</v>
      </c>
      <c r="G109" s="66">
        <v>34</v>
      </c>
      <c r="H109" s="57">
        <v>2.4</v>
      </c>
      <c r="I109" s="66">
        <v>47</v>
      </c>
      <c r="J109" s="57">
        <v>0.7407407407407407</v>
      </c>
      <c r="K109" s="36">
        <v>205</v>
      </c>
      <c r="L109" s="57">
        <v>3.015075376884413E-2</v>
      </c>
      <c r="M109" s="36">
        <v>66</v>
      </c>
      <c r="N109" s="57">
        <v>0.22222222222222232</v>
      </c>
      <c r="O109" s="36">
        <v>271</v>
      </c>
      <c r="P109" s="57">
        <v>7.1146245059288571E-2</v>
      </c>
      <c r="Q109" s="66">
        <v>1239</v>
      </c>
      <c r="R109" s="57">
        <v>5.3571428571428603E-2</v>
      </c>
      <c r="S109" s="66">
        <v>720</v>
      </c>
      <c r="T109" s="57">
        <v>-0.15393654524089306</v>
      </c>
      <c r="U109" s="66">
        <v>1959</v>
      </c>
      <c r="V109" s="57">
        <v>-3.3547113961519437E-2</v>
      </c>
      <c r="W109" s="36">
        <v>1478</v>
      </c>
      <c r="X109" s="57">
        <v>3.5014005602240994E-2</v>
      </c>
      <c r="Y109" s="36">
        <v>820</v>
      </c>
      <c r="Z109" s="57">
        <v>-0.10382513661202186</v>
      </c>
      <c r="AA109" s="36">
        <v>2298</v>
      </c>
      <c r="AB109" s="57">
        <v>-1.9206145966709331E-2</v>
      </c>
    </row>
    <row r="110" spans="2:28" ht="15" hidden="1" customHeight="1" outlineLevel="1">
      <c r="B110" s="63" t="s">
        <v>79</v>
      </c>
      <c r="C110" s="36">
        <v>45</v>
      </c>
      <c r="D110" s="57">
        <v>0.875</v>
      </c>
      <c r="E110" s="66">
        <v>21</v>
      </c>
      <c r="F110" s="57">
        <v>5.0000000000000044E-2</v>
      </c>
      <c r="G110" s="66">
        <v>0</v>
      </c>
      <c r="H110" s="57" t="s">
        <v>143</v>
      </c>
      <c r="I110" s="66">
        <v>21</v>
      </c>
      <c r="J110" s="57">
        <v>5.0000000000000044E-2</v>
      </c>
      <c r="K110" s="36">
        <v>91</v>
      </c>
      <c r="L110" s="57">
        <v>-0.23529411764705888</v>
      </c>
      <c r="M110" s="36">
        <v>65</v>
      </c>
      <c r="N110" s="57">
        <v>-0.20731707317073167</v>
      </c>
      <c r="O110" s="36">
        <v>156</v>
      </c>
      <c r="P110" s="57">
        <v>-0.22388059701492535</v>
      </c>
      <c r="Q110" s="66">
        <v>1335</v>
      </c>
      <c r="R110" s="57">
        <v>0.27264061010486174</v>
      </c>
      <c r="S110" s="66">
        <v>864</v>
      </c>
      <c r="T110" s="57">
        <v>8.168028004667427E-3</v>
      </c>
      <c r="U110" s="66">
        <v>2199</v>
      </c>
      <c r="V110" s="57">
        <v>0.15372507869884577</v>
      </c>
      <c r="W110" s="36">
        <v>1492</v>
      </c>
      <c r="X110" s="57">
        <v>0.23102310231023093</v>
      </c>
      <c r="Y110" s="36">
        <v>929</v>
      </c>
      <c r="Z110" s="57">
        <v>-1.0649627263045747E-2</v>
      </c>
      <c r="AA110" s="36">
        <v>2421</v>
      </c>
      <c r="AB110" s="57">
        <v>0.12552301255230125</v>
      </c>
    </row>
    <row r="111" spans="2:28" collapsed="1">
      <c r="B111" s="173">
        <v>2004</v>
      </c>
      <c r="C111" s="66">
        <v>410</v>
      </c>
      <c r="D111" s="67">
        <v>0.12637362637362637</v>
      </c>
      <c r="E111" s="66">
        <v>170</v>
      </c>
      <c r="F111" s="67">
        <v>0.14093959731543615</v>
      </c>
      <c r="G111" s="66">
        <v>180</v>
      </c>
      <c r="H111" s="67">
        <v>0.85567010309278357</v>
      </c>
      <c r="I111" s="66">
        <v>350</v>
      </c>
      <c r="J111" s="67">
        <v>0.4227642276422765</v>
      </c>
      <c r="K111" s="66">
        <v>1867</v>
      </c>
      <c r="L111" s="67">
        <v>3.1491712707182318E-2</v>
      </c>
      <c r="M111" s="66">
        <v>790</v>
      </c>
      <c r="N111" s="67">
        <v>1.2674271229404788E-3</v>
      </c>
      <c r="O111" s="66">
        <v>2657</v>
      </c>
      <c r="P111" s="67">
        <v>2.2316275490573245E-2</v>
      </c>
      <c r="Q111" s="66">
        <v>12914</v>
      </c>
      <c r="R111" s="67">
        <v>-5.7922381091333519E-2</v>
      </c>
      <c r="S111" s="66">
        <v>8427</v>
      </c>
      <c r="T111" s="67">
        <v>-0.28042011783793019</v>
      </c>
      <c r="U111" s="66">
        <v>21341</v>
      </c>
      <c r="V111" s="67">
        <v>-0.16043117353161018</v>
      </c>
      <c r="W111" s="66">
        <v>15361</v>
      </c>
      <c r="X111" s="67">
        <v>-4.1794024078348202E-2</v>
      </c>
      <c r="Y111" s="66">
        <v>9397</v>
      </c>
      <c r="Z111" s="67">
        <v>-0.25402873700087325</v>
      </c>
      <c r="AA111" s="66">
        <v>24758</v>
      </c>
      <c r="AB111" s="67">
        <v>-0.13518233896884169</v>
      </c>
    </row>
    <row r="112" spans="2:28" ht="15" hidden="1" customHeight="1" outlineLevel="1">
      <c r="B112" s="63" t="s">
        <v>90</v>
      </c>
      <c r="C112" s="36">
        <v>49</v>
      </c>
      <c r="D112" s="57">
        <v>0.68965517241379315</v>
      </c>
      <c r="E112" s="66">
        <v>14</v>
      </c>
      <c r="F112" s="57">
        <v>-0.41666666666666663</v>
      </c>
      <c r="G112" s="66">
        <v>0</v>
      </c>
      <c r="H112" s="57" t="s">
        <v>143</v>
      </c>
      <c r="I112" s="66">
        <v>14</v>
      </c>
      <c r="J112" s="57">
        <v>-0.41666666666666663</v>
      </c>
      <c r="K112" s="36">
        <v>131</v>
      </c>
      <c r="L112" s="57">
        <v>-0.14379084967320266</v>
      </c>
      <c r="M112" s="36">
        <v>78</v>
      </c>
      <c r="N112" s="57">
        <v>8.3333333333333259E-2</v>
      </c>
      <c r="O112" s="36">
        <v>209</v>
      </c>
      <c r="P112" s="57">
        <v>-7.1111111111111125E-2</v>
      </c>
      <c r="Q112" s="66">
        <v>965</v>
      </c>
      <c r="R112" s="57">
        <v>-3.2096288866599765E-2</v>
      </c>
      <c r="S112" s="66">
        <v>719</v>
      </c>
      <c r="T112" s="57">
        <v>-0.29022704837117475</v>
      </c>
      <c r="U112" s="66">
        <v>1684</v>
      </c>
      <c r="V112" s="57">
        <v>-0.16218905472636813</v>
      </c>
      <c r="W112" s="36">
        <v>1159</v>
      </c>
      <c r="X112" s="57">
        <v>-3.6575228595178699E-2</v>
      </c>
      <c r="Y112" s="36">
        <v>797</v>
      </c>
      <c r="Z112" s="57">
        <v>-0.26543778801843321</v>
      </c>
      <c r="AA112" s="36">
        <v>1956</v>
      </c>
      <c r="AB112" s="57">
        <v>-0.1451048951048951</v>
      </c>
    </row>
    <row r="113" spans="2:28" ht="15" hidden="1" customHeight="1" outlineLevel="1">
      <c r="B113" s="63" t="s">
        <v>89</v>
      </c>
      <c r="C113" s="36">
        <v>45</v>
      </c>
      <c r="D113" s="57">
        <v>0.18421052631578938</v>
      </c>
      <c r="E113" s="66">
        <v>29</v>
      </c>
      <c r="F113" s="57">
        <v>1.6363636363636362</v>
      </c>
      <c r="G113" s="66">
        <v>37</v>
      </c>
      <c r="H113" s="57">
        <v>8.8235294117646967E-2</v>
      </c>
      <c r="I113" s="66">
        <v>66</v>
      </c>
      <c r="J113" s="57">
        <v>0.46666666666666656</v>
      </c>
      <c r="K113" s="36">
        <v>319</v>
      </c>
      <c r="L113" s="57">
        <v>0.30204081632653068</v>
      </c>
      <c r="M113" s="36">
        <v>92</v>
      </c>
      <c r="N113" s="57">
        <v>-4.166666666666663E-2</v>
      </c>
      <c r="O113" s="36">
        <v>411</v>
      </c>
      <c r="P113" s="57">
        <v>0.20527859237536661</v>
      </c>
      <c r="Q113" s="66">
        <v>1450</v>
      </c>
      <c r="R113" s="57">
        <v>8.3449235048678183E-3</v>
      </c>
      <c r="S113" s="66">
        <v>1031</v>
      </c>
      <c r="T113" s="57">
        <v>0.18915801614763561</v>
      </c>
      <c r="U113" s="66">
        <v>2481</v>
      </c>
      <c r="V113" s="57">
        <v>7.6355748373101884E-2</v>
      </c>
      <c r="W113" s="36">
        <v>1843</v>
      </c>
      <c r="X113" s="57">
        <v>6.4087759815242507E-2</v>
      </c>
      <c r="Y113" s="36">
        <v>1160</v>
      </c>
      <c r="Z113" s="57">
        <v>0.16349047141424267</v>
      </c>
      <c r="AA113" s="36">
        <v>3003</v>
      </c>
      <c r="AB113" s="57">
        <v>0.10040307805056803</v>
      </c>
    </row>
    <row r="114" spans="2:28" ht="15" hidden="1" customHeight="1" outlineLevel="1">
      <c r="B114" s="63" t="s">
        <v>88</v>
      </c>
      <c r="C114" s="36">
        <v>31</v>
      </c>
      <c r="D114" s="57">
        <v>0.24</v>
      </c>
      <c r="E114" s="66">
        <v>12</v>
      </c>
      <c r="F114" s="57">
        <v>0.33333333333333326</v>
      </c>
      <c r="G114" s="66">
        <v>14</v>
      </c>
      <c r="H114" s="57">
        <v>1</v>
      </c>
      <c r="I114" s="66">
        <v>26</v>
      </c>
      <c r="J114" s="57">
        <v>0.625</v>
      </c>
      <c r="K114" s="36">
        <v>195</v>
      </c>
      <c r="L114" s="57">
        <v>0.12716763005780352</v>
      </c>
      <c r="M114" s="36">
        <v>70</v>
      </c>
      <c r="N114" s="57">
        <v>-0.375</v>
      </c>
      <c r="O114" s="36">
        <v>265</v>
      </c>
      <c r="P114" s="57">
        <v>-7.0175438596491224E-2</v>
      </c>
      <c r="Q114" s="66">
        <v>1427</v>
      </c>
      <c r="R114" s="57">
        <v>-0.29040278468423675</v>
      </c>
      <c r="S114" s="66">
        <v>1730</v>
      </c>
      <c r="T114" s="57">
        <v>0.58279963403476676</v>
      </c>
      <c r="U114" s="66">
        <v>3157</v>
      </c>
      <c r="V114" s="57">
        <v>1.7074742268041287E-2</v>
      </c>
      <c r="W114" s="36">
        <v>1665</v>
      </c>
      <c r="X114" s="57">
        <v>-0.24932371505861139</v>
      </c>
      <c r="Y114" s="36">
        <v>1814</v>
      </c>
      <c r="Z114" s="57">
        <v>0.49669966996699677</v>
      </c>
      <c r="AA114" s="36">
        <v>3479</v>
      </c>
      <c r="AB114" s="57">
        <v>1.4285714285714235E-2</v>
      </c>
    </row>
    <row r="115" spans="2:28" ht="15" hidden="1" customHeight="1" outlineLevel="1">
      <c r="B115" s="63" t="s">
        <v>87</v>
      </c>
      <c r="C115" s="36">
        <v>2</v>
      </c>
      <c r="D115" s="57">
        <v>-0.89473684210526316</v>
      </c>
      <c r="E115" s="66">
        <v>13</v>
      </c>
      <c r="F115" s="57">
        <v>1.6</v>
      </c>
      <c r="G115" s="66">
        <v>14</v>
      </c>
      <c r="H115" s="57" t="s">
        <v>143</v>
      </c>
      <c r="I115" s="66">
        <v>27</v>
      </c>
      <c r="J115" s="57">
        <v>4.4000000000000004</v>
      </c>
      <c r="K115" s="36">
        <v>101</v>
      </c>
      <c r="L115" s="57">
        <v>-0.11403508771929827</v>
      </c>
      <c r="M115" s="36">
        <v>87</v>
      </c>
      <c r="N115" s="57">
        <v>1.806451612903226</v>
      </c>
      <c r="O115" s="36">
        <v>188</v>
      </c>
      <c r="P115" s="57">
        <v>0.29655172413793096</v>
      </c>
      <c r="Q115" s="66">
        <v>938</v>
      </c>
      <c r="R115" s="57">
        <v>-0.40707964601769908</v>
      </c>
      <c r="S115" s="66">
        <v>1050</v>
      </c>
      <c r="T115" s="57">
        <v>0.41509433962264142</v>
      </c>
      <c r="U115" s="66">
        <v>1988</v>
      </c>
      <c r="V115" s="57">
        <v>-0.14457831325301207</v>
      </c>
      <c r="W115" s="36">
        <v>1054</v>
      </c>
      <c r="X115" s="57">
        <v>-0.38720930232558137</v>
      </c>
      <c r="Y115" s="36">
        <v>1151</v>
      </c>
      <c r="Z115" s="57">
        <v>0.48900388098318248</v>
      </c>
      <c r="AA115" s="36">
        <v>2205</v>
      </c>
      <c r="AB115" s="57">
        <v>-0.1155234657039711</v>
      </c>
    </row>
    <row r="116" spans="2:28" ht="15" hidden="1" customHeight="1" outlineLevel="1">
      <c r="B116" s="63" t="s">
        <v>86</v>
      </c>
      <c r="C116" s="36">
        <v>16</v>
      </c>
      <c r="D116" s="57">
        <v>0.23076923076923084</v>
      </c>
      <c r="E116" s="66">
        <v>3</v>
      </c>
      <c r="F116" s="57">
        <v>0</v>
      </c>
      <c r="G116" s="66">
        <v>10</v>
      </c>
      <c r="H116" s="57">
        <v>0.4285714285714286</v>
      </c>
      <c r="I116" s="66">
        <v>13</v>
      </c>
      <c r="J116" s="57">
        <v>0.30000000000000004</v>
      </c>
      <c r="K116" s="36">
        <v>63</v>
      </c>
      <c r="L116" s="57">
        <v>-0.25882352941176467</v>
      </c>
      <c r="M116" s="36">
        <v>38</v>
      </c>
      <c r="N116" s="57">
        <v>-9.5238095238095233E-2</v>
      </c>
      <c r="O116" s="36">
        <v>101</v>
      </c>
      <c r="P116" s="57">
        <v>-0.20472440944881887</v>
      </c>
      <c r="Q116" s="66">
        <v>868</v>
      </c>
      <c r="R116" s="57">
        <v>-0.30225080385852088</v>
      </c>
      <c r="S116" s="66">
        <v>822</v>
      </c>
      <c r="T116" s="57">
        <v>-0.10359869138495092</v>
      </c>
      <c r="U116" s="66">
        <v>1690</v>
      </c>
      <c r="V116" s="57">
        <v>-0.21795465062471076</v>
      </c>
      <c r="W116" s="36">
        <v>950</v>
      </c>
      <c r="X116" s="57">
        <v>-0.29368029739776946</v>
      </c>
      <c r="Y116" s="36">
        <v>870</v>
      </c>
      <c r="Z116" s="57">
        <v>-9.9378881987577605E-2</v>
      </c>
      <c r="AA116" s="36">
        <v>1820</v>
      </c>
      <c r="AB116" s="57">
        <v>-0.21246213760276933</v>
      </c>
    </row>
    <row r="117" spans="2:28" ht="15" hidden="1" customHeight="1" outlineLevel="1">
      <c r="B117" s="63" t="s">
        <v>85</v>
      </c>
      <c r="C117" s="36">
        <v>28</v>
      </c>
      <c r="D117" s="57">
        <v>1</v>
      </c>
      <c r="E117" s="66">
        <v>15</v>
      </c>
      <c r="F117" s="57">
        <v>1.1428571428571428</v>
      </c>
      <c r="G117" s="66">
        <v>0</v>
      </c>
      <c r="H117" s="57" t="s">
        <v>143</v>
      </c>
      <c r="I117" s="66">
        <v>15</v>
      </c>
      <c r="J117" s="57">
        <v>1.1428571428571428</v>
      </c>
      <c r="K117" s="36">
        <v>61</v>
      </c>
      <c r="L117" s="57">
        <v>-0.57931034482758625</v>
      </c>
      <c r="M117" s="36">
        <v>59</v>
      </c>
      <c r="N117" s="57">
        <v>5.3571428571428603E-2</v>
      </c>
      <c r="O117" s="36">
        <v>120</v>
      </c>
      <c r="P117" s="57">
        <v>-0.40298507462686572</v>
      </c>
      <c r="Q117" s="66">
        <v>1139</v>
      </c>
      <c r="R117" s="57">
        <v>-9.8892405063291111E-2</v>
      </c>
      <c r="S117" s="66">
        <v>1102</v>
      </c>
      <c r="T117" s="57">
        <v>0.1515151515151516</v>
      </c>
      <c r="U117" s="66">
        <v>2241</v>
      </c>
      <c r="V117" s="57">
        <v>9.0049527239981497E-3</v>
      </c>
      <c r="W117" s="36">
        <v>1243</v>
      </c>
      <c r="X117" s="57">
        <v>-0.13076923076923075</v>
      </c>
      <c r="Y117" s="36">
        <v>1161</v>
      </c>
      <c r="Z117" s="57">
        <v>0.14610069101678191</v>
      </c>
      <c r="AA117" s="36">
        <v>2404</v>
      </c>
      <c r="AB117" s="57">
        <v>-1.5963978714695015E-2</v>
      </c>
    </row>
    <row r="118" spans="2:28" ht="15" hidden="1" customHeight="1" outlineLevel="1">
      <c r="B118" s="63" t="s">
        <v>84</v>
      </c>
      <c r="C118" s="36">
        <v>22</v>
      </c>
      <c r="D118" s="57">
        <v>0.83333333333333326</v>
      </c>
      <c r="E118" s="66">
        <v>4</v>
      </c>
      <c r="F118" s="57">
        <v>-0.33333333333333337</v>
      </c>
      <c r="G118" s="66">
        <v>0</v>
      </c>
      <c r="H118" s="57" t="s">
        <v>143</v>
      </c>
      <c r="I118" s="66">
        <v>4</v>
      </c>
      <c r="J118" s="57">
        <v>-0.33333333333333337</v>
      </c>
      <c r="K118" s="36">
        <v>76</v>
      </c>
      <c r="L118" s="57">
        <v>-0.89265536723163841</v>
      </c>
      <c r="M118" s="36">
        <v>24</v>
      </c>
      <c r="N118" s="57">
        <v>0</v>
      </c>
      <c r="O118" s="36">
        <v>100</v>
      </c>
      <c r="P118" s="57">
        <v>-0.86338797814207646</v>
      </c>
      <c r="Q118" s="66">
        <v>753</v>
      </c>
      <c r="R118" s="57">
        <v>-0.33597883597883593</v>
      </c>
      <c r="S118" s="66">
        <v>747</v>
      </c>
      <c r="T118" s="57">
        <v>0.11492537313432827</v>
      </c>
      <c r="U118" s="66">
        <v>1500</v>
      </c>
      <c r="V118" s="57">
        <v>-0.16851441241685139</v>
      </c>
      <c r="W118" s="36">
        <v>855</v>
      </c>
      <c r="X118" s="57">
        <v>-0.54032258064516125</v>
      </c>
      <c r="Y118" s="36">
        <v>771</v>
      </c>
      <c r="Z118" s="57">
        <v>0.1109510086455332</v>
      </c>
      <c r="AA118" s="36">
        <v>1626</v>
      </c>
      <c r="AB118" s="57">
        <v>-0.36335160532498045</v>
      </c>
    </row>
    <row r="119" spans="2:28" ht="15" hidden="1" customHeight="1" outlineLevel="1">
      <c r="B119" s="63" t="s">
        <v>83</v>
      </c>
      <c r="C119" s="36">
        <v>36</v>
      </c>
      <c r="D119" s="57">
        <v>0.63636363636363646</v>
      </c>
      <c r="E119" s="66">
        <v>8</v>
      </c>
      <c r="F119" s="57">
        <v>-0.27272727272727271</v>
      </c>
      <c r="G119" s="66">
        <v>7</v>
      </c>
      <c r="H119" s="57" t="s">
        <v>143</v>
      </c>
      <c r="I119" s="66">
        <v>15</v>
      </c>
      <c r="J119" s="57">
        <v>0.36363636363636354</v>
      </c>
      <c r="K119" s="36">
        <v>150</v>
      </c>
      <c r="L119" s="57">
        <v>-0.79946524064171121</v>
      </c>
      <c r="M119" s="36">
        <v>43</v>
      </c>
      <c r="N119" s="57">
        <v>0.19444444444444442</v>
      </c>
      <c r="O119" s="36">
        <v>193</v>
      </c>
      <c r="P119" s="57">
        <v>-0.75382653061224492</v>
      </c>
      <c r="Q119" s="66">
        <v>1136</v>
      </c>
      <c r="R119" s="57">
        <v>-6.038047973531846E-2</v>
      </c>
      <c r="S119" s="66">
        <v>806</v>
      </c>
      <c r="T119" s="57">
        <v>8.7609511889863434E-3</v>
      </c>
      <c r="U119" s="66">
        <v>1942</v>
      </c>
      <c r="V119" s="57">
        <v>-3.2868525896414313E-2</v>
      </c>
      <c r="W119" s="36">
        <v>1330</v>
      </c>
      <c r="X119" s="57">
        <v>-0.33165829145728642</v>
      </c>
      <c r="Y119" s="36">
        <v>856</v>
      </c>
      <c r="Z119" s="57">
        <v>2.5149700598802394E-2</v>
      </c>
      <c r="AA119" s="36">
        <v>2186</v>
      </c>
      <c r="AB119" s="57">
        <v>-0.22619469026548678</v>
      </c>
    </row>
    <row r="120" spans="2:28" ht="15" hidden="1" customHeight="1" outlineLevel="1">
      <c r="B120" s="63" t="s">
        <v>82</v>
      </c>
      <c r="C120" s="36">
        <v>30</v>
      </c>
      <c r="D120" s="57">
        <v>3.4482758620689724E-2</v>
      </c>
      <c r="E120" s="66">
        <v>9</v>
      </c>
      <c r="F120" s="57">
        <v>0.125</v>
      </c>
      <c r="G120" s="66">
        <v>5</v>
      </c>
      <c r="H120" s="57">
        <v>-0.64285714285714279</v>
      </c>
      <c r="I120" s="66">
        <v>14</v>
      </c>
      <c r="J120" s="57">
        <v>-0.36363636363636365</v>
      </c>
      <c r="K120" s="36">
        <v>194</v>
      </c>
      <c r="L120" s="57">
        <v>-0.27881040892193309</v>
      </c>
      <c r="M120" s="36">
        <v>114</v>
      </c>
      <c r="N120" s="57">
        <v>1.5909090909090908</v>
      </c>
      <c r="O120" s="36">
        <v>308</v>
      </c>
      <c r="P120" s="57">
        <v>-1.5974440894568676E-2</v>
      </c>
      <c r="Q120" s="66">
        <v>1324</v>
      </c>
      <c r="R120" s="57">
        <v>0.60484848484848475</v>
      </c>
      <c r="S120" s="66">
        <v>863</v>
      </c>
      <c r="T120" s="57">
        <v>-4.4296788482835026E-2</v>
      </c>
      <c r="U120" s="66">
        <v>2187</v>
      </c>
      <c r="V120" s="57">
        <v>0.265625</v>
      </c>
      <c r="W120" s="36">
        <v>1557</v>
      </c>
      <c r="X120" s="57">
        <v>0.37665782493368694</v>
      </c>
      <c r="Y120" s="36">
        <v>982</v>
      </c>
      <c r="Z120" s="57">
        <v>2.1852237252861562E-2</v>
      </c>
      <c r="AA120" s="36">
        <v>2539</v>
      </c>
      <c r="AB120" s="57">
        <v>0.21367112810707467</v>
      </c>
    </row>
    <row r="121" spans="2:28" ht="15" hidden="1" customHeight="1" outlineLevel="1">
      <c r="B121" s="63" t="s">
        <v>81</v>
      </c>
      <c r="C121" s="36">
        <v>45</v>
      </c>
      <c r="D121" s="57">
        <v>0.60714285714285721</v>
      </c>
      <c r="E121" s="66">
        <v>5</v>
      </c>
      <c r="F121" s="57">
        <v>-0.73684210526315796</v>
      </c>
      <c r="G121" s="66">
        <v>0</v>
      </c>
      <c r="H121" s="57" t="s">
        <v>143</v>
      </c>
      <c r="I121" s="66">
        <v>5</v>
      </c>
      <c r="J121" s="57">
        <v>-0.73684210526315796</v>
      </c>
      <c r="K121" s="36">
        <v>202</v>
      </c>
      <c r="L121" s="57">
        <v>-0.29122807017543861</v>
      </c>
      <c r="M121" s="36">
        <v>48</v>
      </c>
      <c r="N121" s="57">
        <v>-0.11111111111111116</v>
      </c>
      <c r="O121" s="36">
        <v>250</v>
      </c>
      <c r="P121" s="57">
        <v>-0.26253687315634222</v>
      </c>
      <c r="Q121" s="66">
        <v>1483</v>
      </c>
      <c r="R121" s="57">
        <v>0.37697307335190344</v>
      </c>
      <c r="S121" s="66">
        <v>1133</v>
      </c>
      <c r="T121" s="57">
        <v>0.17287784679089024</v>
      </c>
      <c r="U121" s="66">
        <v>2616</v>
      </c>
      <c r="V121" s="57">
        <v>0.28046989720998527</v>
      </c>
      <c r="W121" s="36">
        <v>1735</v>
      </c>
      <c r="X121" s="57">
        <v>0.23136976579134139</v>
      </c>
      <c r="Y121" s="36">
        <v>1181</v>
      </c>
      <c r="Z121" s="57">
        <v>0.15784313725490207</v>
      </c>
      <c r="AA121" s="36">
        <v>2916</v>
      </c>
      <c r="AB121" s="57">
        <v>0.20049403046521208</v>
      </c>
    </row>
    <row r="122" spans="2:28" ht="15" hidden="1" customHeight="1" outlineLevel="1">
      <c r="B122" s="63" t="s">
        <v>80</v>
      </c>
      <c r="C122" s="36">
        <v>36</v>
      </c>
      <c r="D122" s="57">
        <v>0.19999999999999996</v>
      </c>
      <c r="E122" s="66">
        <v>17</v>
      </c>
      <c r="F122" s="57">
        <v>0.1333333333333333</v>
      </c>
      <c r="G122" s="66">
        <v>10</v>
      </c>
      <c r="H122" s="57">
        <v>-0.2857142857142857</v>
      </c>
      <c r="I122" s="66">
        <v>27</v>
      </c>
      <c r="J122" s="57">
        <v>-6.8965517241379337E-2</v>
      </c>
      <c r="K122" s="36">
        <v>199</v>
      </c>
      <c r="L122" s="57">
        <v>-0.31141868512110726</v>
      </c>
      <c r="M122" s="36">
        <v>54</v>
      </c>
      <c r="N122" s="57">
        <v>0.35000000000000009</v>
      </c>
      <c r="O122" s="36">
        <v>253</v>
      </c>
      <c r="P122" s="57">
        <v>-0.23100303951367784</v>
      </c>
      <c r="Q122" s="66">
        <v>1176</v>
      </c>
      <c r="R122" s="57">
        <v>-2.1630615640598982E-2</v>
      </c>
      <c r="S122" s="66">
        <v>851</v>
      </c>
      <c r="T122" s="57">
        <v>-6.5861690450054855E-2</v>
      </c>
      <c r="U122" s="66">
        <v>2027</v>
      </c>
      <c r="V122" s="57">
        <v>-4.0700425934690032E-2</v>
      </c>
      <c r="W122" s="36">
        <v>1428</v>
      </c>
      <c r="X122" s="57">
        <v>-7.03125E-2</v>
      </c>
      <c r="Y122" s="36">
        <v>915</v>
      </c>
      <c r="Z122" s="57">
        <v>-5.1813471502590636E-2</v>
      </c>
      <c r="AA122" s="36">
        <v>2343</v>
      </c>
      <c r="AB122" s="57">
        <v>-6.3174730107956822E-2</v>
      </c>
    </row>
    <row r="123" spans="2:28" ht="15" hidden="1" customHeight="1" outlineLevel="1">
      <c r="B123" s="63" t="s">
        <v>79</v>
      </c>
      <c r="C123" s="36">
        <v>24</v>
      </c>
      <c r="D123" s="57">
        <v>0.19999999999999996</v>
      </c>
      <c r="E123" s="66">
        <v>20</v>
      </c>
      <c r="F123" s="57">
        <v>1.8571428571428572</v>
      </c>
      <c r="G123" s="66">
        <v>0</v>
      </c>
      <c r="H123" s="57" t="s">
        <v>143</v>
      </c>
      <c r="I123" s="66">
        <v>20</v>
      </c>
      <c r="J123" s="57">
        <v>1.8571428571428572</v>
      </c>
      <c r="K123" s="36">
        <v>119</v>
      </c>
      <c r="L123" s="57">
        <v>-0.19594594594594594</v>
      </c>
      <c r="M123" s="36">
        <v>82</v>
      </c>
      <c r="N123" s="57">
        <v>0.28125</v>
      </c>
      <c r="O123" s="36">
        <v>201</v>
      </c>
      <c r="P123" s="57">
        <v>-5.1886792452830233E-2</v>
      </c>
      <c r="Q123" s="66">
        <v>1049</v>
      </c>
      <c r="R123" s="57">
        <v>0.22833723653395777</v>
      </c>
      <c r="S123" s="66">
        <v>857</v>
      </c>
      <c r="T123" s="57">
        <v>-0.14641434262948205</v>
      </c>
      <c r="U123" s="66">
        <v>1906</v>
      </c>
      <c r="V123" s="57">
        <v>2.5834230355220589E-2</v>
      </c>
      <c r="W123" s="36">
        <v>1212</v>
      </c>
      <c r="X123" s="57">
        <v>0.17784256559766765</v>
      </c>
      <c r="Y123" s="36">
        <v>939</v>
      </c>
      <c r="Z123" s="57">
        <v>-0.1207865168539326</v>
      </c>
      <c r="AA123" s="36">
        <v>2151</v>
      </c>
      <c r="AB123" s="57">
        <v>2.5751072961373467E-2</v>
      </c>
    </row>
    <row r="124" spans="2:28" collapsed="1">
      <c r="B124" s="173">
        <v>2003</v>
      </c>
      <c r="C124" s="66">
        <v>364</v>
      </c>
      <c r="D124" s="67">
        <v>0.3046594982078854</v>
      </c>
      <c r="E124" s="66">
        <v>149</v>
      </c>
      <c r="F124" s="67">
        <v>0.19199999999999995</v>
      </c>
      <c r="G124" s="66">
        <v>97</v>
      </c>
      <c r="H124" s="67">
        <v>0.27631578947368429</v>
      </c>
      <c r="I124" s="66">
        <v>246</v>
      </c>
      <c r="J124" s="67">
        <v>0.22388059701492535</v>
      </c>
      <c r="K124" s="66">
        <v>1810</v>
      </c>
      <c r="L124" s="67">
        <v>-0.46162998215348006</v>
      </c>
      <c r="M124" s="66">
        <v>789</v>
      </c>
      <c r="N124" s="67">
        <v>0.17585692995529056</v>
      </c>
      <c r="O124" s="66">
        <v>2599</v>
      </c>
      <c r="P124" s="67">
        <v>-0.35556657575006201</v>
      </c>
      <c r="Q124" s="66">
        <v>13708</v>
      </c>
      <c r="R124" s="67">
        <v>-7.6093549909011293E-2</v>
      </c>
      <c r="S124" s="66">
        <v>11711</v>
      </c>
      <c r="T124" s="67">
        <v>8.0151263604500977E-2</v>
      </c>
      <c r="U124" s="66">
        <v>25419</v>
      </c>
      <c r="V124" s="67">
        <v>-1.0125004867790777E-2</v>
      </c>
      <c r="W124" s="66">
        <v>16031</v>
      </c>
      <c r="X124" s="67">
        <v>-0.13825727033274204</v>
      </c>
      <c r="Y124" s="66">
        <v>12597</v>
      </c>
      <c r="Z124" s="67">
        <v>8.6979031840538346E-2</v>
      </c>
      <c r="AA124" s="66">
        <v>28628</v>
      </c>
      <c r="AB124" s="67">
        <v>-5.1801801801801828E-2</v>
      </c>
    </row>
    <row r="125" spans="2:28" ht="15" hidden="1" customHeight="1" outlineLevel="1">
      <c r="B125" s="63" t="s">
        <v>90</v>
      </c>
      <c r="C125" s="36">
        <v>29</v>
      </c>
      <c r="D125" s="57">
        <v>-3.3333333333333326E-2</v>
      </c>
      <c r="E125" s="66">
        <v>24</v>
      </c>
      <c r="F125" s="57">
        <v>1.6666666666666665</v>
      </c>
      <c r="G125" s="66">
        <v>0</v>
      </c>
      <c r="H125" s="57" t="s">
        <v>143</v>
      </c>
      <c r="I125" s="66">
        <v>24</v>
      </c>
      <c r="J125" s="57">
        <v>1.6666666666666665</v>
      </c>
      <c r="K125" s="36">
        <v>153</v>
      </c>
      <c r="L125" s="57">
        <v>0.25409836065573765</v>
      </c>
      <c r="M125" s="36">
        <v>72</v>
      </c>
      <c r="N125" s="57">
        <v>0.43999999999999995</v>
      </c>
      <c r="O125" s="36">
        <v>225</v>
      </c>
      <c r="P125" s="57">
        <v>0.30813953488372103</v>
      </c>
      <c r="Q125" s="66">
        <v>997</v>
      </c>
      <c r="R125" s="57">
        <v>0.20120481927710854</v>
      </c>
      <c r="S125" s="66">
        <v>1013</v>
      </c>
      <c r="T125" s="57">
        <v>0.20738974970202628</v>
      </c>
      <c r="U125" s="66">
        <v>2010</v>
      </c>
      <c r="V125" s="57">
        <v>0.20431396045536254</v>
      </c>
      <c r="W125" s="36">
        <v>1203</v>
      </c>
      <c r="X125" s="57">
        <v>0.21392532795156405</v>
      </c>
      <c r="Y125" s="36">
        <v>1085</v>
      </c>
      <c r="Z125" s="57">
        <v>0.22047244094488194</v>
      </c>
      <c r="AA125" s="36">
        <v>2288</v>
      </c>
      <c r="AB125" s="57">
        <v>0.21702127659574466</v>
      </c>
    </row>
    <row r="126" spans="2:28" ht="15" hidden="1" customHeight="1" outlineLevel="1">
      <c r="B126" s="63" t="s">
        <v>89</v>
      </c>
      <c r="C126" s="36">
        <v>38</v>
      </c>
      <c r="D126" s="57">
        <v>5.555555555555558E-2</v>
      </c>
      <c r="E126" s="66">
        <v>11</v>
      </c>
      <c r="F126" s="57">
        <v>-0.47619047619047616</v>
      </c>
      <c r="G126" s="66">
        <v>34</v>
      </c>
      <c r="H126" s="57">
        <v>3.25</v>
      </c>
      <c r="I126" s="66">
        <v>45</v>
      </c>
      <c r="J126" s="57">
        <v>0.55172413793103448</v>
      </c>
      <c r="K126" s="36">
        <v>245</v>
      </c>
      <c r="L126" s="57">
        <v>-8.9219330855018542E-2</v>
      </c>
      <c r="M126" s="36">
        <v>96</v>
      </c>
      <c r="N126" s="57">
        <v>0.5</v>
      </c>
      <c r="O126" s="36">
        <v>341</v>
      </c>
      <c r="P126" s="57">
        <v>2.4024024024023927E-2</v>
      </c>
      <c r="Q126" s="66">
        <v>1438</v>
      </c>
      <c r="R126" s="57">
        <v>-0.16589327146171695</v>
      </c>
      <c r="S126" s="66">
        <v>867</v>
      </c>
      <c r="T126" s="57">
        <v>-0.14833005893909623</v>
      </c>
      <c r="U126" s="66">
        <v>2305</v>
      </c>
      <c r="V126" s="57">
        <v>-0.15937272064186725</v>
      </c>
      <c r="W126" s="36">
        <v>1732</v>
      </c>
      <c r="X126" s="57">
        <v>-0.15512195121951222</v>
      </c>
      <c r="Y126" s="36">
        <v>997</v>
      </c>
      <c r="Z126" s="57">
        <v>-8.532110091743117E-2</v>
      </c>
      <c r="AA126" s="36">
        <v>2729</v>
      </c>
      <c r="AB126" s="57">
        <v>-0.13089171974522296</v>
      </c>
    </row>
    <row r="127" spans="2:28" ht="15" hidden="1" customHeight="1" outlineLevel="1">
      <c r="B127" s="63" t="s">
        <v>88</v>
      </c>
      <c r="C127" s="36">
        <v>25</v>
      </c>
      <c r="D127" s="57">
        <v>0</v>
      </c>
      <c r="E127" s="66">
        <v>9</v>
      </c>
      <c r="F127" s="57">
        <v>2</v>
      </c>
      <c r="G127" s="66">
        <v>7</v>
      </c>
      <c r="H127" s="57" t="s">
        <v>143</v>
      </c>
      <c r="I127" s="66">
        <v>16</v>
      </c>
      <c r="J127" s="57">
        <v>4.333333333333333</v>
      </c>
      <c r="K127" s="36">
        <v>173</v>
      </c>
      <c r="L127" s="57">
        <v>-0.2880658436213992</v>
      </c>
      <c r="M127" s="36">
        <v>112</v>
      </c>
      <c r="N127" s="57">
        <v>1</v>
      </c>
      <c r="O127" s="36">
        <v>285</v>
      </c>
      <c r="P127" s="57">
        <v>-4.6822742474916357E-2</v>
      </c>
      <c r="Q127" s="66">
        <v>2011</v>
      </c>
      <c r="R127" s="57">
        <v>8.5853131749459966E-2</v>
      </c>
      <c r="S127" s="66">
        <v>1093</v>
      </c>
      <c r="T127" s="57">
        <v>-0.13665086887835698</v>
      </c>
      <c r="U127" s="66">
        <v>3104</v>
      </c>
      <c r="V127" s="57">
        <v>-4.4900577293136568E-3</v>
      </c>
      <c r="W127" s="36">
        <v>2218</v>
      </c>
      <c r="X127" s="57">
        <v>4.4747998115873822E-2</v>
      </c>
      <c r="Y127" s="36">
        <v>1212</v>
      </c>
      <c r="Z127" s="57">
        <v>-8.3207261724659642E-2</v>
      </c>
      <c r="AA127" s="36">
        <v>3430</v>
      </c>
      <c r="AB127" s="57">
        <v>-4.3541364296081353E-3</v>
      </c>
    </row>
    <row r="128" spans="2:28" ht="15" hidden="1" customHeight="1" outlineLevel="1">
      <c r="B128" s="63" t="s">
        <v>87</v>
      </c>
      <c r="C128" s="36">
        <v>19</v>
      </c>
      <c r="D128" s="57">
        <v>0.46153846153846145</v>
      </c>
      <c r="E128" s="66">
        <v>5</v>
      </c>
      <c r="F128" s="57">
        <v>-0.2857142857142857</v>
      </c>
      <c r="G128" s="66">
        <v>0</v>
      </c>
      <c r="H128" s="57">
        <v>-1</v>
      </c>
      <c r="I128" s="66">
        <v>5</v>
      </c>
      <c r="J128" s="57">
        <v>-0.64285714285714279</v>
      </c>
      <c r="K128" s="36">
        <v>114</v>
      </c>
      <c r="L128" s="57">
        <v>0.16326530612244894</v>
      </c>
      <c r="M128" s="36">
        <v>31</v>
      </c>
      <c r="N128" s="57">
        <v>-0.63953488372093026</v>
      </c>
      <c r="O128" s="36">
        <v>145</v>
      </c>
      <c r="P128" s="57">
        <v>-0.21195652173913049</v>
      </c>
      <c r="Q128" s="66">
        <v>1582</v>
      </c>
      <c r="R128" s="57">
        <v>4.629629629629628E-2</v>
      </c>
      <c r="S128" s="66">
        <v>742</v>
      </c>
      <c r="T128" s="57">
        <v>-0.36581196581196584</v>
      </c>
      <c r="U128" s="66">
        <v>2324</v>
      </c>
      <c r="V128" s="57">
        <v>-0.13348247576435501</v>
      </c>
      <c r="W128" s="36">
        <v>1720</v>
      </c>
      <c r="X128" s="57">
        <v>5.5214723926380271E-2</v>
      </c>
      <c r="Y128" s="36">
        <v>773</v>
      </c>
      <c r="Z128" s="57">
        <v>-0.38796516231195566</v>
      </c>
      <c r="AA128" s="36">
        <v>2493</v>
      </c>
      <c r="AB128" s="57">
        <v>-0.13826477704804696</v>
      </c>
    </row>
    <row r="129" spans="2:28" ht="15" hidden="1" customHeight="1" outlineLevel="1">
      <c r="B129" s="63" t="s">
        <v>86</v>
      </c>
      <c r="C129" s="36">
        <v>13</v>
      </c>
      <c r="D129" s="57">
        <v>0.30000000000000004</v>
      </c>
      <c r="E129" s="66">
        <v>3</v>
      </c>
      <c r="F129" s="57">
        <v>0.5</v>
      </c>
      <c r="G129" s="66">
        <v>7</v>
      </c>
      <c r="H129" s="57">
        <v>-0.65</v>
      </c>
      <c r="I129" s="66">
        <v>10</v>
      </c>
      <c r="J129" s="57">
        <v>-0.54545454545454541</v>
      </c>
      <c r="K129" s="36">
        <v>85</v>
      </c>
      <c r="L129" s="57">
        <v>0.54545454545454541</v>
      </c>
      <c r="M129" s="36">
        <v>42</v>
      </c>
      <c r="N129" s="57">
        <v>0.19999999999999996</v>
      </c>
      <c r="O129" s="36">
        <v>127</v>
      </c>
      <c r="P129" s="57">
        <v>0.4111111111111112</v>
      </c>
      <c r="Q129" s="66">
        <v>1244</v>
      </c>
      <c r="R129" s="57">
        <v>-0.1728723404255319</v>
      </c>
      <c r="S129" s="66">
        <v>917</v>
      </c>
      <c r="T129" s="57">
        <v>-0.19064430714916147</v>
      </c>
      <c r="U129" s="66">
        <v>2161</v>
      </c>
      <c r="V129" s="57">
        <v>-0.18050815320439895</v>
      </c>
      <c r="W129" s="36">
        <v>1345</v>
      </c>
      <c r="X129" s="57">
        <v>-0.14385741565881605</v>
      </c>
      <c r="Y129" s="36">
        <v>966</v>
      </c>
      <c r="Z129" s="57">
        <v>-0.18686868686868685</v>
      </c>
      <c r="AA129" s="36">
        <v>2311</v>
      </c>
      <c r="AB129" s="57">
        <v>-0.16237767306995288</v>
      </c>
    </row>
    <row r="130" spans="2:28" ht="15" hidden="1" customHeight="1" outlineLevel="1">
      <c r="B130" s="63" t="s">
        <v>85</v>
      </c>
      <c r="C130" s="36">
        <v>14</v>
      </c>
      <c r="D130" s="57">
        <v>0.27272727272727271</v>
      </c>
      <c r="E130" s="66">
        <v>7</v>
      </c>
      <c r="F130" s="57">
        <v>0.16666666666666674</v>
      </c>
      <c r="G130" s="66">
        <v>0</v>
      </c>
      <c r="H130" s="57">
        <v>-1</v>
      </c>
      <c r="I130" s="66">
        <v>7</v>
      </c>
      <c r="J130" s="57">
        <v>-0.58823529411764708</v>
      </c>
      <c r="K130" s="36">
        <v>145</v>
      </c>
      <c r="L130" s="57">
        <v>0.83544303797468356</v>
      </c>
      <c r="M130" s="36">
        <v>56</v>
      </c>
      <c r="N130" s="57">
        <v>-9.6774193548387122E-2</v>
      </c>
      <c r="O130" s="36">
        <v>201</v>
      </c>
      <c r="P130" s="57">
        <v>0.42553191489361697</v>
      </c>
      <c r="Q130" s="66">
        <v>1264</v>
      </c>
      <c r="R130" s="57">
        <v>-0.28181818181818186</v>
      </c>
      <c r="S130" s="66">
        <v>957</v>
      </c>
      <c r="T130" s="57">
        <v>-0.31837606837606836</v>
      </c>
      <c r="U130" s="66">
        <v>2221</v>
      </c>
      <c r="V130" s="57">
        <v>-0.29804045512010113</v>
      </c>
      <c r="W130" s="36">
        <v>1430</v>
      </c>
      <c r="X130" s="57">
        <v>-0.22952586206896552</v>
      </c>
      <c r="Y130" s="36">
        <v>1013</v>
      </c>
      <c r="Z130" s="57">
        <v>-0.31415030467163163</v>
      </c>
      <c r="AA130" s="36">
        <v>2443</v>
      </c>
      <c r="AB130" s="57">
        <v>-0.26702670267026707</v>
      </c>
    </row>
    <row r="131" spans="2:28" ht="15" hidden="1" customHeight="1" outlineLevel="1">
      <c r="B131" s="63" t="s">
        <v>84</v>
      </c>
      <c r="C131" s="36">
        <v>12</v>
      </c>
      <c r="D131" s="57">
        <v>-0.55555555555555558</v>
      </c>
      <c r="E131" s="66">
        <v>6</v>
      </c>
      <c r="F131" s="57" t="s">
        <v>143</v>
      </c>
      <c r="G131" s="66">
        <v>0</v>
      </c>
      <c r="H131" s="57" t="s">
        <v>143</v>
      </c>
      <c r="I131" s="66">
        <v>6</v>
      </c>
      <c r="J131" s="57" t="s">
        <v>143</v>
      </c>
      <c r="K131" s="36">
        <v>708</v>
      </c>
      <c r="L131" s="57">
        <v>14.733333333333333</v>
      </c>
      <c r="M131" s="36">
        <v>24</v>
      </c>
      <c r="N131" s="57">
        <v>-0.36842105263157898</v>
      </c>
      <c r="O131" s="36">
        <v>732</v>
      </c>
      <c r="P131" s="57">
        <v>7.8192771084337345</v>
      </c>
      <c r="Q131" s="66">
        <v>1134</v>
      </c>
      <c r="R131" s="57">
        <v>1.7667844522968323E-3</v>
      </c>
      <c r="S131" s="66">
        <v>670</v>
      </c>
      <c r="T131" s="57">
        <v>-0.52783650458069065</v>
      </c>
      <c r="U131" s="66">
        <v>1804</v>
      </c>
      <c r="V131" s="57">
        <v>-0.29282634261074092</v>
      </c>
      <c r="W131" s="36">
        <v>1860</v>
      </c>
      <c r="X131" s="57">
        <v>0.54485049833887045</v>
      </c>
      <c r="Y131" s="36">
        <v>694</v>
      </c>
      <c r="Z131" s="57">
        <v>-0.52367879203843515</v>
      </c>
      <c r="AA131" s="36">
        <v>2554</v>
      </c>
      <c r="AB131" s="57">
        <v>-4.0210447200300647E-2</v>
      </c>
    </row>
    <row r="132" spans="2:28" ht="15" hidden="1" customHeight="1" outlineLevel="1">
      <c r="B132" s="63" t="s">
        <v>83</v>
      </c>
      <c r="C132" s="36">
        <v>22</v>
      </c>
      <c r="D132" s="57">
        <v>-0.18518518518518523</v>
      </c>
      <c r="E132" s="66">
        <v>11</v>
      </c>
      <c r="F132" s="57">
        <v>10</v>
      </c>
      <c r="G132" s="66">
        <v>0</v>
      </c>
      <c r="H132" s="57" t="s">
        <v>143</v>
      </c>
      <c r="I132" s="66">
        <v>11</v>
      </c>
      <c r="J132" s="57">
        <v>10</v>
      </c>
      <c r="K132" s="36">
        <v>748</v>
      </c>
      <c r="L132" s="57">
        <v>2.3846153846153846</v>
      </c>
      <c r="M132" s="36">
        <v>36</v>
      </c>
      <c r="N132" s="57">
        <v>-0.6</v>
      </c>
      <c r="O132" s="36">
        <v>784</v>
      </c>
      <c r="P132" s="57">
        <v>1.5209003215434085</v>
      </c>
      <c r="Q132" s="66">
        <v>1209</v>
      </c>
      <c r="R132" s="57">
        <v>-5.8411214953271062E-2</v>
      </c>
      <c r="S132" s="66">
        <v>799</v>
      </c>
      <c r="T132" s="57">
        <v>-0.37431480031323416</v>
      </c>
      <c r="U132" s="66">
        <v>2008</v>
      </c>
      <c r="V132" s="57">
        <v>-0.21593127684498248</v>
      </c>
      <c r="W132" s="36">
        <v>1990</v>
      </c>
      <c r="X132" s="57">
        <v>0.29810828440965431</v>
      </c>
      <c r="Y132" s="36">
        <v>835</v>
      </c>
      <c r="Z132" s="57">
        <v>-0.3891733723482077</v>
      </c>
      <c r="AA132" s="36">
        <v>2825</v>
      </c>
      <c r="AB132" s="57">
        <v>-2.5862068965517238E-2</v>
      </c>
    </row>
    <row r="133" spans="2:28" ht="15" hidden="1" customHeight="1" outlineLevel="1">
      <c r="B133" s="63" t="s">
        <v>82</v>
      </c>
      <c r="C133" s="36">
        <v>29</v>
      </c>
      <c r="D133" s="57">
        <v>-6.4516129032258118E-2</v>
      </c>
      <c r="E133" s="66">
        <v>8</v>
      </c>
      <c r="F133" s="57">
        <v>-0.11111111111111116</v>
      </c>
      <c r="G133" s="66">
        <v>14</v>
      </c>
      <c r="H133" s="57">
        <v>3.666666666666667</v>
      </c>
      <c r="I133" s="66">
        <v>22</v>
      </c>
      <c r="J133" s="57">
        <v>0.83333333333333326</v>
      </c>
      <c r="K133" s="36">
        <v>269</v>
      </c>
      <c r="L133" s="57">
        <v>1.1278195488721776E-2</v>
      </c>
      <c r="M133" s="36">
        <v>44</v>
      </c>
      <c r="N133" s="57">
        <v>-0.56862745098039214</v>
      </c>
      <c r="O133" s="36">
        <v>313</v>
      </c>
      <c r="P133" s="57">
        <v>-0.14945652173913049</v>
      </c>
      <c r="Q133" s="66">
        <v>825</v>
      </c>
      <c r="R133" s="57">
        <v>-0.27631578947368418</v>
      </c>
      <c r="S133" s="66">
        <v>903</v>
      </c>
      <c r="T133" s="57">
        <v>-0.24117647058823533</v>
      </c>
      <c r="U133" s="66">
        <v>1728</v>
      </c>
      <c r="V133" s="57">
        <v>-0.2583690987124464</v>
      </c>
      <c r="W133" s="36">
        <v>1131</v>
      </c>
      <c r="X133" s="57">
        <v>-0.21784232365145229</v>
      </c>
      <c r="Y133" s="36">
        <v>961</v>
      </c>
      <c r="Z133" s="57">
        <v>-0.25791505791505787</v>
      </c>
      <c r="AA133" s="36">
        <v>2092</v>
      </c>
      <c r="AB133" s="57">
        <v>-0.23677489967165266</v>
      </c>
    </row>
    <row r="134" spans="2:28" ht="15" hidden="1" customHeight="1" outlineLevel="1">
      <c r="B134" s="63" t="s">
        <v>81</v>
      </c>
      <c r="C134" s="36">
        <v>28</v>
      </c>
      <c r="D134" s="57">
        <v>-0.17647058823529416</v>
      </c>
      <c r="E134" s="66">
        <v>19</v>
      </c>
      <c r="F134" s="57">
        <v>1.375</v>
      </c>
      <c r="G134" s="66">
        <v>0</v>
      </c>
      <c r="H134" s="57" t="s">
        <v>143</v>
      </c>
      <c r="I134" s="66">
        <v>19</v>
      </c>
      <c r="J134" s="57">
        <v>1.375</v>
      </c>
      <c r="K134" s="36">
        <v>285</v>
      </c>
      <c r="L134" s="57">
        <v>-0.34027777777777779</v>
      </c>
      <c r="M134" s="36">
        <v>54</v>
      </c>
      <c r="N134" s="57">
        <v>-0.25</v>
      </c>
      <c r="O134" s="36">
        <v>339</v>
      </c>
      <c r="P134" s="57">
        <v>-0.32738095238095233</v>
      </c>
      <c r="Q134" s="66">
        <v>1077</v>
      </c>
      <c r="R134" s="57">
        <v>-1.5539305301645379E-2</v>
      </c>
      <c r="S134" s="66">
        <v>966</v>
      </c>
      <c r="T134" s="57">
        <v>-0.28391401037805786</v>
      </c>
      <c r="U134" s="66">
        <v>2043</v>
      </c>
      <c r="V134" s="57">
        <v>-0.16373311502251331</v>
      </c>
      <c r="W134" s="36">
        <v>1409</v>
      </c>
      <c r="X134" s="57">
        <v>-0.10140306122448983</v>
      </c>
      <c r="Y134" s="36">
        <v>1020</v>
      </c>
      <c r="Z134" s="57">
        <v>-0.2821956368754398</v>
      </c>
      <c r="AA134" s="36">
        <v>2429</v>
      </c>
      <c r="AB134" s="57">
        <v>-0.18735362997658078</v>
      </c>
    </row>
    <row r="135" spans="2:28" ht="15" hidden="1" customHeight="1" outlineLevel="1">
      <c r="B135" s="63" t="s">
        <v>80</v>
      </c>
      <c r="C135" s="36">
        <v>30</v>
      </c>
      <c r="D135" s="57">
        <v>-0.5</v>
      </c>
      <c r="E135" s="66">
        <v>15</v>
      </c>
      <c r="F135" s="57">
        <v>0.66666666666666674</v>
      </c>
      <c r="G135" s="66">
        <v>14</v>
      </c>
      <c r="H135" s="57" t="s">
        <v>143</v>
      </c>
      <c r="I135" s="66">
        <v>29</v>
      </c>
      <c r="J135" s="57">
        <v>2.2222222222222223</v>
      </c>
      <c r="K135" s="36">
        <v>289</v>
      </c>
      <c r="L135" s="57">
        <v>0.14229249011857714</v>
      </c>
      <c r="M135" s="36">
        <v>40</v>
      </c>
      <c r="N135" s="57">
        <v>-0.6</v>
      </c>
      <c r="O135" s="36">
        <v>329</v>
      </c>
      <c r="P135" s="57">
        <v>-6.7988668555240772E-2</v>
      </c>
      <c r="Q135" s="66">
        <v>1202</v>
      </c>
      <c r="R135" s="57">
        <v>0.10275229357798166</v>
      </c>
      <c r="S135" s="66">
        <v>911</v>
      </c>
      <c r="T135" s="57">
        <v>0.46935483870967731</v>
      </c>
      <c r="U135" s="66">
        <v>2113</v>
      </c>
      <c r="V135" s="57">
        <v>0.23567251461988303</v>
      </c>
      <c r="W135" s="36">
        <v>1536</v>
      </c>
      <c r="X135" s="57">
        <v>8.7818696883852798E-2</v>
      </c>
      <c r="Y135" s="36">
        <v>965</v>
      </c>
      <c r="Z135" s="57">
        <v>0.34027777777777768</v>
      </c>
      <c r="AA135" s="36">
        <v>2501</v>
      </c>
      <c r="AB135" s="57">
        <v>0.17307692307692313</v>
      </c>
    </row>
    <row r="136" spans="2:28" ht="15" hidden="1" customHeight="1" outlineLevel="1">
      <c r="B136" s="63" t="s">
        <v>79</v>
      </c>
      <c r="C136" s="36">
        <v>20</v>
      </c>
      <c r="D136" s="57">
        <v>-0.64285714285714279</v>
      </c>
      <c r="E136" s="66">
        <v>7</v>
      </c>
      <c r="F136" s="57">
        <v>-0.75862068965517238</v>
      </c>
      <c r="G136" s="66">
        <v>0</v>
      </c>
      <c r="H136" s="57" t="s">
        <v>143</v>
      </c>
      <c r="I136" s="66">
        <v>7</v>
      </c>
      <c r="J136" s="57">
        <v>-0.75862068965517238</v>
      </c>
      <c r="K136" s="36">
        <v>148</v>
      </c>
      <c r="L136" s="57">
        <v>-0.47887323943661975</v>
      </c>
      <c r="M136" s="36">
        <v>64</v>
      </c>
      <c r="N136" s="57">
        <v>-0.58441558441558439</v>
      </c>
      <c r="O136" s="36">
        <v>212</v>
      </c>
      <c r="P136" s="57">
        <v>-0.51598173515981738</v>
      </c>
      <c r="Q136" s="66">
        <v>854</v>
      </c>
      <c r="R136" s="57">
        <v>-1.157407407407407E-2</v>
      </c>
      <c r="S136" s="66">
        <v>1004</v>
      </c>
      <c r="T136" s="57">
        <v>-6.9508804448563444E-2</v>
      </c>
      <c r="U136" s="66">
        <v>1858</v>
      </c>
      <c r="V136" s="57">
        <v>-4.3746783324755567E-2</v>
      </c>
      <c r="W136" s="36">
        <v>1029</v>
      </c>
      <c r="X136" s="57">
        <v>-0.16545012165450124</v>
      </c>
      <c r="Y136" s="36">
        <v>1068</v>
      </c>
      <c r="Z136" s="57">
        <v>-0.13381995133819946</v>
      </c>
      <c r="AA136" s="36">
        <v>2097</v>
      </c>
      <c r="AB136" s="57">
        <v>-0.14963503649635035</v>
      </c>
    </row>
    <row r="137" spans="2:28" collapsed="1">
      <c r="B137" s="173">
        <v>2002</v>
      </c>
      <c r="C137" s="66">
        <v>279</v>
      </c>
      <c r="D137" s="67">
        <v>-0.22499999999999998</v>
      </c>
      <c r="E137" s="66">
        <v>125</v>
      </c>
      <c r="F137" s="67">
        <v>0.20192307692307687</v>
      </c>
      <c r="G137" s="66">
        <v>76</v>
      </c>
      <c r="H137" s="67">
        <v>0.55102040816326525</v>
      </c>
      <c r="I137" s="66">
        <v>201</v>
      </c>
      <c r="J137" s="67">
        <v>0.31372549019607843</v>
      </c>
      <c r="K137" s="66">
        <v>3362</v>
      </c>
      <c r="L137" s="67">
        <v>0.42036332910857621</v>
      </c>
      <c r="M137" s="66">
        <v>671</v>
      </c>
      <c r="N137" s="67">
        <v>-0.26182618261826185</v>
      </c>
      <c r="O137" s="66">
        <v>4033</v>
      </c>
      <c r="P137" s="67">
        <v>0.23107448107448114</v>
      </c>
      <c r="Q137" s="66">
        <v>14837</v>
      </c>
      <c r="R137" s="67">
        <v>-6.0116558976308077E-2</v>
      </c>
      <c r="S137" s="66">
        <v>10842</v>
      </c>
      <c r="T137" s="67">
        <v>-0.21229293809938976</v>
      </c>
      <c r="U137" s="66">
        <v>25679</v>
      </c>
      <c r="V137" s="67">
        <v>-0.13099830795262268</v>
      </c>
      <c r="W137" s="66">
        <v>18603</v>
      </c>
      <c r="X137" s="67">
        <v>-7.5200085942950246E-4</v>
      </c>
      <c r="Y137" s="66">
        <v>11589</v>
      </c>
      <c r="Z137" s="67">
        <v>-0.21281075940768912</v>
      </c>
      <c r="AA137" s="66">
        <v>30192</v>
      </c>
      <c r="AB137" s="67">
        <v>-9.4393953027985256E-2</v>
      </c>
    </row>
    <row r="138" spans="2:28" ht="15" hidden="1" customHeight="1" outlineLevel="1">
      <c r="B138" s="63" t="s">
        <v>90</v>
      </c>
      <c r="C138" s="36">
        <v>30</v>
      </c>
      <c r="D138" s="57">
        <v>-0.21052631578947367</v>
      </c>
      <c r="E138" s="66">
        <v>9</v>
      </c>
      <c r="F138" s="57">
        <v>-0.55000000000000004</v>
      </c>
      <c r="G138" s="66">
        <v>0</v>
      </c>
      <c r="H138" s="57">
        <v>-1</v>
      </c>
      <c r="I138" s="66">
        <v>9</v>
      </c>
      <c r="J138" s="57">
        <v>-0.625</v>
      </c>
      <c r="K138" s="36">
        <v>122</v>
      </c>
      <c r="L138" s="57">
        <v>-0.24691358024691357</v>
      </c>
      <c r="M138" s="36">
        <v>50</v>
      </c>
      <c r="N138" s="57">
        <v>-0.33333333333333337</v>
      </c>
      <c r="O138" s="36">
        <v>172</v>
      </c>
      <c r="P138" s="57">
        <v>-0.27426160337552741</v>
      </c>
      <c r="Q138" s="66">
        <v>830</v>
      </c>
      <c r="R138" s="57">
        <v>6.9587628865979356E-2</v>
      </c>
      <c r="S138" s="66">
        <v>839</v>
      </c>
      <c r="T138" s="57">
        <v>-0.52193732193732201</v>
      </c>
      <c r="U138" s="66">
        <v>1669</v>
      </c>
      <c r="V138" s="57">
        <v>-0.34057684709600944</v>
      </c>
      <c r="W138" s="36">
        <v>991</v>
      </c>
      <c r="X138" s="57">
        <v>-5.020080321285092E-3</v>
      </c>
      <c r="Y138" s="36">
        <v>889</v>
      </c>
      <c r="Z138" s="57">
        <v>-0.51526717557251911</v>
      </c>
      <c r="AA138" s="36">
        <v>1880</v>
      </c>
      <c r="AB138" s="57">
        <v>-0.33568904593639581</v>
      </c>
    </row>
    <row r="139" spans="2:28" ht="15" hidden="1" customHeight="1" outlineLevel="1">
      <c r="B139" s="63" t="s">
        <v>89</v>
      </c>
      <c r="C139" s="36">
        <v>36</v>
      </c>
      <c r="D139" s="57">
        <v>-0.26530612244897955</v>
      </c>
      <c r="E139" s="66">
        <v>21</v>
      </c>
      <c r="F139" s="57">
        <v>-0.125</v>
      </c>
      <c r="G139" s="66">
        <v>8</v>
      </c>
      <c r="H139" s="57" t="s">
        <v>143</v>
      </c>
      <c r="I139" s="66">
        <v>29</v>
      </c>
      <c r="J139" s="57">
        <v>0.20833333333333326</v>
      </c>
      <c r="K139" s="36">
        <v>269</v>
      </c>
      <c r="L139" s="57">
        <v>1.5094339622641506E-2</v>
      </c>
      <c r="M139" s="36">
        <v>64</v>
      </c>
      <c r="N139" s="57">
        <v>-0.15789473684210531</v>
      </c>
      <c r="O139" s="36">
        <v>333</v>
      </c>
      <c r="P139" s="57">
        <v>-2.346041055718473E-2</v>
      </c>
      <c r="Q139" s="66">
        <v>1724</v>
      </c>
      <c r="R139" s="57">
        <v>0.24837074583635044</v>
      </c>
      <c r="S139" s="66">
        <v>1018</v>
      </c>
      <c r="T139" s="57">
        <v>-0.21752498078401228</v>
      </c>
      <c r="U139" s="66">
        <v>2742</v>
      </c>
      <c r="V139" s="57">
        <v>2.2371364653243742E-2</v>
      </c>
      <c r="W139" s="36">
        <v>2050</v>
      </c>
      <c r="X139" s="57">
        <v>0.19255381035485741</v>
      </c>
      <c r="Y139" s="36">
        <v>1090</v>
      </c>
      <c r="Z139" s="57">
        <v>-0.20842411038489472</v>
      </c>
      <c r="AA139" s="36">
        <v>3140</v>
      </c>
      <c r="AB139" s="57">
        <v>1.421188630490966E-2</v>
      </c>
    </row>
    <row r="140" spans="2:28" ht="15" hidden="1" customHeight="1" outlineLevel="1">
      <c r="B140" s="63" t="s">
        <v>88</v>
      </c>
      <c r="C140" s="36">
        <v>25</v>
      </c>
      <c r="D140" s="57">
        <v>-0.26470588235294112</v>
      </c>
      <c r="E140" s="66">
        <v>3</v>
      </c>
      <c r="F140" s="57">
        <v>-0.5</v>
      </c>
      <c r="G140" s="66">
        <v>0</v>
      </c>
      <c r="H140" s="57">
        <v>-1</v>
      </c>
      <c r="I140" s="66">
        <v>3</v>
      </c>
      <c r="J140" s="57">
        <v>-0.90322580645161288</v>
      </c>
      <c r="K140" s="36">
        <v>243</v>
      </c>
      <c r="L140" s="57">
        <v>-0.22611464968152861</v>
      </c>
      <c r="M140" s="36">
        <v>56</v>
      </c>
      <c r="N140" s="57">
        <v>-0.68888888888888888</v>
      </c>
      <c r="O140" s="36">
        <v>299</v>
      </c>
      <c r="P140" s="57">
        <v>-0.39473684210526316</v>
      </c>
      <c r="Q140" s="66">
        <v>1852</v>
      </c>
      <c r="R140" s="57">
        <v>-0.20786997433704024</v>
      </c>
      <c r="S140" s="66">
        <v>1266</v>
      </c>
      <c r="T140" s="57">
        <v>-0.40198393953708078</v>
      </c>
      <c r="U140" s="66">
        <v>3118</v>
      </c>
      <c r="V140" s="57">
        <v>-0.30011223344556681</v>
      </c>
      <c r="W140" s="36">
        <v>2123</v>
      </c>
      <c r="X140" s="57">
        <v>-0.21136701337295694</v>
      </c>
      <c r="Y140" s="36">
        <v>1322</v>
      </c>
      <c r="Z140" s="57">
        <v>-0.43066322136089574</v>
      </c>
      <c r="AA140" s="36">
        <v>3445</v>
      </c>
      <c r="AB140" s="57">
        <v>-0.31292381332269648</v>
      </c>
    </row>
    <row r="141" spans="2:28" ht="15" hidden="1" customHeight="1" outlineLevel="1">
      <c r="B141" s="63" t="s">
        <v>87</v>
      </c>
      <c r="C141" s="36">
        <v>13</v>
      </c>
      <c r="D141" s="57">
        <v>-0.81428571428571428</v>
      </c>
      <c r="E141" s="66">
        <v>7</v>
      </c>
      <c r="F141" s="57">
        <v>2.5</v>
      </c>
      <c r="G141" s="66">
        <v>7</v>
      </c>
      <c r="H141" s="57" t="s">
        <v>143</v>
      </c>
      <c r="I141" s="66">
        <v>14</v>
      </c>
      <c r="J141" s="57">
        <v>6</v>
      </c>
      <c r="K141" s="36">
        <v>98</v>
      </c>
      <c r="L141" s="57">
        <v>-0.34666666666666668</v>
      </c>
      <c r="M141" s="36">
        <v>86</v>
      </c>
      <c r="N141" s="57">
        <v>0.28358208955223874</v>
      </c>
      <c r="O141" s="36">
        <v>184</v>
      </c>
      <c r="P141" s="57">
        <v>-0.15207373271889402</v>
      </c>
      <c r="Q141" s="66">
        <v>1512</v>
      </c>
      <c r="R141" s="57">
        <v>0.16218293620292079</v>
      </c>
      <c r="S141" s="66">
        <v>1170</v>
      </c>
      <c r="T141" s="57">
        <v>-0.30851063829787229</v>
      </c>
      <c r="U141" s="66">
        <v>2682</v>
      </c>
      <c r="V141" s="57">
        <v>-0.10390912128299368</v>
      </c>
      <c r="W141" s="36">
        <v>1630</v>
      </c>
      <c r="X141" s="57">
        <v>7.0256073539067598E-2</v>
      </c>
      <c r="Y141" s="36">
        <v>1263</v>
      </c>
      <c r="Z141" s="57">
        <v>-0.28197839681637293</v>
      </c>
      <c r="AA141" s="36">
        <v>2893</v>
      </c>
      <c r="AB141" s="57">
        <v>-0.11852528945764773</v>
      </c>
    </row>
    <row r="142" spans="2:28" ht="15" hidden="1" customHeight="1" outlineLevel="1">
      <c r="B142" s="63" t="s">
        <v>86</v>
      </c>
      <c r="C142" s="36">
        <v>10</v>
      </c>
      <c r="D142" s="57">
        <v>-0.44444444444444442</v>
      </c>
      <c r="E142" s="66">
        <v>2</v>
      </c>
      <c r="F142" s="57">
        <v>-0.66666666666666674</v>
      </c>
      <c r="G142" s="66">
        <v>20</v>
      </c>
      <c r="H142" s="57" t="s">
        <v>143</v>
      </c>
      <c r="I142" s="66">
        <v>22</v>
      </c>
      <c r="J142" s="57">
        <v>2.6666666666666665</v>
      </c>
      <c r="K142" s="36">
        <v>55</v>
      </c>
      <c r="L142" s="57">
        <v>-0.19117647058823528</v>
      </c>
      <c r="M142" s="36">
        <v>35</v>
      </c>
      <c r="N142" s="57">
        <v>0.25</v>
      </c>
      <c r="O142" s="36">
        <v>90</v>
      </c>
      <c r="P142" s="57">
        <v>-6.25E-2</v>
      </c>
      <c r="Q142" s="66">
        <v>1504</v>
      </c>
      <c r="R142" s="57">
        <v>0.22177091795288373</v>
      </c>
      <c r="S142" s="66">
        <v>1133</v>
      </c>
      <c r="T142" s="57">
        <v>-0.21754143646408841</v>
      </c>
      <c r="U142" s="66">
        <v>2637</v>
      </c>
      <c r="V142" s="57">
        <v>-1.5677491601343796E-2</v>
      </c>
      <c r="W142" s="36">
        <v>1571</v>
      </c>
      <c r="X142" s="57">
        <v>0.18745275888133039</v>
      </c>
      <c r="Y142" s="36">
        <v>1188</v>
      </c>
      <c r="Z142" s="57">
        <v>-0.19512195121951215</v>
      </c>
      <c r="AA142" s="36">
        <v>2759</v>
      </c>
      <c r="AB142" s="57">
        <v>-1.429081814933908E-2</v>
      </c>
    </row>
    <row r="143" spans="2:28" ht="15" hidden="1" customHeight="1" outlineLevel="1">
      <c r="B143" s="63" t="s">
        <v>85</v>
      </c>
      <c r="C143" s="36">
        <v>11</v>
      </c>
      <c r="D143" s="57">
        <v>-0.56000000000000005</v>
      </c>
      <c r="E143" s="66">
        <v>6</v>
      </c>
      <c r="F143" s="57">
        <v>-0.1428571428571429</v>
      </c>
      <c r="G143" s="66">
        <v>11</v>
      </c>
      <c r="H143" s="57">
        <v>0.375</v>
      </c>
      <c r="I143" s="66">
        <v>17</v>
      </c>
      <c r="J143" s="57">
        <v>0.1333333333333333</v>
      </c>
      <c r="K143" s="36">
        <v>79</v>
      </c>
      <c r="L143" s="57">
        <v>-7.0588235294117618E-2</v>
      </c>
      <c r="M143" s="36">
        <v>62</v>
      </c>
      <c r="N143" s="57">
        <v>-0.32608695652173914</v>
      </c>
      <c r="O143" s="36">
        <v>141</v>
      </c>
      <c r="P143" s="57">
        <v>-0.20338983050847459</v>
      </c>
      <c r="Q143" s="66">
        <v>1760</v>
      </c>
      <c r="R143" s="57">
        <v>-5.6785917092561089E-4</v>
      </c>
      <c r="S143" s="66">
        <v>1404</v>
      </c>
      <c r="T143" s="57">
        <v>-0.35269709543568462</v>
      </c>
      <c r="U143" s="66">
        <v>3164</v>
      </c>
      <c r="V143" s="57">
        <v>-0.19491094147582699</v>
      </c>
      <c r="W143" s="36">
        <v>1856</v>
      </c>
      <c r="X143" s="57">
        <v>-1.1714589989350377E-2</v>
      </c>
      <c r="Y143" s="36">
        <v>1477</v>
      </c>
      <c r="Z143" s="57">
        <v>-0.34905244601145879</v>
      </c>
      <c r="AA143" s="36">
        <v>3333</v>
      </c>
      <c r="AB143" s="57">
        <v>-0.19628647214854111</v>
      </c>
    </row>
    <row r="144" spans="2:28" ht="15" hidden="1" customHeight="1" outlineLevel="1">
      <c r="B144" s="63" t="s">
        <v>84</v>
      </c>
      <c r="C144" s="36">
        <v>27</v>
      </c>
      <c r="D144" s="57">
        <v>-0.25</v>
      </c>
      <c r="E144" s="66">
        <v>0</v>
      </c>
      <c r="F144" s="57">
        <v>-1</v>
      </c>
      <c r="G144" s="66">
        <v>0</v>
      </c>
      <c r="H144" s="57">
        <v>-1</v>
      </c>
      <c r="I144" s="66">
        <v>0</v>
      </c>
      <c r="J144" s="57">
        <v>-1</v>
      </c>
      <c r="K144" s="36">
        <v>45</v>
      </c>
      <c r="L144" s="57">
        <v>-0.56730769230769229</v>
      </c>
      <c r="M144" s="36">
        <v>38</v>
      </c>
      <c r="N144" s="57">
        <v>-2.5641025641025661E-2</v>
      </c>
      <c r="O144" s="36">
        <v>83</v>
      </c>
      <c r="P144" s="57">
        <v>-0.41958041958041958</v>
      </c>
      <c r="Q144" s="66">
        <v>1132</v>
      </c>
      <c r="R144" s="57">
        <v>-8.7565674255691839E-3</v>
      </c>
      <c r="S144" s="66">
        <v>1419</v>
      </c>
      <c r="T144" s="57">
        <v>4.0322580645161255E-2</v>
      </c>
      <c r="U144" s="66">
        <v>2551</v>
      </c>
      <c r="V144" s="57">
        <v>1.7956903431763704E-2</v>
      </c>
      <c r="W144" s="36">
        <v>1204</v>
      </c>
      <c r="X144" s="57">
        <v>-7.3846153846153895E-2</v>
      </c>
      <c r="Y144" s="36">
        <v>1457</v>
      </c>
      <c r="Z144" s="57">
        <v>3.2600992204110613E-2</v>
      </c>
      <c r="AA144" s="36">
        <v>2661</v>
      </c>
      <c r="AB144" s="57">
        <v>-1.8443378827001089E-2</v>
      </c>
    </row>
    <row r="145" spans="2:28" ht="15" hidden="1" customHeight="1" outlineLevel="1">
      <c r="B145" s="63" t="s">
        <v>83</v>
      </c>
      <c r="C145" s="36">
        <v>27</v>
      </c>
      <c r="D145" s="57">
        <v>-0.37209302325581395</v>
      </c>
      <c r="E145" s="66">
        <v>1</v>
      </c>
      <c r="F145" s="57">
        <v>-0.9375</v>
      </c>
      <c r="G145" s="66">
        <v>0</v>
      </c>
      <c r="H145" s="57">
        <v>-1</v>
      </c>
      <c r="I145" s="66">
        <v>1</v>
      </c>
      <c r="J145" s="57">
        <v>-0.95833333333333337</v>
      </c>
      <c r="K145" s="36">
        <v>221</v>
      </c>
      <c r="L145" s="57">
        <v>-0.26333333333333331</v>
      </c>
      <c r="M145" s="36">
        <v>90</v>
      </c>
      <c r="N145" s="57">
        <v>0.76470588235294112</v>
      </c>
      <c r="O145" s="36">
        <v>311</v>
      </c>
      <c r="P145" s="57">
        <v>-0.11396011396011396</v>
      </c>
      <c r="Q145" s="66">
        <v>1284</v>
      </c>
      <c r="R145" s="57">
        <v>1.7432646592709933E-2</v>
      </c>
      <c r="S145" s="66">
        <v>1277</v>
      </c>
      <c r="T145" s="57">
        <v>4.0749796251018822E-2</v>
      </c>
      <c r="U145" s="66">
        <v>2561</v>
      </c>
      <c r="V145" s="57">
        <v>2.89272800321414E-2</v>
      </c>
      <c r="W145" s="36">
        <v>1533</v>
      </c>
      <c r="X145" s="57">
        <v>-5.4287476866132001E-2</v>
      </c>
      <c r="Y145" s="36">
        <v>1367</v>
      </c>
      <c r="Z145" s="57">
        <v>6.2986003110419908E-2</v>
      </c>
      <c r="AA145" s="36">
        <v>2900</v>
      </c>
      <c r="AB145" s="57">
        <v>-2.4079807361541139E-3</v>
      </c>
    </row>
    <row r="146" spans="2:28" ht="15" hidden="1" customHeight="1" outlineLevel="1">
      <c r="B146" s="63" t="s">
        <v>82</v>
      </c>
      <c r="C146" s="36">
        <v>31</v>
      </c>
      <c r="D146" s="57">
        <v>-0.59210526315789469</v>
      </c>
      <c r="E146" s="66">
        <v>9</v>
      </c>
      <c r="F146" s="57">
        <v>-0.4375</v>
      </c>
      <c r="G146" s="66">
        <v>3</v>
      </c>
      <c r="H146" s="57" t="s">
        <v>143</v>
      </c>
      <c r="I146" s="66">
        <v>12</v>
      </c>
      <c r="J146" s="57">
        <v>-0.25</v>
      </c>
      <c r="K146" s="36">
        <v>266</v>
      </c>
      <c r="L146" s="57">
        <v>-0.11627906976744184</v>
      </c>
      <c r="M146" s="36">
        <v>102</v>
      </c>
      <c r="N146" s="57">
        <v>0.21428571428571419</v>
      </c>
      <c r="O146" s="36">
        <v>368</v>
      </c>
      <c r="P146" s="57">
        <v>-4.4155844155844171E-2</v>
      </c>
      <c r="Q146" s="66">
        <v>1140</v>
      </c>
      <c r="R146" s="57">
        <v>-0.40809968847352029</v>
      </c>
      <c r="S146" s="66">
        <v>1190</v>
      </c>
      <c r="T146" s="57">
        <v>-0.33778519755147463</v>
      </c>
      <c r="U146" s="66">
        <v>2330</v>
      </c>
      <c r="V146" s="57">
        <v>-0.37416062315337095</v>
      </c>
      <c r="W146" s="36">
        <v>1446</v>
      </c>
      <c r="X146" s="57">
        <v>-0.37645536869340235</v>
      </c>
      <c r="Y146" s="36">
        <v>1295</v>
      </c>
      <c r="Z146" s="57">
        <v>-0.31153641679957467</v>
      </c>
      <c r="AA146" s="36">
        <v>2741</v>
      </c>
      <c r="AB146" s="57">
        <v>-0.34738095238095235</v>
      </c>
    </row>
    <row r="147" spans="2:28" ht="15" hidden="1" customHeight="1" outlineLevel="1">
      <c r="B147" s="63" t="s">
        <v>81</v>
      </c>
      <c r="C147" s="36">
        <v>34</v>
      </c>
      <c r="D147" s="57">
        <v>-0.5</v>
      </c>
      <c r="E147" s="66">
        <v>8</v>
      </c>
      <c r="F147" s="57">
        <v>-0.11111111111111116</v>
      </c>
      <c r="G147" s="66">
        <v>0</v>
      </c>
      <c r="H147" s="57">
        <v>-1</v>
      </c>
      <c r="I147" s="66">
        <v>8</v>
      </c>
      <c r="J147" s="57">
        <v>-0.46666666666666667</v>
      </c>
      <c r="K147" s="36">
        <v>432</v>
      </c>
      <c r="L147" s="57">
        <v>0.96363636363636362</v>
      </c>
      <c r="M147" s="36">
        <v>72</v>
      </c>
      <c r="N147" s="57">
        <v>0.56521739130434789</v>
      </c>
      <c r="O147" s="36">
        <v>504</v>
      </c>
      <c r="P147" s="57">
        <v>0.89473684210526305</v>
      </c>
      <c r="Q147" s="66">
        <v>1094</v>
      </c>
      <c r="R147" s="57">
        <v>-0.17496229260935148</v>
      </c>
      <c r="S147" s="66">
        <v>1349</v>
      </c>
      <c r="T147" s="57">
        <v>-0.23090079817559861</v>
      </c>
      <c r="U147" s="66">
        <v>2443</v>
      </c>
      <c r="V147" s="57">
        <v>-0.20681818181818179</v>
      </c>
      <c r="W147" s="36">
        <v>1568</v>
      </c>
      <c r="X147" s="57">
        <v>-3.3887861983980305E-2</v>
      </c>
      <c r="Y147" s="36">
        <v>1421</v>
      </c>
      <c r="Z147" s="57">
        <v>-0.21317829457364346</v>
      </c>
      <c r="AA147" s="36">
        <v>2989</v>
      </c>
      <c r="AB147" s="57">
        <v>-0.12831729367162437</v>
      </c>
    </row>
    <row r="148" spans="2:28" ht="15" hidden="1" customHeight="1" outlineLevel="1">
      <c r="B148" s="63" t="s">
        <v>80</v>
      </c>
      <c r="C148" s="36">
        <v>60</v>
      </c>
      <c r="D148" s="57">
        <v>0.57894736842105265</v>
      </c>
      <c r="E148" s="66">
        <v>9</v>
      </c>
      <c r="F148" s="57">
        <v>-0.625</v>
      </c>
      <c r="G148" s="66">
        <v>0</v>
      </c>
      <c r="H148" s="57">
        <v>-1</v>
      </c>
      <c r="I148" s="66">
        <v>9</v>
      </c>
      <c r="J148" s="57">
        <v>-0.6785714285714286</v>
      </c>
      <c r="K148" s="36">
        <v>253</v>
      </c>
      <c r="L148" s="57">
        <v>-0.16776315789473684</v>
      </c>
      <c r="M148" s="36">
        <v>100</v>
      </c>
      <c r="N148" s="57">
        <v>-0.1071428571428571</v>
      </c>
      <c r="O148" s="36">
        <v>353</v>
      </c>
      <c r="P148" s="57">
        <v>-0.15144230769230771</v>
      </c>
      <c r="Q148" s="66">
        <v>1090</v>
      </c>
      <c r="R148" s="57">
        <v>-0.22640170333569909</v>
      </c>
      <c r="S148" s="66">
        <v>620</v>
      </c>
      <c r="T148" s="57">
        <v>-0.60957178841309823</v>
      </c>
      <c r="U148" s="66">
        <v>1710</v>
      </c>
      <c r="V148" s="57">
        <v>-0.42942942942942941</v>
      </c>
      <c r="W148" s="36">
        <v>1412</v>
      </c>
      <c r="X148" s="57">
        <v>-0.20450704225352112</v>
      </c>
      <c r="Y148" s="36">
        <v>720</v>
      </c>
      <c r="Z148" s="57">
        <v>-0.57746478873239437</v>
      </c>
      <c r="AA148" s="36">
        <v>2132</v>
      </c>
      <c r="AB148" s="57">
        <v>-0.38718022420235698</v>
      </c>
    </row>
    <row r="149" spans="2:28" ht="15" hidden="1" customHeight="1" outlineLevel="1">
      <c r="B149" s="63" t="s">
        <v>79</v>
      </c>
      <c r="C149" s="36">
        <v>56</v>
      </c>
      <c r="D149" s="57">
        <v>0.69696969696969702</v>
      </c>
      <c r="E149" s="66">
        <v>29</v>
      </c>
      <c r="F149" s="57">
        <v>1.0714285714285716</v>
      </c>
      <c r="G149" s="66">
        <v>0</v>
      </c>
      <c r="H149" s="57">
        <v>-1</v>
      </c>
      <c r="I149" s="66">
        <v>29</v>
      </c>
      <c r="J149" s="57">
        <v>0.44999999999999996</v>
      </c>
      <c r="K149" s="36">
        <v>284</v>
      </c>
      <c r="L149" s="57">
        <v>8.3969465648854991E-2</v>
      </c>
      <c r="M149" s="36">
        <v>154</v>
      </c>
      <c r="N149" s="57">
        <v>0.85542168674698793</v>
      </c>
      <c r="O149" s="36">
        <v>438</v>
      </c>
      <c r="P149" s="57">
        <v>0.26956521739130435</v>
      </c>
      <c r="Q149" s="66">
        <v>864</v>
      </c>
      <c r="R149" s="57">
        <v>-0.3580980683506686</v>
      </c>
      <c r="S149" s="66">
        <v>1079</v>
      </c>
      <c r="T149" s="57">
        <v>-0.28400796284007968</v>
      </c>
      <c r="U149" s="66">
        <v>1943</v>
      </c>
      <c r="V149" s="57">
        <v>-0.31896249561864709</v>
      </c>
      <c r="W149" s="36">
        <v>1233</v>
      </c>
      <c r="X149" s="57">
        <v>-0.25498489425981874</v>
      </c>
      <c r="Y149" s="36">
        <v>1233</v>
      </c>
      <c r="Z149" s="57">
        <v>-0.22744360902255634</v>
      </c>
      <c r="AA149" s="36">
        <v>2466</v>
      </c>
      <c r="AB149" s="57">
        <v>-0.24146416487234701</v>
      </c>
    </row>
    <row r="150" spans="2:28" collapsed="1">
      <c r="B150" s="173">
        <v>2001</v>
      </c>
      <c r="C150" s="66">
        <v>360</v>
      </c>
      <c r="D150" s="67">
        <v>-0.31818181818181823</v>
      </c>
      <c r="E150" s="66">
        <v>104</v>
      </c>
      <c r="F150" s="67">
        <v>-0.35802469135802473</v>
      </c>
      <c r="G150" s="66">
        <v>49</v>
      </c>
      <c r="H150" s="67">
        <v>-0.28985507246376807</v>
      </c>
      <c r="I150" s="66">
        <v>153</v>
      </c>
      <c r="J150" s="67">
        <v>-0.33766233766233766</v>
      </c>
      <c r="K150" s="66">
        <v>2367</v>
      </c>
      <c r="L150" s="67">
        <v>-6.6272189349112387E-2</v>
      </c>
      <c r="M150" s="66">
        <v>909</v>
      </c>
      <c r="N150" s="67">
        <v>-2.5723472668810254E-2</v>
      </c>
      <c r="O150" s="66">
        <v>3276</v>
      </c>
      <c r="P150" s="67">
        <v>-5.5363321799307919E-2</v>
      </c>
      <c r="Q150" s="66">
        <v>15786</v>
      </c>
      <c r="R150" s="67">
        <v>-8.2155939298796388E-2</v>
      </c>
      <c r="S150" s="66">
        <v>13764</v>
      </c>
      <c r="T150" s="67">
        <v>-0.30199300167351284</v>
      </c>
      <c r="U150" s="66">
        <v>29550</v>
      </c>
      <c r="V150" s="67">
        <v>-0.19957744189826099</v>
      </c>
      <c r="W150" s="66">
        <v>18617</v>
      </c>
      <c r="X150" s="67">
        <v>-8.8474343909126563E-2</v>
      </c>
      <c r="Y150" s="66">
        <v>14722</v>
      </c>
      <c r="Z150" s="67">
        <v>-0.28951305438926689</v>
      </c>
      <c r="AA150" s="66">
        <v>33339</v>
      </c>
      <c r="AB150" s="67">
        <v>-0.18971928545388261</v>
      </c>
    </row>
    <row r="151" spans="2:28" ht="15" hidden="1" customHeight="1" outlineLevel="1">
      <c r="B151" s="63" t="s">
        <v>90</v>
      </c>
      <c r="C151" s="36">
        <v>38</v>
      </c>
      <c r="D151" s="57">
        <v>-0.26923076923076927</v>
      </c>
      <c r="E151" s="66">
        <v>20</v>
      </c>
      <c r="F151" s="57">
        <v>1</v>
      </c>
      <c r="G151" s="66">
        <v>4</v>
      </c>
      <c r="H151" s="57">
        <v>-0.5</v>
      </c>
      <c r="I151" s="66">
        <v>24</v>
      </c>
      <c r="J151" s="57">
        <v>0.33333333333333326</v>
      </c>
      <c r="K151" s="36">
        <v>162</v>
      </c>
      <c r="L151" s="57">
        <v>-0.13829787234042556</v>
      </c>
      <c r="M151" s="36">
        <v>75</v>
      </c>
      <c r="N151" s="57">
        <v>-0.35897435897435892</v>
      </c>
      <c r="O151" s="36">
        <v>237</v>
      </c>
      <c r="P151" s="57">
        <v>-0.22295081967213115</v>
      </c>
      <c r="Q151" s="66">
        <v>776</v>
      </c>
      <c r="R151" s="57">
        <v>-0.1415929203539823</v>
      </c>
      <c r="S151" s="66">
        <v>1755</v>
      </c>
      <c r="T151" s="57">
        <v>0.59400544959128054</v>
      </c>
      <c r="U151" s="66">
        <v>2531</v>
      </c>
      <c r="V151" s="57">
        <v>0.26234413965087278</v>
      </c>
      <c r="W151" s="36">
        <v>996</v>
      </c>
      <c r="X151" s="57">
        <v>-0.13691507798960134</v>
      </c>
      <c r="Y151" s="36">
        <v>1834</v>
      </c>
      <c r="Z151" s="57">
        <v>0.49592169657422502</v>
      </c>
      <c r="AA151" s="36">
        <v>2830</v>
      </c>
      <c r="AB151" s="57">
        <v>0.18907563025210083</v>
      </c>
    </row>
    <row r="152" spans="2:28" ht="15" hidden="1" customHeight="1" outlineLevel="1">
      <c r="B152" s="63" t="s">
        <v>89</v>
      </c>
      <c r="C152" s="36">
        <v>49</v>
      </c>
      <c r="D152" s="57">
        <v>-0.37179487179487181</v>
      </c>
      <c r="E152" s="66">
        <v>24</v>
      </c>
      <c r="F152" s="57">
        <v>1.4</v>
      </c>
      <c r="G152" s="66">
        <v>0</v>
      </c>
      <c r="H152" s="57">
        <v>-1</v>
      </c>
      <c r="I152" s="66">
        <v>24</v>
      </c>
      <c r="J152" s="57">
        <v>0.14285714285714279</v>
      </c>
      <c r="K152" s="36">
        <v>265</v>
      </c>
      <c r="L152" s="57">
        <v>-8.6206896551724088E-2</v>
      </c>
      <c r="M152" s="36">
        <v>76</v>
      </c>
      <c r="N152" s="57">
        <v>-0.41984732824427484</v>
      </c>
      <c r="O152" s="36">
        <v>341</v>
      </c>
      <c r="P152" s="57">
        <v>-0.19002375296912111</v>
      </c>
      <c r="Q152" s="66">
        <v>1381</v>
      </c>
      <c r="R152" s="57">
        <v>-0.25792584631918325</v>
      </c>
      <c r="S152" s="66">
        <v>1301</v>
      </c>
      <c r="T152" s="57">
        <v>8.2362728785357664E-2</v>
      </c>
      <c r="U152" s="66">
        <v>2682</v>
      </c>
      <c r="V152" s="57">
        <v>-0.12438785504407446</v>
      </c>
      <c r="W152" s="36">
        <v>1719</v>
      </c>
      <c r="X152" s="57">
        <v>-0.23224653863331846</v>
      </c>
      <c r="Y152" s="36">
        <v>1377</v>
      </c>
      <c r="Z152" s="57">
        <v>2.4553571428571397E-2</v>
      </c>
      <c r="AA152" s="36">
        <v>3096</v>
      </c>
      <c r="AB152" s="57">
        <v>-0.13591962042980743</v>
      </c>
    </row>
    <row r="153" spans="2:28" ht="15" hidden="1" customHeight="1" outlineLevel="1">
      <c r="B153" s="63" t="s">
        <v>88</v>
      </c>
      <c r="C153" s="36">
        <v>34</v>
      </c>
      <c r="D153" s="57">
        <v>9.6774193548387011E-2</v>
      </c>
      <c r="E153" s="66">
        <v>6</v>
      </c>
      <c r="F153" s="57">
        <v>-0.1428571428571429</v>
      </c>
      <c r="G153" s="66">
        <v>25</v>
      </c>
      <c r="H153" s="57">
        <v>0.92307692307692313</v>
      </c>
      <c r="I153" s="66">
        <v>31</v>
      </c>
      <c r="J153" s="57">
        <v>0.55000000000000004</v>
      </c>
      <c r="K153" s="36">
        <v>314</v>
      </c>
      <c r="L153" s="57">
        <v>0.26104417670682722</v>
      </c>
      <c r="M153" s="36">
        <v>180</v>
      </c>
      <c r="N153" s="57">
        <v>-0.2468619246861925</v>
      </c>
      <c r="O153" s="36">
        <v>494</v>
      </c>
      <c r="P153" s="57">
        <v>1.2295081967213184E-2</v>
      </c>
      <c r="Q153" s="66">
        <v>2338</v>
      </c>
      <c r="R153" s="57">
        <v>-0.29705351773902589</v>
      </c>
      <c r="S153" s="66">
        <v>2117</v>
      </c>
      <c r="T153" s="57">
        <v>4.2343673067454457E-2</v>
      </c>
      <c r="U153" s="66">
        <v>4455</v>
      </c>
      <c r="V153" s="57">
        <v>-0.16837782340862428</v>
      </c>
      <c r="W153" s="36">
        <v>2692</v>
      </c>
      <c r="X153" s="57">
        <v>-0.25491281483531691</v>
      </c>
      <c r="Y153" s="36">
        <v>2322</v>
      </c>
      <c r="Z153" s="57">
        <v>1.7082785808147261E-2</v>
      </c>
      <c r="AA153" s="36">
        <v>5014</v>
      </c>
      <c r="AB153" s="57">
        <v>-0.14959294436906379</v>
      </c>
    </row>
    <row r="154" spans="2:28" ht="15" hidden="1" customHeight="1" outlineLevel="1">
      <c r="B154" s="63" t="s">
        <v>87</v>
      </c>
      <c r="C154" s="36">
        <v>70</v>
      </c>
      <c r="D154" s="57">
        <v>1.2580645161290325</v>
      </c>
      <c r="E154" s="66">
        <v>2</v>
      </c>
      <c r="F154" s="57" t="s">
        <v>143</v>
      </c>
      <c r="G154" s="66">
        <v>0</v>
      </c>
      <c r="H154" s="57">
        <v>-1</v>
      </c>
      <c r="I154" s="66">
        <v>2</v>
      </c>
      <c r="J154" s="57">
        <v>-0.81818181818181812</v>
      </c>
      <c r="K154" s="36">
        <v>150</v>
      </c>
      <c r="L154" s="57">
        <v>-0.12790697674418605</v>
      </c>
      <c r="M154" s="36">
        <v>67</v>
      </c>
      <c r="N154" s="57">
        <v>0.59523809523809534</v>
      </c>
      <c r="O154" s="36">
        <v>217</v>
      </c>
      <c r="P154" s="57">
        <v>1.4018691588784993E-2</v>
      </c>
      <c r="Q154" s="66">
        <v>1301</v>
      </c>
      <c r="R154" s="57">
        <v>-0.17710309930423784</v>
      </c>
      <c r="S154" s="66">
        <v>1692</v>
      </c>
      <c r="T154" s="57">
        <v>0.20512820512820507</v>
      </c>
      <c r="U154" s="66">
        <v>2993</v>
      </c>
      <c r="V154" s="57">
        <v>2.6800670016751127E-3</v>
      </c>
      <c r="W154" s="36">
        <v>1523</v>
      </c>
      <c r="X154" s="57">
        <v>-0.14630044843049328</v>
      </c>
      <c r="Y154" s="36">
        <v>1759</v>
      </c>
      <c r="Z154" s="57">
        <v>0.20727522306108437</v>
      </c>
      <c r="AA154" s="36">
        <v>3282</v>
      </c>
      <c r="AB154" s="57">
        <v>1.2650416538105613E-2</v>
      </c>
    </row>
    <row r="155" spans="2:28" ht="15" hidden="1" customHeight="1" outlineLevel="1">
      <c r="B155" s="63" t="s">
        <v>86</v>
      </c>
      <c r="C155" s="36">
        <v>18</v>
      </c>
      <c r="D155" s="57">
        <v>-0.28000000000000003</v>
      </c>
      <c r="E155" s="66">
        <v>6</v>
      </c>
      <c r="F155" s="57">
        <v>-0.4</v>
      </c>
      <c r="G155" s="66">
        <v>0</v>
      </c>
      <c r="H155" s="57">
        <v>-1</v>
      </c>
      <c r="I155" s="66">
        <v>6</v>
      </c>
      <c r="J155" s="57">
        <v>-0.5714285714285714</v>
      </c>
      <c r="K155" s="36">
        <v>68</v>
      </c>
      <c r="L155" s="57">
        <v>-0.22727272727272729</v>
      </c>
      <c r="M155" s="36">
        <v>28</v>
      </c>
      <c r="N155" s="57">
        <v>-0.51724137931034475</v>
      </c>
      <c r="O155" s="36">
        <v>96</v>
      </c>
      <c r="P155" s="57">
        <v>-0.34246575342465757</v>
      </c>
      <c r="Q155" s="66">
        <v>1231</v>
      </c>
      <c r="R155" s="57">
        <v>-0.29048991354466858</v>
      </c>
      <c r="S155" s="66">
        <v>1448</v>
      </c>
      <c r="T155" s="57">
        <v>-1.0928961748633892E-2</v>
      </c>
      <c r="U155" s="66">
        <v>2679</v>
      </c>
      <c r="V155" s="57">
        <v>-0.16255079712410125</v>
      </c>
      <c r="W155" s="36">
        <v>1323</v>
      </c>
      <c r="X155" s="57">
        <v>-0.2879440258342304</v>
      </c>
      <c r="Y155" s="36">
        <v>1476</v>
      </c>
      <c r="Z155" s="57">
        <v>-3.2765399737876844E-2</v>
      </c>
      <c r="AA155" s="36">
        <v>2799</v>
      </c>
      <c r="AB155" s="57">
        <v>-0.1728723404255319</v>
      </c>
    </row>
    <row r="156" spans="2:28" ht="15" hidden="1" customHeight="1" outlineLevel="1">
      <c r="B156" s="63" t="s">
        <v>85</v>
      </c>
      <c r="C156" s="36">
        <v>25</v>
      </c>
      <c r="D156" s="57">
        <v>8.6956521739130377E-2</v>
      </c>
      <c r="E156" s="66">
        <v>7</v>
      </c>
      <c r="F156" s="57">
        <v>-0.30000000000000004</v>
      </c>
      <c r="G156" s="66">
        <v>8</v>
      </c>
      <c r="H156" s="57">
        <v>1</v>
      </c>
      <c r="I156" s="66">
        <v>15</v>
      </c>
      <c r="J156" s="57">
        <v>7.1428571428571397E-2</v>
      </c>
      <c r="K156" s="36">
        <v>85</v>
      </c>
      <c r="L156" s="57">
        <v>-0.20560747663551404</v>
      </c>
      <c r="M156" s="36">
        <v>92</v>
      </c>
      <c r="N156" s="57">
        <v>-0.27559055118110232</v>
      </c>
      <c r="O156" s="36">
        <v>177</v>
      </c>
      <c r="P156" s="57">
        <v>-0.24358974358974361</v>
      </c>
      <c r="Q156" s="66">
        <v>1761</v>
      </c>
      <c r="R156" s="57">
        <v>-0.18169144981412644</v>
      </c>
      <c r="S156" s="66">
        <v>2169</v>
      </c>
      <c r="T156" s="57">
        <v>-7.3868488471391935E-2</v>
      </c>
      <c r="U156" s="66">
        <v>3930</v>
      </c>
      <c r="V156" s="57">
        <v>-0.12550066755674227</v>
      </c>
      <c r="W156" s="36">
        <v>1878</v>
      </c>
      <c r="X156" s="57">
        <v>-0.18062827225130895</v>
      </c>
      <c r="Y156" s="36">
        <v>2269</v>
      </c>
      <c r="Z156" s="57">
        <v>-8.2490901738778821E-2</v>
      </c>
      <c r="AA156" s="36">
        <v>4147</v>
      </c>
      <c r="AB156" s="57">
        <v>-0.12969569779643231</v>
      </c>
    </row>
    <row r="157" spans="2:28" ht="15" hidden="1" customHeight="1" outlineLevel="1">
      <c r="B157" s="63" t="s">
        <v>84</v>
      </c>
      <c r="C157" s="36">
        <v>36</v>
      </c>
      <c r="D157" s="57">
        <v>0.19999999999999996</v>
      </c>
      <c r="E157" s="66">
        <v>18</v>
      </c>
      <c r="F157" s="57">
        <v>1.25</v>
      </c>
      <c r="G157" s="66">
        <v>8</v>
      </c>
      <c r="H157" s="57" t="s">
        <v>143</v>
      </c>
      <c r="I157" s="66">
        <v>26</v>
      </c>
      <c r="J157" s="57">
        <v>2.25</v>
      </c>
      <c r="K157" s="36">
        <v>104</v>
      </c>
      <c r="L157" s="57">
        <v>-0.22962962962962963</v>
      </c>
      <c r="M157" s="36">
        <v>39</v>
      </c>
      <c r="N157" s="57">
        <v>0.11428571428571432</v>
      </c>
      <c r="O157" s="36">
        <v>143</v>
      </c>
      <c r="P157" s="57">
        <v>-0.1588235294117647</v>
      </c>
      <c r="Q157" s="66">
        <v>1142</v>
      </c>
      <c r="R157" s="57">
        <v>-0.32144979203802737</v>
      </c>
      <c r="S157" s="66">
        <v>1364</v>
      </c>
      <c r="T157" s="57">
        <v>-8.0242751180040428E-2</v>
      </c>
      <c r="U157" s="66">
        <v>2506</v>
      </c>
      <c r="V157" s="57">
        <v>-0.20846493998736582</v>
      </c>
      <c r="W157" s="36">
        <v>1300</v>
      </c>
      <c r="X157" s="57">
        <v>-0.29956896551724133</v>
      </c>
      <c r="Y157" s="36">
        <v>1411</v>
      </c>
      <c r="Z157" s="57">
        <v>-7.0487483530961792E-2</v>
      </c>
      <c r="AA157" s="36">
        <v>2711</v>
      </c>
      <c r="AB157" s="57">
        <v>-0.19650266745702427</v>
      </c>
    </row>
    <row r="158" spans="2:28" ht="15" hidden="1" customHeight="1" outlineLevel="1">
      <c r="B158" s="63" t="s">
        <v>83</v>
      </c>
      <c r="C158" s="36">
        <v>43</v>
      </c>
      <c r="D158" s="57">
        <v>1.0476190476190474</v>
      </c>
      <c r="E158" s="66">
        <v>16</v>
      </c>
      <c r="F158" s="57">
        <v>1</v>
      </c>
      <c r="G158" s="66">
        <v>8</v>
      </c>
      <c r="H158" s="57">
        <v>-0.27272727272727271</v>
      </c>
      <c r="I158" s="66">
        <v>24</v>
      </c>
      <c r="J158" s="57">
        <v>0.26315789473684204</v>
      </c>
      <c r="K158" s="36">
        <v>300</v>
      </c>
      <c r="L158" s="57">
        <v>0.31004366812227069</v>
      </c>
      <c r="M158" s="36">
        <v>51</v>
      </c>
      <c r="N158" s="57">
        <v>2.0000000000000018E-2</v>
      </c>
      <c r="O158" s="36">
        <v>351</v>
      </c>
      <c r="P158" s="57">
        <v>0.25806451612903225</v>
      </c>
      <c r="Q158" s="66">
        <v>1262</v>
      </c>
      <c r="R158" s="57">
        <v>-0.39732569245463223</v>
      </c>
      <c r="S158" s="66">
        <v>1227</v>
      </c>
      <c r="T158" s="57">
        <v>-8.6373790022338026E-2</v>
      </c>
      <c r="U158" s="66">
        <v>2489</v>
      </c>
      <c r="V158" s="57">
        <v>-0.27582193773639807</v>
      </c>
      <c r="W158" s="36">
        <v>1621</v>
      </c>
      <c r="X158" s="57">
        <v>-0.31079931972789121</v>
      </c>
      <c r="Y158" s="36">
        <v>1286</v>
      </c>
      <c r="Z158" s="57">
        <v>-8.4045584045584043E-2</v>
      </c>
      <c r="AA158" s="36">
        <v>2907</v>
      </c>
      <c r="AB158" s="57">
        <v>-0.22603833865814693</v>
      </c>
    </row>
    <row r="159" spans="2:28" ht="15" hidden="1" customHeight="1" outlineLevel="1">
      <c r="B159" s="63" t="s">
        <v>82</v>
      </c>
      <c r="C159" s="36">
        <v>76</v>
      </c>
      <c r="D159" s="57">
        <v>2.1666666666666665</v>
      </c>
      <c r="E159" s="66">
        <v>16</v>
      </c>
      <c r="F159" s="57">
        <v>-5.8823529411764719E-2</v>
      </c>
      <c r="G159" s="66">
        <v>0</v>
      </c>
      <c r="H159" s="57" t="s">
        <v>143</v>
      </c>
      <c r="I159" s="66">
        <v>16</v>
      </c>
      <c r="J159" s="57">
        <v>-5.8823529411764719E-2</v>
      </c>
      <c r="K159" s="36">
        <v>301</v>
      </c>
      <c r="L159" s="57">
        <v>1.0758620689655172</v>
      </c>
      <c r="M159" s="36">
        <v>84</v>
      </c>
      <c r="N159" s="57">
        <v>6.3291139240506222E-2</v>
      </c>
      <c r="O159" s="36">
        <v>385</v>
      </c>
      <c r="P159" s="57">
        <v>0.71875</v>
      </c>
      <c r="Q159" s="66">
        <v>1926</v>
      </c>
      <c r="R159" s="57">
        <v>7.1190211345939947E-2</v>
      </c>
      <c r="S159" s="66">
        <v>1797</v>
      </c>
      <c r="T159" s="57">
        <v>5.3958944281524923E-2</v>
      </c>
      <c r="U159" s="66">
        <v>3723</v>
      </c>
      <c r="V159" s="57">
        <v>6.2803311447330756E-2</v>
      </c>
      <c r="W159" s="36">
        <v>2319</v>
      </c>
      <c r="X159" s="57">
        <v>0.16885080645161299</v>
      </c>
      <c r="Y159" s="36">
        <v>1881</v>
      </c>
      <c r="Z159" s="57">
        <v>5.4372197309417114E-2</v>
      </c>
      <c r="AA159" s="36">
        <v>4200</v>
      </c>
      <c r="AB159" s="57">
        <v>0.11464968152866239</v>
      </c>
    </row>
    <row r="160" spans="2:28" ht="15" hidden="1" customHeight="1" outlineLevel="1">
      <c r="B160" s="63" t="s">
        <v>81</v>
      </c>
      <c r="C160" s="36">
        <v>68</v>
      </c>
      <c r="D160" s="57">
        <v>0.94285714285714284</v>
      </c>
      <c r="E160" s="66">
        <v>9</v>
      </c>
      <c r="F160" s="57">
        <v>-0.52631578947368429</v>
      </c>
      <c r="G160" s="66">
        <v>6</v>
      </c>
      <c r="H160" s="57" t="s">
        <v>143</v>
      </c>
      <c r="I160" s="66">
        <v>15</v>
      </c>
      <c r="J160" s="57">
        <v>-0.21052631578947367</v>
      </c>
      <c r="K160" s="36">
        <v>220</v>
      </c>
      <c r="L160" s="57">
        <v>-0.38547486033519551</v>
      </c>
      <c r="M160" s="36">
        <v>46</v>
      </c>
      <c r="N160" s="57">
        <v>-0.5</v>
      </c>
      <c r="O160" s="36">
        <v>266</v>
      </c>
      <c r="P160" s="57">
        <v>-0.40888888888888886</v>
      </c>
      <c r="Q160" s="66">
        <v>1326</v>
      </c>
      <c r="R160" s="57">
        <v>-0.18948655256723712</v>
      </c>
      <c r="S160" s="66">
        <v>1754</v>
      </c>
      <c r="T160" s="57">
        <v>0.2564469914040115</v>
      </c>
      <c r="U160" s="66">
        <v>3080</v>
      </c>
      <c r="V160" s="57">
        <v>1.5831134564643801E-2</v>
      </c>
      <c r="W160" s="36">
        <v>1623</v>
      </c>
      <c r="X160" s="57">
        <v>-0.20751953125</v>
      </c>
      <c r="Y160" s="36">
        <v>1806</v>
      </c>
      <c r="Z160" s="57">
        <v>0.21370967741935476</v>
      </c>
      <c r="AA160" s="36">
        <v>3429</v>
      </c>
      <c r="AB160" s="57">
        <v>-3.0260180995475117E-2</v>
      </c>
    </row>
    <row r="161" spans="2:28" ht="15" hidden="1" customHeight="1" outlineLevel="1">
      <c r="B161" s="63" t="s">
        <v>80</v>
      </c>
      <c r="C161" s="36">
        <v>38</v>
      </c>
      <c r="D161" s="57">
        <v>-2.5641025641025661E-2</v>
      </c>
      <c r="E161" s="66">
        <v>24</v>
      </c>
      <c r="F161" s="57">
        <v>-0.41463414634146345</v>
      </c>
      <c r="G161" s="66">
        <v>4</v>
      </c>
      <c r="H161" s="57">
        <v>1</v>
      </c>
      <c r="I161" s="66">
        <v>28</v>
      </c>
      <c r="J161" s="57">
        <v>-0.34883720930232553</v>
      </c>
      <c r="K161" s="36">
        <v>304</v>
      </c>
      <c r="L161" s="57">
        <v>-3.7974683544303778E-2</v>
      </c>
      <c r="M161" s="36">
        <v>112</v>
      </c>
      <c r="N161" s="57">
        <v>0.8666666666666667</v>
      </c>
      <c r="O161" s="36">
        <v>416</v>
      </c>
      <c r="P161" s="57">
        <v>0.1063829787234043</v>
      </c>
      <c r="Q161" s="66">
        <v>1409</v>
      </c>
      <c r="R161" s="57">
        <v>-8.7435233160621739E-2</v>
      </c>
      <c r="S161" s="66">
        <v>1588</v>
      </c>
      <c r="T161" s="57">
        <v>2.6502908855849938E-2</v>
      </c>
      <c r="U161" s="66">
        <v>2997</v>
      </c>
      <c r="V161" s="57">
        <v>-3.0410870268521517E-2</v>
      </c>
      <c r="W161" s="36">
        <v>1775</v>
      </c>
      <c r="X161" s="57">
        <v>-8.5051546391752608E-2</v>
      </c>
      <c r="Y161" s="36">
        <v>1704</v>
      </c>
      <c r="Z161" s="57">
        <v>5.904288377874467E-2</v>
      </c>
      <c r="AA161" s="36">
        <v>3479</v>
      </c>
      <c r="AB161" s="57">
        <v>-1.9723865877712021E-2</v>
      </c>
    </row>
    <row r="162" spans="2:28" ht="15" hidden="1" customHeight="1" outlineLevel="1">
      <c r="B162" s="63" t="s">
        <v>79</v>
      </c>
      <c r="C162" s="36">
        <v>33</v>
      </c>
      <c r="D162" s="57">
        <v>-8.333333333333337E-2</v>
      </c>
      <c r="E162" s="66">
        <v>14</v>
      </c>
      <c r="F162" s="57">
        <v>-0.26315789473684215</v>
      </c>
      <c r="G162" s="66">
        <v>6</v>
      </c>
      <c r="H162" s="57">
        <v>0.5</v>
      </c>
      <c r="I162" s="66">
        <v>20</v>
      </c>
      <c r="J162" s="57">
        <v>-0.13043478260869568</v>
      </c>
      <c r="K162" s="36">
        <v>262</v>
      </c>
      <c r="L162" s="57">
        <v>-3.3210332103321027E-2</v>
      </c>
      <c r="M162" s="36">
        <v>83</v>
      </c>
      <c r="N162" s="57">
        <v>0.33870967741935476</v>
      </c>
      <c r="O162" s="36">
        <v>345</v>
      </c>
      <c r="P162" s="57">
        <v>3.6036036036036112E-2</v>
      </c>
      <c r="Q162" s="66">
        <v>1346</v>
      </c>
      <c r="R162" s="57">
        <v>-0.1502525252525253</v>
      </c>
      <c r="S162" s="66">
        <v>1507</v>
      </c>
      <c r="T162" s="57">
        <v>8.6517664023071372E-2</v>
      </c>
      <c r="U162" s="66">
        <v>2853</v>
      </c>
      <c r="V162" s="57">
        <v>-3.9717266913497085E-2</v>
      </c>
      <c r="W162" s="36">
        <v>1655</v>
      </c>
      <c r="X162" s="57">
        <v>-0.13350785340314131</v>
      </c>
      <c r="Y162" s="36">
        <v>1596</v>
      </c>
      <c r="Z162" s="57">
        <v>9.841706813489326E-2</v>
      </c>
      <c r="AA162" s="36">
        <v>3251</v>
      </c>
      <c r="AB162" s="57">
        <v>-3.3303597977995869E-2</v>
      </c>
    </row>
    <row r="163" spans="2:28" collapsed="1">
      <c r="B163" s="173">
        <v>2000</v>
      </c>
      <c r="C163" s="66">
        <v>528</v>
      </c>
      <c r="D163" s="67">
        <v>0.24235294117647066</v>
      </c>
      <c r="E163" s="66">
        <v>162</v>
      </c>
      <c r="F163" s="67">
        <v>1.8867924528301883E-2</v>
      </c>
      <c r="G163" s="66">
        <v>69</v>
      </c>
      <c r="H163" s="67">
        <v>1.4705882352941124E-2</v>
      </c>
      <c r="I163" s="66">
        <v>231</v>
      </c>
      <c r="J163" s="67">
        <v>1.7621145374449254E-2</v>
      </c>
      <c r="K163" s="66">
        <v>2535</v>
      </c>
      <c r="L163" s="67">
        <v>-5.1020408163264808E-3</v>
      </c>
      <c r="M163" s="66">
        <v>933</v>
      </c>
      <c r="N163" s="67">
        <v>-0.14560439560439564</v>
      </c>
      <c r="O163" s="66">
        <v>3468</v>
      </c>
      <c r="P163" s="67">
        <v>-4.7252747252747307E-2</v>
      </c>
      <c r="Q163" s="66">
        <v>17199</v>
      </c>
      <c r="R163" s="67">
        <v>-0.21458580692300666</v>
      </c>
      <c r="S163" s="66">
        <v>19719</v>
      </c>
      <c r="T163" s="67">
        <v>7.1393643031784748E-2</v>
      </c>
      <c r="U163" s="66">
        <v>36918</v>
      </c>
      <c r="V163" s="67">
        <v>-8.3988784953973661E-2</v>
      </c>
      <c r="W163" s="66">
        <v>20424</v>
      </c>
      <c r="X163" s="67">
        <v>-0.18401917698761483</v>
      </c>
      <c r="Y163" s="66">
        <v>20721</v>
      </c>
      <c r="Z163" s="67">
        <v>5.908510094556596E-2</v>
      </c>
      <c r="AA163" s="66">
        <v>41145</v>
      </c>
      <c r="AB163" s="67">
        <v>-7.736293306424491E-2</v>
      </c>
    </row>
    <row r="164" spans="2:28" ht="15" hidden="1" customHeight="1" outlineLevel="1">
      <c r="B164" s="63" t="s">
        <v>90</v>
      </c>
      <c r="C164" s="36">
        <v>52</v>
      </c>
      <c r="D164" s="57">
        <v>0.18181818181818188</v>
      </c>
      <c r="E164" s="66">
        <v>10</v>
      </c>
      <c r="F164" s="57">
        <v>-0.77777777777777779</v>
      </c>
      <c r="G164" s="66">
        <v>8</v>
      </c>
      <c r="H164" s="57">
        <v>1</v>
      </c>
      <c r="I164" s="66">
        <v>18</v>
      </c>
      <c r="J164" s="57">
        <v>-0.63265306122448983</v>
      </c>
      <c r="K164" s="36">
        <v>188</v>
      </c>
      <c r="L164" s="57">
        <v>-9.6153846153846145E-2</v>
      </c>
      <c r="M164" s="36">
        <v>117</v>
      </c>
      <c r="N164" s="57">
        <v>0.67142857142857149</v>
      </c>
      <c r="O164" s="36">
        <v>305</v>
      </c>
      <c r="P164" s="57">
        <v>9.7122302158273444E-2</v>
      </c>
      <c r="Q164" s="66">
        <v>904</v>
      </c>
      <c r="R164" s="57">
        <v>-0.16218721037998152</v>
      </c>
      <c r="S164" s="66">
        <v>1101</v>
      </c>
      <c r="T164" s="57">
        <v>-0.19752186588921283</v>
      </c>
      <c r="U164" s="66">
        <v>2005</v>
      </c>
      <c r="V164" s="57">
        <v>-0.18196654426764591</v>
      </c>
      <c r="W164" s="36">
        <v>1154</v>
      </c>
      <c r="X164" s="57">
        <v>-0.16133720930232553</v>
      </c>
      <c r="Y164" s="36">
        <v>1226</v>
      </c>
      <c r="Z164" s="57">
        <v>-0.1521438450899032</v>
      </c>
      <c r="AA164" s="36">
        <v>2380</v>
      </c>
      <c r="AB164" s="57">
        <v>-0.15662650602409633</v>
      </c>
    </row>
    <row r="165" spans="2:28" ht="15" hidden="1" customHeight="1" outlineLevel="1">
      <c r="B165" s="63" t="s">
        <v>89</v>
      </c>
      <c r="C165" s="36">
        <v>78</v>
      </c>
      <c r="D165" s="57">
        <v>1.3636363636363638</v>
      </c>
      <c r="E165" s="66">
        <v>10</v>
      </c>
      <c r="F165" s="57">
        <v>-0.44444444444444442</v>
      </c>
      <c r="G165" s="66">
        <v>11</v>
      </c>
      <c r="H165" s="57">
        <v>0.10000000000000009</v>
      </c>
      <c r="I165" s="66">
        <v>21</v>
      </c>
      <c r="J165" s="57">
        <v>-0.25</v>
      </c>
      <c r="K165" s="36">
        <v>290</v>
      </c>
      <c r="L165" s="57">
        <v>-0.28039702233250619</v>
      </c>
      <c r="M165" s="36">
        <v>131</v>
      </c>
      <c r="N165" s="57">
        <v>7.692307692307665E-3</v>
      </c>
      <c r="O165" s="36">
        <v>421</v>
      </c>
      <c r="P165" s="57">
        <v>-0.21013133208255164</v>
      </c>
      <c r="Q165" s="66">
        <v>1861</v>
      </c>
      <c r="R165" s="57">
        <v>-2.4633123689727476E-2</v>
      </c>
      <c r="S165" s="66">
        <v>1202</v>
      </c>
      <c r="T165" s="57">
        <v>-0.38829516539440201</v>
      </c>
      <c r="U165" s="66">
        <v>3063</v>
      </c>
      <c r="V165" s="57">
        <v>-0.20914020139426803</v>
      </c>
      <c r="W165" s="36">
        <v>2239</v>
      </c>
      <c r="X165" s="57">
        <v>-5.2074513124470756E-2</v>
      </c>
      <c r="Y165" s="36">
        <v>1344</v>
      </c>
      <c r="Z165" s="57">
        <v>-0.36152019002375302</v>
      </c>
      <c r="AA165" s="36">
        <v>3583</v>
      </c>
      <c r="AB165" s="57">
        <v>-0.19789567942690844</v>
      </c>
    </row>
    <row r="166" spans="2:28" ht="15" hidden="1" customHeight="1" outlineLevel="1">
      <c r="B166" s="63" t="s">
        <v>88</v>
      </c>
      <c r="C166" s="36">
        <v>31</v>
      </c>
      <c r="D166" s="57">
        <v>0.29166666666666674</v>
      </c>
      <c r="E166" s="66">
        <v>7</v>
      </c>
      <c r="F166" s="57">
        <v>-0.125</v>
      </c>
      <c r="G166" s="66">
        <v>13</v>
      </c>
      <c r="H166" s="57">
        <v>0.44444444444444442</v>
      </c>
      <c r="I166" s="66">
        <v>20</v>
      </c>
      <c r="J166" s="57">
        <v>0.17647058823529416</v>
      </c>
      <c r="K166" s="36">
        <v>249</v>
      </c>
      <c r="L166" s="57">
        <v>0.91538461538461546</v>
      </c>
      <c r="M166" s="36">
        <v>239</v>
      </c>
      <c r="N166" s="57">
        <v>1.6853932584269664</v>
      </c>
      <c r="O166" s="36">
        <v>488</v>
      </c>
      <c r="P166" s="57">
        <v>1.2283105022831049</v>
      </c>
      <c r="Q166" s="66">
        <v>3326</v>
      </c>
      <c r="R166" s="57">
        <v>0.20158959537572252</v>
      </c>
      <c r="S166" s="66">
        <v>2031</v>
      </c>
      <c r="T166" s="57">
        <v>-0.23271628258405741</v>
      </c>
      <c r="U166" s="66">
        <v>5357</v>
      </c>
      <c r="V166" s="57">
        <v>-1.0710987996306542E-2</v>
      </c>
      <c r="W166" s="36">
        <v>3613</v>
      </c>
      <c r="X166" s="57">
        <v>0.23310580204778164</v>
      </c>
      <c r="Y166" s="36">
        <v>2283</v>
      </c>
      <c r="Z166" s="57">
        <v>-0.1683060109289618</v>
      </c>
      <c r="AA166" s="36">
        <v>5896</v>
      </c>
      <c r="AB166" s="57">
        <v>3.8942731277533005E-2</v>
      </c>
    </row>
    <row r="167" spans="2:28" ht="15" hidden="1" customHeight="1" outlineLevel="1">
      <c r="B167" s="63" t="s">
        <v>87</v>
      </c>
      <c r="C167" s="36">
        <v>31</v>
      </c>
      <c r="D167" s="57">
        <v>-0.20512820512820518</v>
      </c>
      <c r="E167" s="66">
        <v>0</v>
      </c>
      <c r="F167" s="57">
        <v>-1</v>
      </c>
      <c r="G167" s="66">
        <v>11</v>
      </c>
      <c r="H167" s="57">
        <v>1.75</v>
      </c>
      <c r="I167" s="66">
        <v>11</v>
      </c>
      <c r="J167" s="57">
        <v>0.10000000000000009</v>
      </c>
      <c r="K167" s="36">
        <v>172</v>
      </c>
      <c r="L167" s="57">
        <v>0.28358208955223874</v>
      </c>
      <c r="M167" s="36">
        <v>42</v>
      </c>
      <c r="N167" s="57">
        <v>-0.36363636363636365</v>
      </c>
      <c r="O167" s="36">
        <v>214</v>
      </c>
      <c r="P167" s="57">
        <v>7.0000000000000062E-2</v>
      </c>
      <c r="Q167" s="66">
        <v>1581</v>
      </c>
      <c r="R167" s="57">
        <v>-1.8939393939394478E-3</v>
      </c>
      <c r="S167" s="66">
        <v>1404</v>
      </c>
      <c r="T167" s="57">
        <v>-0.23861171366594358</v>
      </c>
      <c r="U167" s="66">
        <v>2985</v>
      </c>
      <c r="V167" s="57">
        <v>-0.12922987164527422</v>
      </c>
      <c r="W167" s="36">
        <v>1784</v>
      </c>
      <c r="X167" s="57">
        <v>1.1911514463981865E-2</v>
      </c>
      <c r="Y167" s="36">
        <v>1457</v>
      </c>
      <c r="Z167" s="57">
        <v>-0.2387669801462905</v>
      </c>
      <c r="AA167" s="36">
        <v>3241</v>
      </c>
      <c r="AB167" s="57">
        <v>-0.11857492521076962</v>
      </c>
    </row>
    <row r="168" spans="2:28" ht="15" hidden="1" customHeight="1" outlineLevel="1">
      <c r="B168" s="63" t="s">
        <v>86</v>
      </c>
      <c r="C168" s="36">
        <v>25</v>
      </c>
      <c r="D168" s="57">
        <v>1.0833333333333335</v>
      </c>
      <c r="E168" s="66">
        <v>10</v>
      </c>
      <c r="F168" s="57">
        <v>1.5</v>
      </c>
      <c r="G168" s="66">
        <v>4</v>
      </c>
      <c r="H168" s="57">
        <v>0</v>
      </c>
      <c r="I168" s="66">
        <v>14</v>
      </c>
      <c r="J168" s="57">
        <v>0.75</v>
      </c>
      <c r="K168" s="36">
        <v>88</v>
      </c>
      <c r="L168" s="57">
        <v>-0.38461538461538458</v>
      </c>
      <c r="M168" s="36">
        <v>58</v>
      </c>
      <c r="N168" s="57">
        <v>-0.40816326530612246</v>
      </c>
      <c r="O168" s="36">
        <v>146</v>
      </c>
      <c r="P168" s="57">
        <v>-0.39419087136929465</v>
      </c>
      <c r="Q168" s="66">
        <v>1735</v>
      </c>
      <c r="R168" s="57">
        <v>4.050925925925819E-3</v>
      </c>
      <c r="S168" s="66">
        <v>1464</v>
      </c>
      <c r="T168" s="57">
        <v>-0.19071310116086237</v>
      </c>
      <c r="U168" s="66">
        <v>3199</v>
      </c>
      <c r="V168" s="57">
        <v>-9.5561210065026825E-2</v>
      </c>
      <c r="W168" s="36">
        <v>1858</v>
      </c>
      <c r="X168" s="57">
        <v>-1.5368309485956577E-2</v>
      </c>
      <c r="Y168" s="36">
        <v>1526</v>
      </c>
      <c r="Z168" s="57">
        <v>-0.20146520146520142</v>
      </c>
      <c r="AA168" s="36">
        <v>3384</v>
      </c>
      <c r="AB168" s="57">
        <v>-0.10900473933649291</v>
      </c>
    </row>
    <row r="169" spans="2:28" ht="15" hidden="1" customHeight="1" outlineLevel="1">
      <c r="B169" s="63" t="s">
        <v>85</v>
      </c>
      <c r="C169" s="36">
        <v>23</v>
      </c>
      <c r="D169" s="57">
        <v>0.91666666666666674</v>
      </c>
      <c r="E169" s="66">
        <v>10</v>
      </c>
      <c r="F169" s="57">
        <v>0.4285714285714286</v>
      </c>
      <c r="G169" s="66">
        <v>4</v>
      </c>
      <c r="H169" s="57">
        <v>-0.76470588235294112</v>
      </c>
      <c r="I169" s="66">
        <v>14</v>
      </c>
      <c r="J169" s="57">
        <v>-0.41666666666666663</v>
      </c>
      <c r="K169" s="36">
        <v>107</v>
      </c>
      <c r="L169" s="57">
        <v>0.94545454545454555</v>
      </c>
      <c r="M169" s="36">
        <v>127</v>
      </c>
      <c r="N169" s="57">
        <v>-9.9290780141844004E-2</v>
      </c>
      <c r="O169" s="36">
        <v>234</v>
      </c>
      <c r="P169" s="57">
        <v>0.19387755102040827</v>
      </c>
      <c r="Q169" s="66">
        <v>2152</v>
      </c>
      <c r="R169" s="57">
        <v>9.9642309657639316E-2</v>
      </c>
      <c r="S169" s="66">
        <v>2342</v>
      </c>
      <c r="T169" s="57">
        <v>-6.3574570171931244E-2</v>
      </c>
      <c r="U169" s="66">
        <v>4494</v>
      </c>
      <c r="V169" s="57">
        <v>8.0753701211304652E-3</v>
      </c>
      <c r="W169" s="36">
        <v>2292</v>
      </c>
      <c r="X169" s="57">
        <v>0.12850812407680956</v>
      </c>
      <c r="Y169" s="36">
        <v>2473</v>
      </c>
      <c r="Z169" s="57">
        <v>-6.9951109439639003E-2</v>
      </c>
      <c r="AA169" s="36">
        <v>4765</v>
      </c>
      <c r="AB169" s="57">
        <v>1.5991471215351716E-2</v>
      </c>
    </row>
    <row r="170" spans="2:28" ht="15" hidden="1" customHeight="1" outlineLevel="1">
      <c r="B170" s="63" t="s">
        <v>84</v>
      </c>
      <c r="C170" s="36">
        <v>30</v>
      </c>
      <c r="D170" s="57">
        <v>1.3076923076923075</v>
      </c>
      <c r="E170" s="66">
        <v>8</v>
      </c>
      <c r="F170" s="57">
        <v>0</v>
      </c>
      <c r="G170" s="66">
        <v>0</v>
      </c>
      <c r="H170" s="57" t="s">
        <v>143</v>
      </c>
      <c r="I170" s="66">
        <v>8</v>
      </c>
      <c r="J170" s="57">
        <v>0</v>
      </c>
      <c r="K170" s="36">
        <v>135</v>
      </c>
      <c r="L170" s="57">
        <v>0.5</v>
      </c>
      <c r="M170" s="36">
        <v>35</v>
      </c>
      <c r="N170" s="57">
        <v>-0.10256410256410253</v>
      </c>
      <c r="O170" s="36">
        <v>170</v>
      </c>
      <c r="P170" s="57">
        <v>0.31782945736434098</v>
      </c>
      <c r="Q170" s="66">
        <v>1683</v>
      </c>
      <c r="R170" s="57">
        <v>2.0618556701030855E-2</v>
      </c>
      <c r="S170" s="66">
        <v>1483</v>
      </c>
      <c r="T170" s="57">
        <v>-6.0202788339670521E-2</v>
      </c>
      <c r="U170" s="66">
        <v>3166</v>
      </c>
      <c r="V170" s="57">
        <v>-1.8903005887821456E-2</v>
      </c>
      <c r="W170" s="36">
        <v>1856</v>
      </c>
      <c r="X170" s="57">
        <v>5.4545454545454453E-2</v>
      </c>
      <c r="Y170" s="36">
        <v>1518</v>
      </c>
      <c r="Z170" s="57">
        <v>-6.1224489795918324E-2</v>
      </c>
      <c r="AA170" s="36">
        <v>3374</v>
      </c>
      <c r="AB170" s="57">
        <v>-8.8836245188039786E-4</v>
      </c>
    </row>
    <row r="171" spans="2:28" ht="15" hidden="1" customHeight="1" outlineLevel="1">
      <c r="B171" s="63" t="s">
        <v>83</v>
      </c>
      <c r="C171" s="36">
        <v>21</v>
      </c>
      <c r="D171" s="57">
        <v>1.3333333333333335</v>
      </c>
      <c r="E171" s="66">
        <v>8</v>
      </c>
      <c r="F171" s="57">
        <v>-0.38461538461538458</v>
      </c>
      <c r="G171" s="66">
        <v>11</v>
      </c>
      <c r="H171" s="57">
        <v>1.75</v>
      </c>
      <c r="I171" s="66">
        <v>19</v>
      </c>
      <c r="J171" s="57">
        <v>0.11764705882352944</v>
      </c>
      <c r="K171" s="36">
        <v>229</v>
      </c>
      <c r="L171" s="57">
        <v>0.26519337016574585</v>
      </c>
      <c r="M171" s="36">
        <v>50</v>
      </c>
      <c r="N171" s="57">
        <v>0.19047619047619047</v>
      </c>
      <c r="O171" s="36">
        <v>279</v>
      </c>
      <c r="P171" s="57">
        <v>0.25112107623318392</v>
      </c>
      <c r="Q171" s="66">
        <v>2094</v>
      </c>
      <c r="R171" s="57">
        <v>-8.6387434554973774E-2</v>
      </c>
      <c r="S171" s="66">
        <v>1343</v>
      </c>
      <c r="T171" s="57">
        <v>-0.2010707911957168</v>
      </c>
      <c r="U171" s="66">
        <v>3437</v>
      </c>
      <c r="V171" s="57">
        <v>-0.13491064686634779</v>
      </c>
      <c r="W171" s="36">
        <v>2352</v>
      </c>
      <c r="X171" s="57">
        <v>-5.7314629258517047E-2</v>
      </c>
      <c r="Y171" s="36">
        <v>1404</v>
      </c>
      <c r="Z171" s="57">
        <v>-0.18702953097857555</v>
      </c>
      <c r="AA171" s="36">
        <v>3756</v>
      </c>
      <c r="AB171" s="57">
        <v>-0.11037423022264325</v>
      </c>
    </row>
    <row r="172" spans="2:28" ht="15" hidden="1" customHeight="1" outlineLevel="1">
      <c r="B172" s="63" t="s">
        <v>82</v>
      </c>
      <c r="C172" s="36">
        <v>24</v>
      </c>
      <c r="D172" s="57">
        <v>0.14285714285714279</v>
      </c>
      <c r="E172" s="66">
        <v>17</v>
      </c>
      <c r="F172" s="57">
        <v>0.1333333333333333</v>
      </c>
      <c r="G172" s="66">
        <v>0</v>
      </c>
      <c r="H172" s="57" t="s">
        <v>143</v>
      </c>
      <c r="I172" s="66">
        <v>17</v>
      </c>
      <c r="J172" s="57">
        <v>0.1333333333333333</v>
      </c>
      <c r="K172" s="36">
        <v>145</v>
      </c>
      <c r="L172" s="57">
        <v>-0.32242990654205606</v>
      </c>
      <c r="M172" s="36">
        <v>79</v>
      </c>
      <c r="N172" s="57">
        <v>-0.13186813186813184</v>
      </c>
      <c r="O172" s="36">
        <v>224</v>
      </c>
      <c r="P172" s="57">
        <v>-0.26557377049180331</v>
      </c>
      <c r="Q172" s="66">
        <v>1798</v>
      </c>
      <c r="R172" s="57">
        <v>-9.6482412060301503E-2</v>
      </c>
      <c r="S172" s="66">
        <v>1705</v>
      </c>
      <c r="T172" s="57">
        <v>-0.14792603698150919</v>
      </c>
      <c r="U172" s="66">
        <v>3503</v>
      </c>
      <c r="V172" s="57">
        <v>-0.12227511901778998</v>
      </c>
      <c r="W172" s="36">
        <v>1984</v>
      </c>
      <c r="X172" s="57">
        <v>-0.11428571428571432</v>
      </c>
      <c r="Y172" s="36">
        <v>1784</v>
      </c>
      <c r="Z172" s="57">
        <v>-0.14722753346080308</v>
      </c>
      <c r="AA172" s="36">
        <v>3768</v>
      </c>
      <c r="AB172" s="57">
        <v>-0.13019390581717449</v>
      </c>
    </row>
    <row r="173" spans="2:28" ht="15" hidden="1" customHeight="1" outlineLevel="1">
      <c r="B173" s="63" t="s">
        <v>81</v>
      </c>
      <c r="C173" s="36">
        <v>35</v>
      </c>
      <c r="D173" s="57">
        <v>1.0588235294117645</v>
      </c>
      <c r="E173" s="66">
        <v>19</v>
      </c>
      <c r="F173" s="57">
        <v>0.58333333333333326</v>
      </c>
      <c r="G173" s="66">
        <v>0</v>
      </c>
      <c r="H173" s="57">
        <v>-1</v>
      </c>
      <c r="I173" s="66">
        <v>19</v>
      </c>
      <c r="J173" s="57">
        <v>0.1875</v>
      </c>
      <c r="K173" s="36">
        <v>358</v>
      </c>
      <c r="L173" s="57">
        <v>0.14743589743589736</v>
      </c>
      <c r="M173" s="36">
        <v>92</v>
      </c>
      <c r="N173" s="57">
        <v>0.73584905660377364</v>
      </c>
      <c r="O173" s="36">
        <v>450</v>
      </c>
      <c r="P173" s="57">
        <v>0.23287671232876717</v>
      </c>
      <c r="Q173" s="66">
        <v>1636</v>
      </c>
      <c r="R173" s="57">
        <v>0.26137239784117194</v>
      </c>
      <c r="S173" s="66">
        <v>1396</v>
      </c>
      <c r="T173" s="57">
        <v>-7.9762689518787067E-2</v>
      </c>
      <c r="U173" s="66">
        <v>3032</v>
      </c>
      <c r="V173" s="57">
        <v>7.7469793887704252E-2</v>
      </c>
      <c r="W173" s="36">
        <v>2048</v>
      </c>
      <c r="X173" s="57">
        <v>0.2503052503052503</v>
      </c>
      <c r="Y173" s="36">
        <v>1488</v>
      </c>
      <c r="Z173" s="57">
        <v>-5.4637865311308764E-2</v>
      </c>
      <c r="AA173" s="36">
        <v>3536</v>
      </c>
      <c r="AB173" s="57">
        <v>0.10087173100871727</v>
      </c>
    </row>
    <row r="174" spans="2:28" ht="15" hidden="1" customHeight="1" outlineLevel="1">
      <c r="B174" s="63" t="s">
        <v>80</v>
      </c>
      <c r="C174" s="36">
        <v>39</v>
      </c>
      <c r="D174" s="57">
        <v>0.21875</v>
      </c>
      <c r="E174" s="66">
        <v>41</v>
      </c>
      <c r="F174" s="57">
        <v>1.4117647058823528</v>
      </c>
      <c r="G174" s="66">
        <v>2</v>
      </c>
      <c r="H174" s="57">
        <v>-0.66666666666666674</v>
      </c>
      <c r="I174" s="66">
        <v>43</v>
      </c>
      <c r="J174" s="57">
        <v>0.86956521739130443</v>
      </c>
      <c r="K174" s="36">
        <v>316</v>
      </c>
      <c r="L174" s="57">
        <v>0.17472118959107807</v>
      </c>
      <c r="M174" s="36">
        <v>60</v>
      </c>
      <c r="N174" s="57">
        <v>9.0909090909090828E-2</v>
      </c>
      <c r="O174" s="36">
        <v>376</v>
      </c>
      <c r="P174" s="57">
        <v>0.16049382716049387</v>
      </c>
      <c r="Q174" s="66">
        <v>1544</v>
      </c>
      <c r="R174" s="57">
        <v>0.14116777531411673</v>
      </c>
      <c r="S174" s="66">
        <v>1547</v>
      </c>
      <c r="T174" s="57">
        <v>-1.3392857142857095E-2</v>
      </c>
      <c r="U174" s="66">
        <v>3091</v>
      </c>
      <c r="V174" s="57">
        <v>5.8199246833276375E-2</v>
      </c>
      <c r="W174" s="36">
        <v>1940</v>
      </c>
      <c r="X174" s="57">
        <v>0.16098144823459015</v>
      </c>
      <c r="Y174" s="36">
        <v>1609</v>
      </c>
      <c r="Z174" s="57">
        <v>-1.2277470841006721E-2</v>
      </c>
      <c r="AA174" s="36">
        <v>3549</v>
      </c>
      <c r="AB174" s="57">
        <v>7.5454545454545441E-2</v>
      </c>
    </row>
    <row r="175" spans="2:28" ht="15" hidden="1" customHeight="1" outlineLevel="1">
      <c r="B175" s="63" t="s">
        <v>79</v>
      </c>
      <c r="C175" s="36">
        <v>36</v>
      </c>
      <c r="D175" s="57">
        <v>0.24137931034482762</v>
      </c>
      <c r="E175" s="66">
        <v>19</v>
      </c>
      <c r="F175" s="57">
        <v>0.1875</v>
      </c>
      <c r="G175" s="66">
        <v>4</v>
      </c>
      <c r="H175" s="57">
        <v>-0.33333333333333337</v>
      </c>
      <c r="I175" s="66">
        <v>23</v>
      </c>
      <c r="J175" s="57">
        <v>4.5454545454545414E-2</v>
      </c>
      <c r="K175" s="36">
        <v>271</v>
      </c>
      <c r="L175" s="57">
        <v>7.1146245059288571E-2</v>
      </c>
      <c r="M175" s="36">
        <v>62</v>
      </c>
      <c r="N175" s="57">
        <v>-0.49180327868852458</v>
      </c>
      <c r="O175" s="36">
        <v>333</v>
      </c>
      <c r="P175" s="57">
        <v>-0.11199999999999999</v>
      </c>
      <c r="Q175" s="66">
        <v>1584</v>
      </c>
      <c r="R175" s="57">
        <v>0.13142857142857145</v>
      </c>
      <c r="S175" s="66">
        <v>1387</v>
      </c>
      <c r="T175" s="57">
        <v>-0.21638418079096045</v>
      </c>
      <c r="U175" s="66">
        <v>2971</v>
      </c>
      <c r="V175" s="57">
        <v>-6.2776025236593092E-2</v>
      </c>
      <c r="W175" s="36">
        <v>1910</v>
      </c>
      <c r="X175" s="57">
        <v>0.1248527679623086</v>
      </c>
      <c r="Y175" s="36">
        <v>1453</v>
      </c>
      <c r="Z175" s="57">
        <v>-0.23445732349841941</v>
      </c>
      <c r="AA175" s="36">
        <v>3363</v>
      </c>
      <c r="AB175" s="57">
        <v>-6.4794215795328181E-2</v>
      </c>
    </row>
    <row r="176" spans="2:28" collapsed="1">
      <c r="B176" s="173">
        <v>1999</v>
      </c>
      <c r="C176" s="66">
        <v>425</v>
      </c>
      <c r="D176" s="67">
        <v>0.49122807017543857</v>
      </c>
      <c r="E176" s="66">
        <v>159</v>
      </c>
      <c r="F176" s="67">
        <v>-5.9171597633136064E-2</v>
      </c>
      <c r="G176" s="66">
        <v>68</v>
      </c>
      <c r="H176" s="67">
        <v>0</v>
      </c>
      <c r="I176" s="66">
        <v>227</v>
      </c>
      <c r="J176" s="67">
        <v>-4.2194092827004259E-2</v>
      </c>
      <c r="K176" s="66">
        <v>2548</v>
      </c>
      <c r="L176" s="67">
        <v>6.5217391304347894E-2</v>
      </c>
      <c r="M176" s="66">
        <v>1092</v>
      </c>
      <c r="N176" s="67">
        <v>9.6385542168674787E-2</v>
      </c>
      <c r="O176" s="66">
        <v>3640</v>
      </c>
      <c r="P176" s="67">
        <v>7.4380165289256173E-2</v>
      </c>
      <c r="Q176" s="66">
        <v>21898</v>
      </c>
      <c r="R176" s="67">
        <v>4.2513687217329288E-2</v>
      </c>
      <c r="S176" s="66">
        <v>18405</v>
      </c>
      <c r="T176" s="67">
        <v>-0.17292050510043588</v>
      </c>
      <c r="U176" s="66">
        <v>40303</v>
      </c>
      <c r="V176" s="67">
        <v>-6.8311063849461395E-2</v>
      </c>
      <c r="W176" s="66">
        <v>25030</v>
      </c>
      <c r="X176" s="67">
        <v>4.9431889648232863E-2</v>
      </c>
      <c r="Y176" s="66">
        <v>19565</v>
      </c>
      <c r="Z176" s="67">
        <v>-0.16091263884719309</v>
      </c>
      <c r="AA176" s="66">
        <v>44595</v>
      </c>
      <c r="AB176" s="67">
        <v>-5.4549694708276752E-2</v>
      </c>
    </row>
    <row r="177" spans="2:28" ht="15" hidden="1" customHeight="1" outlineLevel="1">
      <c r="B177" s="63" t="s">
        <v>90</v>
      </c>
      <c r="C177" s="36">
        <v>44</v>
      </c>
      <c r="D177" s="57">
        <v>0.51724137931034475</v>
      </c>
      <c r="E177" s="66">
        <v>45</v>
      </c>
      <c r="F177" s="57">
        <v>2.2142857142857144</v>
      </c>
      <c r="G177" s="66">
        <v>4</v>
      </c>
      <c r="H177" s="57" t="s">
        <v>143</v>
      </c>
      <c r="I177" s="66">
        <v>49</v>
      </c>
      <c r="J177" s="57">
        <v>2.5</v>
      </c>
      <c r="K177" s="36">
        <v>208</v>
      </c>
      <c r="L177" s="57">
        <v>-8.3700440528634346E-2</v>
      </c>
      <c r="M177" s="36">
        <v>70</v>
      </c>
      <c r="N177" s="57">
        <v>-0.125</v>
      </c>
      <c r="O177" s="36">
        <v>278</v>
      </c>
      <c r="P177" s="57">
        <v>-9.446254071661242E-2</v>
      </c>
      <c r="Q177" s="66">
        <v>1079</v>
      </c>
      <c r="R177" s="57">
        <v>4.4530493707647612E-2</v>
      </c>
      <c r="S177" s="66">
        <v>1372</v>
      </c>
      <c r="T177" s="57">
        <v>-1.5781922525107572E-2</v>
      </c>
      <c r="U177" s="66">
        <v>2451</v>
      </c>
      <c r="V177" s="57">
        <v>9.8887515451173691E-3</v>
      </c>
      <c r="W177" s="36">
        <v>1376</v>
      </c>
      <c r="X177" s="57">
        <v>5.6024558710667582E-2</v>
      </c>
      <c r="Y177" s="36">
        <v>1446</v>
      </c>
      <c r="Z177" s="57">
        <v>-1.8995929443690662E-2</v>
      </c>
      <c r="AA177" s="36">
        <v>2822</v>
      </c>
      <c r="AB177" s="57">
        <v>1.6204537270435804E-2</v>
      </c>
    </row>
    <row r="178" spans="2:28" ht="15" hidden="1" customHeight="1" outlineLevel="1">
      <c r="B178" s="63" t="s">
        <v>89</v>
      </c>
      <c r="C178" s="36">
        <v>33</v>
      </c>
      <c r="D178" s="57">
        <v>1.0625</v>
      </c>
      <c r="E178" s="66">
        <v>18</v>
      </c>
      <c r="F178" s="57">
        <v>-0.33333333333333337</v>
      </c>
      <c r="G178" s="66">
        <v>10</v>
      </c>
      <c r="H178" s="57" t="s">
        <v>143</v>
      </c>
      <c r="I178" s="66">
        <v>28</v>
      </c>
      <c r="J178" s="57">
        <v>3.7037037037036979E-2</v>
      </c>
      <c r="K178" s="36">
        <v>403</v>
      </c>
      <c r="L178" s="57">
        <v>-9.8434004474272974E-2</v>
      </c>
      <c r="M178" s="36">
        <v>130</v>
      </c>
      <c r="N178" s="57">
        <v>0.32653061224489788</v>
      </c>
      <c r="O178" s="36">
        <v>533</v>
      </c>
      <c r="P178" s="57">
        <v>-2.2018348623853212E-2</v>
      </c>
      <c r="Q178" s="66">
        <v>1908</v>
      </c>
      <c r="R178" s="57">
        <v>0.22700964630225084</v>
      </c>
      <c r="S178" s="66">
        <v>1965</v>
      </c>
      <c r="T178" s="57">
        <v>9.8378982671883719E-2</v>
      </c>
      <c r="U178" s="66">
        <v>3873</v>
      </c>
      <c r="V178" s="57">
        <v>0.15819377990430628</v>
      </c>
      <c r="W178" s="36">
        <v>2362</v>
      </c>
      <c r="X178" s="57">
        <v>0.15501222493887523</v>
      </c>
      <c r="Y178" s="36">
        <v>2105</v>
      </c>
      <c r="Z178" s="57">
        <v>0.11552729199788025</v>
      </c>
      <c r="AA178" s="36">
        <v>4467</v>
      </c>
      <c r="AB178" s="57">
        <v>0.13606307222787395</v>
      </c>
    </row>
    <row r="179" spans="2:28" ht="15" hidden="1" customHeight="1" outlineLevel="1">
      <c r="B179" s="63" t="s">
        <v>88</v>
      </c>
      <c r="C179" s="36">
        <v>24</v>
      </c>
      <c r="D179" s="57">
        <v>0.84615384615384626</v>
      </c>
      <c r="E179" s="66">
        <v>8</v>
      </c>
      <c r="F179" s="57">
        <v>-0.4285714285714286</v>
      </c>
      <c r="G179" s="66">
        <v>9</v>
      </c>
      <c r="H179" s="57">
        <v>1.25</v>
      </c>
      <c r="I179" s="66">
        <v>17</v>
      </c>
      <c r="J179" s="57">
        <v>-5.555555555555558E-2</v>
      </c>
      <c r="K179" s="36">
        <v>130</v>
      </c>
      <c r="L179" s="57">
        <v>-0.48</v>
      </c>
      <c r="M179" s="36">
        <v>89</v>
      </c>
      <c r="N179" s="57">
        <v>-0.160377358490566</v>
      </c>
      <c r="O179" s="36">
        <v>219</v>
      </c>
      <c r="P179" s="57">
        <v>-0.3848314606741573</v>
      </c>
      <c r="Q179" s="66">
        <v>2768</v>
      </c>
      <c r="R179" s="57">
        <v>6.1756808592251522E-2</v>
      </c>
      <c r="S179" s="66">
        <v>2647</v>
      </c>
      <c r="T179" s="57">
        <v>0.41098081023454158</v>
      </c>
      <c r="U179" s="66">
        <v>5415</v>
      </c>
      <c r="V179" s="57">
        <v>0.20789649788088327</v>
      </c>
      <c r="W179" s="36">
        <v>2930</v>
      </c>
      <c r="X179" s="57">
        <v>1.5950069348127593E-2</v>
      </c>
      <c r="Y179" s="36">
        <v>2745</v>
      </c>
      <c r="Z179" s="57">
        <v>0.3821752265861027</v>
      </c>
      <c r="AA179" s="36">
        <v>5675</v>
      </c>
      <c r="AB179" s="57">
        <v>0.16529774127310071</v>
      </c>
    </row>
    <row r="180" spans="2:28" ht="15" hidden="1" customHeight="1" outlineLevel="1">
      <c r="B180" s="63" t="s">
        <v>87</v>
      </c>
      <c r="C180" s="36">
        <v>39</v>
      </c>
      <c r="D180" s="57">
        <v>4.5714285714285712</v>
      </c>
      <c r="E180" s="66">
        <v>6</v>
      </c>
      <c r="F180" s="57">
        <v>0.5</v>
      </c>
      <c r="G180" s="66">
        <v>4</v>
      </c>
      <c r="H180" s="57">
        <v>-0.55555555555555558</v>
      </c>
      <c r="I180" s="66">
        <v>10</v>
      </c>
      <c r="J180" s="57">
        <v>-0.23076923076923073</v>
      </c>
      <c r="K180" s="36">
        <v>134</v>
      </c>
      <c r="L180" s="57">
        <v>-0.27173913043478259</v>
      </c>
      <c r="M180" s="36">
        <v>66</v>
      </c>
      <c r="N180" s="57">
        <v>0.24528301886792447</v>
      </c>
      <c r="O180" s="36">
        <v>200</v>
      </c>
      <c r="P180" s="57">
        <v>-0.15611814345991559</v>
      </c>
      <c r="Q180" s="66">
        <v>1584</v>
      </c>
      <c r="R180" s="57">
        <v>1.799485861182526E-2</v>
      </c>
      <c r="S180" s="66">
        <v>1844</v>
      </c>
      <c r="T180" s="57">
        <v>0.31714285714285717</v>
      </c>
      <c r="U180" s="66">
        <v>3428</v>
      </c>
      <c r="V180" s="57">
        <v>0.15967523680649531</v>
      </c>
      <c r="W180" s="36">
        <v>1763</v>
      </c>
      <c r="X180" s="57">
        <v>6.8532267275842607E-3</v>
      </c>
      <c r="Y180" s="36">
        <v>1914</v>
      </c>
      <c r="Z180" s="57">
        <v>0.30916552667578667</v>
      </c>
      <c r="AA180" s="36">
        <v>3677</v>
      </c>
      <c r="AB180" s="57">
        <v>0.14441332088390912</v>
      </c>
    </row>
    <row r="181" spans="2:28" ht="15" hidden="1" customHeight="1" outlineLevel="1">
      <c r="B181" s="63" t="s">
        <v>86</v>
      </c>
      <c r="C181" s="36">
        <v>12</v>
      </c>
      <c r="D181" s="57">
        <v>3</v>
      </c>
      <c r="E181" s="66">
        <v>4</v>
      </c>
      <c r="F181" s="57">
        <v>3</v>
      </c>
      <c r="G181" s="66">
        <v>4</v>
      </c>
      <c r="H181" s="57" t="s">
        <v>143</v>
      </c>
      <c r="I181" s="66">
        <v>8</v>
      </c>
      <c r="J181" s="57">
        <v>7</v>
      </c>
      <c r="K181" s="36">
        <v>143</v>
      </c>
      <c r="L181" s="57">
        <v>0.72289156626506035</v>
      </c>
      <c r="M181" s="36">
        <v>98</v>
      </c>
      <c r="N181" s="57">
        <v>2.6296296296296298</v>
      </c>
      <c r="O181" s="36">
        <v>241</v>
      </c>
      <c r="P181" s="57">
        <v>1.1909090909090909</v>
      </c>
      <c r="Q181" s="66">
        <v>1728</v>
      </c>
      <c r="R181" s="57">
        <v>-5.625341343528123E-2</v>
      </c>
      <c r="S181" s="66">
        <v>1809</v>
      </c>
      <c r="T181" s="57">
        <v>6.8517424689899631E-2</v>
      </c>
      <c r="U181" s="66">
        <v>3537</v>
      </c>
      <c r="V181" s="57">
        <v>3.6889897843359609E-3</v>
      </c>
      <c r="W181" s="36">
        <v>1887</v>
      </c>
      <c r="X181" s="57">
        <v>-1.6162669447341016E-2</v>
      </c>
      <c r="Y181" s="36">
        <v>1911</v>
      </c>
      <c r="Z181" s="57">
        <v>0.11104651162790691</v>
      </c>
      <c r="AA181" s="36">
        <v>3798</v>
      </c>
      <c r="AB181" s="57">
        <v>4.3980208905992413E-2</v>
      </c>
    </row>
    <row r="182" spans="2:28" ht="15" hidden="1" customHeight="1" outlineLevel="1">
      <c r="B182" s="63" t="s">
        <v>85</v>
      </c>
      <c r="C182" s="36">
        <v>12</v>
      </c>
      <c r="D182" s="57">
        <v>1</v>
      </c>
      <c r="E182" s="66">
        <v>7</v>
      </c>
      <c r="F182" s="57">
        <v>0.75</v>
      </c>
      <c r="G182" s="66">
        <v>17</v>
      </c>
      <c r="H182" s="57">
        <v>6.25E-2</v>
      </c>
      <c r="I182" s="66">
        <v>24</v>
      </c>
      <c r="J182" s="57">
        <v>0.19999999999999996</v>
      </c>
      <c r="K182" s="36">
        <v>55</v>
      </c>
      <c r="L182" s="57">
        <v>-0.2567567567567568</v>
      </c>
      <c r="M182" s="36">
        <v>141</v>
      </c>
      <c r="N182" s="57">
        <v>0.15573770491803285</v>
      </c>
      <c r="O182" s="36">
        <v>196</v>
      </c>
      <c r="P182" s="57">
        <v>0</v>
      </c>
      <c r="Q182" s="66">
        <v>1957</v>
      </c>
      <c r="R182" s="57">
        <v>0.14578454332552693</v>
      </c>
      <c r="S182" s="66">
        <v>2501</v>
      </c>
      <c r="T182" s="57">
        <v>0.31148400629260609</v>
      </c>
      <c r="U182" s="66">
        <v>4458</v>
      </c>
      <c r="V182" s="57">
        <v>0.23319502074688803</v>
      </c>
      <c r="W182" s="36">
        <v>2031</v>
      </c>
      <c r="X182" s="57">
        <v>0.13337053571428581</v>
      </c>
      <c r="Y182" s="36">
        <v>2659</v>
      </c>
      <c r="Z182" s="57">
        <v>0.30024449877750614</v>
      </c>
      <c r="AA182" s="36">
        <v>4690</v>
      </c>
      <c r="AB182" s="57">
        <v>0.22230909564764145</v>
      </c>
    </row>
    <row r="183" spans="2:28" ht="15" hidden="1" customHeight="1" outlineLevel="1">
      <c r="B183" s="63" t="s">
        <v>84</v>
      </c>
      <c r="C183" s="36">
        <v>13</v>
      </c>
      <c r="D183" s="57">
        <v>0</v>
      </c>
      <c r="E183" s="66">
        <v>8</v>
      </c>
      <c r="F183" s="57">
        <v>1</v>
      </c>
      <c r="G183" s="66">
        <v>0</v>
      </c>
      <c r="H183" s="57" t="s">
        <v>143</v>
      </c>
      <c r="I183" s="66">
        <v>8</v>
      </c>
      <c r="J183" s="57">
        <v>1</v>
      </c>
      <c r="K183" s="36">
        <v>90</v>
      </c>
      <c r="L183" s="57">
        <v>-0.51351351351351349</v>
      </c>
      <c r="M183" s="36">
        <v>39</v>
      </c>
      <c r="N183" s="57">
        <v>-0.49350649350649356</v>
      </c>
      <c r="O183" s="36">
        <v>129</v>
      </c>
      <c r="P183" s="57">
        <v>-0.50763358778625955</v>
      </c>
      <c r="Q183" s="66">
        <v>1649</v>
      </c>
      <c r="R183" s="57">
        <v>0.24265259984928411</v>
      </c>
      <c r="S183" s="66">
        <v>1578</v>
      </c>
      <c r="T183" s="57">
        <v>0.44109589041095898</v>
      </c>
      <c r="U183" s="66">
        <v>3227</v>
      </c>
      <c r="V183" s="57">
        <v>0.33236994219653182</v>
      </c>
      <c r="W183" s="36">
        <v>1760</v>
      </c>
      <c r="X183" s="57">
        <v>0.15107913669064743</v>
      </c>
      <c r="Y183" s="36">
        <v>1617</v>
      </c>
      <c r="Z183" s="57">
        <v>0.37969283276450505</v>
      </c>
      <c r="AA183" s="36">
        <v>3377</v>
      </c>
      <c r="AB183" s="57">
        <v>0.25027767493520914</v>
      </c>
    </row>
    <row r="184" spans="2:28" ht="15" hidden="1" customHeight="1" outlineLevel="1">
      <c r="B184" s="63" t="s">
        <v>83</v>
      </c>
      <c r="C184" s="36">
        <v>9</v>
      </c>
      <c r="D184" s="57">
        <v>-0.47058823529411764</v>
      </c>
      <c r="E184" s="66">
        <v>13</v>
      </c>
      <c r="F184" s="57">
        <v>0.85714285714285721</v>
      </c>
      <c r="G184" s="66">
        <v>4</v>
      </c>
      <c r="H184" s="57" t="s">
        <v>143</v>
      </c>
      <c r="I184" s="66">
        <v>17</v>
      </c>
      <c r="J184" s="57">
        <v>1.4285714285714284</v>
      </c>
      <c r="K184" s="36">
        <v>181</v>
      </c>
      <c r="L184" s="57">
        <v>-0.23949579831932777</v>
      </c>
      <c r="M184" s="36">
        <v>42</v>
      </c>
      <c r="N184" s="57">
        <v>-0.69117647058823528</v>
      </c>
      <c r="O184" s="36">
        <v>223</v>
      </c>
      <c r="P184" s="57">
        <v>-0.40374331550802134</v>
      </c>
      <c r="Q184" s="66">
        <v>2292</v>
      </c>
      <c r="R184" s="57">
        <v>0.83653846153846145</v>
      </c>
      <c r="S184" s="66">
        <v>1681</v>
      </c>
      <c r="T184" s="57">
        <v>0.22432629278951199</v>
      </c>
      <c r="U184" s="66">
        <v>3973</v>
      </c>
      <c r="V184" s="57">
        <v>0.51583365127813807</v>
      </c>
      <c r="W184" s="36">
        <v>2495</v>
      </c>
      <c r="X184" s="57">
        <v>0.65231788079470188</v>
      </c>
      <c r="Y184" s="36">
        <v>1727</v>
      </c>
      <c r="Z184" s="57">
        <v>0.14446653412856203</v>
      </c>
      <c r="AA184" s="36">
        <v>4222</v>
      </c>
      <c r="AB184" s="57">
        <v>0.39847631666114602</v>
      </c>
    </row>
    <row r="185" spans="2:28" ht="15" hidden="1" customHeight="1" outlineLevel="1">
      <c r="B185" s="63" t="s">
        <v>82</v>
      </c>
      <c r="C185" s="36">
        <v>21</v>
      </c>
      <c r="D185" s="57">
        <v>1.1000000000000001</v>
      </c>
      <c r="E185" s="66">
        <v>15</v>
      </c>
      <c r="F185" s="57">
        <v>0.66666666666666674</v>
      </c>
      <c r="G185" s="66">
        <v>0</v>
      </c>
      <c r="H185" s="57" t="s">
        <v>143</v>
      </c>
      <c r="I185" s="66">
        <v>15</v>
      </c>
      <c r="J185" s="57">
        <v>0.66666666666666674</v>
      </c>
      <c r="K185" s="36">
        <v>214</v>
      </c>
      <c r="L185" s="57">
        <v>-6.956521739130439E-2</v>
      </c>
      <c r="M185" s="36">
        <v>91</v>
      </c>
      <c r="N185" s="57">
        <v>5.8139534883721034E-2</v>
      </c>
      <c r="O185" s="36">
        <v>305</v>
      </c>
      <c r="P185" s="57">
        <v>-3.4810126582278444E-2</v>
      </c>
      <c r="Q185" s="66">
        <v>1990</v>
      </c>
      <c r="R185" s="57">
        <v>0.57936507936507931</v>
      </c>
      <c r="S185" s="66">
        <v>2001</v>
      </c>
      <c r="T185" s="57">
        <v>0.26967005076142136</v>
      </c>
      <c r="U185" s="66">
        <v>3991</v>
      </c>
      <c r="V185" s="57">
        <v>0.40726375176304663</v>
      </c>
      <c r="W185" s="36">
        <v>2240</v>
      </c>
      <c r="X185" s="57">
        <v>0.48442677269715051</v>
      </c>
      <c r="Y185" s="36">
        <v>2092</v>
      </c>
      <c r="Z185" s="57">
        <v>0.2587244283995187</v>
      </c>
      <c r="AA185" s="36">
        <v>4332</v>
      </c>
      <c r="AB185" s="57">
        <v>0.36613055818353835</v>
      </c>
    </row>
    <row r="186" spans="2:28" ht="15" hidden="1" customHeight="1" outlineLevel="1">
      <c r="B186" s="63" t="s">
        <v>81</v>
      </c>
      <c r="C186" s="36">
        <v>17</v>
      </c>
      <c r="D186" s="57">
        <v>-5.555555555555558E-2</v>
      </c>
      <c r="E186" s="66">
        <v>12</v>
      </c>
      <c r="F186" s="57">
        <v>-0.4285714285714286</v>
      </c>
      <c r="G186" s="66">
        <v>4</v>
      </c>
      <c r="H186" s="57">
        <v>0</v>
      </c>
      <c r="I186" s="66">
        <v>16</v>
      </c>
      <c r="J186" s="57">
        <v>-0.36</v>
      </c>
      <c r="K186" s="36">
        <v>312</v>
      </c>
      <c r="L186" s="57">
        <v>0.1685393258426966</v>
      </c>
      <c r="M186" s="36">
        <v>53</v>
      </c>
      <c r="N186" s="57">
        <v>-0.35365853658536583</v>
      </c>
      <c r="O186" s="36">
        <v>365</v>
      </c>
      <c r="P186" s="57">
        <v>4.5845272206303633E-2</v>
      </c>
      <c r="Q186" s="66">
        <v>1297</v>
      </c>
      <c r="R186" s="57">
        <v>-0.27501397428731134</v>
      </c>
      <c r="S186" s="66">
        <v>1517</v>
      </c>
      <c r="T186" s="57">
        <v>-0.18176914778856523</v>
      </c>
      <c r="U186" s="66">
        <v>2814</v>
      </c>
      <c r="V186" s="57">
        <v>-0.22755970354103761</v>
      </c>
      <c r="W186" s="36">
        <v>1638</v>
      </c>
      <c r="X186" s="57">
        <v>-0.21813842482100243</v>
      </c>
      <c r="Y186" s="36">
        <v>1574</v>
      </c>
      <c r="Z186" s="57">
        <v>-0.18865979381443299</v>
      </c>
      <c r="AA186" s="36">
        <v>3212</v>
      </c>
      <c r="AB186" s="57">
        <v>-0.20396530359355636</v>
      </c>
    </row>
    <row r="187" spans="2:28" ht="15" hidden="1" customHeight="1" outlineLevel="1">
      <c r="B187" s="63" t="s">
        <v>80</v>
      </c>
      <c r="C187" s="36">
        <v>32</v>
      </c>
      <c r="D187" s="57">
        <v>1.4615384615384617</v>
      </c>
      <c r="E187" s="66">
        <v>17</v>
      </c>
      <c r="F187" s="57">
        <v>1.8333333333333335</v>
      </c>
      <c r="G187" s="66">
        <v>6</v>
      </c>
      <c r="H187" s="57">
        <v>0.5</v>
      </c>
      <c r="I187" s="66">
        <v>23</v>
      </c>
      <c r="J187" s="57">
        <v>1.2999999999999998</v>
      </c>
      <c r="K187" s="36">
        <v>269</v>
      </c>
      <c r="L187" s="57">
        <v>-0.13225806451612898</v>
      </c>
      <c r="M187" s="36">
        <v>55</v>
      </c>
      <c r="N187" s="57">
        <v>-0.3529411764705882</v>
      </c>
      <c r="O187" s="36">
        <v>324</v>
      </c>
      <c r="P187" s="57">
        <v>-0.17974683544303793</v>
      </c>
      <c r="Q187" s="66">
        <v>1353</v>
      </c>
      <c r="R187" s="57">
        <v>-0.10039893617021278</v>
      </c>
      <c r="S187" s="66">
        <v>1568</v>
      </c>
      <c r="T187" s="57">
        <v>1.8181818181818077E-2</v>
      </c>
      <c r="U187" s="66">
        <v>2921</v>
      </c>
      <c r="V187" s="57">
        <v>-4.0407358738501986E-2</v>
      </c>
      <c r="W187" s="36">
        <v>1671</v>
      </c>
      <c r="X187" s="57">
        <v>-8.8379705400981945E-2</v>
      </c>
      <c r="Y187" s="36">
        <v>1629</v>
      </c>
      <c r="Z187" s="57">
        <v>0</v>
      </c>
      <c r="AA187" s="36">
        <v>3300</v>
      </c>
      <c r="AB187" s="57">
        <v>-4.6793760831889131E-2</v>
      </c>
    </row>
    <row r="188" spans="2:28" ht="15" hidden="1" customHeight="1" outlineLevel="1">
      <c r="B188" s="63" t="s">
        <v>79</v>
      </c>
      <c r="C188" s="36">
        <v>29</v>
      </c>
      <c r="D188" s="57">
        <v>0.44999999999999996</v>
      </c>
      <c r="E188" s="66">
        <v>16</v>
      </c>
      <c r="F188" s="57">
        <v>1.6666666666666665</v>
      </c>
      <c r="G188" s="66">
        <v>6</v>
      </c>
      <c r="H188" s="57" t="s">
        <v>143</v>
      </c>
      <c r="I188" s="66">
        <v>22</v>
      </c>
      <c r="J188" s="57">
        <v>2.6666666666666665</v>
      </c>
      <c r="K188" s="36">
        <v>253</v>
      </c>
      <c r="L188" s="57">
        <v>-9.6428571428571419E-2</v>
      </c>
      <c r="M188" s="36">
        <v>122</v>
      </c>
      <c r="N188" s="57">
        <v>8.9285714285714191E-2</v>
      </c>
      <c r="O188" s="36">
        <v>375</v>
      </c>
      <c r="P188" s="57">
        <v>-4.3367346938775531E-2</v>
      </c>
      <c r="Q188" s="66">
        <v>1400</v>
      </c>
      <c r="R188" s="57">
        <v>-7.3461283917935161E-2</v>
      </c>
      <c r="S188" s="66">
        <v>1770</v>
      </c>
      <c r="T188" s="57">
        <v>-2.5866813428728652E-2</v>
      </c>
      <c r="U188" s="66">
        <v>3170</v>
      </c>
      <c r="V188" s="57">
        <v>-4.7475961538461564E-2</v>
      </c>
      <c r="W188" s="36">
        <v>1698</v>
      </c>
      <c r="X188" s="57">
        <v>-6.5492570170610942E-2</v>
      </c>
      <c r="Y188" s="36">
        <v>1898</v>
      </c>
      <c r="Z188" s="57">
        <v>-1.6070502851218249E-2</v>
      </c>
      <c r="AA188" s="36">
        <v>3596</v>
      </c>
      <c r="AB188" s="57">
        <v>-4.0042712226374788E-2</v>
      </c>
    </row>
    <row r="189" spans="2:28" collapsed="1">
      <c r="B189" s="173">
        <v>1998</v>
      </c>
      <c r="C189" s="66">
        <v>285</v>
      </c>
      <c r="D189" s="67">
        <v>0.72727272727272729</v>
      </c>
      <c r="E189" s="66">
        <v>169</v>
      </c>
      <c r="F189" s="67">
        <v>0.44444444444444442</v>
      </c>
      <c r="G189" s="66">
        <v>68</v>
      </c>
      <c r="H189" s="67">
        <v>0.83783783783783794</v>
      </c>
      <c r="I189" s="66">
        <v>237</v>
      </c>
      <c r="J189" s="67">
        <v>0.53896103896103886</v>
      </c>
      <c r="K189" s="66">
        <v>2392</v>
      </c>
      <c r="L189" s="67">
        <v>-0.13801801801801805</v>
      </c>
      <c r="M189" s="66">
        <v>996</v>
      </c>
      <c r="N189" s="67">
        <v>-6.390977443609025E-2</v>
      </c>
      <c r="O189" s="66">
        <v>3388</v>
      </c>
      <c r="P189" s="67">
        <v>-0.11747851002865328</v>
      </c>
      <c r="Q189" s="66">
        <v>21005</v>
      </c>
      <c r="R189" s="67">
        <v>0.10967298853610852</v>
      </c>
      <c r="S189" s="66">
        <v>22253</v>
      </c>
      <c r="T189" s="67">
        <v>0.15216941079010038</v>
      </c>
      <c r="U189" s="66">
        <v>43258</v>
      </c>
      <c r="V189" s="67">
        <v>0.13113510969327713</v>
      </c>
      <c r="W189" s="66">
        <v>23851</v>
      </c>
      <c r="X189" s="67">
        <v>8.4826707905030441E-2</v>
      </c>
      <c r="Y189" s="66">
        <v>23317</v>
      </c>
      <c r="Z189" s="67">
        <v>0.14215037962282628</v>
      </c>
      <c r="AA189" s="66">
        <v>47168</v>
      </c>
      <c r="AB189" s="67">
        <v>0.11242659371241248</v>
      </c>
    </row>
    <row r="190" spans="2:28" ht="15" hidden="1" customHeight="1" outlineLevel="1">
      <c r="B190" s="63" t="s">
        <v>90</v>
      </c>
      <c r="C190" s="36">
        <v>29</v>
      </c>
      <c r="D190" s="57">
        <v>0</v>
      </c>
      <c r="E190" s="66">
        <v>14</v>
      </c>
      <c r="F190" s="57">
        <v>-6.6666666666666652E-2</v>
      </c>
      <c r="G190" s="66">
        <v>0</v>
      </c>
      <c r="H190" s="57" t="s">
        <v>143</v>
      </c>
      <c r="I190" s="66">
        <v>14</v>
      </c>
      <c r="J190" s="57">
        <v>-6.6666666666666652E-2</v>
      </c>
      <c r="K190" s="36">
        <v>227</v>
      </c>
      <c r="L190" s="57">
        <v>-7.7235772357723609E-2</v>
      </c>
      <c r="M190" s="36">
        <v>80</v>
      </c>
      <c r="N190" s="57">
        <v>0</v>
      </c>
      <c r="O190" s="36">
        <v>307</v>
      </c>
      <c r="P190" s="57">
        <v>-5.8282208588957052E-2</v>
      </c>
      <c r="Q190" s="66">
        <v>1033</v>
      </c>
      <c r="R190" s="57">
        <v>-0.44101731601731597</v>
      </c>
      <c r="S190" s="66">
        <v>1394</v>
      </c>
      <c r="T190" s="57">
        <v>-0.11994949494949492</v>
      </c>
      <c r="U190" s="66">
        <v>2427</v>
      </c>
      <c r="V190" s="57">
        <v>-0.29283216783216781</v>
      </c>
      <c r="W190" s="36">
        <v>1303</v>
      </c>
      <c r="X190" s="57">
        <v>-0.3905519176800748</v>
      </c>
      <c r="Y190" s="36">
        <v>1474</v>
      </c>
      <c r="Z190" s="57">
        <v>-0.11418269230769229</v>
      </c>
      <c r="AA190" s="36">
        <v>2777</v>
      </c>
      <c r="AB190" s="57">
        <v>-0.26959495002630196</v>
      </c>
    </row>
    <row r="191" spans="2:28" ht="15" hidden="1" customHeight="1" outlineLevel="1">
      <c r="B191" s="63" t="s">
        <v>89</v>
      </c>
      <c r="C191" s="36">
        <v>16</v>
      </c>
      <c r="D191" s="57">
        <v>-0.30434782608695654</v>
      </c>
      <c r="E191" s="66">
        <v>27</v>
      </c>
      <c r="F191" s="57">
        <v>0.35000000000000009</v>
      </c>
      <c r="G191" s="66">
        <v>0</v>
      </c>
      <c r="H191" s="57">
        <v>-1</v>
      </c>
      <c r="I191" s="66">
        <v>27</v>
      </c>
      <c r="J191" s="57">
        <v>-0.15625</v>
      </c>
      <c r="K191" s="36">
        <v>447</v>
      </c>
      <c r="L191" s="57">
        <v>9.5588235294117752E-2</v>
      </c>
      <c r="M191" s="36">
        <v>98</v>
      </c>
      <c r="N191" s="57">
        <v>-0.85481481481481481</v>
      </c>
      <c r="O191" s="36">
        <v>545</v>
      </c>
      <c r="P191" s="57">
        <v>-0.49676823638042478</v>
      </c>
      <c r="Q191" s="66">
        <v>1555</v>
      </c>
      <c r="R191" s="57">
        <v>3.1851360318513544E-2</v>
      </c>
      <c r="S191" s="66">
        <v>1789</v>
      </c>
      <c r="T191" s="57">
        <v>6.172106824925816E-2</v>
      </c>
      <c r="U191" s="66">
        <v>3344</v>
      </c>
      <c r="V191" s="57">
        <v>4.7619047619047672E-2</v>
      </c>
      <c r="W191" s="36">
        <v>2045</v>
      </c>
      <c r="X191" s="57">
        <v>4.4433094994892786E-2</v>
      </c>
      <c r="Y191" s="36">
        <v>1887</v>
      </c>
      <c r="Z191" s="57">
        <v>-0.20446880269814505</v>
      </c>
      <c r="AA191" s="36">
        <v>3932</v>
      </c>
      <c r="AB191" s="57">
        <v>-9.1916859122401884E-2</v>
      </c>
    </row>
    <row r="192" spans="2:28" ht="15" hidden="1" customHeight="1" outlineLevel="1">
      <c r="B192" s="63" t="s">
        <v>88</v>
      </c>
      <c r="C192" s="36">
        <v>13</v>
      </c>
      <c r="D192" s="57">
        <v>-0.45833333333333337</v>
      </c>
      <c r="E192" s="66">
        <v>14</v>
      </c>
      <c r="F192" s="57">
        <v>-0.54838709677419351</v>
      </c>
      <c r="G192" s="66">
        <v>4</v>
      </c>
      <c r="H192" s="57">
        <v>-0.33333333333333337</v>
      </c>
      <c r="I192" s="66">
        <v>18</v>
      </c>
      <c r="J192" s="57">
        <v>-0.51351351351351349</v>
      </c>
      <c r="K192" s="36">
        <v>250</v>
      </c>
      <c r="L192" s="57">
        <v>0.14678899082568808</v>
      </c>
      <c r="M192" s="36">
        <v>106</v>
      </c>
      <c r="N192" s="57">
        <v>0.85964912280701755</v>
      </c>
      <c r="O192" s="36">
        <v>356</v>
      </c>
      <c r="P192" s="57">
        <v>0.29454545454545444</v>
      </c>
      <c r="Q192" s="66">
        <v>2607</v>
      </c>
      <c r="R192" s="57">
        <v>0.3080782739588559</v>
      </c>
      <c r="S192" s="66">
        <v>1876</v>
      </c>
      <c r="T192" s="57">
        <v>-8.4431429965836968E-2</v>
      </c>
      <c r="U192" s="66">
        <v>4483</v>
      </c>
      <c r="V192" s="57">
        <v>0.10910440376051467</v>
      </c>
      <c r="W192" s="36">
        <v>2884</v>
      </c>
      <c r="X192" s="57">
        <v>0.27272727272727271</v>
      </c>
      <c r="Y192" s="36">
        <v>1986</v>
      </c>
      <c r="Z192" s="57">
        <v>-5.9659090909090939E-2</v>
      </c>
      <c r="AA192" s="36">
        <v>4870</v>
      </c>
      <c r="AB192" s="57">
        <v>0.11238008222932838</v>
      </c>
    </row>
    <row r="193" spans="2:28" ht="15" hidden="1" customHeight="1" outlineLevel="1">
      <c r="B193" s="63" t="s">
        <v>87</v>
      </c>
      <c r="C193" s="36">
        <v>7</v>
      </c>
      <c r="D193" s="57">
        <v>-0.46153846153846156</v>
      </c>
      <c r="E193" s="66">
        <v>4</v>
      </c>
      <c r="F193" s="57">
        <v>-0.6</v>
      </c>
      <c r="G193" s="66">
        <v>9</v>
      </c>
      <c r="H193" s="57">
        <v>-0.4</v>
      </c>
      <c r="I193" s="66">
        <v>13</v>
      </c>
      <c r="J193" s="57">
        <v>-0.48</v>
      </c>
      <c r="K193" s="36">
        <v>184</v>
      </c>
      <c r="L193" s="57">
        <v>0.36296296296296293</v>
      </c>
      <c r="M193" s="36">
        <v>53</v>
      </c>
      <c r="N193" s="57">
        <v>-0.44210526315789478</v>
      </c>
      <c r="O193" s="36">
        <v>237</v>
      </c>
      <c r="P193" s="57">
        <v>3.0434782608695699E-2</v>
      </c>
      <c r="Q193" s="66">
        <v>1556</v>
      </c>
      <c r="R193" s="57">
        <v>3.0463576158940464E-2</v>
      </c>
      <c r="S193" s="66">
        <v>1400</v>
      </c>
      <c r="T193" s="57">
        <v>-0.100834938985228</v>
      </c>
      <c r="U193" s="66">
        <v>2956</v>
      </c>
      <c r="V193" s="57">
        <v>-3.6191718291490038E-2</v>
      </c>
      <c r="W193" s="36">
        <v>1751</v>
      </c>
      <c r="X193" s="57">
        <v>4.9760191846522694E-2</v>
      </c>
      <c r="Y193" s="36">
        <v>1462</v>
      </c>
      <c r="Z193" s="57">
        <v>-0.12297540491901615</v>
      </c>
      <c r="AA193" s="36">
        <v>3213</v>
      </c>
      <c r="AB193" s="57">
        <v>-3.6581709145427244E-2</v>
      </c>
    </row>
    <row r="194" spans="2:28" ht="15" hidden="1" customHeight="1" outlineLevel="1">
      <c r="B194" s="63" t="s">
        <v>86</v>
      </c>
      <c r="C194" s="36">
        <v>3</v>
      </c>
      <c r="D194" s="57">
        <v>-0.75</v>
      </c>
      <c r="E194" s="66">
        <v>1</v>
      </c>
      <c r="F194" s="57">
        <v>-0.83333333333333337</v>
      </c>
      <c r="G194" s="66">
        <v>0</v>
      </c>
      <c r="H194" s="57" t="s">
        <v>143</v>
      </c>
      <c r="I194" s="66">
        <v>1</v>
      </c>
      <c r="J194" s="57">
        <v>-0.83333333333333337</v>
      </c>
      <c r="K194" s="36">
        <v>83</v>
      </c>
      <c r="L194" s="57">
        <v>-0.23148148148148151</v>
      </c>
      <c r="M194" s="36">
        <v>27</v>
      </c>
      <c r="N194" s="57">
        <v>-0.22857142857142854</v>
      </c>
      <c r="O194" s="36">
        <v>110</v>
      </c>
      <c r="P194" s="57">
        <v>-0.23076923076923073</v>
      </c>
      <c r="Q194" s="66">
        <v>1831</v>
      </c>
      <c r="R194" s="57">
        <v>0.76908212560386469</v>
      </c>
      <c r="S194" s="66">
        <v>1693</v>
      </c>
      <c r="T194" s="57">
        <v>9.4376212023270956E-2</v>
      </c>
      <c r="U194" s="66">
        <v>3524</v>
      </c>
      <c r="V194" s="57">
        <v>0.36483346243222314</v>
      </c>
      <c r="W194" s="36">
        <v>1918</v>
      </c>
      <c r="X194" s="57">
        <v>0.65202411714039621</v>
      </c>
      <c r="Y194" s="36">
        <v>1720</v>
      </c>
      <c r="Z194" s="57">
        <v>8.7231352718078359E-2</v>
      </c>
      <c r="AA194" s="36">
        <v>3638</v>
      </c>
      <c r="AB194" s="57">
        <v>0.32628508931826472</v>
      </c>
    </row>
    <row r="195" spans="2:28" ht="15" hidden="1" customHeight="1" outlineLevel="1">
      <c r="B195" s="63" t="s">
        <v>85</v>
      </c>
      <c r="C195" s="36">
        <v>6</v>
      </c>
      <c r="D195" s="57">
        <v>0</v>
      </c>
      <c r="E195" s="66">
        <v>4</v>
      </c>
      <c r="F195" s="57">
        <v>-0.63636363636363635</v>
      </c>
      <c r="G195" s="66">
        <v>16</v>
      </c>
      <c r="H195" s="57" t="s">
        <v>143</v>
      </c>
      <c r="I195" s="66">
        <v>20</v>
      </c>
      <c r="J195" s="57">
        <v>0.81818181818181812</v>
      </c>
      <c r="K195" s="36">
        <v>74</v>
      </c>
      <c r="L195" s="57">
        <v>-0.5066666666666666</v>
      </c>
      <c r="M195" s="36">
        <v>122</v>
      </c>
      <c r="N195" s="57">
        <v>1.103448275862069</v>
      </c>
      <c r="O195" s="36">
        <v>196</v>
      </c>
      <c r="P195" s="57">
        <v>-5.7692307692307709E-2</v>
      </c>
      <c r="Q195" s="66">
        <v>1708</v>
      </c>
      <c r="R195" s="57">
        <v>0.2296616270698344</v>
      </c>
      <c r="S195" s="66">
        <v>1907</v>
      </c>
      <c r="T195" s="57">
        <v>0.10040392383150598</v>
      </c>
      <c r="U195" s="66">
        <v>3615</v>
      </c>
      <c r="V195" s="57">
        <v>0.15791159513132613</v>
      </c>
      <c r="W195" s="36">
        <v>1792</v>
      </c>
      <c r="X195" s="57">
        <v>0.15167095115681239</v>
      </c>
      <c r="Y195" s="36">
        <v>2045</v>
      </c>
      <c r="Z195" s="57">
        <v>0.14182021217197094</v>
      </c>
      <c r="AA195" s="36">
        <v>3837</v>
      </c>
      <c r="AB195" s="57">
        <v>0.14639976097998209</v>
      </c>
    </row>
    <row r="196" spans="2:28" ht="15" hidden="1" customHeight="1" outlineLevel="1">
      <c r="B196" s="63" t="s">
        <v>84</v>
      </c>
      <c r="C196" s="36">
        <v>13</v>
      </c>
      <c r="D196" s="57">
        <v>-0.1333333333333333</v>
      </c>
      <c r="E196" s="66">
        <v>4</v>
      </c>
      <c r="F196" s="57">
        <v>0.33333333333333326</v>
      </c>
      <c r="G196" s="66">
        <v>0</v>
      </c>
      <c r="H196" s="57">
        <v>-1</v>
      </c>
      <c r="I196" s="66">
        <v>4</v>
      </c>
      <c r="J196" s="57">
        <v>-0.5</v>
      </c>
      <c r="K196" s="36">
        <v>185</v>
      </c>
      <c r="L196" s="57">
        <v>0.34057971014492749</v>
      </c>
      <c r="M196" s="36">
        <v>77</v>
      </c>
      <c r="N196" s="57">
        <v>1.5666666666666669</v>
      </c>
      <c r="O196" s="36">
        <v>262</v>
      </c>
      <c r="P196" s="57">
        <v>0.55952380952380953</v>
      </c>
      <c r="Q196" s="66">
        <v>1327</v>
      </c>
      <c r="R196" s="57">
        <v>0.49774266365688491</v>
      </c>
      <c r="S196" s="66">
        <v>1095</v>
      </c>
      <c r="T196" s="57">
        <v>-0.27</v>
      </c>
      <c r="U196" s="66">
        <v>2422</v>
      </c>
      <c r="V196" s="57">
        <v>1.5088013411567402E-2</v>
      </c>
      <c r="W196" s="36">
        <v>1529</v>
      </c>
      <c r="X196" s="57">
        <v>0.46737044145873319</v>
      </c>
      <c r="Y196" s="36">
        <v>1172</v>
      </c>
      <c r="Z196" s="57">
        <v>-0.23648208469055376</v>
      </c>
      <c r="AA196" s="36">
        <v>2701</v>
      </c>
      <c r="AB196" s="57">
        <v>4.8117966627861941E-2</v>
      </c>
    </row>
    <row r="197" spans="2:28" ht="15" hidden="1" customHeight="1" outlineLevel="1">
      <c r="B197" s="63" t="s">
        <v>83</v>
      </c>
      <c r="C197" s="36">
        <v>17</v>
      </c>
      <c r="D197" s="57">
        <v>0.1333333333333333</v>
      </c>
      <c r="E197" s="66">
        <v>7</v>
      </c>
      <c r="F197" s="57">
        <v>-0.61111111111111116</v>
      </c>
      <c r="G197" s="66">
        <v>0</v>
      </c>
      <c r="H197" s="57">
        <v>-1</v>
      </c>
      <c r="I197" s="66">
        <v>7</v>
      </c>
      <c r="J197" s="57">
        <v>-0.75862068965517238</v>
      </c>
      <c r="K197" s="36">
        <v>238</v>
      </c>
      <c r="L197" s="57">
        <v>1.7094017094017033E-2</v>
      </c>
      <c r="M197" s="36">
        <v>136</v>
      </c>
      <c r="N197" s="57">
        <v>6.25E-2</v>
      </c>
      <c r="O197" s="36">
        <v>374</v>
      </c>
      <c r="P197" s="57">
        <v>3.3149171270718147E-2</v>
      </c>
      <c r="Q197" s="66">
        <v>1248</v>
      </c>
      <c r="R197" s="57">
        <v>-0.2282003710575139</v>
      </c>
      <c r="S197" s="66">
        <v>1373</v>
      </c>
      <c r="T197" s="57">
        <v>-0.32029702970297025</v>
      </c>
      <c r="U197" s="66">
        <v>2621</v>
      </c>
      <c r="V197" s="57">
        <v>-0.27935111355512787</v>
      </c>
      <c r="W197" s="36">
        <v>1510</v>
      </c>
      <c r="X197" s="57">
        <v>-2.3285899094437235E-2</v>
      </c>
      <c r="Y197" s="36">
        <v>1509</v>
      </c>
      <c r="Z197" s="57">
        <v>1.6161616161616266E-2</v>
      </c>
      <c r="AA197" s="36">
        <v>3019</v>
      </c>
      <c r="AB197" s="57">
        <v>-3.9590894094357898E-3</v>
      </c>
    </row>
    <row r="198" spans="2:28" ht="15" hidden="1" customHeight="1" outlineLevel="1">
      <c r="B198" s="63" t="s">
        <v>82</v>
      </c>
      <c r="C198" s="36">
        <v>10</v>
      </c>
      <c r="D198" s="57">
        <v>-0.33333333333333337</v>
      </c>
      <c r="E198" s="66">
        <v>9</v>
      </c>
      <c r="F198" s="57">
        <v>-0.5</v>
      </c>
      <c r="G198" s="66">
        <v>0</v>
      </c>
      <c r="H198" s="57">
        <v>-1</v>
      </c>
      <c r="I198" s="66">
        <v>9</v>
      </c>
      <c r="J198" s="57">
        <v>-0.68965517241379315</v>
      </c>
      <c r="K198" s="36">
        <v>230</v>
      </c>
      <c r="L198" s="57">
        <v>-1.7094017094017144E-2</v>
      </c>
      <c r="M198" s="36">
        <v>86</v>
      </c>
      <c r="N198" s="57">
        <v>-0.328125</v>
      </c>
      <c r="O198" s="36">
        <v>316</v>
      </c>
      <c r="P198" s="57">
        <v>-0.1270718232044199</v>
      </c>
      <c r="Q198" s="66">
        <v>1260</v>
      </c>
      <c r="R198" s="57">
        <v>-0.22077922077922074</v>
      </c>
      <c r="S198" s="66">
        <v>1576</v>
      </c>
      <c r="T198" s="57">
        <v>-0.21980198019801978</v>
      </c>
      <c r="U198" s="66">
        <v>2836</v>
      </c>
      <c r="V198" s="57">
        <v>-0.2202364586197415</v>
      </c>
      <c r="W198" s="36">
        <v>1509</v>
      </c>
      <c r="X198" s="57">
        <v>-0.19904458598726116</v>
      </c>
      <c r="Y198" s="36">
        <v>1662</v>
      </c>
      <c r="Z198" s="57">
        <v>-0.23019916628068549</v>
      </c>
      <c r="AA198" s="36">
        <v>3171</v>
      </c>
      <c r="AB198" s="57">
        <v>-0.21568142468464013</v>
      </c>
    </row>
    <row r="199" spans="2:28" ht="15" hidden="1" customHeight="1" outlineLevel="1">
      <c r="B199" s="63" t="s">
        <v>81</v>
      </c>
      <c r="C199" s="36">
        <v>18</v>
      </c>
      <c r="D199" s="57">
        <v>-0.33333333333333337</v>
      </c>
      <c r="E199" s="66">
        <v>21</v>
      </c>
      <c r="F199" s="57">
        <v>-0.16000000000000003</v>
      </c>
      <c r="G199" s="66">
        <v>4</v>
      </c>
      <c r="H199" s="57">
        <v>0</v>
      </c>
      <c r="I199" s="66">
        <v>25</v>
      </c>
      <c r="J199" s="57">
        <v>-0.13793103448275867</v>
      </c>
      <c r="K199" s="36">
        <v>267</v>
      </c>
      <c r="L199" s="57">
        <v>-0.32745591939546603</v>
      </c>
      <c r="M199" s="36">
        <v>82</v>
      </c>
      <c r="N199" s="57">
        <v>-0.44966442953020136</v>
      </c>
      <c r="O199" s="36">
        <v>349</v>
      </c>
      <c r="P199" s="57">
        <v>-0.36080586080586086</v>
      </c>
      <c r="Q199" s="66">
        <v>1789</v>
      </c>
      <c r="R199" s="57">
        <v>0.4616013071895424</v>
      </c>
      <c r="S199" s="66">
        <v>1854</v>
      </c>
      <c r="T199" s="57">
        <v>-4.9718093285494591E-2</v>
      </c>
      <c r="U199" s="66">
        <v>3643</v>
      </c>
      <c r="V199" s="57">
        <v>0.14740157480314964</v>
      </c>
      <c r="W199" s="36">
        <v>2095</v>
      </c>
      <c r="X199" s="57">
        <v>0.25224148236700539</v>
      </c>
      <c r="Y199" s="36">
        <v>1940</v>
      </c>
      <c r="Z199" s="57">
        <v>-7.7946768060836447E-2</v>
      </c>
      <c r="AA199" s="36">
        <v>4035</v>
      </c>
      <c r="AB199" s="57">
        <v>6.8308181096107923E-2</v>
      </c>
    </row>
    <row r="200" spans="2:28" ht="15" hidden="1" customHeight="1" outlineLevel="1">
      <c r="B200" s="63" t="s">
        <v>80</v>
      </c>
      <c r="C200" s="36">
        <v>13</v>
      </c>
      <c r="D200" s="57">
        <v>-0.69047619047619047</v>
      </c>
      <c r="E200" s="66">
        <v>6</v>
      </c>
      <c r="F200" s="57">
        <v>-0.5714285714285714</v>
      </c>
      <c r="G200" s="66">
        <v>4</v>
      </c>
      <c r="H200" s="57">
        <v>-0.66666666666666674</v>
      </c>
      <c r="I200" s="66">
        <v>10</v>
      </c>
      <c r="J200" s="57">
        <v>-0.61538461538461542</v>
      </c>
      <c r="K200" s="36">
        <v>310</v>
      </c>
      <c r="L200" s="57">
        <v>-6.9069069069069067E-2</v>
      </c>
      <c r="M200" s="36">
        <v>85</v>
      </c>
      <c r="N200" s="57">
        <v>-0.13265306122448983</v>
      </c>
      <c r="O200" s="36">
        <v>395</v>
      </c>
      <c r="P200" s="57">
        <v>-8.3526682134570818E-2</v>
      </c>
      <c r="Q200" s="66">
        <v>1504</v>
      </c>
      <c r="R200" s="57">
        <v>0.34046345811051704</v>
      </c>
      <c r="S200" s="66">
        <v>1540</v>
      </c>
      <c r="T200" s="57">
        <v>-7.9497907949790836E-2</v>
      </c>
      <c r="U200" s="66">
        <v>3044</v>
      </c>
      <c r="V200" s="57">
        <v>8.908765652951689E-2</v>
      </c>
      <c r="W200" s="36">
        <v>1833</v>
      </c>
      <c r="X200" s="57">
        <v>0.21310390469887497</v>
      </c>
      <c r="Y200" s="36">
        <v>1629</v>
      </c>
      <c r="Z200" s="57">
        <v>-8.6371284352215416E-2</v>
      </c>
      <c r="AA200" s="36">
        <v>3462</v>
      </c>
      <c r="AB200" s="57">
        <v>5.1001821493624755E-2</v>
      </c>
    </row>
    <row r="201" spans="2:28" ht="15" hidden="1" customHeight="1" outlineLevel="1">
      <c r="B201" s="63" t="s">
        <v>79</v>
      </c>
      <c r="C201" s="36">
        <v>20</v>
      </c>
      <c r="D201" s="57">
        <v>-0.45945945945945943</v>
      </c>
      <c r="E201" s="66">
        <v>6</v>
      </c>
      <c r="F201" s="57">
        <v>0.19999999999999996</v>
      </c>
      <c r="G201" s="66">
        <v>0</v>
      </c>
      <c r="H201" s="57" t="s">
        <v>143</v>
      </c>
      <c r="I201" s="66">
        <v>6</v>
      </c>
      <c r="J201" s="57">
        <v>0.19999999999999996</v>
      </c>
      <c r="K201" s="36">
        <v>280</v>
      </c>
      <c r="L201" s="57">
        <v>-0.23497267759562845</v>
      </c>
      <c r="M201" s="36">
        <v>112</v>
      </c>
      <c r="N201" s="57">
        <v>-0.91118160190325137</v>
      </c>
      <c r="O201" s="36">
        <v>392</v>
      </c>
      <c r="P201" s="57">
        <v>-0.75906576521204672</v>
      </c>
      <c r="Q201" s="66">
        <v>1511</v>
      </c>
      <c r="R201" s="57">
        <v>0.19825535289452811</v>
      </c>
      <c r="S201" s="66">
        <v>1817</v>
      </c>
      <c r="T201" s="57">
        <v>6.4440538957234894E-2</v>
      </c>
      <c r="U201" s="66">
        <v>3328</v>
      </c>
      <c r="V201" s="57">
        <v>0.12129380053908356</v>
      </c>
      <c r="W201" s="36">
        <v>1817</v>
      </c>
      <c r="X201" s="57">
        <v>8.8675853804673466E-2</v>
      </c>
      <c r="Y201" s="36">
        <v>1929</v>
      </c>
      <c r="Z201" s="57">
        <v>9.1063348416289491E-2</v>
      </c>
      <c r="AA201" s="36">
        <v>3746</v>
      </c>
      <c r="AB201" s="57">
        <v>8.9903986034332251E-2</v>
      </c>
    </row>
    <row r="202" spans="2:28" collapsed="1">
      <c r="B202" s="173">
        <v>1997</v>
      </c>
      <c r="C202" s="66">
        <v>165</v>
      </c>
      <c r="D202" s="67">
        <v>-0.36046511627906974</v>
      </c>
      <c r="E202" s="66">
        <v>117</v>
      </c>
      <c r="F202" s="67">
        <v>-0.33522727272727271</v>
      </c>
      <c r="G202" s="66">
        <v>37</v>
      </c>
      <c r="H202" s="67">
        <v>-0.51315789473684204</v>
      </c>
      <c r="I202" s="66">
        <v>154</v>
      </c>
      <c r="J202" s="67">
        <v>-0.38888888888888884</v>
      </c>
      <c r="K202" s="66">
        <v>2775</v>
      </c>
      <c r="L202" s="67">
        <v>-6.471183013144588E-2</v>
      </c>
      <c r="M202" s="66">
        <v>1064</v>
      </c>
      <c r="N202" s="67">
        <v>-0.61918396564065858</v>
      </c>
      <c r="O202" s="66">
        <v>3839</v>
      </c>
      <c r="P202" s="67">
        <v>-0.33362263495920852</v>
      </c>
      <c r="Q202" s="66">
        <v>18929</v>
      </c>
      <c r="R202" s="67">
        <v>0.1128814157210889</v>
      </c>
      <c r="S202" s="66">
        <v>19314</v>
      </c>
      <c r="T202" s="67">
        <v>-8.1423000095120379E-2</v>
      </c>
      <c r="U202" s="66">
        <v>38243</v>
      </c>
      <c r="V202" s="67">
        <v>5.4686472985407963E-3</v>
      </c>
      <c r="W202" s="66">
        <v>21986</v>
      </c>
      <c r="X202" s="67">
        <v>9.5356715823037064E-2</v>
      </c>
      <c r="Y202" s="66">
        <v>20415</v>
      </c>
      <c r="Z202" s="67">
        <v>-7.2972482063391131E-2</v>
      </c>
      <c r="AA202" s="66">
        <v>42401</v>
      </c>
      <c r="AB202" s="67">
        <v>7.2932009312491886E-3</v>
      </c>
    </row>
    <row r="203" spans="2:28" ht="15" hidden="1" customHeight="1" outlineLevel="1">
      <c r="B203" s="63" t="s">
        <v>90</v>
      </c>
      <c r="C203" s="36">
        <v>29</v>
      </c>
      <c r="D203" s="57">
        <v>3.5714285714285809E-2</v>
      </c>
      <c r="E203" s="66">
        <v>15</v>
      </c>
      <c r="F203" s="57">
        <v>0</v>
      </c>
      <c r="G203" s="66">
        <v>0</v>
      </c>
      <c r="H203" s="57">
        <v>-1</v>
      </c>
      <c r="I203" s="66">
        <v>15</v>
      </c>
      <c r="J203" s="57">
        <v>-0.44444444444444442</v>
      </c>
      <c r="K203" s="36">
        <v>246</v>
      </c>
      <c r="L203" s="57">
        <v>-0.20645161290322578</v>
      </c>
      <c r="M203" s="36">
        <v>80</v>
      </c>
      <c r="N203" s="57">
        <v>-0.25233644859813087</v>
      </c>
      <c r="O203" s="36">
        <v>326</v>
      </c>
      <c r="P203" s="57">
        <v>-0.21822541966426856</v>
      </c>
      <c r="Q203" s="66">
        <v>1848</v>
      </c>
      <c r="R203" s="57">
        <v>0.64266666666666672</v>
      </c>
      <c r="S203" s="66">
        <v>1584</v>
      </c>
      <c r="T203" s="57">
        <v>-0.21154803384768539</v>
      </c>
      <c r="U203" s="66">
        <v>3432</v>
      </c>
      <c r="V203" s="57">
        <v>9.5086151882578074E-2</v>
      </c>
      <c r="W203" s="36">
        <v>2138</v>
      </c>
      <c r="X203" s="57">
        <v>0.47143840330350995</v>
      </c>
      <c r="Y203" s="36">
        <v>1664</v>
      </c>
      <c r="Z203" s="57">
        <v>-0.21804511278195493</v>
      </c>
      <c r="AA203" s="36">
        <v>3802</v>
      </c>
      <c r="AB203" s="57">
        <v>6.171460485897784E-2</v>
      </c>
    </row>
    <row r="204" spans="2:28" ht="15" hidden="1" customHeight="1" outlineLevel="1">
      <c r="B204" s="63" t="s">
        <v>89</v>
      </c>
      <c r="C204" s="36">
        <v>23</v>
      </c>
      <c r="D204" s="57">
        <v>-4.166666666666663E-2</v>
      </c>
      <c r="E204" s="66">
        <v>20</v>
      </c>
      <c r="F204" s="57">
        <v>0.17647058823529416</v>
      </c>
      <c r="G204" s="66">
        <v>12</v>
      </c>
      <c r="H204" s="57">
        <v>-0.53846153846153844</v>
      </c>
      <c r="I204" s="66">
        <v>32</v>
      </c>
      <c r="J204" s="57">
        <v>-0.2558139534883721</v>
      </c>
      <c r="K204" s="36">
        <v>408</v>
      </c>
      <c r="L204" s="57">
        <v>-3.3175355450236976E-2</v>
      </c>
      <c r="M204" s="36">
        <v>675</v>
      </c>
      <c r="N204" s="57">
        <v>4.0373134328358207</v>
      </c>
      <c r="O204" s="36">
        <v>1083</v>
      </c>
      <c r="P204" s="57">
        <v>0.94784172661870514</v>
      </c>
      <c r="Q204" s="66">
        <v>1507</v>
      </c>
      <c r="R204" s="57">
        <v>-4.3781725888324852E-2</v>
      </c>
      <c r="S204" s="66">
        <v>1685</v>
      </c>
      <c r="T204" s="57">
        <v>-0.18912415784408088</v>
      </c>
      <c r="U204" s="66">
        <v>3192</v>
      </c>
      <c r="V204" s="57">
        <v>-0.12643678160919536</v>
      </c>
      <c r="W204" s="36">
        <v>1958</v>
      </c>
      <c r="X204" s="57">
        <v>-3.9725355566454179E-2</v>
      </c>
      <c r="Y204" s="36">
        <v>2372</v>
      </c>
      <c r="Z204" s="57">
        <v>5.9874888293118822E-2</v>
      </c>
      <c r="AA204" s="36">
        <v>4330</v>
      </c>
      <c r="AB204" s="57">
        <v>1.2391863455693208E-2</v>
      </c>
    </row>
    <row r="205" spans="2:28" ht="15" hidden="1" customHeight="1" outlineLevel="1">
      <c r="B205" s="63" t="s">
        <v>88</v>
      </c>
      <c r="C205" s="36">
        <v>24</v>
      </c>
      <c r="D205" s="57">
        <v>-0.19999999999999996</v>
      </c>
      <c r="E205" s="66">
        <v>31</v>
      </c>
      <c r="F205" s="57">
        <v>0.72222222222222232</v>
      </c>
      <c r="G205" s="66">
        <v>6</v>
      </c>
      <c r="H205" s="57">
        <v>0.5</v>
      </c>
      <c r="I205" s="66">
        <v>37</v>
      </c>
      <c r="J205" s="57">
        <v>0.68181818181818188</v>
      </c>
      <c r="K205" s="36">
        <v>218</v>
      </c>
      <c r="L205" s="57">
        <v>-0.19852941176470584</v>
      </c>
      <c r="M205" s="36">
        <v>57</v>
      </c>
      <c r="N205" s="57">
        <v>-0.25974025974025972</v>
      </c>
      <c r="O205" s="36">
        <v>275</v>
      </c>
      <c r="P205" s="57">
        <v>-0.21203438395415475</v>
      </c>
      <c r="Q205" s="66">
        <v>1993</v>
      </c>
      <c r="R205" s="57">
        <v>-4.9925112331502541E-3</v>
      </c>
      <c r="S205" s="66">
        <v>2049</v>
      </c>
      <c r="T205" s="57">
        <v>-7.3688969258589476E-2</v>
      </c>
      <c r="U205" s="66">
        <v>4042</v>
      </c>
      <c r="V205" s="57">
        <v>-4.1043890865954946E-2</v>
      </c>
      <c r="W205" s="36">
        <v>2266</v>
      </c>
      <c r="X205" s="57">
        <v>-2.4537236332328849E-2</v>
      </c>
      <c r="Y205" s="36">
        <v>2112</v>
      </c>
      <c r="Z205" s="57">
        <v>-7.8935891844744921E-2</v>
      </c>
      <c r="AA205" s="36">
        <v>4378</v>
      </c>
      <c r="AB205" s="57">
        <v>-5.1559792027729645E-2</v>
      </c>
    </row>
    <row r="206" spans="2:28" ht="15" hidden="1" customHeight="1" outlineLevel="1">
      <c r="B206" s="63" t="s">
        <v>87</v>
      </c>
      <c r="C206" s="36">
        <v>13</v>
      </c>
      <c r="D206" s="57">
        <v>-0.27777777777777779</v>
      </c>
      <c r="E206" s="66">
        <v>10</v>
      </c>
      <c r="F206" s="57">
        <v>-0.375</v>
      </c>
      <c r="G206" s="66">
        <v>15</v>
      </c>
      <c r="H206" s="57">
        <v>2.75</v>
      </c>
      <c r="I206" s="66">
        <v>25</v>
      </c>
      <c r="J206" s="57">
        <v>0.25</v>
      </c>
      <c r="K206" s="36">
        <v>135</v>
      </c>
      <c r="L206" s="57">
        <v>-0.37209302325581395</v>
      </c>
      <c r="M206" s="36">
        <v>95</v>
      </c>
      <c r="N206" s="57">
        <v>-0.20833333333333337</v>
      </c>
      <c r="O206" s="36">
        <v>230</v>
      </c>
      <c r="P206" s="57">
        <v>-0.31343283582089554</v>
      </c>
      <c r="Q206" s="66">
        <v>1510</v>
      </c>
      <c r="R206" s="57">
        <v>1.4784946236559238E-2</v>
      </c>
      <c r="S206" s="66">
        <v>1557</v>
      </c>
      <c r="T206" s="57">
        <v>-0.19116883116883121</v>
      </c>
      <c r="U206" s="66">
        <v>3067</v>
      </c>
      <c r="V206" s="57">
        <v>-0.10137708760621156</v>
      </c>
      <c r="W206" s="36">
        <v>1668</v>
      </c>
      <c r="X206" s="57">
        <v>-3.9723661485319472E-2</v>
      </c>
      <c r="Y206" s="36">
        <v>1667</v>
      </c>
      <c r="Z206" s="57">
        <v>-0.1864324060517325</v>
      </c>
      <c r="AA206" s="36">
        <v>3335</v>
      </c>
      <c r="AB206" s="57">
        <v>-0.11912308505018487</v>
      </c>
    </row>
    <row r="207" spans="2:28" ht="15" hidden="1" customHeight="1" outlineLevel="1">
      <c r="B207" s="63" t="s">
        <v>86</v>
      </c>
      <c r="C207" s="36">
        <v>12</v>
      </c>
      <c r="D207" s="57">
        <v>0.5</v>
      </c>
      <c r="E207" s="66">
        <v>6</v>
      </c>
      <c r="F207" s="57">
        <v>1</v>
      </c>
      <c r="G207" s="66">
        <v>0</v>
      </c>
      <c r="H207" s="57">
        <v>-1</v>
      </c>
      <c r="I207" s="66">
        <v>6</v>
      </c>
      <c r="J207" s="57">
        <v>-0.1428571428571429</v>
      </c>
      <c r="K207" s="36">
        <v>108</v>
      </c>
      <c r="L207" s="57">
        <v>9.3457943925232545E-3</v>
      </c>
      <c r="M207" s="36">
        <v>35</v>
      </c>
      <c r="N207" s="57">
        <v>0.34615384615384626</v>
      </c>
      <c r="O207" s="36">
        <v>143</v>
      </c>
      <c r="P207" s="57">
        <v>7.5187969924812137E-2</v>
      </c>
      <c r="Q207" s="66">
        <v>1035</v>
      </c>
      <c r="R207" s="57">
        <v>-0.19580419580419584</v>
      </c>
      <c r="S207" s="66">
        <v>1547</v>
      </c>
      <c r="T207" s="57">
        <v>0.11135057471264376</v>
      </c>
      <c r="U207" s="66">
        <v>2582</v>
      </c>
      <c r="V207" s="57">
        <v>-3.6207540126913074E-2</v>
      </c>
      <c r="W207" s="36">
        <v>1161</v>
      </c>
      <c r="X207" s="57">
        <v>-0.17366548042704621</v>
      </c>
      <c r="Y207" s="36">
        <v>1582</v>
      </c>
      <c r="Z207" s="57">
        <v>0.11251758087201136</v>
      </c>
      <c r="AA207" s="36">
        <v>2743</v>
      </c>
      <c r="AB207" s="57">
        <v>-2.971347718429429E-2</v>
      </c>
    </row>
    <row r="208" spans="2:28" ht="15" hidden="1" customHeight="1" outlineLevel="1">
      <c r="B208" s="63" t="s">
        <v>85</v>
      </c>
      <c r="C208" s="36">
        <v>6</v>
      </c>
      <c r="D208" s="57">
        <v>0.5</v>
      </c>
      <c r="E208" s="66">
        <v>11</v>
      </c>
      <c r="F208" s="57">
        <v>0.375</v>
      </c>
      <c r="G208" s="66">
        <v>0</v>
      </c>
      <c r="H208" s="57" t="s">
        <v>143</v>
      </c>
      <c r="I208" s="66">
        <v>11</v>
      </c>
      <c r="J208" s="57">
        <v>0.375</v>
      </c>
      <c r="K208" s="36">
        <v>150</v>
      </c>
      <c r="L208" s="57">
        <v>-0.15254237288135597</v>
      </c>
      <c r="M208" s="36">
        <v>58</v>
      </c>
      <c r="N208" s="57">
        <v>0.20833333333333326</v>
      </c>
      <c r="O208" s="36">
        <v>208</v>
      </c>
      <c r="P208" s="57">
        <v>-7.5555555555555598E-2</v>
      </c>
      <c r="Q208" s="66">
        <v>1389</v>
      </c>
      <c r="R208" s="57">
        <v>6.1115355233002377E-2</v>
      </c>
      <c r="S208" s="66">
        <v>1733</v>
      </c>
      <c r="T208" s="57">
        <v>-0.19879796578825704</v>
      </c>
      <c r="U208" s="66">
        <v>3122</v>
      </c>
      <c r="V208" s="57">
        <v>-0.10080645161290325</v>
      </c>
      <c r="W208" s="36">
        <v>1556</v>
      </c>
      <c r="X208" s="57">
        <v>3.8718291054739673E-2</v>
      </c>
      <c r="Y208" s="36">
        <v>1791</v>
      </c>
      <c r="Z208" s="57">
        <v>-0.1899592944369064</v>
      </c>
      <c r="AA208" s="36">
        <v>3347</v>
      </c>
      <c r="AB208" s="57">
        <v>-9.7600431383122133E-2</v>
      </c>
    </row>
    <row r="209" spans="2:28" ht="15" hidden="1" customHeight="1" outlineLevel="1">
      <c r="B209" s="63" t="s">
        <v>84</v>
      </c>
      <c r="C209" s="36">
        <v>15</v>
      </c>
      <c r="D209" s="57">
        <v>2</v>
      </c>
      <c r="E209" s="66">
        <v>3</v>
      </c>
      <c r="F209" s="57">
        <v>-0.25</v>
      </c>
      <c r="G209" s="66">
        <v>5</v>
      </c>
      <c r="H209" s="57">
        <v>-0.5</v>
      </c>
      <c r="I209" s="66">
        <v>8</v>
      </c>
      <c r="J209" s="57">
        <v>-0.4285714285714286</v>
      </c>
      <c r="K209" s="36">
        <v>138</v>
      </c>
      <c r="L209" s="57">
        <v>0.14999999999999991</v>
      </c>
      <c r="M209" s="36">
        <v>30</v>
      </c>
      <c r="N209" s="57">
        <v>7.1428571428571397E-2</v>
      </c>
      <c r="O209" s="36">
        <v>168</v>
      </c>
      <c r="P209" s="57">
        <v>0.13513513513513509</v>
      </c>
      <c r="Q209" s="66">
        <v>886</v>
      </c>
      <c r="R209" s="57">
        <v>-0.31424148606811142</v>
      </c>
      <c r="S209" s="66">
        <v>1500</v>
      </c>
      <c r="T209" s="57">
        <v>7.1428571428571397E-2</v>
      </c>
      <c r="U209" s="66">
        <v>2386</v>
      </c>
      <c r="V209" s="57">
        <v>-0.11367013372956913</v>
      </c>
      <c r="W209" s="36">
        <v>1042</v>
      </c>
      <c r="X209" s="57">
        <v>-0.266713581984518</v>
      </c>
      <c r="Y209" s="36">
        <v>1535</v>
      </c>
      <c r="Z209" s="57">
        <v>6.7454798331015198E-2</v>
      </c>
      <c r="AA209" s="36">
        <v>2577</v>
      </c>
      <c r="AB209" s="57">
        <v>-9.8635886673662077E-2</v>
      </c>
    </row>
    <row r="210" spans="2:28" ht="15" hidden="1" customHeight="1" outlineLevel="1">
      <c r="B210" s="63" t="s">
        <v>83</v>
      </c>
      <c r="C210" s="36">
        <v>15</v>
      </c>
      <c r="D210" s="57">
        <v>0.25</v>
      </c>
      <c r="E210" s="66">
        <v>18</v>
      </c>
      <c r="F210" s="57">
        <v>3.5</v>
      </c>
      <c r="G210" s="66">
        <v>11</v>
      </c>
      <c r="H210" s="57">
        <v>0.5714285714285714</v>
      </c>
      <c r="I210" s="66">
        <v>29</v>
      </c>
      <c r="J210" s="57">
        <v>1.6363636363636362</v>
      </c>
      <c r="K210" s="36">
        <v>234</v>
      </c>
      <c r="L210" s="57">
        <v>-6.0240963855421659E-2</v>
      </c>
      <c r="M210" s="36">
        <v>128</v>
      </c>
      <c r="N210" s="57">
        <v>2.4594594594594597</v>
      </c>
      <c r="O210" s="36">
        <v>362</v>
      </c>
      <c r="P210" s="57">
        <v>0.26573426573426584</v>
      </c>
      <c r="Q210" s="66">
        <v>1617</v>
      </c>
      <c r="R210" s="57">
        <v>0.32107843137254899</v>
      </c>
      <c r="S210" s="66">
        <v>2020</v>
      </c>
      <c r="T210" s="57">
        <v>0.46802325581395343</v>
      </c>
      <c r="U210" s="66">
        <v>3637</v>
      </c>
      <c r="V210" s="57">
        <v>0.39884615384615385</v>
      </c>
      <c r="W210" s="36">
        <v>1546</v>
      </c>
      <c r="X210" s="57">
        <v>3.8280725319006059E-2</v>
      </c>
      <c r="Y210" s="36">
        <v>1485</v>
      </c>
      <c r="Z210" s="57">
        <v>4.5774647887323994E-2</v>
      </c>
      <c r="AA210" s="36">
        <v>3031</v>
      </c>
      <c r="AB210" s="57">
        <v>4.1938810587830888E-2</v>
      </c>
    </row>
    <row r="211" spans="2:28" ht="15" hidden="1" customHeight="1" outlineLevel="1">
      <c r="B211" s="63" t="s">
        <v>82</v>
      </c>
      <c r="C211" s="36">
        <v>15</v>
      </c>
      <c r="D211" s="57">
        <v>0.25</v>
      </c>
      <c r="E211" s="66">
        <v>18</v>
      </c>
      <c r="F211" s="57">
        <v>1.5714285714285716</v>
      </c>
      <c r="G211" s="66">
        <v>11</v>
      </c>
      <c r="H211" s="57" t="s">
        <v>143</v>
      </c>
      <c r="I211" s="66">
        <v>29</v>
      </c>
      <c r="J211" s="57">
        <v>3.1428571428571432</v>
      </c>
      <c r="K211" s="36">
        <v>234</v>
      </c>
      <c r="L211" s="57">
        <v>1.7391304347825987E-2</v>
      </c>
      <c r="M211" s="36">
        <v>128</v>
      </c>
      <c r="N211" s="57">
        <v>0.77777777777777768</v>
      </c>
      <c r="O211" s="36">
        <v>362</v>
      </c>
      <c r="P211" s="57">
        <v>0.19867549668874163</v>
      </c>
      <c r="Q211" s="66">
        <v>1617</v>
      </c>
      <c r="R211" s="57">
        <v>0.35882352941176476</v>
      </c>
      <c r="S211" s="66">
        <v>2020</v>
      </c>
      <c r="T211" s="57">
        <v>-2.0843431895298137E-2</v>
      </c>
      <c r="U211" s="66">
        <v>3637</v>
      </c>
      <c r="V211" s="57">
        <v>0.11804488164770977</v>
      </c>
      <c r="W211" s="36">
        <v>1884</v>
      </c>
      <c r="X211" s="57">
        <v>0.30924252953439879</v>
      </c>
      <c r="Y211" s="36">
        <v>2159</v>
      </c>
      <c r="Z211" s="57">
        <v>1.1241217798594771E-2</v>
      </c>
      <c r="AA211" s="36">
        <v>4043</v>
      </c>
      <c r="AB211" s="57">
        <v>0.13122551762730827</v>
      </c>
    </row>
    <row r="212" spans="2:28" ht="15" hidden="1" customHeight="1" outlineLevel="1">
      <c r="B212" s="63" t="s">
        <v>81</v>
      </c>
      <c r="C212" s="36">
        <v>27</v>
      </c>
      <c r="D212" s="57">
        <v>-6.8965517241379337E-2</v>
      </c>
      <c r="E212" s="66">
        <v>25</v>
      </c>
      <c r="F212" s="57">
        <v>1.7777777777777777</v>
      </c>
      <c r="G212" s="66">
        <v>4</v>
      </c>
      <c r="H212" s="57" t="s">
        <v>143</v>
      </c>
      <c r="I212" s="66">
        <v>29</v>
      </c>
      <c r="J212" s="57">
        <v>2.2222222222222223</v>
      </c>
      <c r="K212" s="36">
        <v>397</v>
      </c>
      <c r="L212" s="57">
        <v>0.47583643122676578</v>
      </c>
      <c r="M212" s="36">
        <v>149</v>
      </c>
      <c r="N212" s="57">
        <v>2.3111111111111109</v>
      </c>
      <c r="O212" s="36">
        <v>546</v>
      </c>
      <c r="P212" s="57">
        <v>0.73885350318471343</v>
      </c>
      <c r="Q212" s="66">
        <v>1224</v>
      </c>
      <c r="R212" s="57">
        <v>0.46411483253588526</v>
      </c>
      <c r="S212" s="66">
        <v>1951</v>
      </c>
      <c r="T212" s="57">
        <v>0.54595879556259908</v>
      </c>
      <c r="U212" s="66">
        <v>3175</v>
      </c>
      <c r="V212" s="57">
        <v>0.5133460438512869</v>
      </c>
      <c r="W212" s="36">
        <v>1673</v>
      </c>
      <c r="X212" s="57">
        <v>0.46369203849518814</v>
      </c>
      <c r="Y212" s="36">
        <v>2104</v>
      </c>
      <c r="Z212" s="57">
        <v>0.60979342004590675</v>
      </c>
      <c r="AA212" s="36">
        <v>3777</v>
      </c>
      <c r="AB212" s="57">
        <v>0.54163265306122454</v>
      </c>
    </row>
    <row r="213" spans="2:28" ht="15" hidden="1" customHeight="1" outlineLevel="1">
      <c r="B213" s="63" t="s">
        <v>80</v>
      </c>
      <c r="C213" s="36">
        <v>42</v>
      </c>
      <c r="D213" s="57">
        <v>9.5</v>
      </c>
      <c r="E213" s="66">
        <v>14</v>
      </c>
      <c r="F213" s="57">
        <v>0.16666666666666674</v>
      </c>
      <c r="G213" s="66">
        <v>12</v>
      </c>
      <c r="H213" s="57">
        <v>3</v>
      </c>
      <c r="I213" s="66">
        <v>26</v>
      </c>
      <c r="J213" s="57">
        <v>0.73333333333333339</v>
      </c>
      <c r="K213" s="36">
        <v>333</v>
      </c>
      <c r="L213" s="57">
        <v>0.31102362204724399</v>
      </c>
      <c r="M213" s="36">
        <v>98</v>
      </c>
      <c r="N213" s="57">
        <v>0.32432432432432434</v>
      </c>
      <c r="O213" s="36">
        <v>431</v>
      </c>
      <c r="P213" s="57">
        <v>0.31402439024390238</v>
      </c>
      <c r="Q213" s="66">
        <v>1122</v>
      </c>
      <c r="R213" s="57">
        <v>0.40250000000000008</v>
      </c>
      <c r="S213" s="66">
        <v>1673</v>
      </c>
      <c r="T213" s="57">
        <v>0.17321178120617109</v>
      </c>
      <c r="U213" s="66">
        <v>2795</v>
      </c>
      <c r="V213" s="57">
        <v>0.25561545372866123</v>
      </c>
      <c r="W213" s="36">
        <v>1511</v>
      </c>
      <c r="X213" s="57">
        <v>0.41214953271028043</v>
      </c>
      <c r="Y213" s="36">
        <v>1783</v>
      </c>
      <c r="Z213" s="57">
        <v>0.18629407850964741</v>
      </c>
      <c r="AA213" s="36">
        <v>3294</v>
      </c>
      <c r="AB213" s="57">
        <v>0.280217644772639</v>
      </c>
    </row>
    <row r="214" spans="2:28" ht="15" hidden="1" customHeight="1" outlineLevel="1">
      <c r="B214" s="63" t="s">
        <v>79</v>
      </c>
      <c r="C214" s="36">
        <v>37</v>
      </c>
      <c r="D214" s="57">
        <v>1.1764705882352939</v>
      </c>
      <c r="E214" s="66">
        <v>5</v>
      </c>
      <c r="F214" s="57">
        <v>-0.16666666666666663</v>
      </c>
      <c r="G214" s="66">
        <v>0</v>
      </c>
      <c r="H214" s="57">
        <v>-1</v>
      </c>
      <c r="I214" s="66">
        <v>5</v>
      </c>
      <c r="J214" s="57">
        <v>-0.61538461538461542</v>
      </c>
      <c r="K214" s="36">
        <v>366</v>
      </c>
      <c r="L214" s="57">
        <v>0.11926605504587151</v>
      </c>
      <c r="M214" s="36">
        <v>1261</v>
      </c>
      <c r="N214" s="57">
        <v>18.399999999999999</v>
      </c>
      <c r="O214" s="36">
        <v>1627</v>
      </c>
      <c r="P214" s="57">
        <v>3.1505102040816331</v>
      </c>
      <c r="Q214" s="66">
        <v>1261</v>
      </c>
      <c r="R214" s="57">
        <v>0.27116935483870974</v>
      </c>
      <c r="S214" s="66">
        <v>1707</v>
      </c>
      <c r="T214" s="57">
        <v>0.71213640922768295</v>
      </c>
      <c r="U214" s="66">
        <v>2968</v>
      </c>
      <c r="V214" s="57">
        <v>0.49220713926596282</v>
      </c>
      <c r="W214" s="36">
        <v>1669</v>
      </c>
      <c r="X214" s="57">
        <v>0.24366616989567813</v>
      </c>
      <c r="Y214" s="36">
        <v>1768</v>
      </c>
      <c r="Z214" s="57">
        <v>0.65388213283442465</v>
      </c>
      <c r="AA214" s="36">
        <v>3437</v>
      </c>
      <c r="AB214" s="57">
        <v>0.42554956449605963</v>
      </c>
    </row>
    <row r="215" spans="2:28" collapsed="1">
      <c r="B215" s="173">
        <v>1996</v>
      </c>
      <c r="C215" s="66">
        <v>258</v>
      </c>
      <c r="D215" s="67">
        <v>0.35078534031413611</v>
      </c>
      <c r="E215" s="66">
        <v>176</v>
      </c>
      <c r="F215" s="67">
        <v>0.47899159663865554</v>
      </c>
      <c r="G215" s="66">
        <v>76</v>
      </c>
      <c r="H215" s="67">
        <v>-1.2987012987012991E-2</v>
      </c>
      <c r="I215" s="66">
        <v>252</v>
      </c>
      <c r="J215" s="67">
        <v>0.28571428571428581</v>
      </c>
      <c r="K215" s="66">
        <v>2967</v>
      </c>
      <c r="L215" s="67">
        <v>5.0813008130081716E-3</v>
      </c>
      <c r="M215" s="66">
        <v>2794</v>
      </c>
      <c r="N215" s="67">
        <v>2.3541416566626649</v>
      </c>
      <c r="O215" s="66">
        <v>5761</v>
      </c>
      <c r="P215" s="67">
        <v>0.52206076618229846</v>
      </c>
      <c r="Q215" s="66">
        <v>17009</v>
      </c>
      <c r="R215" s="67">
        <v>0.12478508133844723</v>
      </c>
      <c r="S215" s="66">
        <v>21026</v>
      </c>
      <c r="T215" s="67">
        <v>3.5610500911195331E-2</v>
      </c>
      <c r="U215" s="66">
        <v>38035</v>
      </c>
      <c r="V215" s="67">
        <v>7.3676781933662561E-2</v>
      </c>
      <c r="W215" s="66">
        <v>20072</v>
      </c>
      <c r="X215" s="67">
        <v>9.3305735606514562E-2</v>
      </c>
      <c r="Y215" s="66">
        <v>22022</v>
      </c>
      <c r="Z215" s="67">
        <v>3.8136991467496273E-2</v>
      </c>
      <c r="AA215" s="66">
        <v>42094</v>
      </c>
      <c r="AB215" s="67">
        <v>6.3731931668856712E-2</v>
      </c>
    </row>
    <row r="216" spans="2:28" ht="15" hidden="1" customHeight="1" outlineLevel="1">
      <c r="B216" s="63" t="s">
        <v>90</v>
      </c>
      <c r="C216" s="36">
        <v>28</v>
      </c>
      <c r="D216" s="57">
        <v>0.21739130434782616</v>
      </c>
      <c r="E216" s="66">
        <v>15</v>
      </c>
      <c r="F216" s="57">
        <v>-0.21052631578947367</v>
      </c>
      <c r="G216" s="66">
        <v>12</v>
      </c>
      <c r="H216" s="57">
        <v>0</v>
      </c>
      <c r="I216" s="66">
        <v>27</v>
      </c>
      <c r="J216" s="57">
        <v>-0.12903225806451613</v>
      </c>
      <c r="K216" s="36">
        <v>310</v>
      </c>
      <c r="L216" s="57">
        <v>0.54228855721393043</v>
      </c>
      <c r="M216" s="36">
        <v>107</v>
      </c>
      <c r="N216" s="57">
        <v>2.4516129032258065</v>
      </c>
      <c r="O216" s="36">
        <v>417</v>
      </c>
      <c r="P216" s="57">
        <v>0.79741379310344818</v>
      </c>
      <c r="Q216" s="66">
        <v>1125</v>
      </c>
      <c r="R216" s="57">
        <v>8.4860173577627762E-2</v>
      </c>
      <c r="S216" s="66">
        <v>2009</v>
      </c>
      <c r="T216" s="57">
        <v>0.5707584050039094</v>
      </c>
      <c r="U216" s="66">
        <v>3134</v>
      </c>
      <c r="V216" s="57">
        <v>0.35319516407599316</v>
      </c>
      <c r="W216" s="36">
        <v>1453</v>
      </c>
      <c r="X216" s="57">
        <v>0.13515625000000009</v>
      </c>
      <c r="Y216" s="36">
        <v>2128</v>
      </c>
      <c r="Z216" s="57">
        <v>0.60968229954614217</v>
      </c>
      <c r="AA216" s="36">
        <v>3581</v>
      </c>
      <c r="AB216" s="57">
        <v>0.37624903920061481</v>
      </c>
    </row>
    <row r="217" spans="2:28" ht="15" hidden="1" customHeight="1" outlineLevel="1">
      <c r="B217" s="63" t="s">
        <v>89</v>
      </c>
      <c r="C217" s="36">
        <v>24</v>
      </c>
      <c r="D217" s="57">
        <v>0.41176470588235303</v>
      </c>
      <c r="E217" s="66">
        <v>17</v>
      </c>
      <c r="F217" s="57">
        <v>0</v>
      </c>
      <c r="G217" s="66">
        <v>26</v>
      </c>
      <c r="H217" s="57">
        <v>7.6666666666666661</v>
      </c>
      <c r="I217" s="66">
        <v>43</v>
      </c>
      <c r="J217" s="57">
        <v>1.1499999999999999</v>
      </c>
      <c r="K217" s="36">
        <v>422</v>
      </c>
      <c r="L217" s="57">
        <v>0.18539325842696619</v>
      </c>
      <c r="M217" s="36">
        <v>134</v>
      </c>
      <c r="N217" s="57">
        <v>1.4363636363636365</v>
      </c>
      <c r="O217" s="36">
        <v>556</v>
      </c>
      <c r="P217" s="57">
        <v>0.35279805352798044</v>
      </c>
      <c r="Q217" s="66">
        <v>1576</v>
      </c>
      <c r="R217" s="57">
        <v>0.41472172351885095</v>
      </c>
      <c r="S217" s="66">
        <v>2078</v>
      </c>
      <c r="T217" s="57">
        <v>1.0594648166501486</v>
      </c>
      <c r="U217" s="66">
        <v>3654</v>
      </c>
      <c r="V217" s="57">
        <v>0.72114931700423934</v>
      </c>
      <c r="W217" s="36">
        <v>2039</v>
      </c>
      <c r="X217" s="57">
        <v>0.35571808510638303</v>
      </c>
      <c r="Y217" s="36">
        <v>2238</v>
      </c>
      <c r="Z217" s="57">
        <v>1.0974695407685098</v>
      </c>
      <c r="AA217" s="36">
        <v>4277</v>
      </c>
      <c r="AB217" s="57">
        <v>0.66355503695060292</v>
      </c>
    </row>
    <row r="218" spans="2:28" ht="15" hidden="1" customHeight="1" outlineLevel="1">
      <c r="B218" s="63" t="s">
        <v>88</v>
      </c>
      <c r="C218" s="36">
        <v>30</v>
      </c>
      <c r="D218" s="57">
        <v>2</v>
      </c>
      <c r="E218" s="66">
        <v>18</v>
      </c>
      <c r="F218" s="57">
        <v>0.125</v>
      </c>
      <c r="G218" s="66">
        <v>4</v>
      </c>
      <c r="H218" s="57">
        <v>-0.19999999999999996</v>
      </c>
      <c r="I218" s="66">
        <v>22</v>
      </c>
      <c r="J218" s="57">
        <v>4.7619047619047672E-2</v>
      </c>
      <c r="K218" s="36">
        <v>272</v>
      </c>
      <c r="L218" s="57">
        <v>0.27699530516431925</v>
      </c>
      <c r="M218" s="36">
        <v>77</v>
      </c>
      <c r="N218" s="57">
        <v>0</v>
      </c>
      <c r="O218" s="36">
        <v>349</v>
      </c>
      <c r="P218" s="57">
        <v>0.20344827586206904</v>
      </c>
      <c r="Q218" s="66">
        <v>2003</v>
      </c>
      <c r="R218" s="57">
        <v>0.26691967109424408</v>
      </c>
      <c r="S218" s="66">
        <v>2212</v>
      </c>
      <c r="T218" s="57">
        <v>8.4845512506130483E-2</v>
      </c>
      <c r="U218" s="66">
        <v>4215</v>
      </c>
      <c r="V218" s="57">
        <v>0.16436464088397784</v>
      </c>
      <c r="W218" s="36">
        <v>2323</v>
      </c>
      <c r="X218" s="57">
        <v>0.27637362637362628</v>
      </c>
      <c r="Y218" s="36">
        <v>2293</v>
      </c>
      <c r="Z218" s="57">
        <v>8.1093823668081155E-2</v>
      </c>
      <c r="AA218" s="36">
        <v>4616</v>
      </c>
      <c r="AB218" s="57">
        <v>0.17127632580563312</v>
      </c>
    </row>
    <row r="219" spans="2:28" ht="15" hidden="1" customHeight="1" outlineLevel="1">
      <c r="B219" s="63" t="s">
        <v>87</v>
      </c>
      <c r="C219" s="36">
        <v>18</v>
      </c>
      <c r="D219" s="57">
        <v>0.28571428571428581</v>
      </c>
      <c r="E219" s="66">
        <v>16</v>
      </c>
      <c r="F219" s="57">
        <v>15</v>
      </c>
      <c r="G219" s="66">
        <v>4</v>
      </c>
      <c r="H219" s="57" t="s">
        <v>143</v>
      </c>
      <c r="I219" s="66">
        <v>20</v>
      </c>
      <c r="J219" s="57">
        <v>19</v>
      </c>
      <c r="K219" s="36">
        <v>215</v>
      </c>
      <c r="L219" s="57">
        <v>0.16216216216216206</v>
      </c>
      <c r="M219" s="36">
        <v>120</v>
      </c>
      <c r="N219" s="57">
        <v>1.3076923076923075</v>
      </c>
      <c r="O219" s="36">
        <v>335</v>
      </c>
      <c r="P219" s="57">
        <v>0.41350210970464141</v>
      </c>
      <c r="Q219" s="66">
        <v>1488</v>
      </c>
      <c r="R219" s="57">
        <v>0.21172638436482094</v>
      </c>
      <c r="S219" s="66">
        <v>1925</v>
      </c>
      <c r="T219" s="57">
        <v>0.46946564885496178</v>
      </c>
      <c r="U219" s="66">
        <v>3413</v>
      </c>
      <c r="V219" s="57">
        <v>0.34475965327029168</v>
      </c>
      <c r="W219" s="36">
        <v>1737</v>
      </c>
      <c r="X219" s="57">
        <v>0.21638655462184864</v>
      </c>
      <c r="Y219" s="36">
        <v>2049</v>
      </c>
      <c r="Z219" s="57">
        <v>0.50440528634361237</v>
      </c>
      <c r="AA219" s="36">
        <v>3786</v>
      </c>
      <c r="AB219" s="57">
        <v>0.35698924731182791</v>
      </c>
    </row>
    <row r="220" spans="2:28" ht="15" hidden="1" customHeight="1" outlineLevel="1">
      <c r="B220" s="63" t="s">
        <v>86</v>
      </c>
      <c r="C220" s="36">
        <v>8</v>
      </c>
      <c r="D220" s="57">
        <v>1</v>
      </c>
      <c r="E220" s="66">
        <v>3</v>
      </c>
      <c r="F220" s="57">
        <v>-0.5714285714285714</v>
      </c>
      <c r="G220" s="66">
        <v>4</v>
      </c>
      <c r="H220" s="57">
        <v>3</v>
      </c>
      <c r="I220" s="66">
        <v>7</v>
      </c>
      <c r="J220" s="57">
        <v>-0.125</v>
      </c>
      <c r="K220" s="36">
        <v>107</v>
      </c>
      <c r="L220" s="57">
        <v>0.12631578947368416</v>
      </c>
      <c r="M220" s="36">
        <v>26</v>
      </c>
      <c r="N220" s="57">
        <v>0.36842105263157898</v>
      </c>
      <c r="O220" s="36">
        <v>133</v>
      </c>
      <c r="P220" s="57">
        <v>0.16666666666666674</v>
      </c>
      <c r="Q220" s="66">
        <v>1287</v>
      </c>
      <c r="R220" s="57">
        <v>0.51590106007067127</v>
      </c>
      <c r="S220" s="66">
        <v>1392</v>
      </c>
      <c r="T220" s="57">
        <v>-0.18453427065026362</v>
      </c>
      <c r="U220" s="66">
        <v>2679</v>
      </c>
      <c r="V220" s="57">
        <v>4.8122065727699503E-2</v>
      </c>
      <c r="W220" s="36">
        <v>1405</v>
      </c>
      <c r="X220" s="57">
        <v>0.47120418848167533</v>
      </c>
      <c r="Y220" s="36">
        <v>1422</v>
      </c>
      <c r="Z220" s="57">
        <v>-0.17660683265778809</v>
      </c>
      <c r="AA220" s="36">
        <v>2827</v>
      </c>
      <c r="AB220" s="57">
        <v>5.4064131245339375E-2</v>
      </c>
    </row>
    <row r="221" spans="2:28" ht="15" hidden="1" customHeight="1" outlineLevel="1">
      <c r="B221" s="63" t="s">
        <v>85</v>
      </c>
      <c r="C221" s="36">
        <v>4</v>
      </c>
      <c r="D221" s="57">
        <v>-0.55555555555555558</v>
      </c>
      <c r="E221" s="66">
        <v>8</v>
      </c>
      <c r="F221" s="57">
        <v>3</v>
      </c>
      <c r="G221" s="66">
        <v>0</v>
      </c>
      <c r="H221" s="57">
        <v>-1</v>
      </c>
      <c r="I221" s="66">
        <v>8</v>
      </c>
      <c r="J221" s="57">
        <v>0.60000000000000009</v>
      </c>
      <c r="K221" s="36">
        <v>177</v>
      </c>
      <c r="L221" s="57">
        <v>-5.8510638297872286E-2</v>
      </c>
      <c r="M221" s="36">
        <v>48</v>
      </c>
      <c r="N221" s="57">
        <v>0.91999999999999993</v>
      </c>
      <c r="O221" s="36">
        <v>225</v>
      </c>
      <c r="P221" s="57">
        <v>5.6338028169014009E-2</v>
      </c>
      <c r="Q221" s="66">
        <v>1309</v>
      </c>
      <c r="R221" s="57">
        <v>5.9061488673139095E-2</v>
      </c>
      <c r="S221" s="66">
        <v>2163</v>
      </c>
      <c r="T221" s="57">
        <v>0.14626391096979341</v>
      </c>
      <c r="U221" s="66">
        <v>3472</v>
      </c>
      <c r="V221" s="57">
        <v>0.111751520973423</v>
      </c>
      <c r="W221" s="36">
        <v>1498</v>
      </c>
      <c r="X221" s="57">
        <v>4.3902439024390283E-2</v>
      </c>
      <c r="Y221" s="36">
        <v>2211</v>
      </c>
      <c r="Z221" s="57">
        <v>0.15456919060052221</v>
      </c>
      <c r="AA221" s="36">
        <v>3709</v>
      </c>
      <c r="AB221" s="57">
        <v>0.10716417910447751</v>
      </c>
    </row>
    <row r="222" spans="2:28" ht="15" hidden="1" customHeight="1" outlineLevel="1">
      <c r="B222" s="63" t="s">
        <v>84</v>
      </c>
      <c r="C222" s="36">
        <v>5</v>
      </c>
      <c r="D222" s="57">
        <v>-0.375</v>
      </c>
      <c r="E222" s="66">
        <v>4</v>
      </c>
      <c r="F222" s="57">
        <v>0.33333333333333326</v>
      </c>
      <c r="G222" s="66">
        <v>10</v>
      </c>
      <c r="H222" s="57" t="s">
        <v>143</v>
      </c>
      <c r="I222" s="66">
        <v>14</v>
      </c>
      <c r="J222" s="57">
        <v>3.666666666666667</v>
      </c>
      <c r="K222" s="36">
        <v>120</v>
      </c>
      <c r="L222" s="57">
        <v>-0.12408759124087587</v>
      </c>
      <c r="M222" s="36">
        <v>28</v>
      </c>
      <c r="N222" s="57">
        <v>-0.19999999999999996</v>
      </c>
      <c r="O222" s="36">
        <v>148</v>
      </c>
      <c r="P222" s="57">
        <v>-0.13953488372093026</v>
      </c>
      <c r="Q222" s="66">
        <v>1292</v>
      </c>
      <c r="R222" s="57">
        <v>0.65006385696040869</v>
      </c>
      <c r="S222" s="66">
        <v>1400</v>
      </c>
      <c r="T222" s="57">
        <v>0.27157129881925512</v>
      </c>
      <c r="U222" s="66">
        <v>2692</v>
      </c>
      <c r="V222" s="57">
        <v>0.42887473460721859</v>
      </c>
      <c r="W222" s="36">
        <v>1421</v>
      </c>
      <c r="X222" s="57">
        <v>0.52631578947368429</v>
      </c>
      <c r="Y222" s="36">
        <v>1438</v>
      </c>
      <c r="Z222" s="57">
        <v>0.26584507042253525</v>
      </c>
      <c r="AA222" s="36">
        <v>2859</v>
      </c>
      <c r="AB222" s="57">
        <v>0.38316400580551524</v>
      </c>
    </row>
    <row r="223" spans="2:28" ht="15" hidden="1" customHeight="1" outlineLevel="1">
      <c r="B223" s="63" t="s">
        <v>83</v>
      </c>
      <c r="C223" s="36">
        <v>12</v>
      </c>
      <c r="D223" s="57">
        <v>-0.19999999999999996</v>
      </c>
      <c r="E223" s="66">
        <v>4</v>
      </c>
      <c r="F223" s="57">
        <v>3</v>
      </c>
      <c r="G223" s="66">
        <v>7</v>
      </c>
      <c r="H223" s="57">
        <v>1.3333333333333335</v>
      </c>
      <c r="I223" s="66">
        <v>11</v>
      </c>
      <c r="J223" s="57">
        <v>1.75</v>
      </c>
      <c r="K223" s="36">
        <v>249</v>
      </c>
      <c r="L223" s="57">
        <v>4.1841004184100417E-2</v>
      </c>
      <c r="M223" s="36">
        <v>37</v>
      </c>
      <c r="N223" s="57">
        <v>-0.56470588235294117</v>
      </c>
      <c r="O223" s="36">
        <v>286</v>
      </c>
      <c r="P223" s="57">
        <v>-0.11728395061728392</v>
      </c>
      <c r="Q223" s="66">
        <v>1224</v>
      </c>
      <c r="R223" s="57">
        <v>0.32038834951456319</v>
      </c>
      <c r="S223" s="66">
        <v>1376</v>
      </c>
      <c r="T223" s="57">
        <v>-8.3888149134487389E-2</v>
      </c>
      <c r="U223" s="66">
        <v>2600</v>
      </c>
      <c r="V223" s="57">
        <v>7.039934129271308E-2</v>
      </c>
      <c r="W223" s="36">
        <v>1489</v>
      </c>
      <c r="X223" s="57">
        <v>0.25972927241962784</v>
      </c>
      <c r="Y223" s="36">
        <v>1420</v>
      </c>
      <c r="Z223" s="57">
        <v>-0.10691823899371067</v>
      </c>
      <c r="AA223" s="36">
        <v>2909</v>
      </c>
      <c r="AB223" s="57">
        <v>4.9422799422799368E-2</v>
      </c>
    </row>
    <row r="224" spans="2:28" ht="15" hidden="1" customHeight="1" outlineLevel="1">
      <c r="B224" s="63" t="s">
        <v>82</v>
      </c>
      <c r="C224" s="36">
        <v>12</v>
      </c>
      <c r="D224" s="57">
        <v>0.71428571428571419</v>
      </c>
      <c r="E224" s="66">
        <v>7</v>
      </c>
      <c r="F224" s="57">
        <v>1.3333333333333335</v>
      </c>
      <c r="G224" s="66">
        <v>0</v>
      </c>
      <c r="H224" s="57" t="s">
        <v>143</v>
      </c>
      <c r="I224" s="66">
        <v>7</v>
      </c>
      <c r="J224" s="57">
        <v>1.3333333333333335</v>
      </c>
      <c r="K224" s="36">
        <v>230</v>
      </c>
      <c r="L224" s="57">
        <v>-7.2580645161290369E-2</v>
      </c>
      <c r="M224" s="36">
        <v>72</v>
      </c>
      <c r="N224" s="57">
        <v>0.43999999999999995</v>
      </c>
      <c r="O224" s="36">
        <v>302</v>
      </c>
      <c r="P224" s="57">
        <v>1.3422818791946289E-2</v>
      </c>
      <c r="Q224" s="66">
        <v>1190</v>
      </c>
      <c r="R224" s="57">
        <v>-0.13138686131386856</v>
      </c>
      <c r="S224" s="66">
        <v>2063</v>
      </c>
      <c r="T224" s="57">
        <v>8.6361242759346979E-2</v>
      </c>
      <c r="U224" s="66">
        <v>3253</v>
      </c>
      <c r="V224" s="57">
        <v>-4.8944631385744453E-3</v>
      </c>
      <c r="W224" s="36">
        <v>1439</v>
      </c>
      <c r="X224" s="57">
        <v>-0.11609336609336607</v>
      </c>
      <c r="Y224" s="36">
        <v>2135</v>
      </c>
      <c r="Z224" s="57">
        <v>9.5433555669574233E-2</v>
      </c>
      <c r="AA224" s="36">
        <v>3574</v>
      </c>
      <c r="AB224" s="57">
        <v>-8.3869164104000138E-4</v>
      </c>
    </row>
    <row r="225" spans="2:28" ht="15" hidden="1" customHeight="1" outlineLevel="1">
      <c r="B225" s="63" t="s">
        <v>81</v>
      </c>
      <c r="C225" s="36">
        <v>29</v>
      </c>
      <c r="D225" s="57">
        <v>-3.3333333333333326E-2</v>
      </c>
      <c r="E225" s="66">
        <v>9</v>
      </c>
      <c r="F225" s="57">
        <v>-0.18181818181818177</v>
      </c>
      <c r="G225" s="66">
        <v>0</v>
      </c>
      <c r="H225" s="57">
        <v>-1</v>
      </c>
      <c r="I225" s="66">
        <v>9</v>
      </c>
      <c r="J225" s="57">
        <v>-0.5</v>
      </c>
      <c r="K225" s="36">
        <v>269</v>
      </c>
      <c r="L225" s="57">
        <v>-7.8767123287671215E-2</v>
      </c>
      <c r="M225" s="36">
        <v>45</v>
      </c>
      <c r="N225" s="57">
        <v>-0.48863636363636365</v>
      </c>
      <c r="O225" s="36">
        <v>314</v>
      </c>
      <c r="P225" s="57">
        <v>-0.17368421052631577</v>
      </c>
      <c r="Q225" s="66">
        <v>836</v>
      </c>
      <c r="R225" s="57">
        <v>0.21511627906976738</v>
      </c>
      <c r="S225" s="66">
        <v>1262</v>
      </c>
      <c r="T225" s="57">
        <v>-9.4041636755204605E-2</v>
      </c>
      <c r="U225" s="66">
        <v>2098</v>
      </c>
      <c r="V225" s="57">
        <v>8.1691494473810078E-3</v>
      </c>
      <c r="W225" s="36">
        <v>1143</v>
      </c>
      <c r="X225" s="57">
        <v>0.1194906953966699</v>
      </c>
      <c r="Y225" s="36">
        <v>1307</v>
      </c>
      <c r="Z225" s="57">
        <v>-0.12163978494623651</v>
      </c>
      <c r="AA225" s="36">
        <v>2450</v>
      </c>
      <c r="AB225" s="57">
        <v>-2.3515344758868073E-2</v>
      </c>
    </row>
    <row r="226" spans="2:28" ht="15" hidden="1" customHeight="1" outlineLevel="1">
      <c r="B226" s="63" t="s">
        <v>80</v>
      </c>
      <c r="C226" s="36">
        <v>4</v>
      </c>
      <c r="D226" s="57">
        <v>-0.85185185185185186</v>
      </c>
      <c r="E226" s="66">
        <v>12</v>
      </c>
      <c r="F226" s="57">
        <v>-0.4285714285714286</v>
      </c>
      <c r="G226" s="66">
        <v>3</v>
      </c>
      <c r="H226" s="57">
        <v>-0.7857142857142857</v>
      </c>
      <c r="I226" s="66">
        <v>15</v>
      </c>
      <c r="J226" s="57">
        <v>-0.5714285714285714</v>
      </c>
      <c r="K226" s="36">
        <v>254</v>
      </c>
      <c r="L226" s="57">
        <v>-0.34025974025974026</v>
      </c>
      <c r="M226" s="36">
        <v>74</v>
      </c>
      <c r="N226" s="57">
        <v>-0.50993377483443703</v>
      </c>
      <c r="O226" s="36">
        <v>328</v>
      </c>
      <c r="P226" s="57">
        <v>-0.38805970149253732</v>
      </c>
      <c r="Q226" s="66">
        <v>800</v>
      </c>
      <c r="R226" s="57">
        <v>0.5267175572519085</v>
      </c>
      <c r="S226" s="66">
        <v>1426</v>
      </c>
      <c r="T226" s="57">
        <v>5.2398523985239809E-2</v>
      </c>
      <c r="U226" s="66">
        <v>2226</v>
      </c>
      <c r="V226" s="57">
        <v>0.18467269824374677</v>
      </c>
      <c r="W226" s="36">
        <v>1070</v>
      </c>
      <c r="X226" s="57">
        <v>0.11807732497387669</v>
      </c>
      <c r="Y226" s="36">
        <v>1503</v>
      </c>
      <c r="Z226" s="57">
        <v>-1.1184210526315796E-2</v>
      </c>
      <c r="AA226" s="36">
        <v>2573</v>
      </c>
      <c r="AB226" s="57">
        <v>3.8756560355268421E-2</v>
      </c>
    </row>
    <row r="227" spans="2:28" ht="15" hidden="1" customHeight="1" outlineLevel="1">
      <c r="B227" s="63" t="s">
        <v>79</v>
      </c>
      <c r="C227" s="36">
        <v>17</v>
      </c>
      <c r="D227" s="57">
        <v>1.125</v>
      </c>
      <c r="E227" s="66">
        <v>6</v>
      </c>
      <c r="F227" s="57">
        <v>-0.64705882352941169</v>
      </c>
      <c r="G227" s="66">
        <v>7</v>
      </c>
      <c r="H227" s="57">
        <v>-0.22222222222222221</v>
      </c>
      <c r="I227" s="66">
        <v>13</v>
      </c>
      <c r="J227" s="57">
        <v>-0.5</v>
      </c>
      <c r="K227" s="36">
        <v>327</v>
      </c>
      <c r="L227" s="57">
        <v>-9.0909090909090384E-3</v>
      </c>
      <c r="M227" s="36">
        <v>65</v>
      </c>
      <c r="N227" s="57">
        <v>-0.5357142857142857</v>
      </c>
      <c r="O227" s="36">
        <v>392</v>
      </c>
      <c r="P227" s="57">
        <v>-0.16595744680851066</v>
      </c>
      <c r="Q227" s="66">
        <v>992</v>
      </c>
      <c r="R227" s="57">
        <v>0.37777777777777777</v>
      </c>
      <c r="S227" s="66">
        <v>997</v>
      </c>
      <c r="T227" s="57">
        <v>-0.448256779192031</v>
      </c>
      <c r="U227" s="66">
        <v>1989</v>
      </c>
      <c r="V227" s="57">
        <v>-0.21290067273446778</v>
      </c>
      <c r="W227" s="36">
        <v>1342</v>
      </c>
      <c r="X227" s="57">
        <v>0.2483720930232558</v>
      </c>
      <c r="Y227" s="36">
        <v>1069</v>
      </c>
      <c r="Z227" s="57">
        <v>-0.45347648261758688</v>
      </c>
      <c r="AA227" s="36">
        <v>2411</v>
      </c>
      <c r="AB227" s="57">
        <v>-0.20455295282085117</v>
      </c>
    </row>
    <row r="228" spans="2:28" collapsed="1">
      <c r="B228" s="173">
        <v>1995</v>
      </c>
      <c r="C228" s="66">
        <v>191</v>
      </c>
      <c r="D228" s="67">
        <v>0.11046511627906974</v>
      </c>
      <c r="E228" s="66">
        <v>119</v>
      </c>
      <c r="F228" s="67">
        <v>8.4745762711864181E-3</v>
      </c>
      <c r="G228" s="66">
        <v>77</v>
      </c>
      <c r="H228" s="67">
        <v>0.35087719298245612</v>
      </c>
      <c r="I228" s="66">
        <v>196</v>
      </c>
      <c r="J228" s="67">
        <v>0.12000000000000011</v>
      </c>
      <c r="K228" s="66">
        <v>2952</v>
      </c>
      <c r="L228" s="67">
        <v>2.8929940745904492E-2</v>
      </c>
      <c r="M228" s="66">
        <v>833</v>
      </c>
      <c r="N228" s="67">
        <v>3.0940594059405857E-2</v>
      </c>
      <c r="O228" s="66">
        <v>3785</v>
      </c>
      <c r="P228" s="67">
        <v>2.9371770465053126E-2</v>
      </c>
      <c r="Q228" s="66">
        <v>15122</v>
      </c>
      <c r="R228" s="67">
        <v>0.254209173094468</v>
      </c>
      <c r="S228" s="66">
        <v>20303</v>
      </c>
      <c r="T228" s="67">
        <v>0.1101815398075241</v>
      </c>
      <c r="U228" s="66">
        <v>35425</v>
      </c>
      <c r="V228" s="67">
        <v>0.16740813972647883</v>
      </c>
      <c r="W228" s="66">
        <v>18359</v>
      </c>
      <c r="X228" s="67">
        <v>0.20655888538380651</v>
      </c>
      <c r="Y228" s="66">
        <v>21213</v>
      </c>
      <c r="Z228" s="67">
        <v>0.10755495222680511</v>
      </c>
      <c r="AA228" s="66">
        <v>39572</v>
      </c>
      <c r="AB228" s="67">
        <v>0.15138642381215628</v>
      </c>
    </row>
    <row r="229" spans="2:28" ht="15" hidden="1" customHeight="1" outlineLevel="1">
      <c r="B229" s="63" t="s">
        <v>90</v>
      </c>
      <c r="C229" s="36">
        <v>23</v>
      </c>
      <c r="D229" s="57">
        <v>-0.23333333333333328</v>
      </c>
      <c r="E229" s="66">
        <v>19</v>
      </c>
      <c r="F229" s="57">
        <v>-5.0000000000000044E-2</v>
      </c>
      <c r="G229" s="66">
        <v>12</v>
      </c>
      <c r="H229" s="57">
        <v>9.0909090909090828E-2</v>
      </c>
      <c r="I229" s="66">
        <v>31</v>
      </c>
      <c r="J229" s="57">
        <v>0</v>
      </c>
      <c r="K229" s="36">
        <v>201</v>
      </c>
      <c r="L229" s="57">
        <v>-0.64550264550264558</v>
      </c>
      <c r="M229" s="36">
        <v>31</v>
      </c>
      <c r="N229" s="57">
        <v>-0.61250000000000004</v>
      </c>
      <c r="O229" s="36">
        <v>232</v>
      </c>
      <c r="P229" s="57">
        <v>-0.64142194744976821</v>
      </c>
      <c r="Q229" s="66">
        <v>1037</v>
      </c>
      <c r="R229" s="57">
        <v>0.33119383825417192</v>
      </c>
      <c r="S229" s="66">
        <v>1279</v>
      </c>
      <c r="T229" s="57">
        <v>-0.12576896787423109</v>
      </c>
      <c r="U229" s="66">
        <v>2316</v>
      </c>
      <c r="V229" s="57">
        <v>3.3006244424620856E-2</v>
      </c>
      <c r="W229" s="36">
        <v>1280</v>
      </c>
      <c r="X229" s="57">
        <v>-8.3094555873925446E-2</v>
      </c>
      <c r="Y229" s="36">
        <v>1322</v>
      </c>
      <c r="Z229" s="57">
        <v>-0.14929214929214929</v>
      </c>
      <c r="AA229" s="36">
        <v>2602</v>
      </c>
      <c r="AB229" s="57">
        <v>-0.11796610169491528</v>
      </c>
    </row>
    <row r="230" spans="2:28" ht="15" hidden="1" customHeight="1" outlineLevel="1">
      <c r="B230" s="63" t="s">
        <v>89</v>
      </c>
      <c r="C230" s="36">
        <v>17</v>
      </c>
      <c r="D230" s="57">
        <v>0.41666666666666674</v>
      </c>
      <c r="E230" s="66">
        <v>17</v>
      </c>
      <c r="F230" s="57">
        <v>0.7</v>
      </c>
      <c r="G230" s="66">
        <v>3</v>
      </c>
      <c r="H230" s="57">
        <v>-0.76923076923076916</v>
      </c>
      <c r="I230" s="66">
        <v>20</v>
      </c>
      <c r="J230" s="57">
        <v>-0.13043478260869568</v>
      </c>
      <c r="K230" s="36">
        <v>356</v>
      </c>
      <c r="L230" s="57">
        <v>0.1633986928104576</v>
      </c>
      <c r="M230" s="36">
        <v>55</v>
      </c>
      <c r="N230" s="57">
        <v>-0.51754385964912286</v>
      </c>
      <c r="O230" s="36">
        <v>411</v>
      </c>
      <c r="P230" s="57">
        <v>-2.1428571428571463E-2</v>
      </c>
      <c r="Q230" s="66">
        <v>1114</v>
      </c>
      <c r="R230" s="57">
        <v>0.44487678339818415</v>
      </c>
      <c r="S230" s="66">
        <v>1009</v>
      </c>
      <c r="T230" s="57">
        <v>-0.4267045454545455</v>
      </c>
      <c r="U230" s="66">
        <v>2123</v>
      </c>
      <c r="V230" s="57">
        <v>-0.16120110628210194</v>
      </c>
      <c r="W230" s="36">
        <v>1504</v>
      </c>
      <c r="X230" s="57">
        <v>0.36851683348498643</v>
      </c>
      <c r="Y230" s="36">
        <v>1067</v>
      </c>
      <c r="Z230" s="57">
        <v>-0.43455219925808164</v>
      </c>
      <c r="AA230" s="36">
        <v>2571</v>
      </c>
      <c r="AB230" s="57">
        <v>-0.13898191560616213</v>
      </c>
    </row>
    <row r="231" spans="2:28" ht="15" hidden="1" customHeight="1" outlineLevel="1">
      <c r="B231" s="63" t="s">
        <v>88</v>
      </c>
      <c r="C231" s="36">
        <v>10</v>
      </c>
      <c r="D231" s="57">
        <v>0.11111111111111116</v>
      </c>
      <c r="E231" s="66">
        <v>16</v>
      </c>
      <c r="F231" s="57">
        <v>6.6666666666666652E-2</v>
      </c>
      <c r="G231" s="66">
        <v>5</v>
      </c>
      <c r="H231" s="57">
        <v>-0.64285714285714279</v>
      </c>
      <c r="I231" s="66">
        <v>21</v>
      </c>
      <c r="J231" s="57">
        <v>-0.27586206896551724</v>
      </c>
      <c r="K231" s="36">
        <v>213</v>
      </c>
      <c r="L231" s="57">
        <v>4.9261083743842304E-2</v>
      </c>
      <c r="M231" s="36">
        <v>77</v>
      </c>
      <c r="N231" s="57">
        <v>6.944444444444442E-2</v>
      </c>
      <c r="O231" s="36">
        <v>290</v>
      </c>
      <c r="P231" s="57">
        <v>5.4545454545454453E-2</v>
      </c>
      <c r="Q231" s="66">
        <v>1581</v>
      </c>
      <c r="R231" s="57">
        <v>0.69635193133047202</v>
      </c>
      <c r="S231" s="66">
        <v>2039</v>
      </c>
      <c r="T231" s="57">
        <v>-0.16262833675564681</v>
      </c>
      <c r="U231" s="66">
        <v>3620</v>
      </c>
      <c r="V231" s="57">
        <v>7.5141075141075042E-2</v>
      </c>
      <c r="W231" s="36">
        <v>1820</v>
      </c>
      <c r="X231" s="57">
        <v>0.57031924072476281</v>
      </c>
      <c r="Y231" s="36">
        <v>2121</v>
      </c>
      <c r="Z231" s="57">
        <v>-0.15866719555731856</v>
      </c>
      <c r="AA231" s="36">
        <v>3941</v>
      </c>
      <c r="AB231" s="57">
        <v>7.0923913043478226E-2</v>
      </c>
    </row>
    <row r="232" spans="2:28" ht="15" hidden="1" customHeight="1" outlineLevel="1">
      <c r="B232" s="63" t="s">
        <v>87</v>
      </c>
      <c r="C232" s="36">
        <v>14</v>
      </c>
      <c r="D232" s="57">
        <v>-0.17647058823529416</v>
      </c>
      <c r="E232" s="66">
        <v>1</v>
      </c>
      <c r="F232" s="57">
        <v>-0.66666666666666674</v>
      </c>
      <c r="G232" s="66">
        <v>0</v>
      </c>
      <c r="H232" s="57">
        <v>-1</v>
      </c>
      <c r="I232" s="66">
        <v>1</v>
      </c>
      <c r="J232" s="57">
        <v>-0.875</v>
      </c>
      <c r="K232" s="36">
        <v>185</v>
      </c>
      <c r="L232" s="57">
        <v>3.3519553072625774E-2</v>
      </c>
      <c r="M232" s="36">
        <v>52</v>
      </c>
      <c r="N232" s="57">
        <v>-0.10344827586206895</v>
      </c>
      <c r="O232" s="36">
        <v>237</v>
      </c>
      <c r="P232" s="57">
        <v>0</v>
      </c>
      <c r="Q232" s="66">
        <v>1228</v>
      </c>
      <c r="R232" s="57">
        <v>0.57840616966580982</v>
      </c>
      <c r="S232" s="66">
        <v>1310</v>
      </c>
      <c r="T232" s="57">
        <v>-0.13417052214144087</v>
      </c>
      <c r="U232" s="66">
        <v>2538</v>
      </c>
      <c r="V232" s="57">
        <v>0.10781318201658663</v>
      </c>
      <c r="W232" s="36">
        <v>1428</v>
      </c>
      <c r="X232" s="57">
        <v>0.46161719549641766</v>
      </c>
      <c r="Y232" s="36">
        <v>1362</v>
      </c>
      <c r="Z232" s="57">
        <v>-0.1357868020304569</v>
      </c>
      <c r="AA232" s="36">
        <v>2790</v>
      </c>
      <c r="AB232" s="57">
        <v>9.2831962397179835E-2</v>
      </c>
    </row>
    <row r="233" spans="2:28" ht="15" hidden="1" customHeight="1" outlineLevel="1">
      <c r="B233" s="63" t="s">
        <v>86</v>
      </c>
      <c r="C233" s="36">
        <v>4</v>
      </c>
      <c r="D233" s="57">
        <v>-0.4285714285714286</v>
      </c>
      <c r="E233" s="66">
        <v>7</v>
      </c>
      <c r="F233" s="57">
        <v>1.3333333333333335</v>
      </c>
      <c r="G233" s="66">
        <v>1</v>
      </c>
      <c r="H233" s="57" t="s">
        <v>143</v>
      </c>
      <c r="I233" s="66">
        <v>8</v>
      </c>
      <c r="J233" s="57">
        <v>1.6666666666666665</v>
      </c>
      <c r="K233" s="36">
        <v>95</v>
      </c>
      <c r="L233" s="57">
        <v>-0.75515463917525771</v>
      </c>
      <c r="M233" s="36">
        <v>19</v>
      </c>
      <c r="N233" s="57">
        <v>2.8</v>
      </c>
      <c r="O233" s="36">
        <v>114</v>
      </c>
      <c r="P233" s="57">
        <v>-0.70992366412213737</v>
      </c>
      <c r="Q233" s="66">
        <v>849</v>
      </c>
      <c r="R233" s="57">
        <v>0.19746121297602248</v>
      </c>
      <c r="S233" s="66">
        <v>1707</v>
      </c>
      <c r="T233" s="57">
        <v>0.30305343511450378</v>
      </c>
      <c r="U233" s="66">
        <v>2556</v>
      </c>
      <c r="V233" s="57">
        <v>0.26597325408618122</v>
      </c>
      <c r="W233" s="36">
        <v>955</v>
      </c>
      <c r="X233" s="57">
        <v>-0.13730803974706418</v>
      </c>
      <c r="Y233" s="36">
        <v>1727</v>
      </c>
      <c r="Z233" s="57">
        <v>0.31330798479087463</v>
      </c>
      <c r="AA233" s="36">
        <v>2682</v>
      </c>
      <c r="AB233" s="57">
        <v>0.10734929810074312</v>
      </c>
    </row>
    <row r="234" spans="2:28" ht="15" hidden="1" customHeight="1" outlineLevel="1">
      <c r="B234" s="63" t="s">
        <v>85</v>
      </c>
      <c r="C234" s="36">
        <v>9</v>
      </c>
      <c r="D234" s="57">
        <v>3.5</v>
      </c>
      <c r="E234" s="66">
        <v>2</v>
      </c>
      <c r="F234" s="57">
        <v>-0.5</v>
      </c>
      <c r="G234" s="66">
        <v>3</v>
      </c>
      <c r="H234" s="57">
        <v>-0.5714285714285714</v>
      </c>
      <c r="I234" s="66">
        <v>5</v>
      </c>
      <c r="J234" s="57">
        <v>-0.54545454545454541</v>
      </c>
      <c r="K234" s="36">
        <v>188</v>
      </c>
      <c r="L234" s="57">
        <v>1.1609195402298851</v>
      </c>
      <c r="M234" s="36">
        <v>25</v>
      </c>
      <c r="N234" s="57">
        <v>-0.58333333333333326</v>
      </c>
      <c r="O234" s="36">
        <v>213</v>
      </c>
      <c r="P234" s="57">
        <v>0.44897959183673475</v>
      </c>
      <c r="Q234" s="66">
        <v>1236</v>
      </c>
      <c r="R234" s="57">
        <v>0.5566750629722923</v>
      </c>
      <c r="S234" s="66">
        <v>1887</v>
      </c>
      <c r="T234" s="57">
        <v>-5.9790732436472371E-2</v>
      </c>
      <c r="U234" s="66">
        <v>3123</v>
      </c>
      <c r="V234" s="57">
        <v>0.11495894323455902</v>
      </c>
      <c r="W234" s="36">
        <v>1435</v>
      </c>
      <c r="X234" s="57">
        <v>0.61781285231116123</v>
      </c>
      <c r="Y234" s="36">
        <v>1915</v>
      </c>
      <c r="Z234" s="57">
        <v>-7.6663452266152343E-2</v>
      </c>
      <c r="AA234" s="36">
        <v>3350</v>
      </c>
      <c r="AB234" s="57">
        <v>0.13137453562985479</v>
      </c>
    </row>
    <row r="235" spans="2:28" ht="15" hidden="1" customHeight="1" outlineLevel="1">
      <c r="B235" s="63" t="s">
        <v>84</v>
      </c>
      <c r="C235" s="36">
        <v>8</v>
      </c>
      <c r="D235" s="57">
        <v>-0.27272727272727271</v>
      </c>
      <c r="E235" s="66">
        <v>3</v>
      </c>
      <c r="F235" s="57">
        <v>-0.25</v>
      </c>
      <c r="G235" s="66">
        <v>0</v>
      </c>
      <c r="H235" s="57" t="s">
        <v>143</v>
      </c>
      <c r="I235" s="66">
        <v>3</v>
      </c>
      <c r="J235" s="57">
        <v>-0.25</v>
      </c>
      <c r="K235" s="36">
        <v>137</v>
      </c>
      <c r="L235" s="57">
        <v>0.87671232876712324</v>
      </c>
      <c r="M235" s="36">
        <v>35</v>
      </c>
      <c r="N235" s="57">
        <v>-0.47761194029850751</v>
      </c>
      <c r="O235" s="36">
        <v>172</v>
      </c>
      <c r="P235" s="57">
        <v>0.22857142857142865</v>
      </c>
      <c r="Q235" s="66">
        <v>783</v>
      </c>
      <c r="R235" s="57">
        <v>0.33163265306122458</v>
      </c>
      <c r="S235" s="66">
        <v>1101</v>
      </c>
      <c r="T235" s="57">
        <v>-3.1662269129287601E-2</v>
      </c>
      <c r="U235" s="66">
        <v>1884</v>
      </c>
      <c r="V235" s="57">
        <v>9.2173913043478217E-2</v>
      </c>
      <c r="W235" s="36">
        <v>931</v>
      </c>
      <c r="X235" s="57">
        <v>0.3772189349112427</v>
      </c>
      <c r="Y235" s="36">
        <v>1136</v>
      </c>
      <c r="Z235" s="57">
        <v>-5.6478405315614655E-2</v>
      </c>
      <c r="AA235" s="36">
        <v>2067</v>
      </c>
      <c r="AB235" s="57">
        <v>9.9468085106382942E-2</v>
      </c>
    </row>
    <row r="236" spans="2:28" ht="15" hidden="1" customHeight="1" outlineLevel="1">
      <c r="B236" s="63" t="s">
        <v>83</v>
      </c>
      <c r="C236" s="36">
        <v>15</v>
      </c>
      <c r="D236" s="57">
        <v>0.875</v>
      </c>
      <c r="E236" s="66">
        <v>1</v>
      </c>
      <c r="F236" s="57">
        <v>-0.875</v>
      </c>
      <c r="G236" s="66">
        <v>3</v>
      </c>
      <c r="H236" s="57">
        <v>-0.5714285714285714</v>
      </c>
      <c r="I236" s="66">
        <v>4</v>
      </c>
      <c r="J236" s="57">
        <v>-0.73333333333333339</v>
      </c>
      <c r="K236" s="36">
        <v>239</v>
      </c>
      <c r="L236" s="57">
        <v>4.8245614035087758E-2</v>
      </c>
      <c r="M236" s="36">
        <v>85</v>
      </c>
      <c r="N236" s="57">
        <v>4.9382716049382713E-2</v>
      </c>
      <c r="O236" s="36">
        <v>324</v>
      </c>
      <c r="P236" s="57">
        <v>4.8543689320388328E-2</v>
      </c>
      <c r="Q236" s="66">
        <v>927</v>
      </c>
      <c r="R236" s="57">
        <v>0.25951086956521729</v>
      </c>
      <c r="S236" s="66">
        <v>1502</v>
      </c>
      <c r="T236" s="57">
        <v>1.1447811447811373E-2</v>
      </c>
      <c r="U236" s="66">
        <v>2429</v>
      </c>
      <c r="V236" s="57">
        <v>9.3651508329581246E-2</v>
      </c>
      <c r="W236" s="36">
        <v>1182</v>
      </c>
      <c r="X236" s="57">
        <v>0.20612244897959187</v>
      </c>
      <c r="Y236" s="36">
        <v>1590</v>
      </c>
      <c r="Z236" s="57">
        <v>1.0807374443738027E-2</v>
      </c>
      <c r="AA236" s="36">
        <v>2772</v>
      </c>
      <c r="AB236" s="57">
        <v>8.5781433607520663E-2</v>
      </c>
    </row>
    <row r="237" spans="2:28" ht="15" hidden="1" customHeight="1" outlineLevel="1">
      <c r="B237" s="63" t="s">
        <v>82</v>
      </c>
      <c r="C237" s="36">
        <v>7</v>
      </c>
      <c r="D237" s="57">
        <v>-0.72</v>
      </c>
      <c r="E237" s="66">
        <v>3</v>
      </c>
      <c r="F237" s="57">
        <v>-0.83333333333333337</v>
      </c>
      <c r="G237" s="66">
        <v>0</v>
      </c>
      <c r="H237" s="57" t="s">
        <v>143</v>
      </c>
      <c r="I237" s="66">
        <v>3</v>
      </c>
      <c r="J237" s="57">
        <v>-0.83333333333333337</v>
      </c>
      <c r="K237" s="36">
        <v>248</v>
      </c>
      <c r="L237" s="57">
        <v>0.20975609756097557</v>
      </c>
      <c r="M237" s="36">
        <v>50</v>
      </c>
      <c r="N237" s="57">
        <v>2.0408163265306145E-2</v>
      </c>
      <c r="O237" s="36">
        <v>298</v>
      </c>
      <c r="P237" s="57">
        <v>0.17322834645669283</v>
      </c>
      <c r="Q237" s="66">
        <v>1370</v>
      </c>
      <c r="R237" s="57">
        <v>1.8842105263157896</v>
      </c>
      <c r="S237" s="66">
        <v>1899</v>
      </c>
      <c r="T237" s="57">
        <v>0.15722120658135275</v>
      </c>
      <c r="U237" s="66">
        <v>3269</v>
      </c>
      <c r="V237" s="57">
        <v>0.54489603024574662</v>
      </c>
      <c r="W237" s="36">
        <v>1628</v>
      </c>
      <c r="X237" s="57">
        <v>1.2517289073305671</v>
      </c>
      <c r="Y237" s="36">
        <v>1949</v>
      </c>
      <c r="Z237" s="57">
        <v>0.1532544378698224</v>
      </c>
      <c r="AA237" s="36">
        <v>3577</v>
      </c>
      <c r="AB237" s="57">
        <v>0.48238707003729786</v>
      </c>
    </row>
    <row r="238" spans="2:28" ht="15" hidden="1" customHeight="1" outlineLevel="1">
      <c r="B238" s="63" t="s">
        <v>81</v>
      </c>
      <c r="C238" s="36">
        <v>30</v>
      </c>
      <c r="D238" s="57">
        <v>2.3333333333333335</v>
      </c>
      <c r="E238" s="66">
        <v>11</v>
      </c>
      <c r="F238" s="57">
        <v>-0.47619047619047616</v>
      </c>
      <c r="G238" s="66">
        <v>7</v>
      </c>
      <c r="H238" s="57">
        <v>-0.125</v>
      </c>
      <c r="I238" s="66">
        <v>18</v>
      </c>
      <c r="J238" s="57">
        <v>-0.37931034482758619</v>
      </c>
      <c r="K238" s="36">
        <v>292</v>
      </c>
      <c r="L238" s="57">
        <v>2.0979020979021046E-2</v>
      </c>
      <c r="M238" s="36">
        <v>88</v>
      </c>
      <c r="N238" s="57">
        <v>-0.77319587628865982</v>
      </c>
      <c r="O238" s="36">
        <v>380</v>
      </c>
      <c r="P238" s="57">
        <v>-0.43620178041543023</v>
      </c>
      <c r="Q238" s="66">
        <v>688</v>
      </c>
      <c r="R238" s="57">
        <v>5.8461538461538565E-2</v>
      </c>
      <c r="S238" s="66">
        <v>1393</v>
      </c>
      <c r="T238" s="57">
        <v>0.20293609671848012</v>
      </c>
      <c r="U238" s="66">
        <v>2081</v>
      </c>
      <c r="V238" s="57">
        <v>0.15099557522123885</v>
      </c>
      <c r="W238" s="36">
        <v>1021</v>
      </c>
      <c r="X238" s="57">
        <v>5.6935817805382927E-2</v>
      </c>
      <c r="Y238" s="36">
        <v>1488</v>
      </c>
      <c r="Z238" s="57">
        <v>-4.2471042471042497E-2</v>
      </c>
      <c r="AA238" s="36">
        <v>2509</v>
      </c>
      <c r="AB238" s="57">
        <v>-4.3650793650793496E-3</v>
      </c>
    </row>
    <row r="239" spans="2:28" ht="15" hidden="1" customHeight="1" outlineLevel="1">
      <c r="B239" s="63" t="s">
        <v>80</v>
      </c>
      <c r="C239" s="36">
        <v>27</v>
      </c>
      <c r="D239" s="57">
        <v>0.17391304347826098</v>
      </c>
      <c r="E239" s="66">
        <v>21</v>
      </c>
      <c r="F239" s="57">
        <v>1.625</v>
      </c>
      <c r="G239" s="66">
        <v>14</v>
      </c>
      <c r="H239" s="57">
        <v>3.666666666666667</v>
      </c>
      <c r="I239" s="66">
        <v>35</v>
      </c>
      <c r="J239" s="57">
        <v>2.1818181818181817</v>
      </c>
      <c r="K239" s="36">
        <v>385</v>
      </c>
      <c r="L239" s="57">
        <v>0.34146341463414642</v>
      </c>
      <c r="M239" s="36">
        <v>151</v>
      </c>
      <c r="N239" s="57">
        <v>2.3555555555555556</v>
      </c>
      <c r="O239" s="36">
        <v>536</v>
      </c>
      <c r="P239" s="57">
        <v>0.6144578313253013</v>
      </c>
      <c r="Q239" s="66">
        <v>524</v>
      </c>
      <c r="R239" s="57">
        <v>-0.36253041362530414</v>
      </c>
      <c r="S239" s="66">
        <v>1355</v>
      </c>
      <c r="T239" s="57">
        <v>3.5141329258976395E-2</v>
      </c>
      <c r="U239" s="66">
        <v>1879</v>
      </c>
      <c r="V239" s="57">
        <v>-0.1182543406851243</v>
      </c>
      <c r="W239" s="36">
        <v>957</v>
      </c>
      <c r="X239" s="57">
        <v>-0.16052631578947374</v>
      </c>
      <c r="Y239" s="36">
        <v>1520</v>
      </c>
      <c r="Z239" s="57">
        <v>0.12011790714812087</v>
      </c>
      <c r="AA239" s="36">
        <v>2477</v>
      </c>
      <c r="AB239" s="57">
        <v>-8.0096115338406104E-3</v>
      </c>
    </row>
    <row r="240" spans="2:28" ht="15" hidden="1" customHeight="1" outlineLevel="1">
      <c r="B240" s="63" t="s">
        <v>79</v>
      </c>
      <c r="C240" s="36">
        <v>8</v>
      </c>
      <c r="D240" s="57">
        <v>-0.63636363636363635</v>
      </c>
      <c r="E240" s="66">
        <v>17</v>
      </c>
      <c r="F240" s="57">
        <v>-0.10526315789473684</v>
      </c>
      <c r="G240" s="66">
        <v>9</v>
      </c>
      <c r="H240" s="57">
        <v>8</v>
      </c>
      <c r="I240" s="66">
        <v>26</v>
      </c>
      <c r="J240" s="57">
        <v>0.30000000000000004</v>
      </c>
      <c r="K240" s="36">
        <v>330</v>
      </c>
      <c r="L240" s="57">
        <v>7.4918566775244333E-2</v>
      </c>
      <c r="M240" s="36">
        <v>140</v>
      </c>
      <c r="N240" s="57">
        <v>0.10236220472440949</v>
      </c>
      <c r="O240" s="36">
        <v>470</v>
      </c>
      <c r="P240" s="57">
        <v>8.2949308755760454E-2</v>
      </c>
      <c r="Q240" s="66">
        <v>720</v>
      </c>
      <c r="R240" s="57">
        <v>0.22241086587436332</v>
      </c>
      <c r="S240" s="66">
        <v>1807</v>
      </c>
      <c r="T240" s="57">
        <v>0.13719320327249851</v>
      </c>
      <c r="U240" s="66">
        <v>2527</v>
      </c>
      <c r="V240" s="57">
        <v>0.16023875114784203</v>
      </c>
      <c r="W240" s="36">
        <v>1075</v>
      </c>
      <c r="X240" s="57">
        <v>0.14727854855923161</v>
      </c>
      <c r="Y240" s="36">
        <v>1956</v>
      </c>
      <c r="Z240" s="57">
        <v>0.13919627256843325</v>
      </c>
      <c r="AA240" s="36">
        <v>3031</v>
      </c>
      <c r="AB240" s="57">
        <v>0.14204973624717399</v>
      </c>
    </row>
    <row r="241" spans="2:28" collapsed="1">
      <c r="B241" s="173">
        <v>1994</v>
      </c>
      <c r="C241" s="66">
        <v>172</v>
      </c>
      <c r="D241" s="67">
        <v>-1.7142857142857126E-2</v>
      </c>
      <c r="E241" s="66">
        <v>118</v>
      </c>
      <c r="F241" s="67">
        <v>-0.11278195488721809</v>
      </c>
      <c r="G241" s="66">
        <v>57</v>
      </c>
      <c r="H241" s="67">
        <v>-0.17391304347826086</v>
      </c>
      <c r="I241" s="66">
        <v>175</v>
      </c>
      <c r="J241" s="67">
        <v>-0.13366336633663367</v>
      </c>
      <c r="K241" s="66">
        <v>2869</v>
      </c>
      <c r="L241" s="67">
        <v>-7.9268292682926789E-2</v>
      </c>
      <c r="M241" s="66">
        <v>808</v>
      </c>
      <c r="N241" s="67">
        <v>-0.29493891797556715</v>
      </c>
      <c r="O241" s="66">
        <v>3677</v>
      </c>
      <c r="P241" s="67">
        <v>-0.13725950258094788</v>
      </c>
      <c r="Q241" s="66">
        <v>12057</v>
      </c>
      <c r="R241" s="67">
        <v>0.39823727241099394</v>
      </c>
      <c r="S241" s="66">
        <v>18288</v>
      </c>
      <c r="T241" s="67">
        <v>-2.7596107832190131E-2</v>
      </c>
      <c r="U241" s="66">
        <v>30345</v>
      </c>
      <c r="V241" s="67">
        <v>0.1062705067444405</v>
      </c>
      <c r="W241" s="66">
        <v>15216</v>
      </c>
      <c r="X241" s="67">
        <v>0.26305304225118298</v>
      </c>
      <c r="Y241" s="66">
        <v>19153</v>
      </c>
      <c r="Z241" s="67">
        <v>-4.3402257516731546E-2</v>
      </c>
      <c r="AA241" s="66">
        <v>34369</v>
      </c>
      <c r="AB241" s="67">
        <v>7.1720352988867697E-2</v>
      </c>
    </row>
    <row r="242" spans="2:28" ht="15" hidden="1" customHeight="1" outlineLevel="1">
      <c r="B242" s="63" t="s">
        <v>90</v>
      </c>
      <c r="C242" s="36">
        <v>30</v>
      </c>
      <c r="D242" s="57">
        <v>0.66666666666666674</v>
      </c>
      <c r="E242" s="66">
        <v>20</v>
      </c>
      <c r="F242" s="57">
        <v>1.2222222222222223</v>
      </c>
      <c r="G242" s="66">
        <v>11</v>
      </c>
      <c r="H242" s="57">
        <v>-0.15384615384615385</v>
      </c>
      <c r="I242" s="66">
        <v>31</v>
      </c>
      <c r="J242" s="57">
        <v>0.40909090909090917</v>
      </c>
      <c r="K242" s="36">
        <v>567</v>
      </c>
      <c r="L242" s="57">
        <v>0.75</v>
      </c>
      <c r="M242" s="36">
        <v>80</v>
      </c>
      <c r="N242" s="57">
        <v>-0.23076923076923073</v>
      </c>
      <c r="O242" s="36">
        <v>647</v>
      </c>
      <c r="P242" s="57">
        <v>0.51168224299065423</v>
      </c>
      <c r="Q242" s="66">
        <v>779</v>
      </c>
      <c r="R242" s="57">
        <v>3.0423280423280463E-2</v>
      </c>
      <c r="S242" s="66">
        <v>1463</v>
      </c>
      <c r="T242" s="57">
        <v>7.1794871794871762E-2</v>
      </c>
      <c r="U242" s="66">
        <v>2242</v>
      </c>
      <c r="V242" s="57">
        <v>5.7048561999057057E-2</v>
      </c>
      <c r="W242" s="36">
        <v>1396</v>
      </c>
      <c r="X242" s="57">
        <v>0.26106594399277316</v>
      </c>
      <c r="Y242" s="36">
        <v>1554</v>
      </c>
      <c r="Z242" s="57">
        <v>4.8582995951417018E-2</v>
      </c>
      <c r="AA242" s="36">
        <v>2950</v>
      </c>
      <c r="AB242" s="57">
        <v>0.13943607570490535</v>
      </c>
    </row>
    <row r="243" spans="2:28" ht="15" hidden="1" customHeight="1" outlineLevel="1">
      <c r="B243" s="63" t="s">
        <v>89</v>
      </c>
      <c r="C243" s="36">
        <v>12</v>
      </c>
      <c r="D243" s="57">
        <v>0</v>
      </c>
      <c r="E243" s="66">
        <v>10</v>
      </c>
      <c r="F243" s="57">
        <v>-0.41176470588235292</v>
      </c>
      <c r="G243" s="66">
        <v>13</v>
      </c>
      <c r="H243" s="57">
        <v>0.30000000000000004</v>
      </c>
      <c r="I243" s="66">
        <v>23</v>
      </c>
      <c r="J243" s="57">
        <v>-0.14814814814814814</v>
      </c>
      <c r="K243" s="36">
        <v>306</v>
      </c>
      <c r="L243" s="57">
        <v>-3.1645569620253111E-2</v>
      </c>
      <c r="M243" s="36">
        <v>114</v>
      </c>
      <c r="N243" s="57">
        <v>0.29545454545454541</v>
      </c>
      <c r="O243" s="36">
        <v>420</v>
      </c>
      <c r="P243" s="57">
        <v>3.9603960396039639E-2</v>
      </c>
      <c r="Q243" s="66">
        <v>771</v>
      </c>
      <c r="R243" s="57">
        <v>-0.11683848797250862</v>
      </c>
      <c r="S243" s="66">
        <v>1760</v>
      </c>
      <c r="T243" s="57">
        <v>4.1420118343195256E-2</v>
      </c>
      <c r="U243" s="66">
        <v>2531</v>
      </c>
      <c r="V243" s="57">
        <v>-1.2485368708544664E-2</v>
      </c>
      <c r="W243" s="36">
        <v>1099</v>
      </c>
      <c r="X243" s="57">
        <v>-9.7701149425287404E-2</v>
      </c>
      <c r="Y243" s="36">
        <v>1887</v>
      </c>
      <c r="Z243" s="57">
        <v>5.5369127516778471E-2</v>
      </c>
      <c r="AA243" s="36">
        <v>2986</v>
      </c>
      <c r="AB243" s="57">
        <v>-6.6533599467730742E-3</v>
      </c>
    </row>
    <row r="244" spans="2:28" ht="15" hidden="1" customHeight="1" outlineLevel="1">
      <c r="B244" s="63" t="s">
        <v>88</v>
      </c>
      <c r="C244" s="36">
        <v>9</v>
      </c>
      <c r="D244" s="57">
        <v>-0.6785714285714286</v>
      </c>
      <c r="E244" s="66">
        <v>15</v>
      </c>
      <c r="F244" s="57">
        <v>2</v>
      </c>
      <c r="G244" s="66">
        <v>14</v>
      </c>
      <c r="H244" s="57">
        <v>1.7999999999999998</v>
      </c>
      <c r="I244" s="66">
        <v>29</v>
      </c>
      <c r="J244" s="57">
        <v>1.9</v>
      </c>
      <c r="K244" s="36">
        <v>203</v>
      </c>
      <c r="L244" s="57">
        <v>-0.39221556886227549</v>
      </c>
      <c r="M244" s="36">
        <v>72</v>
      </c>
      <c r="N244" s="57">
        <v>-0.15294117647058825</v>
      </c>
      <c r="O244" s="36">
        <v>275</v>
      </c>
      <c r="P244" s="57">
        <v>-0.34367541766109788</v>
      </c>
      <c r="Q244" s="66">
        <v>932</v>
      </c>
      <c r="R244" s="57">
        <v>-1.8947368421052602E-2</v>
      </c>
      <c r="S244" s="66">
        <v>2435</v>
      </c>
      <c r="T244" s="57">
        <v>0.14319248826291076</v>
      </c>
      <c r="U244" s="66">
        <v>3367</v>
      </c>
      <c r="V244" s="57">
        <v>9.3181818181818254E-2</v>
      </c>
      <c r="W244" s="36">
        <v>1159</v>
      </c>
      <c r="X244" s="57">
        <v>-0.11996962794229304</v>
      </c>
      <c r="Y244" s="36">
        <v>2521</v>
      </c>
      <c r="Z244" s="57">
        <v>0.13558558558558564</v>
      </c>
      <c r="AA244" s="36">
        <v>3680</v>
      </c>
      <c r="AB244" s="57">
        <v>4.0429742719819028E-2</v>
      </c>
    </row>
    <row r="245" spans="2:28" ht="15" hidden="1" customHeight="1" outlineLevel="1">
      <c r="B245" s="63" t="s">
        <v>87</v>
      </c>
      <c r="C245" s="36">
        <v>17</v>
      </c>
      <c r="D245" s="57">
        <v>1.4285714285714284</v>
      </c>
      <c r="E245" s="66">
        <v>3</v>
      </c>
      <c r="F245" s="57">
        <v>-0.4</v>
      </c>
      <c r="G245" s="66">
        <v>5</v>
      </c>
      <c r="H245" s="57">
        <v>0</v>
      </c>
      <c r="I245" s="66">
        <v>8</v>
      </c>
      <c r="J245" s="57">
        <v>-0.19999999999999996</v>
      </c>
      <c r="K245" s="36">
        <v>179</v>
      </c>
      <c r="L245" s="57">
        <v>5.2941176470588269E-2</v>
      </c>
      <c r="M245" s="36">
        <v>58</v>
      </c>
      <c r="N245" s="57">
        <v>-3.3333333333333326E-2</v>
      </c>
      <c r="O245" s="36">
        <v>237</v>
      </c>
      <c r="P245" s="57">
        <v>3.0434782608695699E-2</v>
      </c>
      <c r="Q245" s="66">
        <v>778</v>
      </c>
      <c r="R245" s="57">
        <v>-2.8714107365792718E-2</v>
      </c>
      <c r="S245" s="66">
        <v>1513</v>
      </c>
      <c r="T245" s="57">
        <v>-0.13443935926773454</v>
      </c>
      <c r="U245" s="66">
        <v>2291</v>
      </c>
      <c r="V245" s="57">
        <v>-0.10121616320125537</v>
      </c>
      <c r="W245" s="36">
        <v>977</v>
      </c>
      <c r="X245" s="57">
        <v>-6.1037639877924432E-3</v>
      </c>
      <c r="Y245" s="36">
        <v>1576</v>
      </c>
      <c r="Z245" s="57">
        <v>-0.13072255929398791</v>
      </c>
      <c r="AA245" s="36">
        <v>2553</v>
      </c>
      <c r="AB245" s="57">
        <v>-8.6909871244635228E-2</v>
      </c>
    </row>
    <row r="246" spans="2:28" ht="15" hidden="1" customHeight="1" outlineLevel="1">
      <c r="B246" s="63" t="s">
        <v>86</v>
      </c>
      <c r="C246" s="36">
        <v>7</v>
      </c>
      <c r="D246" s="57">
        <v>-0.30000000000000004</v>
      </c>
      <c r="E246" s="66">
        <v>3</v>
      </c>
      <c r="F246" s="57">
        <v>0.5</v>
      </c>
      <c r="G246" s="66">
        <v>0</v>
      </c>
      <c r="H246" s="57" t="s">
        <v>143</v>
      </c>
      <c r="I246" s="66">
        <v>3</v>
      </c>
      <c r="J246" s="57">
        <v>0.5</v>
      </c>
      <c r="K246" s="36">
        <v>388</v>
      </c>
      <c r="L246" s="57">
        <v>3.172043010752688</v>
      </c>
      <c r="M246" s="36">
        <v>5</v>
      </c>
      <c r="N246" s="57">
        <v>-0.88372093023255816</v>
      </c>
      <c r="O246" s="36">
        <v>393</v>
      </c>
      <c r="P246" s="57">
        <v>1.8897058823529411</v>
      </c>
      <c r="Q246" s="66">
        <v>709</v>
      </c>
      <c r="R246" s="57">
        <v>0.13987138263665599</v>
      </c>
      <c r="S246" s="66">
        <v>1310</v>
      </c>
      <c r="T246" s="57">
        <v>-0.15809768637532129</v>
      </c>
      <c r="U246" s="66">
        <v>2019</v>
      </c>
      <c r="V246" s="57">
        <v>-7.3002754820936655E-2</v>
      </c>
      <c r="W246" s="36">
        <v>1107</v>
      </c>
      <c r="X246" s="57">
        <v>0.52269601100412655</v>
      </c>
      <c r="Y246" s="36">
        <v>1315</v>
      </c>
      <c r="Z246" s="57">
        <v>-0.17761100687929954</v>
      </c>
      <c r="AA246" s="36">
        <v>2422</v>
      </c>
      <c r="AB246" s="57">
        <v>4.1272570937231245E-2</v>
      </c>
    </row>
    <row r="247" spans="2:28" ht="15" hidden="1" customHeight="1" outlineLevel="1">
      <c r="B247" s="63" t="s">
        <v>85</v>
      </c>
      <c r="C247" s="36">
        <v>2</v>
      </c>
      <c r="D247" s="57">
        <v>-0.7142857142857143</v>
      </c>
      <c r="E247" s="66">
        <v>4</v>
      </c>
      <c r="F247" s="57">
        <v>0.33333333333333326</v>
      </c>
      <c r="G247" s="66">
        <v>7</v>
      </c>
      <c r="H247" s="57" t="s">
        <v>143</v>
      </c>
      <c r="I247" s="66">
        <v>11</v>
      </c>
      <c r="J247" s="57">
        <v>2.6666666666666665</v>
      </c>
      <c r="K247" s="36">
        <v>87</v>
      </c>
      <c r="L247" s="57">
        <v>-0.30400000000000005</v>
      </c>
      <c r="M247" s="36">
        <v>60</v>
      </c>
      <c r="N247" s="57">
        <v>-0.33333333333333337</v>
      </c>
      <c r="O247" s="36">
        <v>147</v>
      </c>
      <c r="P247" s="57">
        <v>-0.31627906976744191</v>
      </c>
      <c r="Q247" s="66">
        <v>794</v>
      </c>
      <c r="R247" s="57">
        <v>-2.8151774785801664E-2</v>
      </c>
      <c r="S247" s="66">
        <v>2007</v>
      </c>
      <c r="T247" s="57">
        <v>-0.14413646055437102</v>
      </c>
      <c r="U247" s="66">
        <v>2801</v>
      </c>
      <c r="V247" s="57">
        <v>-0.114168247944339</v>
      </c>
      <c r="W247" s="36">
        <v>887</v>
      </c>
      <c r="X247" s="57">
        <v>-6.8277310924369727E-2</v>
      </c>
      <c r="Y247" s="36">
        <v>2074</v>
      </c>
      <c r="Z247" s="57">
        <v>-0.14825462012320334</v>
      </c>
      <c r="AA247" s="36">
        <v>2961</v>
      </c>
      <c r="AB247" s="57">
        <v>-0.12577502214348979</v>
      </c>
    </row>
    <row r="248" spans="2:28" ht="15" hidden="1" customHeight="1" outlineLevel="1">
      <c r="B248" s="63" t="s">
        <v>84</v>
      </c>
      <c r="C248" s="36">
        <v>11</v>
      </c>
      <c r="D248" s="57">
        <v>-0.2142857142857143</v>
      </c>
      <c r="E248" s="66">
        <v>4</v>
      </c>
      <c r="F248" s="57" t="s">
        <v>143</v>
      </c>
      <c r="G248" s="66">
        <v>0</v>
      </c>
      <c r="H248" s="57">
        <v>-1</v>
      </c>
      <c r="I248" s="66">
        <v>4</v>
      </c>
      <c r="J248" s="57">
        <v>0.33333333333333326</v>
      </c>
      <c r="K248" s="36">
        <v>73</v>
      </c>
      <c r="L248" s="57">
        <v>-0.7566666666666666</v>
      </c>
      <c r="M248" s="36">
        <v>67</v>
      </c>
      <c r="N248" s="57">
        <v>1.09375</v>
      </c>
      <c r="O248" s="36">
        <v>140</v>
      </c>
      <c r="P248" s="57">
        <v>-0.57831325301204817</v>
      </c>
      <c r="Q248" s="66">
        <v>588</v>
      </c>
      <c r="R248" s="57">
        <v>-7.6923076923076872E-2</v>
      </c>
      <c r="S248" s="66">
        <v>1137</v>
      </c>
      <c r="T248" s="57">
        <v>-0.16885964912280704</v>
      </c>
      <c r="U248" s="66">
        <v>1725</v>
      </c>
      <c r="V248" s="57">
        <v>-0.13965087281795507</v>
      </c>
      <c r="W248" s="36">
        <v>676</v>
      </c>
      <c r="X248" s="57">
        <v>-0.28916929547844372</v>
      </c>
      <c r="Y248" s="36">
        <v>1204</v>
      </c>
      <c r="Z248" s="57">
        <v>-0.1418389166072701</v>
      </c>
      <c r="AA248" s="36">
        <v>1880</v>
      </c>
      <c r="AB248" s="57">
        <v>-0.20135938827527611</v>
      </c>
    </row>
    <row r="249" spans="2:28" ht="15" hidden="1" customHeight="1" outlineLevel="1">
      <c r="B249" s="63" t="s">
        <v>83</v>
      </c>
      <c r="C249" s="36">
        <v>8</v>
      </c>
      <c r="D249" s="57">
        <v>0</v>
      </c>
      <c r="E249" s="66">
        <v>8</v>
      </c>
      <c r="F249" s="57">
        <v>0.33333333333333326</v>
      </c>
      <c r="G249" s="66">
        <v>7</v>
      </c>
      <c r="H249" s="57">
        <v>0.39999999999999991</v>
      </c>
      <c r="I249" s="66">
        <v>15</v>
      </c>
      <c r="J249" s="57">
        <v>0.36363636363636354</v>
      </c>
      <c r="K249" s="36">
        <v>228</v>
      </c>
      <c r="L249" s="57">
        <v>0.29545454545454541</v>
      </c>
      <c r="M249" s="36">
        <v>81</v>
      </c>
      <c r="N249" s="57">
        <v>-1.2195121951219523E-2</v>
      </c>
      <c r="O249" s="36">
        <v>309</v>
      </c>
      <c r="P249" s="57">
        <v>0.19767441860465107</v>
      </c>
      <c r="Q249" s="66">
        <v>736</v>
      </c>
      <c r="R249" s="57">
        <v>-6.7476383265856477E-3</v>
      </c>
      <c r="S249" s="66">
        <v>1485</v>
      </c>
      <c r="T249" s="57">
        <v>0.37372802960222007</v>
      </c>
      <c r="U249" s="66">
        <v>2221</v>
      </c>
      <c r="V249" s="57">
        <v>0.21899012074643243</v>
      </c>
      <c r="W249" s="36">
        <v>980</v>
      </c>
      <c r="X249" s="57">
        <v>5.2631578947368363E-2</v>
      </c>
      <c r="Y249" s="36">
        <v>1573</v>
      </c>
      <c r="Z249" s="57">
        <v>0.34674657534246567</v>
      </c>
      <c r="AA249" s="36">
        <v>2553</v>
      </c>
      <c r="AB249" s="57">
        <v>0.2162934730824202</v>
      </c>
    </row>
    <row r="250" spans="2:28" ht="15" hidden="1" customHeight="1" outlineLevel="1">
      <c r="B250" s="63" t="s">
        <v>82</v>
      </c>
      <c r="C250" s="36">
        <v>25</v>
      </c>
      <c r="D250" s="57">
        <v>0.31578947368421062</v>
      </c>
      <c r="E250" s="66">
        <v>18</v>
      </c>
      <c r="F250" s="57">
        <v>-5.2631578947368474E-2</v>
      </c>
      <c r="G250" s="66">
        <v>0</v>
      </c>
      <c r="H250" s="57">
        <v>-1</v>
      </c>
      <c r="I250" s="66">
        <v>18</v>
      </c>
      <c r="J250" s="57">
        <v>-0.3571428571428571</v>
      </c>
      <c r="K250" s="36">
        <v>205</v>
      </c>
      <c r="L250" s="57">
        <v>-8.8888888888888906E-2</v>
      </c>
      <c r="M250" s="36">
        <v>49</v>
      </c>
      <c r="N250" s="57">
        <v>6.5217391304347894E-2</v>
      </c>
      <c r="O250" s="36">
        <v>254</v>
      </c>
      <c r="P250" s="57">
        <v>-6.2730627306273101E-2</v>
      </c>
      <c r="Q250" s="66">
        <v>475</v>
      </c>
      <c r="R250" s="57">
        <v>-0.44509345794392519</v>
      </c>
      <c r="S250" s="66">
        <v>1641</v>
      </c>
      <c r="T250" s="57">
        <v>-4.593023255813955E-2</v>
      </c>
      <c r="U250" s="66">
        <v>2116</v>
      </c>
      <c r="V250" s="57">
        <v>-0.1785714285714286</v>
      </c>
      <c r="W250" s="36">
        <v>723</v>
      </c>
      <c r="X250" s="57">
        <v>-0.35388739946380698</v>
      </c>
      <c r="Y250" s="36">
        <v>1690</v>
      </c>
      <c r="Z250" s="57">
        <v>-4.7887323943662019E-2</v>
      </c>
      <c r="AA250" s="36">
        <v>2413</v>
      </c>
      <c r="AB250" s="57">
        <v>-0.16620594333102967</v>
      </c>
    </row>
    <row r="251" spans="2:28" ht="15" hidden="1" customHeight="1" outlineLevel="1">
      <c r="B251" s="63" t="s">
        <v>81</v>
      </c>
      <c r="C251" s="36">
        <v>9</v>
      </c>
      <c r="D251" s="57">
        <v>-0.5714285714285714</v>
      </c>
      <c r="E251" s="66">
        <v>21</v>
      </c>
      <c r="F251" s="57">
        <v>0.90909090909090917</v>
      </c>
      <c r="G251" s="66">
        <v>8</v>
      </c>
      <c r="H251" s="57">
        <v>-0.27272727272727271</v>
      </c>
      <c r="I251" s="66">
        <v>29</v>
      </c>
      <c r="J251" s="57">
        <v>0.31818181818181812</v>
      </c>
      <c r="K251" s="36">
        <v>286</v>
      </c>
      <c r="L251" s="57">
        <v>-0.13595166163141992</v>
      </c>
      <c r="M251" s="36">
        <v>388</v>
      </c>
      <c r="N251" s="57">
        <v>5.4666666666666668</v>
      </c>
      <c r="O251" s="36">
        <v>674</v>
      </c>
      <c r="P251" s="57">
        <v>0.72378516624040912</v>
      </c>
      <c r="Q251" s="66">
        <v>650</v>
      </c>
      <c r="R251" s="57">
        <v>-0.10344827586206895</v>
      </c>
      <c r="S251" s="66">
        <v>1158</v>
      </c>
      <c r="T251" s="57">
        <v>9.5902353966870191E-3</v>
      </c>
      <c r="U251" s="66">
        <v>1808</v>
      </c>
      <c r="V251" s="57">
        <v>-3.4188034188034178E-2</v>
      </c>
      <c r="W251" s="36">
        <v>966</v>
      </c>
      <c r="X251" s="57">
        <v>-0.11213235294117652</v>
      </c>
      <c r="Y251" s="36">
        <v>1554</v>
      </c>
      <c r="Z251" s="57">
        <v>0.27586206896551735</v>
      </c>
      <c r="AA251" s="36">
        <v>2520</v>
      </c>
      <c r="AB251" s="57">
        <v>9.2801387684301906E-2</v>
      </c>
    </row>
    <row r="252" spans="2:28" ht="15" hidden="1" customHeight="1" outlineLevel="1">
      <c r="B252" s="63" t="s">
        <v>80</v>
      </c>
      <c r="C252" s="36">
        <v>23</v>
      </c>
      <c r="D252" s="57">
        <v>-0.1785714285714286</v>
      </c>
      <c r="E252" s="66">
        <v>8</v>
      </c>
      <c r="F252" s="57">
        <v>-0.38461538461538458</v>
      </c>
      <c r="G252" s="66">
        <v>3</v>
      </c>
      <c r="H252" s="57">
        <v>-0.5714285714285714</v>
      </c>
      <c r="I252" s="66">
        <v>11</v>
      </c>
      <c r="J252" s="57">
        <v>-0.44999999999999996</v>
      </c>
      <c r="K252" s="36">
        <v>287</v>
      </c>
      <c r="L252" s="57">
        <v>-5.2805280528052778E-2</v>
      </c>
      <c r="M252" s="36">
        <v>45</v>
      </c>
      <c r="N252" s="57">
        <v>-0.34782608695652173</v>
      </c>
      <c r="O252" s="36">
        <v>332</v>
      </c>
      <c r="P252" s="57">
        <v>-0.10752688172043012</v>
      </c>
      <c r="Q252" s="66">
        <v>822</v>
      </c>
      <c r="R252" s="57">
        <v>0.23795180722891573</v>
      </c>
      <c r="S252" s="66">
        <v>1309</v>
      </c>
      <c r="T252" s="57">
        <v>-0.12088650100738751</v>
      </c>
      <c r="U252" s="66">
        <v>2131</v>
      </c>
      <c r="V252" s="57">
        <v>-1.021830004644686E-2</v>
      </c>
      <c r="W252" s="36">
        <v>1140</v>
      </c>
      <c r="X252" s="57">
        <v>0.13095238095238093</v>
      </c>
      <c r="Y252" s="36">
        <v>1357</v>
      </c>
      <c r="Z252" s="57">
        <v>-0.13290734824281147</v>
      </c>
      <c r="AA252" s="36">
        <v>2497</v>
      </c>
      <c r="AB252" s="57">
        <v>-2.9537504858142216E-2</v>
      </c>
    </row>
    <row r="253" spans="2:28" ht="15" hidden="1" customHeight="1" outlineLevel="1">
      <c r="B253" s="63" t="s">
        <v>79</v>
      </c>
      <c r="C253" s="36">
        <v>22</v>
      </c>
      <c r="D253" s="57">
        <v>-0.18518518518518523</v>
      </c>
      <c r="E253" s="66">
        <v>19</v>
      </c>
      <c r="F253" s="57">
        <v>-0.17391304347826086</v>
      </c>
      <c r="G253" s="66">
        <v>1</v>
      </c>
      <c r="H253" s="57">
        <v>-0.66666666666666674</v>
      </c>
      <c r="I253" s="66">
        <v>20</v>
      </c>
      <c r="J253" s="57">
        <v>-0.23076923076923073</v>
      </c>
      <c r="K253" s="36">
        <v>307</v>
      </c>
      <c r="L253" s="57">
        <v>0.16730038022813698</v>
      </c>
      <c r="M253" s="36">
        <v>127</v>
      </c>
      <c r="N253" s="57">
        <v>0.47674418604651159</v>
      </c>
      <c r="O253" s="36">
        <v>434</v>
      </c>
      <c r="P253" s="57">
        <v>0.2435530085959885</v>
      </c>
      <c r="Q253" s="66">
        <v>589</v>
      </c>
      <c r="R253" s="57">
        <v>0.20696721311475419</v>
      </c>
      <c r="S253" s="66">
        <v>1589</v>
      </c>
      <c r="T253" s="57">
        <v>0.30245901639344264</v>
      </c>
      <c r="U253" s="66">
        <v>2178</v>
      </c>
      <c r="V253" s="57">
        <v>0.27517564402810302</v>
      </c>
      <c r="W253" s="36">
        <v>937</v>
      </c>
      <c r="X253" s="57">
        <v>0.16978776529338324</v>
      </c>
      <c r="Y253" s="36">
        <v>1717</v>
      </c>
      <c r="Z253" s="57">
        <v>0.31168831168831179</v>
      </c>
      <c r="AA253" s="36">
        <v>2654</v>
      </c>
      <c r="AB253" s="57">
        <v>0.25781990521327014</v>
      </c>
    </row>
    <row r="254" spans="2:28" collapsed="1">
      <c r="B254" s="173">
        <v>1993</v>
      </c>
      <c r="C254" s="66">
        <v>175</v>
      </c>
      <c r="D254" s="67">
        <v>-0.12060301507537685</v>
      </c>
      <c r="E254" s="66">
        <v>133</v>
      </c>
      <c r="F254" s="67">
        <v>0.17699115044247793</v>
      </c>
      <c r="G254" s="66">
        <v>69</v>
      </c>
      <c r="H254" s="67">
        <v>-2.8169014084507005E-2</v>
      </c>
      <c r="I254" s="66">
        <v>202</v>
      </c>
      <c r="J254" s="67">
        <v>9.7826086956521729E-2</v>
      </c>
      <c r="K254" s="66">
        <v>3116</v>
      </c>
      <c r="L254" s="67">
        <v>5.270270270270272E-2</v>
      </c>
      <c r="M254" s="66">
        <v>1146</v>
      </c>
      <c r="N254" s="67">
        <v>0.35621301775147929</v>
      </c>
      <c r="O254" s="66">
        <v>4262</v>
      </c>
      <c r="P254" s="67">
        <v>0.12010512483574254</v>
      </c>
      <c r="Q254" s="66">
        <v>8623</v>
      </c>
      <c r="R254" s="67">
        <v>-3.4378499440089638E-2</v>
      </c>
      <c r="S254" s="66">
        <v>18807</v>
      </c>
      <c r="T254" s="67">
        <v>-2.7573042048889551E-3</v>
      </c>
      <c r="U254" s="66">
        <v>27430</v>
      </c>
      <c r="V254" s="67">
        <v>-1.2918780812551711E-2</v>
      </c>
      <c r="W254" s="66">
        <v>12047</v>
      </c>
      <c r="X254" s="67">
        <v>-1.2702835600721163E-2</v>
      </c>
      <c r="Y254" s="66">
        <v>20022</v>
      </c>
      <c r="Z254" s="67">
        <v>1.2490518331226275E-2</v>
      </c>
      <c r="AA254" s="66">
        <v>32069</v>
      </c>
      <c r="AB254" s="67">
        <v>2.8770678925478244E-3</v>
      </c>
    </row>
    <row r="255" spans="2:28" ht="15" hidden="1" customHeight="1" outlineLevel="1">
      <c r="B255" s="63" t="s">
        <v>90</v>
      </c>
      <c r="C255" s="36">
        <v>18</v>
      </c>
      <c r="D255" s="57">
        <v>-9.9999999999999978E-2</v>
      </c>
      <c r="E255" s="66">
        <v>9</v>
      </c>
      <c r="F255" s="57">
        <v>8</v>
      </c>
      <c r="G255" s="66">
        <v>13</v>
      </c>
      <c r="H255" s="57">
        <v>3.333333333333333</v>
      </c>
      <c r="I255" s="66">
        <v>22</v>
      </c>
      <c r="J255" s="57">
        <v>4.5</v>
      </c>
      <c r="K255" s="36">
        <v>324</v>
      </c>
      <c r="L255" s="57">
        <v>0.15302491103202853</v>
      </c>
      <c r="M255" s="36">
        <v>104</v>
      </c>
      <c r="N255" s="57">
        <v>-0.22962962962962963</v>
      </c>
      <c r="O255" s="36">
        <v>428</v>
      </c>
      <c r="P255" s="57">
        <v>2.8846153846153744E-2</v>
      </c>
      <c r="Q255" s="66">
        <v>756</v>
      </c>
      <c r="R255" s="57">
        <v>-0.22699386503067487</v>
      </c>
      <c r="S255" s="66">
        <v>1365</v>
      </c>
      <c r="T255" s="57">
        <v>9.4627105052125016E-2</v>
      </c>
      <c r="U255" s="66">
        <v>2121</v>
      </c>
      <c r="V255" s="57">
        <v>-4.6741573033707851E-2</v>
      </c>
      <c r="W255" s="36">
        <v>1107</v>
      </c>
      <c r="X255" s="57">
        <v>-0.39934888768312538</v>
      </c>
      <c r="Y255" s="36">
        <v>1482</v>
      </c>
      <c r="Z255" s="57">
        <v>-0.10830324909747291</v>
      </c>
      <c r="AA255" s="36">
        <v>2589</v>
      </c>
      <c r="AB255" s="57">
        <v>-0.2613409415121255</v>
      </c>
    </row>
    <row r="256" spans="2:28" ht="15" hidden="1" customHeight="1" outlineLevel="1">
      <c r="B256" s="63" t="s">
        <v>89</v>
      </c>
      <c r="C256" s="36">
        <v>12</v>
      </c>
      <c r="D256" s="57">
        <v>-0.36842105263157898</v>
      </c>
      <c r="E256" s="66">
        <v>17</v>
      </c>
      <c r="F256" s="57">
        <v>4.666666666666667</v>
      </c>
      <c r="G256" s="66">
        <v>10</v>
      </c>
      <c r="H256" s="57">
        <v>2.3333333333333335</v>
      </c>
      <c r="I256" s="66">
        <v>27</v>
      </c>
      <c r="J256" s="57">
        <v>3.5</v>
      </c>
      <c r="K256" s="36">
        <v>316</v>
      </c>
      <c r="L256" s="57">
        <v>0.45622119815668194</v>
      </c>
      <c r="M256" s="36">
        <v>88</v>
      </c>
      <c r="N256" s="57">
        <v>7.3170731707317138E-2</v>
      </c>
      <c r="O256" s="36">
        <v>404</v>
      </c>
      <c r="P256" s="57">
        <v>0.3511705685618729</v>
      </c>
      <c r="Q256" s="66">
        <v>873</v>
      </c>
      <c r="R256" s="57">
        <v>-0.45573566084788031</v>
      </c>
      <c r="S256" s="66">
        <v>1690</v>
      </c>
      <c r="T256" s="57">
        <v>7.1655041217501658E-2</v>
      </c>
      <c r="U256" s="66">
        <v>2563</v>
      </c>
      <c r="V256" s="57">
        <v>-0.19427852876453944</v>
      </c>
      <c r="W256" s="36">
        <v>1218</v>
      </c>
      <c r="X256" s="57">
        <v>-4.8437500000000022E-2</v>
      </c>
      <c r="Y256" s="36">
        <v>1788</v>
      </c>
      <c r="Z256" s="57">
        <v>0.29097472924187717</v>
      </c>
      <c r="AA256" s="36">
        <v>3006</v>
      </c>
      <c r="AB256" s="57">
        <v>0.12795497185741089</v>
      </c>
    </row>
    <row r="257" spans="2:28" ht="15" hidden="1" customHeight="1" outlineLevel="1">
      <c r="B257" s="63" t="s">
        <v>88</v>
      </c>
      <c r="C257" s="36">
        <v>28</v>
      </c>
      <c r="D257" s="57">
        <v>1</v>
      </c>
      <c r="E257" s="66">
        <v>5</v>
      </c>
      <c r="F257" s="57">
        <v>-0.16666666666666663</v>
      </c>
      <c r="G257" s="66">
        <v>5</v>
      </c>
      <c r="H257" s="57">
        <v>0.66666666666666674</v>
      </c>
      <c r="I257" s="66">
        <v>10</v>
      </c>
      <c r="J257" s="57">
        <v>0.11111111111111116</v>
      </c>
      <c r="K257" s="36">
        <v>334</v>
      </c>
      <c r="L257" s="57">
        <v>0.72164948453608257</v>
      </c>
      <c r="M257" s="36">
        <v>85</v>
      </c>
      <c r="N257" s="57">
        <v>0.39344262295081966</v>
      </c>
      <c r="O257" s="36">
        <v>419</v>
      </c>
      <c r="P257" s="57">
        <v>0.64313725490196072</v>
      </c>
      <c r="Q257" s="66">
        <v>950</v>
      </c>
      <c r="R257" s="57">
        <v>-0.11710037174721188</v>
      </c>
      <c r="S257" s="66">
        <v>2130</v>
      </c>
      <c r="T257" s="57">
        <v>0.12401055408970985</v>
      </c>
      <c r="U257" s="66">
        <v>3080</v>
      </c>
      <c r="V257" s="57">
        <v>3.6687983843823657E-2</v>
      </c>
      <c r="W257" s="36">
        <v>1317</v>
      </c>
      <c r="X257" s="57">
        <v>2.0930232558139528E-2</v>
      </c>
      <c r="Y257" s="36">
        <v>2220</v>
      </c>
      <c r="Z257" s="57">
        <v>0.13323124042879031</v>
      </c>
      <c r="AA257" s="36">
        <v>3537</v>
      </c>
      <c r="AB257" s="57">
        <v>8.8642659279778435E-2</v>
      </c>
    </row>
    <row r="258" spans="2:28" ht="15" hidden="1" customHeight="1" outlineLevel="1">
      <c r="B258" s="63" t="s">
        <v>87</v>
      </c>
      <c r="C258" s="36">
        <v>7</v>
      </c>
      <c r="D258" s="57">
        <v>-0.30000000000000004</v>
      </c>
      <c r="E258" s="66">
        <v>5</v>
      </c>
      <c r="F258" s="57">
        <v>0.25</v>
      </c>
      <c r="G258" s="66">
        <v>5</v>
      </c>
      <c r="H258" s="57">
        <v>0.66666666666666674</v>
      </c>
      <c r="I258" s="66">
        <v>10</v>
      </c>
      <c r="J258" s="57">
        <v>0.4285714285714286</v>
      </c>
      <c r="K258" s="36">
        <v>170</v>
      </c>
      <c r="L258" s="57">
        <v>-0.12371134020618557</v>
      </c>
      <c r="M258" s="36">
        <v>60</v>
      </c>
      <c r="N258" s="57">
        <v>0.36363636363636354</v>
      </c>
      <c r="O258" s="36">
        <v>230</v>
      </c>
      <c r="P258" s="57">
        <v>-3.3613445378151252E-2</v>
      </c>
      <c r="Q258" s="66">
        <v>801</v>
      </c>
      <c r="R258" s="57">
        <v>-5.7647058823529385E-2</v>
      </c>
      <c r="S258" s="66">
        <v>1748</v>
      </c>
      <c r="T258" s="57">
        <v>0.14248366013071889</v>
      </c>
      <c r="U258" s="66">
        <v>2549</v>
      </c>
      <c r="V258" s="57">
        <v>7.1008403361344508E-2</v>
      </c>
      <c r="W258" s="36">
        <v>983</v>
      </c>
      <c r="X258" s="57">
        <v>-7.0888468809073735E-2</v>
      </c>
      <c r="Y258" s="36">
        <v>1813</v>
      </c>
      <c r="Z258" s="57">
        <v>0.14965123652504753</v>
      </c>
      <c r="AA258" s="36">
        <v>2796</v>
      </c>
      <c r="AB258" s="57">
        <v>6.110056925996199E-2</v>
      </c>
    </row>
    <row r="259" spans="2:28" ht="15" hidden="1" customHeight="1" outlineLevel="1">
      <c r="B259" s="63" t="s">
        <v>86</v>
      </c>
      <c r="C259" s="36">
        <v>10</v>
      </c>
      <c r="D259" s="57">
        <v>0.11111111111111116</v>
      </c>
      <c r="E259" s="66">
        <v>2</v>
      </c>
      <c r="F259" s="57" t="s">
        <v>143</v>
      </c>
      <c r="G259" s="66">
        <v>0</v>
      </c>
      <c r="H259" s="57">
        <v>-1</v>
      </c>
      <c r="I259" s="66">
        <v>2</v>
      </c>
      <c r="J259" s="57">
        <v>-0.33333333333333337</v>
      </c>
      <c r="K259" s="36">
        <v>93</v>
      </c>
      <c r="L259" s="57">
        <v>-0.10576923076923073</v>
      </c>
      <c r="M259" s="36">
        <v>43</v>
      </c>
      <c r="N259" s="57">
        <v>1.3888888888888888</v>
      </c>
      <c r="O259" s="36">
        <v>136</v>
      </c>
      <c r="P259" s="57">
        <v>0.11475409836065564</v>
      </c>
      <c r="Q259" s="66">
        <v>622</v>
      </c>
      <c r="R259" s="57">
        <v>-0.4143126177024482</v>
      </c>
      <c r="S259" s="66">
        <v>1556</v>
      </c>
      <c r="T259" s="57">
        <v>1.3051851851851852</v>
      </c>
      <c r="U259" s="66">
        <v>2178</v>
      </c>
      <c r="V259" s="57">
        <v>0.25388601036269431</v>
      </c>
      <c r="W259" s="36">
        <v>727</v>
      </c>
      <c r="X259" s="57">
        <v>-0.38127659574468087</v>
      </c>
      <c r="Y259" s="36">
        <v>1599</v>
      </c>
      <c r="Z259" s="57">
        <v>1.2974137931034484</v>
      </c>
      <c r="AA259" s="36">
        <v>2326</v>
      </c>
      <c r="AB259" s="57">
        <v>0.24318546231961524</v>
      </c>
    </row>
    <row r="260" spans="2:28" ht="15" hidden="1" customHeight="1" outlineLevel="1">
      <c r="B260" s="63" t="s">
        <v>85</v>
      </c>
      <c r="C260" s="36">
        <v>7</v>
      </c>
      <c r="D260" s="57">
        <v>-0.125</v>
      </c>
      <c r="E260" s="66">
        <v>3</v>
      </c>
      <c r="F260" s="57" t="s">
        <v>143</v>
      </c>
      <c r="G260" s="66">
        <v>0</v>
      </c>
      <c r="H260" s="57">
        <v>-1</v>
      </c>
      <c r="I260" s="66">
        <v>3</v>
      </c>
      <c r="J260" s="57">
        <v>-0.5714285714285714</v>
      </c>
      <c r="K260" s="36">
        <v>125</v>
      </c>
      <c r="L260" s="57">
        <v>0.14678899082568808</v>
      </c>
      <c r="M260" s="36">
        <v>90</v>
      </c>
      <c r="N260" s="57">
        <v>1.4324324324324325</v>
      </c>
      <c r="O260" s="36">
        <v>215</v>
      </c>
      <c r="P260" s="57">
        <v>0.47260273972602729</v>
      </c>
      <c r="Q260" s="66">
        <v>817</v>
      </c>
      <c r="R260" s="57">
        <v>2.1249999999999991E-2</v>
      </c>
      <c r="S260" s="66">
        <v>2345</v>
      </c>
      <c r="T260" s="57">
        <v>1.3217821782178216</v>
      </c>
      <c r="U260" s="66">
        <v>3162</v>
      </c>
      <c r="V260" s="57">
        <v>0.74696132596685083</v>
      </c>
      <c r="W260" s="36">
        <v>952</v>
      </c>
      <c r="X260" s="57">
        <v>3.8167938931297662E-2</v>
      </c>
      <c r="Y260" s="36">
        <v>2435</v>
      </c>
      <c r="Z260" s="57">
        <v>1.3102466793168879</v>
      </c>
      <c r="AA260" s="36">
        <v>3387</v>
      </c>
      <c r="AB260" s="57">
        <v>0.71841704718417043</v>
      </c>
    </row>
    <row r="261" spans="2:28" ht="15" hidden="1" customHeight="1" outlineLevel="1">
      <c r="B261" s="63" t="s">
        <v>84</v>
      </c>
      <c r="C261" s="36">
        <v>14</v>
      </c>
      <c r="D261" s="57">
        <v>2.5</v>
      </c>
      <c r="E261" s="66">
        <v>0</v>
      </c>
      <c r="F261" s="57">
        <v>-1</v>
      </c>
      <c r="G261" s="66">
        <v>3</v>
      </c>
      <c r="H261" s="57" t="s">
        <v>143</v>
      </c>
      <c r="I261" s="66">
        <v>3</v>
      </c>
      <c r="J261" s="57">
        <v>0</v>
      </c>
      <c r="K261" s="36">
        <v>300</v>
      </c>
      <c r="L261" s="57">
        <v>0.96078431372549011</v>
      </c>
      <c r="M261" s="36">
        <v>32</v>
      </c>
      <c r="N261" s="57">
        <v>0.45454545454545459</v>
      </c>
      <c r="O261" s="36">
        <v>332</v>
      </c>
      <c r="P261" s="57">
        <v>0.89714285714285724</v>
      </c>
      <c r="Q261" s="66">
        <v>637</v>
      </c>
      <c r="R261" s="57">
        <v>-0.15629139072847686</v>
      </c>
      <c r="S261" s="66">
        <v>1368</v>
      </c>
      <c r="T261" s="57">
        <v>0.29668246445497637</v>
      </c>
      <c r="U261" s="66">
        <v>2005</v>
      </c>
      <c r="V261" s="57">
        <v>0.10773480662983426</v>
      </c>
      <c r="W261" s="36">
        <v>951</v>
      </c>
      <c r="X261" s="57">
        <v>3.9344262295081922E-2</v>
      </c>
      <c r="Y261" s="36">
        <v>1403</v>
      </c>
      <c r="Z261" s="57">
        <v>0.3026926648096564</v>
      </c>
      <c r="AA261" s="36">
        <v>2354</v>
      </c>
      <c r="AB261" s="57">
        <v>0.18172690763052213</v>
      </c>
    </row>
    <row r="262" spans="2:28" ht="15" hidden="1" customHeight="1" outlineLevel="1">
      <c r="B262" s="63" t="s">
        <v>83</v>
      </c>
      <c r="C262" s="36">
        <v>8</v>
      </c>
      <c r="D262" s="57">
        <v>-0.33333333333333337</v>
      </c>
      <c r="E262" s="66">
        <v>6</v>
      </c>
      <c r="F262" s="57">
        <v>0.5</v>
      </c>
      <c r="G262" s="66">
        <v>5</v>
      </c>
      <c r="H262" s="57">
        <v>-0.2857142857142857</v>
      </c>
      <c r="I262" s="66">
        <v>11</v>
      </c>
      <c r="J262" s="57">
        <v>0</v>
      </c>
      <c r="K262" s="36">
        <v>176</v>
      </c>
      <c r="L262" s="57">
        <v>-0.44126984126984126</v>
      </c>
      <c r="M262" s="36">
        <v>82</v>
      </c>
      <c r="N262" s="57">
        <v>0.34426229508196715</v>
      </c>
      <c r="O262" s="36">
        <v>258</v>
      </c>
      <c r="P262" s="57">
        <v>-0.31382978723404253</v>
      </c>
      <c r="Q262" s="66">
        <v>741</v>
      </c>
      <c r="R262" s="57">
        <v>-2.5000000000000022E-2</v>
      </c>
      <c r="S262" s="66">
        <v>1081</v>
      </c>
      <c r="T262" s="57">
        <v>-0.18353474320241692</v>
      </c>
      <c r="U262" s="66">
        <v>1822</v>
      </c>
      <c r="V262" s="57">
        <v>-0.12571976967370446</v>
      </c>
      <c r="W262" s="36">
        <v>931</v>
      </c>
      <c r="X262" s="57">
        <v>-0.14665444546287809</v>
      </c>
      <c r="Y262" s="36">
        <v>1168</v>
      </c>
      <c r="Z262" s="57">
        <v>-0.16091954022988508</v>
      </c>
      <c r="AA262" s="36">
        <v>2099</v>
      </c>
      <c r="AB262" s="57">
        <v>-0.15465163109142166</v>
      </c>
    </row>
    <row r="263" spans="2:28" ht="15" hidden="1" customHeight="1" outlineLevel="1">
      <c r="B263" s="63" t="s">
        <v>82</v>
      </c>
      <c r="C263" s="36">
        <v>19</v>
      </c>
      <c r="D263" s="57">
        <v>0.72727272727272729</v>
      </c>
      <c r="E263" s="66">
        <v>19</v>
      </c>
      <c r="F263" s="57">
        <v>8.5</v>
      </c>
      <c r="G263" s="66">
        <v>9</v>
      </c>
      <c r="H263" s="57" t="s">
        <v>143</v>
      </c>
      <c r="I263" s="66">
        <v>28</v>
      </c>
      <c r="J263" s="57">
        <v>13</v>
      </c>
      <c r="K263" s="36">
        <v>225</v>
      </c>
      <c r="L263" s="57">
        <v>-0.26948051948051943</v>
      </c>
      <c r="M263" s="36">
        <v>46</v>
      </c>
      <c r="N263" s="57">
        <v>-0.32352941176470584</v>
      </c>
      <c r="O263" s="36">
        <v>271</v>
      </c>
      <c r="P263" s="57">
        <v>-0.2792553191489362</v>
      </c>
      <c r="Q263" s="66">
        <v>856</v>
      </c>
      <c r="R263" s="57">
        <v>0.46575342465753433</v>
      </c>
      <c r="S263" s="66">
        <v>1720</v>
      </c>
      <c r="T263" s="57">
        <v>0.45886344359626796</v>
      </c>
      <c r="U263" s="66">
        <v>2576</v>
      </c>
      <c r="V263" s="57">
        <v>0.46114577424844017</v>
      </c>
      <c r="W263" s="36">
        <v>1119</v>
      </c>
      <c r="X263" s="57">
        <v>0.23646408839778998</v>
      </c>
      <c r="Y263" s="36">
        <v>1775</v>
      </c>
      <c r="Z263" s="57">
        <v>0.42341619887730553</v>
      </c>
      <c r="AA263" s="36">
        <v>2894</v>
      </c>
      <c r="AB263" s="57">
        <v>0.34479553903345717</v>
      </c>
    </row>
    <row r="264" spans="2:28" ht="15" hidden="1" customHeight="1" outlineLevel="1">
      <c r="B264" s="63" t="s">
        <v>81</v>
      </c>
      <c r="C264" s="36">
        <v>21</v>
      </c>
      <c r="D264" s="57">
        <v>0.23529411764705888</v>
      </c>
      <c r="E264" s="66">
        <v>11</v>
      </c>
      <c r="F264" s="57">
        <v>1.2000000000000002</v>
      </c>
      <c r="G264" s="66">
        <v>11</v>
      </c>
      <c r="H264" s="57" t="s">
        <v>143</v>
      </c>
      <c r="I264" s="66">
        <v>22</v>
      </c>
      <c r="J264" s="57">
        <v>3.4000000000000004</v>
      </c>
      <c r="K264" s="36">
        <v>331</v>
      </c>
      <c r="L264" s="57">
        <v>0.22140221402214033</v>
      </c>
      <c r="M264" s="36">
        <v>60</v>
      </c>
      <c r="N264" s="57">
        <v>0.27659574468085113</v>
      </c>
      <c r="O264" s="36">
        <v>391</v>
      </c>
      <c r="P264" s="57">
        <v>0.22955974842767302</v>
      </c>
      <c r="Q264" s="66">
        <v>725</v>
      </c>
      <c r="R264" s="57">
        <v>-6.6924066924066938E-2</v>
      </c>
      <c r="S264" s="66">
        <v>1147</v>
      </c>
      <c r="T264" s="57">
        <v>8.4120982986767512E-2</v>
      </c>
      <c r="U264" s="66">
        <v>1872</v>
      </c>
      <c r="V264" s="57">
        <v>2.0163487738419583E-2</v>
      </c>
      <c r="W264" s="36">
        <v>1088</v>
      </c>
      <c r="X264" s="57">
        <v>1.6822429906542036E-2</v>
      </c>
      <c r="Y264" s="36">
        <v>1218</v>
      </c>
      <c r="Z264" s="57">
        <v>0.10226244343891411</v>
      </c>
      <c r="AA264" s="36">
        <v>2306</v>
      </c>
      <c r="AB264" s="57">
        <v>6.0229885057471177E-2</v>
      </c>
    </row>
    <row r="265" spans="2:28" ht="15" hidden="1" customHeight="1" outlineLevel="1">
      <c r="B265" s="63" t="s">
        <v>80</v>
      </c>
      <c r="C265" s="36">
        <v>28</v>
      </c>
      <c r="D265" s="57">
        <v>1.1538461538461537</v>
      </c>
      <c r="E265" s="66">
        <v>13</v>
      </c>
      <c r="F265" s="57">
        <v>12</v>
      </c>
      <c r="G265" s="66">
        <v>7</v>
      </c>
      <c r="H265" s="57" t="s">
        <v>143</v>
      </c>
      <c r="I265" s="66">
        <v>20</v>
      </c>
      <c r="J265" s="57">
        <v>19</v>
      </c>
      <c r="K265" s="36">
        <v>303</v>
      </c>
      <c r="L265" s="57">
        <v>0.14772727272727271</v>
      </c>
      <c r="M265" s="36">
        <v>69</v>
      </c>
      <c r="N265" s="57">
        <v>0.25454545454545463</v>
      </c>
      <c r="O265" s="36">
        <v>372</v>
      </c>
      <c r="P265" s="57">
        <v>0.16614420062695934</v>
      </c>
      <c r="Q265" s="66">
        <v>664</v>
      </c>
      <c r="R265" s="57">
        <v>-9.9050203527815461E-2</v>
      </c>
      <c r="S265" s="66">
        <v>1489</v>
      </c>
      <c r="T265" s="57">
        <v>0.83374384236453203</v>
      </c>
      <c r="U265" s="66">
        <v>2153</v>
      </c>
      <c r="V265" s="57">
        <v>0.38992898644286633</v>
      </c>
      <c r="W265" s="36">
        <v>1008</v>
      </c>
      <c r="X265" s="57">
        <v>-6.8965517241379448E-3</v>
      </c>
      <c r="Y265" s="36">
        <v>1565</v>
      </c>
      <c r="Z265" s="57">
        <v>0.80507497116493654</v>
      </c>
      <c r="AA265" s="36">
        <v>2573</v>
      </c>
      <c r="AB265" s="57">
        <v>0.36716259298618481</v>
      </c>
    </row>
    <row r="266" spans="2:28" ht="15" hidden="1" customHeight="1" outlineLevel="1">
      <c r="B266" s="63" t="s">
        <v>79</v>
      </c>
      <c r="C266" s="36">
        <v>27</v>
      </c>
      <c r="D266" s="57">
        <v>5.75</v>
      </c>
      <c r="E266" s="66">
        <v>23</v>
      </c>
      <c r="F266" s="57">
        <v>22</v>
      </c>
      <c r="G266" s="66">
        <v>3</v>
      </c>
      <c r="H266" s="57">
        <v>0</v>
      </c>
      <c r="I266" s="66">
        <v>26</v>
      </c>
      <c r="J266" s="57">
        <v>5.5</v>
      </c>
      <c r="K266" s="36">
        <v>263</v>
      </c>
      <c r="L266" s="57">
        <v>0.62345679012345689</v>
      </c>
      <c r="M266" s="36">
        <v>86</v>
      </c>
      <c r="N266" s="57">
        <v>3.5263157894736841</v>
      </c>
      <c r="O266" s="36">
        <v>349</v>
      </c>
      <c r="P266" s="57">
        <v>0.92817679558011057</v>
      </c>
      <c r="Q266" s="66">
        <v>488</v>
      </c>
      <c r="R266" s="57">
        <v>-0.36041939711664484</v>
      </c>
      <c r="S266" s="66">
        <v>1220</v>
      </c>
      <c r="T266" s="57">
        <v>0.38794084186575661</v>
      </c>
      <c r="U266" s="66">
        <v>1708</v>
      </c>
      <c r="V266" s="57">
        <v>4.0194884287454213E-2</v>
      </c>
      <c r="W266" s="36">
        <v>801</v>
      </c>
      <c r="X266" s="57">
        <v>-0.1387096774193548</v>
      </c>
      <c r="Y266" s="36">
        <v>1309</v>
      </c>
      <c r="Z266" s="57">
        <v>0.45283018867924518</v>
      </c>
      <c r="AA266" s="36">
        <v>2110</v>
      </c>
      <c r="AB266" s="57">
        <v>0.15237575095576195</v>
      </c>
    </row>
    <row r="267" spans="2:28" collapsed="1">
      <c r="B267" s="173">
        <v>1992</v>
      </c>
      <c r="C267" s="66">
        <v>199</v>
      </c>
      <c r="D267" s="67">
        <v>0.41134751773049638</v>
      </c>
      <c r="E267" s="66">
        <v>113</v>
      </c>
      <c r="F267" s="67">
        <v>2.7666666666666666</v>
      </c>
      <c r="G267" s="66">
        <v>71</v>
      </c>
      <c r="H267" s="67">
        <v>1.21875</v>
      </c>
      <c r="I267" s="66">
        <v>184</v>
      </c>
      <c r="J267" s="67">
        <v>1.967741935483871</v>
      </c>
      <c r="K267" s="66">
        <v>2960</v>
      </c>
      <c r="L267" s="67">
        <v>0.15085536547433898</v>
      </c>
      <c r="M267" s="66">
        <v>845</v>
      </c>
      <c r="N267" s="67">
        <v>0.30200308166409862</v>
      </c>
      <c r="O267" s="66">
        <v>3805</v>
      </c>
      <c r="P267" s="67">
        <v>0.18131015212666868</v>
      </c>
      <c r="Q267" s="66">
        <v>8930</v>
      </c>
      <c r="R267" s="67">
        <v>-0.16899311371673176</v>
      </c>
      <c r="S267" s="66">
        <v>18859</v>
      </c>
      <c r="T267" s="67">
        <v>0.3242749806895584</v>
      </c>
      <c r="U267" s="66">
        <v>27789</v>
      </c>
      <c r="V267" s="67">
        <v>0.11213831192219947</v>
      </c>
      <c r="W267" s="66">
        <v>12202</v>
      </c>
      <c r="X267" s="67">
        <v>-9.5411075691304026E-2</v>
      </c>
      <c r="Y267" s="66">
        <v>19775</v>
      </c>
      <c r="Z267" s="67">
        <v>0.32522450073716658</v>
      </c>
      <c r="AA267" s="66">
        <v>31977</v>
      </c>
      <c r="AB267" s="67">
        <v>0.12551476540776463</v>
      </c>
    </row>
    <row r="268" spans="2:28" ht="15" hidden="1" customHeight="1" outlineLevel="1">
      <c r="B268" s="63" t="s">
        <v>90</v>
      </c>
      <c r="C268" s="36">
        <v>20</v>
      </c>
      <c r="D268" s="57">
        <v>0.81818181818181812</v>
      </c>
      <c r="E268" s="66">
        <v>1</v>
      </c>
      <c r="F268" s="57">
        <v>-0.875</v>
      </c>
      <c r="G268" s="66">
        <v>3</v>
      </c>
      <c r="H268" s="57" t="s">
        <v>143</v>
      </c>
      <c r="I268" s="66">
        <v>4</v>
      </c>
      <c r="J268" s="57">
        <v>-0.5</v>
      </c>
      <c r="K268" s="36">
        <v>281</v>
      </c>
      <c r="L268" s="57">
        <v>-0.1586826347305389</v>
      </c>
      <c r="M268" s="36">
        <v>135</v>
      </c>
      <c r="N268" s="57">
        <v>1.2881355932203391</v>
      </c>
      <c r="O268" s="36">
        <v>416</v>
      </c>
      <c r="P268" s="57">
        <v>5.8524173027989734E-2</v>
      </c>
      <c r="Q268" s="66">
        <v>978</v>
      </c>
      <c r="R268" s="57">
        <v>0.29365079365079372</v>
      </c>
      <c r="S268" s="66">
        <v>1247</v>
      </c>
      <c r="T268" s="57">
        <v>0.61948051948051952</v>
      </c>
      <c r="U268" s="66">
        <v>2225</v>
      </c>
      <c r="V268" s="57">
        <v>0.4580602883355176</v>
      </c>
      <c r="W268" s="36">
        <v>1843</v>
      </c>
      <c r="X268" s="57">
        <v>0.66185752930568076</v>
      </c>
      <c r="Y268" s="36">
        <v>1662</v>
      </c>
      <c r="Z268" s="57">
        <v>1.0048250904704461</v>
      </c>
      <c r="AA268" s="36">
        <v>3505</v>
      </c>
      <c r="AB268" s="57">
        <v>0.80856553147574828</v>
      </c>
    </row>
    <row r="269" spans="2:28" ht="15" hidden="1" customHeight="1" outlineLevel="1">
      <c r="B269" s="63" t="s">
        <v>89</v>
      </c>
      <c r="C269" s="36">
        <v>19</v>
      </c>
      <c r="D269" s="57">
        <v>0.89999999999999991</v>
      </c>
      <c r="E269" s="66">
        <v>3</v>
      </c>
      <c r="F269" s="57">
        <v>-0.625</v>
      </c>
      <c r="G269" s="66">
        <v>3</v>
      </c>
      <c r="H269" s="57">
        <v>-0.72727272727272729</v>
      </c>
      <c r="I269" s="66">
        <v>6</v>
      </c>
      <c r="J269" s="57">
        <v>-0.68421052631578949</v>
      </c>
      <c r="K269" s="36">
        <v>217</v>
      </c>
      <c r="L269" s="57">
        <v>-0.16538461538461535</v>
      </c>
      <c r="M269" s="36">
        <v>82</v>
      </c>
      <c r="N269" s="57">
        <v>1.4117647058823528</v>
      </c>
      <c r="O269" s="36">
        <v>299</v>
      </c>
      <c r="P269" s="57">
        <v>1.7006802721088343E-2</v>
      </c>
      <c r="Q269" s="66">
        <v>1604</v>
      </c>
      <c r="R269" s="57">
        <v>1.1530201342281878</v>
      </c>
      <c r="S269" s="66">
        <v>1577</v>
      </c>
      <c r="T269" s="57">
        <v>0.85093896713615025</v>
      </c>
      <c r="U269" s="66">
        <v>3181</v>
      </c>
      <c r="V269" s="57">
        <v>0.99185973700688801</v>
      </c>
      <c r="W269" s="36">
        <v>1280</v>
      </c>
      <c r="X269" s="57">
        <v>0.2512218963831867</v>
      </c>
      <c r="Y269" s="36">
        <v>1385</v>
      </c>
      <c r="Z269" s="57">
        <v>0.54403567447045709</v>
      </c>
      <c r="AA269" s="36">
        <v>2665</v>
      </c>
      <c r="AB269" s="57">
        <v>0.38802083333333326</v>
      </c>
    </row>
    <row r="270" spans="2:28" ht="15" hidden="1" customHeight="1" outlineLevel="1">
      <c r="B270" s="63" t="s">
        <v>88</v>
      </c>
      <c r="C270" s="36">
        <v>14</v>
      </c>
      <c r="D270" s="57">
        <v>-0.33333333333333337</v>
      </c>
      <c r="E270" s="66">
        <v>6</v>
      </c>
      <c r="F270" s="57">
        <v>0.19999999999999996</v>
      </c>
      <c r="G270" s="66">
        <v>3</v>
      </c>
      <c r="H270" s="57">
        <v>-0.93877551020408168</v>
      </c>
      <c r="I270" s="66">
        <v>9</v>
      </c>
      <c r="J270" s="57">
        <v>-0.83333333333333337</v>
      </c>
      <c r="K270" s="36">
        <v>194</v>
      </c>
      <c r="L270" s="57">
        <v>-0.38993710691823902</v>
      </c>
      <c r="M270" s="36">
        <v>61</v>
      </c>
      <c r="N270" s="57">
        <v>0.27083333333333326</v>
      </c>
      <c r="O270" s="36">
        <v>255</v>
      </c>
      <c r="P270" s="57">
        <v>-0.30327868852459017</v>
      </c>
      <c r="Q270" s="66">
        <v>1076</v>
      </c>
      <c r="R270" s="57">
        <v>1.4849884526558892</v>
      </c>
      <c r="S270" s="66">
        <v>1895</v>
      </c>
      <c r="T270" s="57">
        <v>1.7704678362573101</v>
      </c>
      <c r="U270" s="66">
        <v>2971</v>
      </c>
      <c r="V270" s="57">
        <v>1.6598030438675022</v>
      </c>
      <c r="W270" s="36">
        <v>1290</v>
      </c>
      <c r="X270" s="57">
        <v>0.66023166023166024</v>
      </c>
      <c r="Y270" s="36">
        <v>1959</v>
      </c>
      <c r="Z270" s="57">
        <v>1.5083226632522408</v>
      </c>
      <c r="AA270" s="36">
        <v>3249</v>
      </c>
      <c r="AB270" s="57">
        <v>1.0853658536585367</v>
      </c>
    </row>
    <row r="271" spans="2:28" ht="15" hidden="1" customHeight="1" outlineLevel="1">
      <c r="B271" s="63" t="s">
        <v>87</v>
      </c>
      <c r="C271" s="36">
        <v>10</v>
      </c>
      <c r="D271" s="57">
        <v>0</v>
      </c>
      <c r="E271" s="66">
        <v>4</v>
      </c>
      <c r="F271" s="57" t="s">
        <v>143</v>
      </c>
      <c r="G271" s="66">
        <v>3</v>
      </c>
      <c r="H271" s="57" t="s">
        <v>143</v>
      </c>
      <c r="I271" s="66">
        <v>7</v>
      </c>
      <c r="J271" s="57" t="s">
        <v>143</v>
      </c>
      <c r="K271" s="36">
        <v>194</v>
      </c>
      <c r="L271" s="57">
        <v>0.24358974358974361</v>
      </c>
      <c r="M271" s="36">
        <v>44</v>
      </c>
      <c r="N271" s="57">
        <v>-0.3125</v>
      </c>
      <c r="O271" s="36">
        <v>238</v>
      </c>
      <c r="P271" s="57">
        <v>8.181818181818179E-2</v>
      </c>
      <c r="Q271" s="66">
        <v>850</v>
      </c>
      <c r="R271" s="57">
        <v>-5.1339285714285698E-2</v>
      </c>
      <c r="S271" s="66">
        <v>1530</v>
      </c>
      <c r="T271" s="57">
        <v>0.41929499072356213</v>
      </c>
      <c r="U271" s="66">
        <v>2380</v>
      </c>
      <c r="V271" s="57">
        <v>0.20567375886524819</v>
      </c>
      <c r="W271" s="36">
        <v>1058</v>
      </c>
      <c r="X271" s="57">
        <v>-3.7664783427495685E-3</v>
      </c>
      <c r="Y271" s="36">
        <v>1577</v>
      </c>
      <c r="Z271" s="57">
        <v>0.38091068301225928</v>
      </c>
      <c r="AA271" s="36">
        <v>2635</v>
      </c>
      <c r="AB271" s="57">
        <v>0.19555353901996364</v>
      </c>
    </row>
    <row r="272" spans="2:28" ht="15" hidden="1" customHeight="1" outlineLevel="1">
      <c r="B272" s="63" t="s">
        <v>86</v>
      </c>
      <c r="C272" s="36">
        <v>9</v>
      </c>
      <c r="D272" s="57">
        <v>-0.18181818181818177</v>
      </c>
      <c r="E272" s="66">
        <v>0</v>
      </c>
      <c r="F272" s="57" t="s">
        <v>143</v>
      </c>
      <c r="G272" s="66">
        <v>3</v>
      </c>
      <c r="H272" s="57" t="s">
        <v>143</v>
      </c>
      <c r="I272" s="66">
        <v>3</v>
      </c>
      <c r="J272" s="57" t="s">
        <v>143</v>
      </c>
      <c r="K272" s="36">
        <v>104</v>
      </c>
      <c r="L272" s="57">
        <v>0.44444444444444442</v>
      </c>
      <c r="M272" s="36">
        <v>18</v>
      </c>
      <c r="N272" s="57">
        <v>0.38461538461538458</v>
      </c>
      <c r="O272" s="36">
        <v>122</v>
      </c>
      <c r="P272" s="57">
        <v>0.43529411764705883</v>
      </c>
      <c r="Q272" s="66">
        <v>1062</v>
      </c>
      <c r="R272" s="57">
        <v>0.87964601769911499</v>
      </c>
      <c r="S272" s="66">
        <v>675</v>
      </c>
      <c r="T272" s="57">
        <v>0.49006622516556297</v>
      </c>
      <c r="U272" s="66">
        <v>1737</v>
      </c>
      <c r="V272" s="57">
        <v>0.70628683693516692</v>
      </c>
      <c r="W272" s="36">
        <v>1175</v>
      </c>
      <c r="X272" s="57">
        <v>0.81327160493827155</v>
      </c>
      <c r="Y272" s="36">
        <v>696</v>
      </c>
      <c r="Z272" s="57">
        <v>0.49356223175965663</v>
      </c>
      <c r="AA272" s="36">
        <v>1871</v>
      </c>
      <c r="AB272" s="57">
        <v>0.67953321364452424</v>
      </c>
    </row>
    <row r="273" spans="2:28" ht="15" hidden="1" customHeight="1" outlineLevel="1">
      <c r="B273" s="63" t="s">
        <v>85</v>
      </c>
      <c r="C273" s="36">
        <v>8</v>
      </c>
      <c r="D273" s="57">
        <v>1</v>
      </c>
      <c r="E273" s="66">
        <v>0</v>
      </c>
      <c r="F273" s="57">
        <v>-1</v>
      </c>
      <c r="G273" s="66">
        <v>7</v>
      </c>
      <c r="H273" s="57" t="s">
        <v>143</v>
      </c>
      <c r="I273" s="66">
        <v>7</v>
      </c>
      <c r="J273" s="57">
        <v>2.5</v>
      </c>
      <c r="K273" s="36">
        <v>109</v>
      </c>
      <c r="L273" s="57">
        <v>3.8095238095238182E-2</v>
      </c>
      <c r="M273" s="36">
        <v>37</v>
      </c>
      <c r="N273" s="57">
        <v>0.60869565217391308</v>
      </c>
      <c r="O273" s="36">
        <v>146</v>
      </c>
      <c r="P273" s="57">
        <v>0.140625</v>
      </c>
      <c r="Q273" s="66">
        <v>800</v>
      </c>
      <c r="R273" s="57">
        <v>-0.26605504587155959</v>
      </c>
      <c r="S273" s="66">
        <v>1010</v>
      </c>
      <c r="T273" s="57">
        <v>-0.17483660130718959</v>
      </c>
      <c r="U273" s="66">
        <v>1810</v>
      </c>
      <c r="V273" s="57">
        <v>-0.21780466724286951</v>
      </c>
      <c r="W273" s="36">
        <v>917</v>
      </c>
      <c r="X273" s="57">
        <v>-0.23646960865945044</v>
      </c>
      <c r="Y273" s="36">
        <v>1054</v>
      </c>
      <c r="Z273" s="57">
        <v>-0.15477145148356053</v>
      </c>
      <c r="AA273" s="36">
        <v>1971</v>
      </c>
      <c r="AB273" s="57">
        <v>-0.19485294117647056</v>
      </c>
    </row>
    <row r="274" spans="2:28" ht="15" hidden="1" customHeight="1" outlineLevel="1">
      <c r="B274" s="63" t="s">
        <v>84</v>
      </c>
      <c r="C274" s="36">
        <v>4</v>
      </c>
      <c r="D274" s="57">
        <v>-0.66666666666666674</v>
      </c>
      <c r="E274" s="66">
        <v>3</v>
      </c>
      <c r="F274" s="57">
        <v>-0.5714285714285714</v>
      </c>
      <c r="G274" s="66">
        <v>0</v>
      </c>
      <c r="H274" s="57" t="s">
        <v>143</v>
      </c>
      <c r="I274" s="66">
        <v>3</v>
      </c>
      <c r="J274" s="57">
        <v>-0.5714285714285714</v>
      </c>
      <c r="K274" s="36">
        <v>153</v>
      </c>
      <c r="L274" s="57">
        <v>0.39090909090909087</v>
      </c>
      <c r="M274" s="36">
        <v>22</v>
      </c>
      <c r="N274" s="57">
        <v>-0.4358974358974359</v>
      </c>
      <c r="O274" s="36">
        <v>175</v>
      </c>
      <c r="P274" s="57">
        <v>0.17449664429530198</v>
      </c>
      <c r="Q274" s="66">
        <v>755</v>
      </c>
      <c r="R274" s="57">
        <v>-0.3060661764705882</v>
      </c>
      <c r="S274" s="66">
        <v>1055</v>
      </c>
      <c r="T274" s="57">
        <v>-5.5505819158460201E-2</v>
      </c>
      <c r="U274" s="66">
        <v>1810</v>
      </c>
      <c r="V274" s="57">
        <v>-0.17913832199546487</v>
      </c>
      <c r="W274" s="36">
        <v>915</v>
      </c>
      <c r="X274" s="57">
        <v>-0.24815119145439601</v>
      </c>
      <c r="Y274" s="36">
        <v>1077</v>
      </c>
      <c r="Z274" s="57">
        <v>-6.8339100346020754E-2</v>
      </c>
      <c r="AA274" s="36">
        <v>1992</v>
      </c>
      <c r="AB274" s="57">
        <v>-0.16055625790139061</v>
      </c>
    </row>
    <row r="275" spans="2:28" ht="15" hidden="1" customHeight="1" outlineLevel="1">
      <c r="B275" s="63" t="s">
        <v>83</v>
      </c>
      <c r="C275" s="36">
        <v>12</v>
      </c>
      <c r="D275" s="57">
        <v>0.33333333333333326</v>
      </c>
      <c r="E275" s="66">
        <v>4</v>
      </c>
      <c r="F275" s="57">
        <v>3</v>
      </c>
      <c r="G275" s="66">
        <v>7</v>
      </c>
      <c r="H275" s="57" t="s">
        <v>143</v>
      </c>
      <c r="I275" s="66">
        <v>11</v>
      </c>
      <c r="J275" s="57">
        <v>10</v>
      </c>
      <c r="K275" s="36">
        <v>315</v>
      </c>
      <c r="L275" s="57">
        <v>0.26</v>
      </c>
      <c r="M275" s="36">
        <v>61</v>
      </c>
      <c r="N275" s="57">
        <v>1.44</v>
      </c>
      <c r="O275" s="36">
        <v>376</v>
      </c>
      <c r="P275" s="57">
        <v>0.3672727272727272</v>
      </c>
      <c r="Q275" s="66">
        <v>760</v>
      </c>
      <c r="R275" s="57">
        <v>-6.8627450980392135E-2</v>
      </c>
      <c r="S275" s="66">
        <v>1324</v>
      </c>
      <c r="T275" s="57">
        <v>2.0719257540603246</v>
      </c>
      <c r="U275" s="66">
        <v>2084</v>
      </c>
      <c r="V275" s="57">
        <v>0.67121090617481949</v>
      </c>
      <c r="W275" s="36">
        <v>1091</v>
      </c>
      <c r="X275" s="57">
        <v>1.3940520446096727E-2</v>
      </c>
      <c r="Y275" s="36">
        <v>1392</v>
      </c>
      <c r="Z275" s="57">
        <v>2.0526315789473686</v>
      </c>
      <c r="AA275" s="36">
        <v>2483</v>
      </c>
      <c r="AB275" s="57">
        <v>0.62075718015665804</v>
      </c>
    </row>
    <row r="276" spans="2:28" ht="15" hidden="1" customHeight="1" outlineLevel="1">
      <c r="B276" s="63" t="s">
        <v>82</v>
      </c>
      <c r="C276" s="36">
        <v>11</v>
      </c>
      <c r="D276" s="57">
        <v>-8.333333333333337E-2</v>
      </c>
      <c r="E276" s="66">
        <v>2</v>
      </c>
      <c r="F276" s="57">
        <v>-0.66666666666666674</v>
      </c>
      <c r="G276" s="66">
        <v>0</v>
      </c>
      <c r="H276" s="57" t="s">
        <v>143</v>
      </c>
      <c r="I276" s="66">
        <v>2</v>
      </c>
      <c r="J276" s="57">
        <v>-0.66666666666666674</v>
      </c>
      <c r="K276" s="36">
        <v>308</v>
      </c>
      <c r="L276" s="57">
        <v>0.23199999999999998</v>
      </c>
      <c r="M276" s="36">
        <v>68</v>
      </c>
      <c r="N276" s="57">
        <v>-0.12820512820512819</v>
      </c>
      <c r="O276" s="36">
        <v>376</v>
      </c>
      <c r="P276" s="57">
        <v>0.14634146341463405</v>
      </c>
      <c r="Q276" s="66">
        <v>584</v>
      </c>
      <c r="R276" s="57">
        <v>1.919720767888311E-2</v>
      </c>
      <c r="S276" s="66">
        <v>1179</v>
      </c>
      <c r="T276" s="57">
        <v>0.4360535931790499</v>
      </c>
      <c r="U276" s="66">
        <v>1763</v>
      </c>
      <c r="V276" s="57">
        <v>0.26470588235294112</v>
      </c>
      <c r="W276" s="36">
        <v>905</v>
      </c>
      <c r="X276" s="57">
        <v>7.6099881093935728E-2</v>
      </c>
      <c r="Y276" s="36">
        <v>1247</v>
      </c>
      <c r="Z276" s="57">
        <v>0.38709677419354849</v>
      </c>
      <c r="AA276" s="36">
        <v>2152</v>
      </c>
      <c r="AB276" s="57">
        <v>0.23678160919540225</v>
      </c>
    </row>
    <row r="277" spans="2:28" ht="15" hidden="1" customHeight="1" outlineLevel="1">
      <c r="B277" s="63" t="s">
        <v>81</v>
      </c>
      <c r="C277" s="36">
        <v>17</v>
      </c>
      <c r="D277" s="57">
        <v>-0.26086956521739135</v>
      </c>
      <c r="E277" s="66">
        <v>5</v>
      </c>
      <c r="F277" s="57" t="s">
        <v>143</v>
      </c>
      <c r="G277" s="66">
        <v>0</v>
      </c>
      <c r="H277" s="57" t="s">
        <v>143</v>
      </c>
      <c r="I277" s="66">
        <v>5</v>
      </c>
      <c r="J277" s="57" t="s">
        <v>143</v>
      </c>
      <c r="K277" s="36">
        <v>271</v>
      </c>
      <c r="L277" s="57">
        <v>-0.25753424657534252</v>
      </c>
      <c r="M277" s="36">
        <v>47</v>
      </c>
      <c r="N277" s="57">
        <v>-0.6328125</v>
      </c>
      <c r="O277" s="36">
        <v>318</v>
      </c>
      <c r="P277" s="57">
        <v>-0.35496957403651119</v>
      </c>
      <c r="Q277" s="66">
        <v>777</v>
      </c>
      <c r="R277" s="57">
        <v>-9.651162790697676E-2</v>
      </c>
      <c r="S277" s="66">
        <v>1058</v>
      </c>
      <c r="T277" s="57">
        <v>0.44338335607094126</v>
      </c>
      <c r="U277" s="66">
        <v>1835</v>
      </c>
      <c r="V277" s="57">
        <v>0.15191462649089771</v>
      </c>
      <c r="W277" s="36">
        <v>1070</v>
      </c>
      <c r="X277" s="57">
        <v>-0.14262820512820518</v>
      </c>
      <c r="Y277" s="36">
        <v>1105</v>
      </c>
      <c r="Z277" s="57">
        <v>0.28339140534262475</v>
      </c>
      <c r="AA277" s="36">
        <v>2175</v>
      </c>
      <c r="AB277" s="57">
        <v>3.1294452347083945E-2</v>
      </c>
    </row>
    <row r="278" spans="2:28" ht="15" hidden="1" customHeight="1" outlineLevel="1">
      <c r="B278" s="63" t="s">
        <v>80</v>
      </c>
      <c r="C278" s="36">
        <v>13</v>
      </c>
      <c r="D278" s="57">
        <v>0.44444444444444442</v>
      </c>
      <c r="E278" s="66">
        <v>1</v>
      </c>
      <c r="F278" s="57">
        <v>-0.8</v>
      </c>
      <c r="G278" s="66">
        <v>0</v>
      </c>
      <c r="H278" s="57" t="s">
        <v>143</v>
      </c>
      <c r="I278" s="66">
        <v>1</v>
      </c>
      <c r="J278" s="57">
        <v>-0.8</v>
      </c>
      <c r="K278" s="36">
        <v>264</v>
      </c>
      <c r="L278" s="57">
        <v>-0.23919308357348701</v>
      </c>
      <c r="M278" s="36">
        <v>55</v>
      </c>
      <c r="N278" s="57">
        <v>-0.17910447761194026</v>
      </c>
      <c r="O278" s="36">
        <v>319</v>
      </c>
      <c r="P278" s="57">
        <v>-0.22946859903381644</v>
      </c>
      <c r="Q278" s="66">
        <v>737</v>
      </c>
      <c r="R278" s="57">
        <v>-3.1537450722733285E-2</v>
      </c>
      <c r="S278" s="66">
        <v>812</v>
      </c>
      <c r="T278" s="57">
        <v>0.32463295269168024</v>
      </c>
      <c r="U278" s="66">
        <v>1549</v>
      </c>
      <c r="V278" s="57">
        <v>0.12736535662299864</v>
      </c>
      <c r="W278" s="36">
        <v>1015</v>
      </c>
      <c r="X278" s="57">
        <v>-9.5365418894830634E-2</v>
      </c>
      <c r="Y278" s="36">
        <v>867</v>
      </c>
      <c r="Z278" s="57">
        <v>0.27499999999999991</v>
      </c>
      <c r="AA278" s="36">
        <v>1882</v>
      </c>
      <c r="AB278" s="57">
        <v>4.4395116537180979E-2</v>
      </c>
    </row>
    <row r="279" spans="2:28" ht="15" hidden="1" customHeight="1" outlineLevel="1">
      <c r="B279" s="63" t="s">
        <v>79</v>
      </c>
      <c r="C279" s="36">
        <v>4</v>
      </c>
      <c r="D279" s="57">
        <v>-0.87096774193548387</v>
      </c>
      <c r="E279" s="66">
        <v>1</v>
      </c>
      <c r="F279" s="57" t="s">
        <v>143</v>
      </c>
      <c r="G279" s="66">
        <v>3</v>
      </c>
      <c r="H279" s="57" t="s">
        <v>143</v>
      </c>
      <c r="I279" s="66">
        <v>4</v>
      </c>
      <c r="J279" s="57" t="s">
        <v>143</v>
      </c>
      <c r="K279" s="36">
        <v>162</v>
      </c>
      <c r="L279" s="57">
        <v>-0.52906976744186052</v>
      </c>
      <c r="M279" s="36">
        <v>19</v>
      </c>
      <c r="N279" s="57">
        <v>-0.66666666666666674</v>
      </c>
      <c r="O279" s="36">
        <v>181</v>
      </c>
      <c r="P279" s="57">
        <v>-0.54862842892768082</v>
      </c>
      <c r="Q279" s="66">
        <v>763</v>
      </c>
      <c r="R279" s="57">
        <v>-0.33362445414847164</v>
      </c>
      <c r="S279" s="66">
        <v>879</v>
      </c>
      <c r="T279" s="57">
        <v>0.43627450980392157</v>
      </c>
      <c r="U279" s="66">
        <v>1642</v>
      </c>
      <c r="V279" s="57">
        <v>-6.5452475811041522E-2</v>
      </c>
      <c r="W279" s="36">
        <v>930</v>
      </c>
      <c r="X279" s="57">
        <v>-0.38815789473684215</v>
      </c>
      <c r="Y279" s="36">
        <v>901</v>
      </c>
      <c r="Z279" s="57">
        <v>0.34678624813153958</v>
      </c>
      <c r="AA279" s="36">
        <v>1831</v>
      </c>
      <c r="AB279" s="57">
        <v>-0.16354499771585196</v>
      </c>
    </row>
    <row r="280" spans="2:28" collapsed="1">
      <c r="B280" s="173">
        <v>1991</v>
      </c>
      <c r="C280" s="66">
        <v>141</v>
      </c>
      <c r="D280" s="67">
        <v>-0.13496932515337423</v>
      </c>
      <c r="E280" s="66">
        <v>30</v>
      </c>
      <c r="F280" s="67">
        <v>-0.2857142857142857</v>
      </c>
      <c r="G280" s="66">
        <v>32</v>
      </c>
      <c r="H280" s="67">
        <v>-0.46666666666666667</v>
      </c>
      <c r="I280" s="66">
        <v>62</v>
      </c>
      <c r="J280" s="67">
        <v>-0.39215686274509809</v>
      </c>
      <c r="K280" s="66">
        <v>2572</v>
      </c>
      <c r="L280" s="67">
        <v>-0.1164548265200962</v>
      </c>
      <c r="M280" s="66">
        <v>649</v>
      </c>
      <c r="N280" s="67">
        <v>2.2047244094488105E-2</v>
      </c>
      <c r="O280" s="66">
        <v>3221</v>
      </c>
      <c r="P280" s="67">
        <v>-9.1652566271855584E-2</v>
      </c>
      <c r="Q280" s="66">
        <v>10746</v>
      </c>
      <c r="R280" s="67">
        <v>0.10464638157894735</v>
      </c>
      <c r="S280" s="66">
        <v>14241</v>
      </c>
      <c r="T280" s="67">
        <v>0.51693651469961654</v>
      </c>
      <c r="U280" s="66">
        <v>24987</v>
      </c>
      <c r="V280" s="67">
        <v>0.30712492153170112</v>
      </c>
      <c r="W280" s="66">
        <v>13489</v>
      </c>
      <c r="X280" s="67">
        <v>5.0218000622858971E-2</v>
      </c>
      <c r="Y280" s="66">
        <v>14922</v>
      </c>
      <c r="Z280" s="67">
        <v>0.47991669146087479</v>
      </c>
      <c r="AA280" s="66">
        <v>28411</v>
      </c>
      <c r="AB280" s="67">
        <v>0.2391939634492084</v>
      </c>
    </row>
    <row r="281" spans="2:28" ht="15" hidden="1" customHeight="1" outlineLevel="1">
      <c r="B281" s="63" t="s">
        <v>90</v>
      </c>
      <c r="C281" s="36">
        <v>11</v>
      </c>
      <c r="D281" s="57">
        <v>-0.8</v>
      </c>
      <c r="E281" s="66">
        <v>8</v>
      </c>
      <c r="F281" s="57" t="s">
        <v>143</v>
      </c>
      <c r="G281" s="66">
        <v>0</v>
      </c>
      <c r="H281" s="57" t="s">
        <v>143</v>
      </c>
      <c r="I281" s="66">
        <v>8</v>
      </c>
      <c r="J281" s="57" t="s">
        <v>143</v>
      </c>
      <c r="K281" s="36">
        <v>334</v>
      </c>
      <c r="L281" s="57">
        <v>-0.1045576407506702</v>
      </c>
      <c r="M281" s="36">
        <v>59</v>
      </c>
      <c r="N281" s="57">
        <v>-0.56934306569343063</v>
      </c>
      <c r="O281" s="36">
        <v>393</v>
      </c>
      <c r="P281" s="57">
        <v>-0.22941176470588232</v>
      </c>
      <c r="Q281" s="66">
        <v>756</v>
      </c>
      <c r="R281" s="57">
        <v>-0.25222551928783388</v>
      </c>
      <c r="S281" s="66">
        <v>770</v>
      </c>
      <c r="T281" s="57">
        <v>2.6666666666666616E-2</v>
      </c>
      <c r="U281" s="66">
        <v>1526</v>
      </c>
      <c r="V281" s="57">
        <v>-0.13344690516751845</v>
      </c>
      <c r="W281" s="36">
        <v>1109</v>
      </c>
      <c r="X281" s="57">
        <v>-0.22932592077831826</v>
      </c>
      <c r="Y281" s="36">
        <v>829</v>
      </c>
      <c r="Z281" s="57">
        <v>-6.5388951521984207E-2</v>
      </c>
      <c r="AA281" s="36">
        <v>1938</v>
      </c>
      <c r="AB281" s="57">
        <v>-0.16680997420464316</v>
      </c>
    </row>
    <row r="282" spans="2:28" ht="15" hidden="1" customHeight="1" outlineLevel="1">
      <c r="B282" s="63" t="s">
        <v>89</v>
      </c>
      <c r="C282" s="36">
        <v>10</v>
      </c>
      <c r="D282" s="57">
        <v>0.25</v>
      </c>
      <c r="E282" s="66">
        <v>8</v>
      </c>
      <c r="F282" s="57">
        <v>3</v>
      </c>
      <c r="G282" s="66">
        <v>11</v>
      </c>
      <c r="H282" s="57" t="s">
        <v>143</v>
      </c>
      <c r="I282" s="66">
        <v>19</v>
      </c>
      <c r="J282" s="57">
        <v>8.5</v>
      </c>
      <c r="K282" s="36">
        <v>260</v>
      </c>
      <c r="L282" s="57">
        <v>0</v>
      </c>
      <c r="M282" s="36">
        <v>34</v>
      </c>
      <c r="N282" s="57">
        <v>-0.5641025641025641</v>
      </c>
      <c r="O282" s="36">
        <v>294</v>
      </c>
      <c r="P282" s="57">
        <v>-0.13017751479289941</v>
      </c>
      <c r="Q282" s="66">
        <v>745</v>
      </c>
      <c r="R282" s="57">
        <v>-0.15148063781321186</v>
      </c>
      <c r="S282" s="66">
        <v>852</v>
      </c>
      <c r="T282" s="57">
        <v>0.19327731092436973</v>
      </c>
      <c r="U282" s="66">
        <v>1597</v>
      </c>
      <c r="V282" s="57">
        <v>3.1407035175878839E-3</v>
      </c>
      <c r="W282" s="36">
        <v>1023</v>
      </c>
      <c r="X282" s="57">
        <v>-0.10888501742160284</v>
      </c>
      <c r="Y282" s="36">
        <v>897</v>
      </c>
      <c r="Z282" s="57">
        <v>0.13257575757575757</v>
      </c>
      <c r="AA282" s="36">
        <v>1920</v>
      </c>
      <c r="AB282" s="57">
        <v>-1.0309278350515427E-2</v>
      </c>
    </row>
    <row r="283" spans="2:28" ht="15" hidden="1" customHeight="1" outlineLevel="1">
      <c r="B283" s="63" t="s">
        <v>88</v>
      </c>
      <c r="C283" s="36">
        <v>21</v>
      </c>
      <c r="D283" s="57">
        <v>2</v>
      </c>
      <c r="E283" s="66">
        <v>5</v>
      </c>
      <c r="F283" s="57">
        <v>1.5</v>
      </c>
      <c r="G283" s="66">
        <v>49</v>
      </c>
      <c r="H283" s="57" t="s">
        <v>143</v>
      </c>
      <c r="I283" s="66">
        <v>54</v>
      </c>
      <c r="J283" s="57">
        <v>26</v>
      </c>
      <c r="K283" s="36">
        <v>318</v>
      </c>
      <c r="L283" s="57">
        <v>8.53242320819112E-2</v>
      </c>
      <c r="M283" s="36">
        <v>48</v>
      </c>
      <c r="N283" s="57">
        <v>-0.47826086956521741</v>
      </c>
      <c r="O283" s="36">
        <v>366</v>
      </c>
      <c r="P283" s="57">
        <v>-4.9350649350649367E-2</v>
      </c>
      <c r="Q283" s="66">
        <v>433</v>
      </c>
      <c r="R283" s="57">
        <v>-0.39777468706536856</v>
      </c>
      <c r="S283" s="66">
        <v>684</v>
      </c>
      <c r="T283" s="57">
        <v>7.2100313479623868E-2</v>
      </c>
      <c r="U283" s="66">
        <v>1117</v>
      </c>
      <c r="V283" s="57">
        <v>-0.17686072218128224</v>
      </c>
      <c r="W283" s="36">
        <v>777</v>
      </c>
      <c r="X283" s="57">
        <v>-0.23898139079333991</v>
      </c>
      <c r="Y283" s="36">
        <v>781</v>
      </c>
      <c r="Z283" s="57">
        <v>6.9863013698630239E-2</v>
      </c>
      <c r="AA283" s="36">
        <v>1558</v>
      </c>
      <c r="AB283" s="57">
        <v>-0.11022272986864645</v>
      </c>
    </row>
    <row r="284" spans="2:28" ht="15" hidden="1" customHeight="1" outlineLevel="1">
      <c r="B284" s="63" t="s">
        <v>87</v>
      </c>
      <c r="C284" s="36">
        <v>10</v>
      </c>
      <c r="D284" s="57">
        <v>-0.47368421052631582</v>
      </c>
      <c r="E284" s="66">
        <v>0</v>
      </c>
      <c r="F284" s="57" t="s">
        <v>143</v>
      </c>
      <c r="G284" s="66">
        <v>0</v>
      </c>
      <c r="H284" s="57" t="s">
        <v>143</v>
      </c>
      <c r="I284" s="66">
        <v>0</v>
      </c>
      <c r="J284" s="57" t="s">
        <v>143</v>
      </c>
      <c r="K284" s="36">
        <v>156</v>
      </c>
      <c r="L284" s="57">
        <v>0</v>
      </c>
      <c r="M284" s="36">
        <v>64</v>
      </c>
      <c r="N284" s="57">
        <v>-0.30434782608695654</v>
      </c>
      <c r="O284" s="36">
        <v>220</v>
      </c>
      <c r="P284" s="57">
        <v>-0.11290322580645162</v>
      </c>
      <c r="Q284" s="66">
        <v>896</v>
      </c>
      <c r="R284" s="57">
        <v>0.68421052631578938</v>
      </c>
      <c r="S284" s="66">
        <v>1078</v>
      </c>
      <c r="T284" s="57">
        <v>8.1243731193580748E-2</v>
      </c>
      <c r="U284" s="66">
        <v>1974</v>
      </c>
      <c r="V284" s="57">
        <v>0.29103989535644215</v>
      </c>
      <c r="W284" s="36">
        <v>1062</v>
      </c>
      <c r="X284" s="57">
        <v>0.50212164073550203</v>
      </c>
      <c r="Y284" s="36">
        <v>1142</v>
      </c>
      <c r="Z284" s="57">
        <v>4.866850321395777E-2</v>
      </c>
      <c r="AA284" s="36">
        <v>2204</v>
      </c>
      <c r="AB284" s="57">
        <v>0.22717149220489974</v>
      </c>
    </row>
    <row r="285" spans="2:28" ht="15" hidden="1" customHeight="1" outlineLevel="1">
      <c r="B285" s="63" t="s">
        <v>86</v>
      </c>
      <c r="C285" s="36">
        <v>11</v>
      </c>
      <c r="D285" s="57">
        <v>0.10000000000000009</v>
      </c>
      <c r="E285" s="66">
        <v>0</v>
      </c>
      <c r="F285" s="57">
        <v>-1</v>
      </c>
      <c r="G285" s="66">
        <v>0</v>
      </c>
      <c r="H285" s="57" t="s">
        <v>143</v>
      </c>
      <c r="I285" s="66">
        <v>0</v>
      </c>
      <c r="J285" s="57">
        <v>-1</v>
      </c>
      <c r="K285" s="36">
        <v>72</v>
      </c>
      <c r="L285" s="57">
        <v>-0.33944954128440363</v>
      </c>
      <c r="M285" s="36">
        <v>13</v>
      </c>
      <c r="N285" s="57">
        <v>-0.72916666666666674</v>
      </c>
      <c r="O285" s="36">
        <v>85</v>
      </c>
      <c r="P285" s="57">
        <v>-0.45859872611464969</v>
      </c>
      <c r="Q285" s="66">
        <v>565</v>
      </c>
      <c r="R285" s="57">
        <v>-0.18352601156069359</v>
      </c>
      <c r="S285" s="66">
        <v>453</v>
      </c>
      <c r="T285" s="57">
        <v>-0.58554437328453801</v>
      </c>
      <c r="U285" s="66">
        <v>1018</v>
      </c>
      <c r="V285" s="57">
        <v>-0.42969187675070031</v>
      </c>
      <c r="W285" s="36">
        <v>648</v>
      </c>
      <c r="X285" s="57">
        <v>-0.20295202952029523</v>
      </c>
      <c r="Y285" s="36">
        <v>466</v>
      </c>
      <c r="Z285" s="57">
        <v>-0.59158632778264675</v>
      </c>
      <c r="AA285" s="36">
        <v>1114</v>
      </c>
      <c r="AB285" s="57">
        <v>-0.4298874104401228</v>
      </c>
    </row>
    <row r="286" spans="2:28" ht="15" hidden="1" customHeight="1" outlineLevel="1">
      <c r="B286" s="63" t="s">
        <v>85</v>
      </c>
      <c r="C286" s="36">
        <v>4</v>
      </c>
      <c r="D286" s="57">
        <v>-0.76470588235294112</v>
      </c>
      <c r="E286" s="66">
        <v>2</v>
      </c>
      <c r="F286" s="57" t="s">
        <v>143</v>
      </c>
      <c r="G286" s="66">
        <v>0</v>
      </c>
      <c r="H286" s="57" t="s">
        <v>143</v>
      </c>
      <c r="I286" s="66">
        <v>2</v>
      </c>
      <c r="J286" s="57" t="s">
        <v>143</v>
      </c>
      <c r="K286" s="36">
        <v>105</v>
      </c>
      <c r="L286" s="57">
        <v>-0.33121019108280259</v>
      </c>
      <c r="M286" s="36">
        <v>23</v>
      </c>
      <c r="N286" s="57">
        <v>-0.76288659793814428</v>
      </c>
      <c r="O286" s="36">
        <v>128</v>
      </c>
      <c r="P286" s="57">
        <v>-0.49606299212598426</v>
      </c>
      <c r="Q286" s="66">
        <v>1090</v>
      </c>
      <c r="R286" s="57">
        <v>0.43421052631578938</v>
      </c>
      <c r="S286" s="66">
        <v>1224</v>
      </c>
      <c r="T286" s="57">
        <v>6.8062827225130906E-2</v>
      </c>
      <c r="U286" s="66">
        <v>2314</v>
      </c>
      <c r="V286" s="57">
        <v>0.21406086044071349</v>
      </c>
      <c r="W286" s="36">
        <v>1201</v>
      </c>
      <c r="X286" s="57">
        <v>0.2858672376873661</v>
      </c>
      <c r="Y286" s="36">
        <v>1247</v>
      </c>
      <c r="Z286" s="57">
        <v>3.2180209171359664E-3</v>
      </c>
      <c r="AA286" s="36">
        <v>2448</v>
      </c>
      <c r="AB286" s="57">
        <v>0.12448323380799264</v>
      </c>
    </row>
    <row r="287" spans="2:28" ht="15" hidden="1" customHeight="1" outlineLevel="1">
      <c r="B287" s="63" t="s">
        <v>84</v>
      </c>
      <c r="C287" s="36">
        <v>12</v>
      </c>
      <c r="D287" s="57">
        <v>0.71428571428571419</v>
      </c>
      <c r="E287" s="66">
        <v>7</v>
      </c>
      <c r="F287" s="57">
        <v>-0.53333333333333333</v>
      </c>
      <c r="G287" s="66">
        <v>0</v>
      </c>
      <c r="H287" s="57" t="s">
        <v>143</v>
      </c>
      <c r="I287" s="66">
        <v>7</v>
      </c>
      <c r="J287" s="57">
        <v>-0.53333333333333333</v>
      </c>
      <c r="K287" s="36">
        <v>110</v>
      </c>
      <c r="L287" s="57">
        <v>-0.45812807881773399</v>
      </c>
      <c r="M287" s="36">
        <v>39</v>
      </c>
      <c r="N287" s="57">
        <v>-0.44285714285714284</v>
      </c>
      <c r="O287" s="36">
        <v>149</v>
      </c>
      <c r="P287" s="57">
        <v>-0.45421245421245426</v>
      </c>
      <c r="Q287" s="66">
        <v>1088</v>
      </c>
      <c r="R287" s="57">
        <v>0.80431177446102819</v>
      </c>
      <c r="S287" s="66">
        <v>1117</v>
      </c>
      <c r="T287" s="57">
        <v>1.4021505376344088</v>
      </c>
      <c r="U287" s="66">
        <v>2205</v>
      </c>
      <c r="V287" s="57">
        <v>1.0646067415730336</v>
      </c>
      <c r="W287" s="36">
        <v>1217</v>
      </c>
      <c r="X287" s="57">
        <v>0.46980676328502424</v>
      </c>
      <c r="Y287" s="36">
        <v>1156</v>
      </c>
      <c r="Z287" s="57">
        <v>1.160747663551402</v>
      </c>
      <c r="AA287" s="36">
        <v>2373</v>
      </c>
      <c r="AB287" s="57">
        <v>0.74101247248716073</v>
      </c>
    </row>
    <row r="288" spans="2:28" ht="15" hidden="1" customHeight="1" outlineLevel="1">
      <c r="B288" s="63" t="s">
        <v>83</v>
      </c>
      <c r="C288" s="36">
        <v>9</v>
      </c>
      <c r="D288" s="57">
        <v>-9.9999999999999978E-2</v>
      </c>
      <c r="E288" s="66">
        <v>1</v>
      </c>
      <c r="F288" s="57">
        <v>-0.66666666666666674</v>
      </c>
      <c r="G288" s="66">
        <v>0</v>
      </c>
      <c r="H288" s="57" t="s">
        <v>143</v>
      </c>
      <c r="I288" s="66">
        <v>1</v>
      </c>
      <c r="J288" s="57">
        <v>-0.66666666666666674</v>
      </c>
      <c r="K288" s="36">
        <v>250</v>
      </c>
      <c r="L288" s="57">
        <v>0.12612612612612617</v>
      </c>
      <c r="M288" s="36">
        <v>25</v>
      </c>
      <c r="N288" s="57">
        <v>-0.6875</v>
      </c>
      <c r="O288" s="36">
        <v>275</v>
      </c>
      <c r="P288" s="57">
        <v>-8.9403973509933787E-2</v>
      </c>
      <c r="Q288" s="66">
        <v>816</v>
      </c>
      <c r="R288" s="57">
        <v>0.79735682819383258</v>
      </c>
      <c r="S288" s="66">
        <v>431</v>
      </c>
      <c r="T288" s="57">
        <v>1.8169934640522878</v>
      </c>
      <c r="U288" s="66">
        <v>1247</v>
      </c>
      <c r="V288" s="57">
        <v>1.054365733113674</v>
      </c>
      <c r="W288" s="36">
        <v>1076</v>
      </c>
      <c r="X288" s="57">
        <v>0.56168359941944845</v>
      </c>
      <c r="Y288" s="36">
        <v>456</v>
      </c>
      <c r="Z288" s="57">
        <v>0.9570815450643777</v>
      </c>
      <c r="AA288" s="36">
        <v>1532</v>
      </c>
      <c r="AB288" s="57">
        <v>0.66160520607375273</v>
      </c>
    </row>
    <row r="289" spans="2:28" ht="15" hidden="1" customHeight="1" outlineLevel="1">
      <c r="B289" s="63" t="s">
        <v>82</v>
      </c>
      <c r="C289" s="36">
        <v>12</v>
      </c>
      <c r="D289" s="57">
        <v>-0.52</v>
      </c>
      <c r="E289" s="66">
        <v>6</v>
      </c>
      <c r="F289" s="57" t="s">
        <v>143</v>
      </c>
      <c r="G289" s="66">
        <v>0</v>
      </c>
      <c r="H289" s="57" t="s">
        <v>143</v>
      </c>
      <c r="I289" s="66">
        <v>6</v>
      </c>
      <c r="J289" s="57" t="s">
        <v>143</v>
      </c>
      <c r="K289" s="36">
        <v>250</v>
      </c>
      <c r="L289" s="57">
        <v>-0.24012158054711241</v>
      </c>
      <c r="M289" s="36">
        <v>78</v>
      </c>
      <c r="N289" s="57">
        <v>-0.40458015267175573</v>
      </c>
      <c r="O289" s="36">
        <v>328</v>
      </c>
      <c r="P289" s="57">
        <v>-0.28695652173913044</v>
      </c>
      <c r="Q289" s="66">
        <v>573</v>
      </c>
      <c r="R289" s="57">
        <v>-0.28731343283582089</v>
      </c>
      <c r="S289" s="66">
        <v>821</v>
      </c>
      <c r="T289" s="57">
        <v>-2.0286396181384281E-2</v>
      </c>
      <c r="U289" s="66">
        <v>1394</v>
      </c>
      <c r="V289" s="57">
        <v>-0.15103532277710108</v>
      </c>
      <c r="W289" s="36">
        <v>841</v>
      </c>
      <c r="X289" s="57">
        <v>-0.27374784110535411</v>
      </c>
      <c r="Y289" s="36">
        <v>899</v>
      </c>
      <c r="Z289" s="57">
        <v>-7.2239422084623306E-2</v>
      </c>
      <c r="AA289" s="36">
        <v>1740</v>
      </c>
      <c r="AB289" s="57">
        <v>-0.18194640338504942</v>
      </c>
    </row>
    <row r="290" spans="2:28" ht="15" hidden="1" customHeight="1" outlineLevel="1">
      <c r="B290" s="63" t="s">
        <v>81</v>
      </c>
      <c r="C290" s="36">
        <v>23</v>
      </c>
      <c r="D290" s="57">
        <v>0.64285714285714279</v>
      </c>
      <c r="E290" s="66">
        <v>0</v>
      </c>
      <c r="F290" s="57">
        <v>-1</v>
      </c>
      <c r="G290" s="66">
        <v>0</v>
      </c>
      <c r="H290" s="57" t="s">
        <v>143</v>
      </c>
      <c r="I290" s="66">
        <v>0</v>
      </c>
      <c r="J290" s="57">
        <v>-1</v>
      </c>
      <c r="K290" s="36">
        <v>365</v>
      </c>
      <c r="L290" s="57">
        <v>-0.11622276029055689</v>
      </c>
      <c r="M290" s="36">
        <v>128</v>
      </c>
      <c r="N290" s="57">
        <v>0.60000000000000009</v>
      </c>
      <c r="O290" s="36">
        <v>493</v>
      </c>
      <c r="P290" s="57">
        <v>0</v>
      </c>
      <c r="Q290" s="66">
        <v>860</v>
      </c>
      <c r="R290" s="57">
        <v>0.11688311688311681</v>
      </c>
      <c r="S290" s="66">
        <v>733</v>
      </c>
      <c r="T290" s="57">
        <v>0.18416801292407103</v>
      </c>
      <c r="U290" s="66">
        <v>1593</v>
      </c>
      <c r="V290" s="57">
        <v>0.14686825053995678</v>
      </c>
      <c r="W290" s="36">
        <v>1248</v>
      </c>
      <c r="X290" s="57">
        <v>4.08673894912428E-2</v>
      </c>
      <c r="Y290" s="36">
        <v>861</v>
      </c>
      <c r="Z290" s="57">
        <v>0.23175965665236054</v>
      </c>
      <c r="AA290" s="36">
        <v>2109</v>
      </c>
      <c r="AB290" s="57">
        <v>0.11116965226554276</v>
      </c>
    </row>
    <row r="291" spans="2:28" ht="15" hidden="1" customHeight="1" outlineLevel="1">
      <c r="B291" s="63" t="s">
        <v>80</v>
      </c>
      <c r="C291" s="36">
        <v>9</v>
      </c>
      <c r="D291" s="57">
        <v>-0.625</v>
      </c>
      <c r="E291" s="66">
        <v>5</v>
      </c>
      <c r="F291" s="57">
        <v>-0.44444444444444442</v>
      </c>
      <c r="G291" s="66">
        <v>0</v>
      </c>
      <c r="H291" s="57" t="s">
        <v>143</v>
      </c>
      <c r="I291" s="66">
        <v>5</v>
      </c>
      <c r="J291" s="57">
        <v>-0.44444444444444442</v>
      </c>
      <c r="K291" s="36">
        <v>347</v>
      </c>
      <c r="L291" s="57">
        <v>-0.11928934010152281</v>
      </c>
      <c r="M291" s="36">
        <v>67</v>
      </c>
      <c r="N291" s="57">
        <v>-0.42241379310344829</v>
      </c>
      <c r="O291" s="36">
        <v>414</v>
      </c>
      <c r="P291" s="57">
        <v>-0.18823529411764706</v>
      </c>
      <c r="Q291" s="66">
        <v>761</v>
      </c>
      <c r="R291" s="57">
        <v>-0.17818574514038876</v>
      </c>
      <c r="S291" s="66">
        <v>613</v>
      </c>
      <c r="T291" s="57">
        <v>3.5472972972973027E-2</v>
      </c>
      <c r="U291" s="66">
        <v>1374</v>
      </c>
      <c r="V291" s="57">
        <v>-9.4861660079051391E-2</v>
      </c>
      <c r="W291" s="36">
        <v>1122</v>
      </c>
      <c r="X291" s="57">
        <v>-0.17073170731707321</v>
      </c>
      <c r="Y291" s="36">
        <v>680</v>
      </c>
      <c r="Z291" s="57">
        <v>-3.9548022598870025E-2</v>
      </c>
      <c r="AA291" s="36">
        <v>1802</v>
      </c>
      <c r="AB291" s="57">
        <v>-0.12566715186802524</v>
      </c>
    </row>
    <row r="292" spans="2:28" ht="15" hidden="1" customHeight="1" outlineLevel="1">
      <c r="B292" s="63" t="s">
        <v>79</v>
      </c>
      <c r="C292" s="36">
        <v>31</v>
      </c>
      <c r="D292" s="57">
        <v>0.82352941176470584</v>
      </c>
      <c r="E292" s="66">
        <v>0</v>
      </c>
      <c r="F292" s="57" t="s">
        <v>143</v>
      </c>
      <c r="G292" s="66">
        <v>0</v>
      </c>
      <c r="H292" s="57" t="s">
        <v>143</v>
      </c>
      <c r="I292" s="66">
        <v>0</v>
      </c>
      <c r="J292" s="57" t="s">
        <v>143</v>
      </c>
      <c r="K292" s="36">
        <v>344</v>
      </c>
      <c r="L292" s="57">
        <v>-0.2649572649572649</v>
      </c>
      <c r="M292" s="36">
        <v>57</v>
      </c>
      <c r="N292" s="57">
        <v>-0.67428571428571427</v>
      </c>
      <c r="O292" s="36">
        <v>401</v>
      </c>
      <c r="P292" s="57">
        <v>-0.37636080870917576</v>
      </c>
      <c r="Q292" s="66">
        <v>1145</v>
      </c>
      <c r="R292" s="57">
        <v>0.90199335548172765</v>
      </c>
      <c r="S292" s="66">
        <v>612</v>
      </c>
      <c r="T292" s="57">
        <v>-0.31313131313131315</v>
      </c>
      <c r="U292" s="66">
        <v>1757</v>
      </c>
      <c r="V292" s="57">
        <v>0.17682518419290028</v>
      </c>
      <c r="W292" s="36">
        <v>1520</v>
      </c>
      <c r="X292" s="57">
        <v>0.39834406623735052</v>
      </c>
      <c r="Y292" s="36">
        <v>669</v>
      </c>
      <c r="Z292" s="57">
        <v>-0.37242026266416506</v>
      </c>
      <c r="AA292" s="36">
        <v>2189</v>
      </c>
      <c r="AB292" s="57">
        <v>1.6720854621458336E-2</v>
      </c>
    </row>
    <row r="293" spans="2:28" collapsed="1">
      <c r="B293" s="173">
        <v>1990</v>
      </c>
      <c r="C293" s="66">
        <v>163</v>
      </c>
      <c r="D293" s="67">
        <v>-0.23474178403755863</v>
      </c>
      <c r="E293" s="66">
        <v>42</v>
      </c>
      <c r="F293" s="67">
        <v>0.19999999999999996</v>
      </c>
      <c r="G293" s="66">
        <v>60</v>
      </c>
      <c r="H293" s="67" t="s">
        <v>143</v>
      </c>
      <c r="I293" s="66">
        <v>102</v>
      </c>
      <c r="J293" s="67">
        <v>1.9142857142857141</v>
      </c>
      <c r="K293" s="66">
        <v>2911</v>
      </c>
      <c r="L293" s="67">
        <v>-0.13799230085875036</v>
      </c>
      <c r="M293" s="66">
        <v>635</v>
      </c>
      <c r="N293" s="67">
        <v>-0.46906354515050164</v>
      </c>
      <c r="O293" s="66">
        <v>3546</v>
      </c>
      <c r="P293" s="67">
        <v>-0.22457905095123554</v>
      </c>
      <c r="Q293" s="66">
        <v>9728</v>
      </c>
      <c r="R293" s="67">
        <v>0.11164438349902861</v>
      </c>
      <c r="S293" s="66">
        <v>9388</v>
      </c>
      <c r="T293" s="67">
        <v>5.5305755395683498E-2</v>
      </c>
      <c r="U293" s="66">
        <v>19116</v>
      </c>
      <c r="V293" s="67">
        <v>8.3243610812036017E-2</v>
      </c>
      <c r="W293" s="66">
        <v>12844</v>
      </c>
      <c r="X293" s="67">
        <v>3.7815126050420256E-2</v>
      </c>
      <c r="Y293" s="66">
        <v>10083</v>
      </c>
      <c r="Z293" s="67">
        <v>-8.9179548156959054E-4</v>
      </c>
      <c r="AA293" s="66">
        <v>22927</v>
      </c>
      <c r="AB293" s="67">
        <v>2.0429054655510148E-2</v>
      </c>
    </row>
    <row r="294" spans="2:28" ht="15" hidden="1" customHeight="1" outlineLevel="1">
      <c r="B294" s="63" t="s">
        <v>90</v>
      </c>
      <c r="C294" s="36">
        <v>55</v>
      </c>
      <c r="D294" s="57">
        <v>1.6190476190476191</v>
      </c>
      <c r="E294" s="66">
        <v>0</v>
      </c>
      <c r="F294" s="57" t="s">
        <v>143</v>
      </c>
      <c r="G294" s="66">
        <v>0</v>
      </c>
      <c r="H294" s="57" t="s">
        <v>143</v>
      </c>
      <c r="I294" s="66">
        <v>0</v>
      </c>
      <c r="J294" s="57" t="s">
        <v>143</v>
      </c>
      <c r="K294" s="36">
        <v>373</v>
      </c>
      <c r="L294" s="57">
        <v>0.26013513513513509</v>
      </c>
      <c r="M294" s="36">
        <v>137</v>
      </c>
      <c r="N294" s="57">
        <v>0.42708333333333326</v>
      </c>
      <c r="O294" s="36">
        <v>510</v>
      </c>
      <c r="P294" s="57">
        <v>0.30102040816326525</v>
      </c>
      <c r="Q294" s="66">
        <v>1011</v>
      </c>
      <c r="R294" s="57">
        <v>1.128421052631579</v>
      </c>
      <c r="S294" s="66">
        <v>750</v>
      </c>
      <c r="T294" s="57">
        <v>4.748603351955305E-2</v>
      </c>
      <c r="U294" s="66">
        <v>1761</v>
      </c>
      <c r="V294" s="57">
        <v>0.47858942065491195</v>
      </c>
      <c r="W294" s="36">
        <v>1439</v>
      </c>
      <c r="X294" s="57">
        <v>0.81691919191919182</v>
      </c>
      <c r="Y294" s="36">
        <v>887</v>
      </c>
      <c r="Z294" s="57">
        <v>9.2364532019704404E-2</v>
      </c>
      <c r="AA294" s="36">
        <v>2326</v>
      </c>
      <c r="AB294" s="57">
        <v>0.45012468827930174</v>
      </c>
    </row>
    <row r="295" spans="2:28" ht="15" hidden="1" customHeight="1" outlineLevel="1">
      <c r="B295" s="63" t="s">
        <v>89</v>
      </c>
      <c r="C295" s="36">
        <v>8</v>
      </c>
      <c r="D295" s="57">
        <v>-0.46666666666666667</v>
      </c>
      <c r="E295" s="66">
        <v>2</v>
      </c>
      <c r="F295" s="57">
        <v>0</v>
      </c>
      <c r="G295" s="66">
        <v>0</v>
      </c>
      <c r="H295" s="57" t="s">
        <v>143</v>
      </c>
      <c r="I295" s="66">
        <v>2</v>
      </c>
      <c r="J295" s="57">
        <v>0</v>
      </c>
      <c r="K295" s="36">
        <v>260</v>
      </c>
      <c r="L295" s="57">
        <v>-0.1216216216216216</v>
      </c>
      <c r="M295" s="36">
        <v>78</v>
      </c>
      <c r="N295" s="57">
        <v>-0.43478260869565222</v>
      </c>
      <c r="O295" s="36">
        <v>338</v>
      </c>
      <c r="P295" s="57">
        <v>-0.22119815668202769</v>
      </c>
      <c r="Q295" s="66">
        <v>878</v>
      </c>
      <c r="R295" s="57">
        <v>0.54305799648506148</v>
      </c>
      <c r="S295" s="66">
        <v>714</v>
      </c>
      <c r="T295" s="57">
        <v>-2.0576131687242816E-2</v>
      </c>
      <c r="U295" s="66">
        <v>1592</v>
      </c>
      <c r="V295" s="57">
        <v>0.22650231124807396</v>
      </c>
      <c r="W295" s="36">
        <v>1148</v>
      </c>
      <c r="X295" s="57">
        <v>0.30158730158730163</v>
      </c>
      <c r="Y295" s="36">
        <v>792</v>
      </c>
      <c r="Z295" s="57">
        <v>-8.6505190311418678E-2</v>
      </c>
      <c r="AA295" s="36">
        <v>1940</v>
      </c>
      <c r="AB295" s="57">
        <v>0.10920526014865639</v>
      </c>
    </row>
    <row r="296" spans="2:28" ht="15" hidden="1" customHeight="1" outlineLevel="1">
      <c r="B296" s="63" t="s">
        <v>88</v>
      </c>
      <c r="C296" s="36">
        <v>7</v>
      </c>
      <c r="D296" s="57">
        <v>-0.65</v>
      </c>
      <c r="E296" s="66">
        <v>2</v>
      </c>
      <c r="F296" s="57">
        <v>-0.5</v>
      </c>
      <c r="G296" s="66">
        <v>0</v>
      </c>
      <c r="H296" s="57" t="s">
        <v>143</v>
      </c>
      <c r="I296" s="66">
        <v>2</v>
      </c>
      <c r="J296" s="57">
        <v>-0.5</v>
      </c>
      <c r="K296" s="36">
        <v>293</v>
      </c>
      <c r="L296" s="57">
        <v>0.14453125</v>
      </c>
      <c r="M296" s="36">
        <v>92</v>
      </c>
      <c r="N296" s="57">
        <v>0.64285714285714279</v>
      </c>
      <c r="O296" s="36">
        <v>385</v>
      </c>
      <c r="P296" s="57">
        <v>0.23397435897435903</v>
      </c>
      <c r="Q296" s="66">
        <v>719</v>
      </c>
      <c r="R296" s="57">
        <v>0.12695924764890276</v>
      </c>
      <c r="S296" s="66">
        <v>638</v>
      </c>
      <c r="T296" s="57">
        <v>-0.20050125313283207</v>
      </c>
      <c r="U296" s="66">
        <v>1357</v>
      </c>
      <c r="V296" s="57">
        <v>-5.5013927576601618E-2</v>
      </c>
      <c r="W296" s="36">
        <v>1021</v>
      </c>
      <c r="X296" s="57">
        <v>0.11220043572984739</v>
      </c>
      <c r="Y296" s="36">
        <v>730</v>
      </c>
      <c r="Z296" s="57">
        <v>-0.14519906323185017</v>
      </c>
      <c r="AA296" s="36">
        <v>1751</v>
      </c>
      <c r="AB296" s="57">
        <v>-1.1851015801354392E-2</v>
      </c>
    </row>
    <row r="297" spans="2:28" ht="15" hidden="1" customHeight="1" outlineLevel="1">
      <c r="B297" s="63" t="s">
        <v>87</v>
      </c>
      <c r="C297" s="36">
        <v>19</v>
      </c>
      <c r="D297" s="57">
        <v>-0.13636363636363635</v>
      </c>
      <c r="E297" s="66">
        <v>0</v>
      </c>
      <c r="F297" s="57">
        <v>-1</v>
      </c>
      <c r="G297" s="66">
        <v>0</v>
      </c>
      <c r="H297" s="57" t="s">
        <v>143</v>
      </c>
      <c r="I297" s="66">
        <v>0</v>
      </c>
      <c r="J297" s="57">
        <v>-1</v>
      </c>
      <c r="K297" s="36">
        <v>156</v>
      </c>
      <c r="L297" s="57">
        <v>-0.2277227722772277</v>
      </c>
      <c r="M297" s="36">
        <v>92</v>
      </c>
      <c r="N297" s="57">
        <v>-0.19298245614035092</v>
      </c>
      <c r="O297" s="36">
        <v>248</v>
      </c>
      <c r="P297" s="57">
        <v>-0.21518987341772156</v>
      </c>
      <c r="Q297" s="66">
        <v>532</v>
      </c>
      <c r="R297" s="57">
        <v>-0.26822558459422285</v>
      </c>
      <c r="S297" s="66">
        <v>997</v>
      </c>
      <c r="T297" s="57">
        <v>1.7092391304347827</v>
      </c>
      <c r="U297" s="66">
        <v>1529</v>
      </c>
      <c r="V297" s="57">
        <v>0.39634703196347032</v>
      </c>
      <c r="W297" s="36">
        <v>707</v>
      </c>
      <c r="X297" s="57">
        <v>-0.25735294117647056</v>
      </c>
      <c r="Y297" s="36">
        <v>1089</v>
      </c>
      <c r="Z297" s="57">
        <v>1.2593360995850622</v>
      </c>
      <c r="AA297" s="36">
        <v>1796</v>
      </c>
      <c r="AB297" s="57">
        <v>0.25244072524407257</v>
      </c>
    </row>
    <row r="298" spans="2:28" ht="15" hidden="1" customHeight="1" outlineLevel="1">
      <c r="B298" s="63" t="s">
        <v>86</v>
      </c>
      <c r="C298" s="36">
        <v>10</v>
      </c>
      <c r="D298" s="57">
        <v>-9.0909090909090939E-2</v>
      </c>
      <c r="E298" s="66">
        <v>2</v>
      </c>
      <c r="F298" s="57" t="s">
        <v>143</v>
      </c>
      <c r="G298" s="66">
        <v>0</v>
      </c>
      <c r="H298" s="57" t="s">
        <v>143</v>
      </c>
      <c r="I298" s="66">
        <v>2</v>
      </c>
      <c r="J298" s="57" t="s">
        <v>143</v>
      </c>
      <c r="K298" s="36">
        <v>109</v>
      </c>
      <c r="L298" s="57">
        <v>-0.3271604938271605</v>
      </c>
      <c r="M298" s="36">
        <v>48</v>
      </c>
      <c r="N298" s="57">
        <v>0.1707317073170731</v>
      </c>
      <c r="O298" s="36">
        <v>157</v>
      </c>
      <c r="P298" s="57">
        <v>-0.22660098522167482</v>
      </c>
      <c r="Q298" s="66">
        <v>692</v>
      </c>
      <c r="R298" s="57">
        <v>0.27911275415896486</v>
      </c>
      <c r="S298" s="66">
        <v>1093</v>
      </c>
      <c r="T298" s="57">
        <v>0.96582733812949639</v>
      </c>
      <c r="U298" s="66">
        <v>1785</v>
      </c>
      <c r="V298" s="57">
        <v>0.62716499544211479</v>
      </c>
      <c r="W298" s="36">
        <v>813</v>
      </c>
      <c r="X298" s="57">
        <v>0.1386554621848739</v>
      </c>
      <c r="Y298" s="36">
        <v>1141</v>
      </c>
      <c r="Z298" s="57">
        <v>0.91122278056951433</v>
      </c>
      <c r="AA298" s="36">
        <v>1954</v>
      </c>
      <c r="AB298" s="57">
        <v>0.49046529366895508</v>
      </c>
    </row>
    <row r="299" spans="2:28" ht="15" hidden="1" customHeight="1" outlineLevel="1">
      <c r="B299" s="63" t="s">
        <v>85</v>
      </c>
      <c r="C299" s="36">
        <v>17</v>
      </c>
      <c r="D299" s="57">
        <v>0.41666666666666674</v>
      </c>
      <c r="E299" s="66">
        <v>0</v>
      </c>
      <c r="F299" s="57">
        <v>-1</v>
      </c>
      <c r="G299" s="66">
        <v>0</v>
      </c>
      <c r="H299" s="57" t="s">
        <v>143</v>
      </c>
      <c r="I299" s="66">
        <v>0</v>
      </c>
      <c r="J299" s="57">
        <v>-1</v>
      </c>
      <c r="K299" s="36">
        <v>157</v>
      </c>
      <c r="L299" s="57">
        <v>-0.24880382775119614</v>
      </c>
      <c r="M299" s="36">
        <v>97</v>
      </c>
      <c r="N299" s="57">
        <v>0.67241379310344818</v>
      </c>
      <c r="O299" s="36">
        <v>254</v>
      </c>
      <c r="P299" s="57">
        <v>-4.8689138576779034E-2</v>
      </c>
      <c r="Q299" s="66">
        <v>760</v>
      </c>
      <c r="R299" s="57">
        <v>4.9723756906077332E-2</v>
      </c>
      <c r="S299" s="66">
        <v>1146</v>
      </c>
      <c r="T299" s="57">
        <v>2.7328990228013028</v>
      </c>
      <c r="U299" s="66">
        <v>1906</v>
      </c>
      <c r="V299" s="57">
        <v>0.84869059165858385</v>
      </c>
      <c r="W299" s="36">
        <v>934</v>
      </c>
      <c r="X299" s="57">
        <v>-1.684210526315788E-2</v>
      </c>
      <c r="Y299" s="36">
        <v>1243</v>
      </c>
      <c r="Z299" s="57">
        <v>2.4054794520547946</v>
      </c>
      <c r="AA299" s="36">
        <v>2177</v>
      </c>
      <c r="AB299" s="57">
        <v>0.65551330798479079</v>
      </c>
    </row>
    <row r="300" spans="2:28" ht="15" hidden="1" customHeight="1" outlineLevel="1">
      <c r="B300" s="63" t="s">
        <v>84</v>
      </c>
      <c r="C300" s="36">
        <v>7</v>
      </c>
      <c r="D300" s="57">
        <v>-0.5</v>
      </c>
      <c r="E300" s="66">
        <v>15</v>
      </c>
      <c r="F300" s="57">
        <v>4</v>
      </c>
      <c r="G300" s="66">
        <v>0</v>
      </c>
      <c r="H300" s="57" t="s">
        <v>143</v>
      </c>
      <c r="I300" s="66">
        <v>15</v>
      </c>
      <c r="J300" s="57">
        <v>4</v>
      </c>
      <c r="K300" s="36">
        <v>203</v>
      </c>
      <c r="L300" s="57">
        <v>-7.7272727272727271E-2</v>
      </c>
      <c r="M300" s="36">
        <v>70</v>
      </c>
      <c r="N300" s="57">
        <v>-2.777777777777779E-2</v>
      </c>
      <c r="O300" s="36">
        <v>273</v>
      </c>
      <c r="P300" s="57">
        <v>-6.506849315068497E-2</v>
      </c>
      <c r="Q300" s="66">
        <v>603</v>
      </c>
      <c r="R300" s="57">
        <v>-9.4594594594594628E-2</v>
      </c>
      <c r="S300" s="66">
        <v>465</v>
      </c>
      <c r="T300" s="57">
        <v>0.80232558139534893</v>
      </c>
      <c r="U300" s="66">
        <v>1068</v>
      </c>
      <c r="V300" s="57">
        <v>0.1558441558441559</v>
      </c>
      <c r="W300" s="36">
        <v>828</v>
      </c>
      <c r="X300" s="57">
        <v>-8.3056478405315604E-2</v>
      </c>
      <c r="Y300" s="36">
        <v>535</v>
      </c>
      <c r="Z300" s="57">
        <v>0.6212121212121211</v>
      </c>
      <c r="AA300" s="36">
        <v>1363</v>
      </c>
      <c r="AB300" s="57">
        <v>0.10543390105433903</v>
      </c>
    </row>
    <row r="301" spans="2:28" ht="15" hidden="1" customHeight="1" outlineLevel="1">
      <c r="B301" s="63" t="s">
        <v>83</v>
      </c>
      <c r="C301" s="36">
        <v>10</v>
      </c>
      <c r="D301" s="57">
        <v>-0.5</v>
      </c>
      <c r="E301" s="66">
        <v>3</v>
      </c>
      <c r="F301" s="57">
        <v>0</v>
      </c>
      <c r="G301" s="66">
        <v>0</v>
      </c>
      <c r="H301" s="57" t="s">
        <v>143</v>
      </c>
      <c r="I301" s="66">
        <v>3</v>
      </c>
      <c r="J301" s="57">
        <v>0</v>
      </c>
      <c r="K301" s="36">
        <v>222</v>
      </c>
      <c r="L301" s="57">
        <v>-0.4064171122994652</v>
      </c>
      <c r="M301" s="36">
        <v>80</v>
      </c>
      <c r="N301" s="57">
        <v>-0.23809523809523814</v>
      </c>
      <c r="O301" s="36">
        <v>302</v>
      </c>
      <c r="P301" s="57">
        <v>-0.36951983298538627</v>
      </c>
      <c r="Q301" s="66">
        <v>454</v>
      </c>
      <c r="R301" s="57">
        <v>-0.27359999999999995</v>
      </c>
      <c r="S301" s="66">
        <v>153</v>
      </c>
      <c r="T301" s="57">
        <v>-0.53067484662576692</v>
      </c>
      <c r="U301" s="66">
        <v>607</v>
      </c>
      <c r="V301" s="57">
        <v>-0.36172450052576233</v>
      </c>
      <c r="W301" s="36">
        <v>689</v>
      </c>
      <c r="X301" s="57">
        <v>-0.32583170254403127</v>
      </c>
      <c r="Y301" s="36">
        <v>233</v>
      </c>
      <c r="Z301" s="57">
        <v>-0.45939675174013916</v>
      </c>
      <c r="AA301" s="36">
        <v>922</v>
      </c>
      <c r="AB301" s="57">
        <v>-0.36545079146593251</v>
      </c>
    </row>
    <row r="302" spans="2:28" ht="15" hidden="1" customHeight="1" outlineLevel="1">
      <c r="B302" s="63" t="s">
        <v>82</v>
      </c>
      <c r="C302" s="36">
        <v>25</v>
      </c>
      <c r="D302" s="57">
        <v>-7.407407407407407E-2</v>
      </c>
      <c r="E302" s="66">
        <v>0</v>
      </c>
      <c r="F302" s="57">
        <v>-1</v>
      </c>
      <c r="G302" s="66">
        <v>0</v>
      </c>
      <c r="H302" s="57" t="s">
        <v>143</v>
      </c>
      <c r="I302" s="66">
        <v>0</v>
      </c>
      <c r="J302" s="57">
        <v>-1</v>
      </c>
      <c r="K302" s="36">
        <v>329</v>
      </c>
      <c r="L302" s="57">
        <v>-0.26067415730337073</v>
      </c>
      <c r="M302" s="36">
        <v>131</v>
      </c>
      <c r="N302" s="57">
        <v>0.50574712643678166</v>
      </c>
      <c r="O302" s="36">
        <v>460</v>
      </c>
      <c r="P302" s="57">
        <v>-0.13533834586466165</v>
      </c>
      <c r="Q302" s="66">
        <v>804</v>
      </c>
      <c r="R302" s="57">
        <v>0.21818181818181825</v>
      </c>
      <c r="S302" s="66">
        <v>838</v>
      </c>
      <c r="T302" s="57">
        <v>1.5864197530864197</v>
      </c>
      <c r="U302" s="66">
        <v>1642</v>
      </c>
      <c r="V302" s="57">
        <v>0.66869918699186992</v>
      </c>
      <c r="W302" s="36">
        <v>1158</v>
      </c>
      <c r="X302" s="57">
        <v>2.2065313327449321E-2</v>
      </c>
      <c r="Y302" s="36">
        <v>969</v>
      </c>
      <c r="Z302" s="57">
        <v>1.3576642335766422</v>
      </c>
      <c r="AA302" s="36">
        <v>2127</v>
      </c>
      <c r="AB302" s="57">
        <v>0.37759067357512954</v>
      </c>
    </row>
    <row r="303" spans="2:28" ht="15" hidden="1" customHeight="1" outlineLevel="1">
      <c r="B303" s="63" t="s">
        <v>81</v>
      </c>
      <c r="C303" s="36">
        <v>14</v>
      </c>
      <c r="D303" s="57">
        <v>-0.41666666666666663</v>
      </c>
      <c r="E303" s="66">
        <v>2</v>
      </c>
      <c r="F303" s="57">
        <v>-0.6</v>
      </c>
      <c r="G303" s="66">
        <v>0</v>
      </c>
      <c r="H303" s="57" t="s">
        <v>143</v>
      </c>
      <c r="I303" s="66">
        <v>2</v>
      </c>
      <c r="J303" s="57">
        <v>-0.6</v>
      </c>
      <c r="K303" s="36">
        <v>413</v>
      </c>
      <c r="L303" s="57">
        <v>-0.16565656565656561</v>
      </c>
      <c r="M303" s="36">
        <v>80</v>
      </c>
      <c r="N303" s="57">
        <v>-4.7619047619047672E-2</v>
      </c>
      <c r="O303" s="36">
        <v>493</v>
      </c>
      <c r="P303" s="57">
        <v>-0.14853195164075994</v>
      </c>
      <c r="Q303" s="66">
        <v>770</v>
      </c>
      <c r="R303" s="57">
        <v>0.7990654205607477</v>
      </c>
      <c r="S303" s="66">
        <v>619</v>
      </c>
      <c r="T303" s="57">
        <v>0.12956204379562042</v>
      </c>
      <c r="U303" s="66">
        <v>1389</v>
      </c>
      <c r="V303" s="57">
        <v>0.42315573770491799</v>
      </c>
      <c r="W303" s="36">
        <v>1199</v>
      </c>
      <c r="X303" s="57">
        <v>0.25945378151260501</v>
      </c>
      <c r="Y303" s="36">
        <v>699</v>
      </c>
      <c r="Z303" s="57">
        <v>0.106012658227848</v>
      </c>
      <c r="AA303" s="36">
        <v>1898</v>
      </c>
      <c r="AB303" s="57">
        <v>0.19823232323232332</v>
      </c>
    </row>
    <row r="304" spans="2:28" ht="15" hidden="1" customHeight="1" outlineLevel="1">
      <c r="B304" s="63" t="s">
        <v>80</v>
      </c>
      <c r="C304" s="36">
        <v>24</v>
      </c>
      <c r="D304" s="57">
        <v>-7.6923076923076872E-2</v>
      </c>
      <c r="E304" s="66">
        <v>9</v>
      </c>
      <c r="F304" s="57" t="s">
        <v>143</v>
      </c>
      <c r="G304" s="66">
        <v>0</v>
      </c>
      <c r="H304" s="57" t="s">
        <v>143</v>
      </c>
      <c r="I304" s="66">
        <v>9</v>
      </c>
      <c r="J304" s="57" t="s">
        <v>143</v>
      </c>
      <c r="K304" s="36">
        <v>394</v>
      </c>
      <c r="L304" s="57">
        <v>-0.15811965811965811</v>
      </c>
      <c r="M304" s="36">
        <v>116</v>
      </c>
      <c r="N304" s="57">
        <v>8.6956521739129933E-3</v>
      </c>
      <c r="O304" s="36">
        <v>510</v>
      </c>
      <c r="P304" s="57">
        <v>-0.12521440823327612</v>
      </c>
      <c r="Q304" s="66">
        <v>926</v>
      </c>
      <c r="R304" s="57">
        <v>0.60763888888888884</v>
      </c>
      <c r="S304" s="66">
        <v>592</v>
      </c>
      <c r="T304" s="57">
        <v>0.83281733746130038</v>
      </c>
      <c r="U304" s="66">
        <v>1518</v>
      </c>
      <c r="V304" s="57">
        <v>0.6885428253615129</v>
      </c>
      <c r="W304" s="36">
        <v>1353</v>
      </c>
      <c r="X304" s="57">
        <v>0.26448598130841128</v>
      </c>
      <c r="Y304" s="36">
        <v>708</v>
      </c>
      <c r="Z304" s="57">
        <v>0.61643835616438358</v>
      </c>
      <c r="AA304" s="36">
        <v>2061</v>
      </c>
      <c r="AB304" s="57">
        <v>0.36671087533156488</v>
      </c>
    </row>
    <row r="305" spans="2:28" ht="15" hidden="1" customHeight="1" outlineLevel="1">
      <c r="B305" s="63" t="s">
        <v>79</v>
      </c>
      <c r="C305" s="36">
        <v>17</v>
      </c>
      <c r="D305" s="57">
        <v>-0.63043478260869568</v>
      </c>
      <c r="E305" s="66">
        <v>0</v>
      </c>
      <c r="F305" s="57" t="s">
        <v>143</v>
      </c>
      <c r="G305" s="66">
        <v>0</v>
      </c>
      <c r="H305" s="57" t="s">
        <v>143</v>
      </c>
      <c r="I305" s="66">
        <v>0</v>
      </c>
      <c r="J305" s="57" t="s">
        <v>143</v>
      </c>
      <c r="K305" s="36">
        <v>468</v>
      </c>
      <c r="L305" s="57">
        <v>-2.7027027027026973E-2</v>
      </c>
      <c r="M305" s="36">
        <v>175</v>
      </c>
      <c r="N305" s="57">
        <v>-5.4054054054054057E-2</v>
      </c>
      <c r="O305" s="36">
        <v>643</v>
      </c>
      <c r="P305" s="57">
        <v>-3.4534534534534589E-2</v>
      </c>
      <c r="Q305" s="66">
        <v>602</v>
      </c>
      <c r="R305" s="57">
        <v>3.2590051457975999E-2</v>
      </c>
      <c r="S305" s="66">
        <v>891</v>
      </c>
      <c r="T305" s="57">
        <v>1.1573849878934626</v>
      </c>
      <c r="U305" s="66">
        <v>1493</v>
      </c>
      <c r="V305" s="57">
        <v>0.49899598393574296</v>
      </c>
      <c r="W305" s="36">
        <v>1087</v>
      </c>
      <c r="X305" s="57">
        <v>-2.0720720720720731E-2</v>
      </c>
      <c r="Y305" s="36">
        <v>1066</v>
      </c>
      <c r="Z305" s="57">
        <v>0.78260869565217384</v>
      </c>
      <c r="AA305" s="36">
        <v>2153</v>
      </c>
      <c r="AB305" s="57">
        <v>0.26053864168618257</v>
      </c>
    </row>
    <row r="306" spans="2:28" collapsed="1">
      <c r="B306" s="173">
        <v>1989</v>
      </c>
      <c r="C306" s="66">
        <v>213</v>
      </c>
      <c r="D306" s="67">
        <v>-0.17441860465116277</v>
      </c>
      <c r="E306" s="66">
        <v>35</v>
      </c>
      <c r="F306" s="67">
        <v>0.45833333333333326</v>
      </c>
      <c r="G306" s="66">
        <v>0</v>
      </c>
      <c r="H306" s="67" t="s">
        <v>143</v>
      </c>
      <c r="I306" s="66">
        <v>35</v>
      </c>
      <c r="J306" s="67">
        <v>0.45833333333333326</v>
      </c>
      <c r="K306" s="66">
        <v>3377</v>
      </c>
      <c r="L306" s="67">
        <v>-0.13498975409836067</v>
      </c>
      <c r="M306" s="66">
        <v>1196</v>
      </c>
      <c r="N306" s="67">
        <v>3.9096437880104196E-2</v>
      </c>
      <c r="O306" s="66">
        <v>4573</v>
      </c>
      <c r="P306" s="67">
        <v>-9.5351137487636017E-2</v>
      </c>
      <c r="Q306" s="66">
        <v>8751</v>
      </c>
      <c r="R306" s="67">
        <v>0.21339434276206326</v>
      </c>
      <c r="S306" s="66">
        <v>8896</v>
      </c>
      <c r="T306" s="67">
        <v>0.57006706671373109</v>
      </c>
      <c r="U306" s="66">
        <v>17647</v>
      </c>
      <c r="V306" s="67">
        <v>0.37032147849044872</v>
      </c>
      <c r="W306" s="66">
        <v>12376</v>
      </c>
      <c r="X306" s="67">
        <v>8.5804527110019402E-2</v>
      </c>
      <c r="Y306" s="66">
        <v>10092</v>
      </c>
      <c r="Z306" s="67">
        <v>0.48041660554496102</v>
      </c>
      <c r="AA306" s="66">
        <v>22468</v>
      </c>
      <c r="AB306" s="67">
        <v>0.23348888278891033</v>
      </c>
    </row>
    <row r="307" spans="2:28" ht="15" hidden="1" customHeight="1" outlineLevel="1">
      <c r="B307" s="63" t="s">
        <v>90</v>
      </c>
      <c r="C307" s="36">
        <v>21</v>
      </c>
      <c r="D307" s="57">
        <v>5.0000000000000044E-2</v>
      </c>
      <c r="E307" s="66">
        <v>0</v>
      </c>
      <c r="F307" s="57" t="s">
        <v>143</v>
      </c>
      <c r="G307" s="66">
        <v>0</v>
      </c>
      <c r="H307" s="57" t="s">
        <v>143</v>
      </c>
      <c r="I307" s="66">
        <v>0</v>
      </c>
      <c r="J307" s="57" t="s">
        <v>143</v>
      </c>
      <c r="K307" s="36">
        <v>296</v>
      </c>
      <c r="L307" s="57">
        <v>-0.34222222222222221</v>
      </c>
      <c r="M307" s="36">
        <v>96</v>
      </c>
      <c r="N307" s="57">
        <v>-0.59493670886075956</v>
      </c>
      <c r="O307" s="36">
        <v>392</v>
      </c>
      <c r="P307" s="57">
        <v>-0.42940320232896656</v>
      </c>
      <c r="Q307" s="66">
        <v>475</v>
      </c>
      <c r="R307" s="57">
        <v>-0.35286103542234337</v>
      </c>
      <c r="S307" s="66">
        <v>716</v>
      </c>
      <c r="T307" s="57">
        <v>9.873060648801113E-3</v>
      </c>
      <c r="U307" s="66">
        <v>1191</v>
      </c>
      <c r="V307" s="57">
        <v>-0.17463617463617465</v>
      </c>
      <c r="W307" s="36">
        <v>792</v>
      </c>
      <c r="X307" s="57">
        <v>-0.34219269102990035</v>
      </c>
      <c r="Y307" s="36">
        <v>812</v>
      </c>
      <c r="Z307" s="57">
        <v>-0.14164904862579286</v>
      </c>
      <c r="AA307" s="36">
        <v>1604</v>
      </c>
      <c r="AB307" s="57">
        <v>-0.25395348837209297</v>
      </c>
    </row>
    <row r="308" spans="2:28" ht="15" hidden="1" customHeight="1" outlineLevel="1">
      <c r="B308" s="63" t="s">
        <v>89</v>
      </c>
      <c r="C308" s="36">
        <v>15</v>
      </c>
      <c r="D308" s="57">
        <v>-0.58333333333333326</v>
      </c>
      <c r="E308" s="66">
        <v>2</v>
      </c>
      <c r="F308" s="57" t="s">
        <v>143</v>
      </c>
      <c r="G308" s="66">
        <v>0</v>
      </c>
      <c r="H308" s="57" t="s">
        <v>143</v>
      </c>
      <c r="I308" s="66">
        <v>2</v>
      </c>
      <c r="J308" s="57" t="s">
        <v>143</v>
      </c>
      <c r="K308" s="36">
        <v>296</v>
      </c>
      <c r="L308" s="57">
        <v>-0.34368070953436802</v>
      </c>
      <c r="M308" s="36">
        <v>138</v>
      </c>
      <c r="N308" s="57">
        <v>0.97142857142857153</v>
      </c>
      <c r="O308" s="36">
        <v>434</v>
      </c>
      <c r="P308" s="57">
        <v>-0.16698656429942416</v>
      </c>
      <c r="Q308" s="66">
        <v>569</v>
      </c>
      <c r="R308" s="57">
        <v>-0.24435590969455512</v>
      </c>
      <c r="S308" s="66">
        <v>729</v>
      </c>
      <c r="T308" s="57">
        <v>1.3823529411764706</v>
      </c>
      <c r="U308" s="66">
        <v>1298</v>
      </c>
      <c r="V308" s="57">
        <v>0.22568460812086877</v>
      </c>
      <c r="W308" s="36">
        <v>882</v>
      </c>
      <c r="X308" s="57">
        <v>-0.28870967741935483</v>
      </c>
      <c r="Y308" s="36">
        <v>867</v>
      </c>
      <c r="Z308" s="57">
        <v>1.3058510638297873</v>
      </c>
      <c r="AA308" s="36">
        <v>1749</v>
      </c>
      <c r="AB308" s="57">
        <v>8.230198019801982E-2</v>
      </c>
    </row>
    <row r="309" spans="2:28" ht="15" hidden="1" customHeight="1" outlineLevel="1">
      <c r="B309" s="63" t="s">
        <v>88</v>
      </c>
      <c r="C309" s="36">
        <v>20</v>
      </c>
      <c r="D309" s="57">
        <v>-0.48717948717948723</v>
      </c>
      <c r="E309" s="66">
        <v>4</v>
      </c>
      <c r="F309" s="57">
        <v>1</v>
      </c>
      <c r="G309" s="66">
        <v>0</v>
      </c>
      <c r="H309" s="57" t="s">
        <v>143</v>
      </c>
      <c r="I309" s="66">
        <v>4</v>
      </c>
      <c r="J309" s="57">
        <v>1</v>
      </c>
      <c r="K309" s="36">
        <v>256</v>
      </c>
      <c r="L309" s="57">
        <v>-5.1851851851851816E-2</v>
      </c>
      <c r="M309" s="36">
        <v>56</v>
      </c>
      <c r="N309" s="57">
        <v>-0.42268041237113407</v>
      </c>
      <c r="O309" s="36">
        <v>312</v>
      </c>
      <c r="P309" s="57">
        <v>-0.14986376021798364</v>
      </c>
      <c r="Q309" s="66">
        <v>638</v>
      </c>
      <c r="R309" s="57">
        <v>0.26086956521739135</v>
      </c>
      <c r="S309" s="66">
        <v>798</v>
      </c>
      <c r="T309" s="57">
        <v>0.48327137546468402</v>
      </c>
      <c r="U309" s="66">
        <v>1436</v>
      </c>
      <c r="V309" s="57">
        <v>0.37547892720306519</v>
      </c>
      <c r="W309" s="36">
        <v>918</v>
      </c>
      <c r="X309" s="57">
        <v>0.12362301101591178</v>
      </c>
      <c r="Y309" s="36">
        <v>854</v>
      </c>
      <c r="Z309" s="57">
        <v>0.34488188976377954</v>
      </c>
      <c r="AA309" s="36">
        <v>1772</v>
      </c>
      <c r="AB309" s="57">
        <v>0.22038567493112948</v>
      </c>
    </row>
    <row r="310" spans="2:28" ht="15" hidden="1" customHeight="1" outlineLevel="1">
      <c r="B310" s="63" t="s">
        <v>87</v>
      </c>
      <c r="C310" s="36">
        <v>22</v>
      </c>
      <c r="D310" s="57">
        <v>0.69230769230769229</v>
      </c>
      <c r="E310" s="66">
        <v>1</v>
      </c>
      <c r="F310" s="57">
        <v>-0.5</v>
      </c>
      <c r="G310" s="66">
        <v>0</v>
      </c>
      <c r="H310" s="57" t="s">
        <v>143</v>
      </c>
      <c r="I310" s="66">
        <v>1</v>
      </c>
      <c r="J310" s="57">
        <v>-0.5</v>
      </c>
      <c r="K310" s="36">
        <v>202</v>
      </c>
      <c r="L310" s="57">
        <v>-0.32666666666666666</v>
      </c>
      <c r="M310" s="36">
        <v>114</v>
      </c>
      <c r="N310" s="57">
        <v>1.3265306122448979</v>
      </c>
      <c r="O310" s="36">
        <v>316</v>
      </c>
      <c r="P310" s="57">
        <v>-9.4555873925501466E-2</v>
      </c>
      <c r="Q310" s="66">
        <v>727</v>
      </c>
      <c r="R310" s="57">
        <v>-0.19222222222222218</v>
      </c>
      <c r="S310" s="66">
        <v>368</v>
      </c>
      <c r="T310" s="57">
        <v>-0.35097001763668434</v>
      </c>
      <c r="U310" s="66">
        <v>1095</v>
      </c>
      <c r="V310" s="57">
        <v>-0.25357873210633952</v>
      </c>
      <c r="W310" s="36">
        <v>952</v>
      </c>
      <c r="X310" s="57">
        <v>-0.21646090534979423</v>
      </c>
      <c r="Y310" s="36">
        <v>482</v>
      </c>
      <c r="Z310" s="57">
        <v>-0.21753246753246758</v>
      </c>
      <c r="AA310" s="36">
        <v>1434</v>
      </c>
      <c r="AB310" s="57">
        <v>-0.21682140906608416</v>
      </c>
    </row>
    <row r="311" spans="2:28" ht="15" hidden="1" customHeight="1" outlineLevel="1">
      <c r="B311" s="63" t="s">
        <v>86</v>
      </c>
      <c r="C311" s="36">
        <v>11</v>
      </c>
      <c r="D311" s="57">
        <v>0.10000000000000009</v>
      </c>
      <c r="E311" s="66">
        <v>0</v>
      </c>
      <c r="F311" s="57" t="s">
        <v>143</v>
      </c>
      <c r="G311" s="66">
        <v>0</v>
      </c>
      <c r="H311" s="57">
        <v>-1</v>
      </c>
      <c r="I311" s="66">
        <v>0</v>
      </c>
      <c r="J311" s="57">
        <v>-1</v>
      </c>
      <c r="K311" s="36">
        <v>162</v>
      </c>
      <c r="L311" s="57">
        <v>-0.32499999999999996</v>
      </c>
      <c r="M311" s="36">
        <v>41</v>
      </c>
      <c r="N311" s="57">
        <v>0.20588235294117641</v>
      </c>
      <c r="O311" s="36">
        <v>203</v>
      </c>
      <c r="P311" s="57">
        <v>-0.25912408759124084</v>
      </c>
      <c r="Q311" s="66">
        <v>541</v>
      </c>
      <c r="R311" s="57">
        <v>-9.6828046744574237E-2</v>
      </c>
      <c r="S311" s="66">
        <v>556</v>
      </c>
      <c r="T311" s="57">
        <v>0.31132075471698117</v>
      </c>
      <c r="U311" s="66">
        <v>1097</v>
      </c>
      <c r="V311" s="57">
        <v>7.2336265884652917E-2</v>
      </c>
      <c r="W311" s="36">
        <v>714</v>
      </c>
      <c r="X311" s="57">
        <v>-0.1590106007067138</v>
      </c>
      <c r="Y311" s="36">
        <v>597</v>
      </c>
      <c r="Z311" s="57">
        <v>0.27837259100642409</v>
      </c>
      <c r="AA311" s="36">
        <v>1311</v>
      </c>
      <c r="AB311" s="57">
        <v>-3.7993920972644313E-3</v>
      </c>
    </row>
    <row r="312" spans="2:28" ht="15" hidden="1" customHeight="1" outlineLevel="1">
      <c r="B312" s="63" t="s">
        <v>85</v>
      </c>
      <c r="C312" s="36">
        <v>12</v>
      </c>
      <c r="D312" s="57">
        <v>0.5</v>
      </c>
      <c r="E312" s="66">
        <v>5</v>
      </c>
      <c r="F312" s="57">
        <v>0</v>
      </c>
      <c r="G312" s="66">
        <v>0</v>
      </c>
      <c r="H312" s="57" t="s">
        <v>143</v>
      </c>
      <c r="I312" s="66">
        <v>5</v>
      </c>
      <c r="J312" s="57">
        <v>0</v>
      </c>
      <c r="K312" s="36">
        <v>209</v>
      </c>
      <c r="L312" s="57">
        <v>-6.6964285714285698E-2</v>
      </c>
      <c r="M312" s="36">
        <v>58</v>
      </c>
      <c r="N312" s="57">
        <v>1.5217391304347827</v>
      </c>
      <c r="O312" s="36">
        <v>267</v>
      </c>
      <c r="P312" s="57">
        <v>8.0971659919028438E-2</v>
      </c>
      <c r="Q312" s="66">
        <v>724</v>
      </c>
      <c r="R312" s="57">
        <v>0.31159420289855078</v>
      </c>
      <c r="S312" s="66">
        <v>307</v>
      </c>
      <c r="T312" s="57">
        <v>-0.58231292517006805</v>
      </c>
      <c r="U312" s="66">
        <v>1031</v>
      </c>
      <c r="V312" s="57">
        <v>-0.19891219891219891</v>
      </c>
      <c r="W312" s="36">
        <v>950</v>
      </c>
      <c r="X312" s="57">
        <v>0.20405576679340931</v>
      </c>
      <c r="Y312" s="36">
        <v>365</v>
      </c>
      <c r="Z312" s="57">
        <v>-0.51846965699208436</v>
      </c>
      <c r="AA312" s="36">
        <v>1315</v>
      </c>
      <c r="AB312" s="57">
        <v>-0.14996767937944411</v>
      </c>
    </row>
    <row r="313" spans="2:28" ht="15" hidden="1" customHeight="1" outlineLevel="1">
      <c r="B313" s="63" t="s">
        <v>84</v>
      </c>
      <c r="C313" s="36">
        <v>14</v>
      </c>
      <c r="D313" s="57">
        <v>-6.6666666666666652E-2</v>
      </c>
      <c r="E313" s="66">
        <v>3</v>
      </c>
      <c r="F313" s="57">
        <v>-0.4</v>
      </c>
      <c r="G313" s="66">
        <v>0</v>
      </c>
      <c r="H313" s="57" t="s">
        <v>143</v>
      </c>
      <c r="I313" s="66">
        <v>3</v>
      </c>
      <c r="J313" s="57">
        <v>-0.4</v>
      </c>
      <c r="K313" s="36">
        <v>220</v>
      </c>
      <c r="L313" s="57">
        <v>0.12820512820512819</v>
      </c>
      <c r="M313" s="36">
        <v>72</v>
      </c>
      <c r="N313" s="57">
        <v>2</v>
      </c>
      <c r="O313" s="36">
        <v>292</v>
      </c>
      <c r="P313" s="57">
        <v>0.33333333333333326</v>
      </c>
      <c r="Q313" s="66">
        <v>666</v>
      </c>
      <c r="R313" s="57">
        <v>0.50678733031674206</v>
      </c>
      <c r="S313" s="66">
        <v>258</v>
      </c>
      <c r="T313" s="57">
        <v>-0.42538975501113585</v>
      </c>
      <c r="U313" s="66">
        <v>924</v>
      </c>
      <c r="V313" s="57">
        <v>3.7037037037036979E-2</v>
      </c>
      <c r="W313" s="36">
        <v>903</v>
      </c>
      <c r="X313" s="57">
        <v>0.37442922374429233</v>
      </c>
      <c r="Y313" s="36">
        <v>330</v>
      </c>
      <c r="Z313" s="57">
        <v>-0.30232558139534882</v>
      </c>
      <c r="AA313" s="36">
        <v>1233</v>
      </c>
      <c r="AB313" s="57">
        <v>9.1150442477876181E-2</v>
      </c>
    </row>
    <row r="314" spans="2:28" ht="15" hidden="1" customHeight="1" outlineLevel="1">
      <c r="B314" s="63" t="s">
        <v>83</v>
      </c>
      <c r="C314" s="36">
        <v>20</v>
      </c>
      <c r="D314" s="57">
        <v>-0.41176470588235292</v>
      </c>
      <c r="E314" s="66">
        <v>3</v>
      </c>
      <c r="F314" s="57">
        <v>-0.25</v>
      </c>
      <c r="G314" s="66">
        <v>0</v>
      </c>
      <c r="H314" s="57" t="s">
        <v>143</v>
      </c>
      <c r="I314" s="66">
        <v>3</v>
      </c>
      <c r="J314" s="57">
        <v>-0.25</v>
      </c>
      <c r="K314" s="36">
        <v>374</v>
      </c>
      <c r="L314" s="57">
        <v>0.14723926380368102</v>
      </c>
      <c r="M314" s="36">
        <v>105</v>
      </c>
      <c r="N314" s="57">
        <v>1.3333333333333335</v>
      </c>
      <c r="O314" s="36">
        <v>479</v>
      </c>
      <c r="P314" s="57">
        <v>0.29110512129380051</v>
      </c>
      <c r="Q314" s="66">
        <v>625</v>
      </c>
      <c r="R314" s="57">
        <v>0.10619469026548667</v>
      </c>
      <c r="S314" s="66">
        <v>326</v>
      </c>
      <c r="T314" s="57">
        <v>-7.3863636363636354E-2</v>
      </c>
      <c r="U314" s="66">
        <v>951</v>
      </c>
      <c r="V314" s="57">
        <v>3.7077426390403456E-2</v>
      </c>
      <c r="W314" s="36">
        <v>1022</v>
      </c>
      <c r="X314" s="57">
        <v>0.10010764262647998</v>
      </c>
      <c r="Y314" s="36">
        <v>431</v>
      </c>
      <c r="Z314" s="57">
        <v>8.5642317380352662E-2</v>
      </c>
      <c r="AA314" s="36">
        <v>1453</v>
      </c>
      <c r="AB314" s="57">
        <v>9.5776772247360586E-2</v>
      </c>
    </row>
    <row r="315" spans="2:28" ht="15" hidden="1" customHeight="1" outlineLevel="1">
      <c r="B315" s="63" t="s">
        <v>82</v>
      </c>
      <c r="C315" s="36">
        <v>27</v>
      </c>
      <c r="D315" s="57">
        <v>0</v>
      </c>
      <c r="E315" s="66">
        <v>1</v>
      </c>
      <c r="F315" s="57">
        <v>-0.90909090909090906</v>
      </c>
      <c r="G315" s="66">
        <v>0</v>
      </c>
      <c r="H315" s="57" t="s">
        <v>143</v>
      </c>
      <c r="I315" s="66">
        <v>1</v>
      </c>
      <c r="J315" s="57">
        <v>-0.90909090909090906</v>
      </c>
      <c r="K315" s="36">
        <v>445</v>
      </c>
      <c r="L315" s="57">
        <v>-9.7363083164300201E-2</v>
      </c>
      <c r="M315" s="36">
        <v>87</v>
      </c>
      <c r="N315" s="57">
        <v>-3.3333333333333326E-2</v>
      </c>
      <c r="O315" s="36">
        <v>532</v>
      </c>
      <c r="P315" s="57">
        <v>-8.7478559176672355E-2</v>
      </c>
      <c r="Q315" s="66">
        <v>660</v>
      </c>
      <c r="R315" s="57">
        <v>0.41025641025641035</v>
      </c>
      <c r="S315" s="66">
        <v>324</v>
      </c>
      <c r="T315" s="57">
        <v>-3.0769230769230882E-3</v>
      </c>
      <c r="U315" s="66">
        <v>984</v>
      </c>
      <c r="V315" s="57">
        <v>0.24085750315258503</v>
      </c>
      <c r="W315" s="36">
        <v>1133</v>
      </c>
      <c r="X315" s="57">
        <v>0.13413413413413422</v>
      </c>
      <c r="Y315" s="36">
        <v>411</v>
      </c>
      <c r="Z315" s="57">
        <v>-9.6385542168674343E-3</v>
      </c>
      <c r="AA315" s="36">
        <v>1544</v>
      </c>
      <c r="AB315" s="57">
        <v>9.1937765205091893E-2</v>
      </c>
    </row>
    <row r="316" spans="2:28" ht="15" hidden="1" customHeight="1" outlineLevel="1">
      <c r="B316" s="63" t="s">
        <v>81</v>
      </c>
      <c r="C316" s="36">
        <v>24</v>
      </c>
      <c r="D316" s="57">
        <v>-4.0000000000000036E-2</v>
      </c>
      <c r="E316" s="66">
        <v>5</v>
      </c>
      <c r="F316" s="57">
        <v>0.66666666666666674</v>
      </c>
      <c r="G316" s="66">
        <v>0</v>
      </c>
      <c r="H316" s="57" t="s">
        <v>143</v>
      </c>
      <c r="I316" s="66">
        <v>5</v>
      </c>
      <c r="J316" s="57">
        <v>0.66666666666666674</v>
      </c>
      <c r="K316" s="36">
        <v>495</v>
      </c>
      <c r="L316" s="57">
        <v>-0.25</v>
      </c>
      <c r="M316" s="36">
        <v>84</v>
      </c>
      <c r="N316" s="57">
        <v>-9.6774193548387122E-2</v>
      </c>
      <c r="O316" s="36">
        <v>579</v>
      </c>
      <c r="P316" s="57">
        <v>-0.2310756972111554</v>
      </c>
      <c r="Q316" s="66">
        <v>428</v>
      </c>
      <c r="R316" s="57">
        <v>-0.21755027422303475</v>
      </c>
      <c r="S316" s="66">
        <v>548</v>
      </c>
      <c r="T316" s="57">
        <v>0.62130177514792906</v>
      </c>
      <c r="U316" s="66">
        <v>976</v>
      </c>
      <c r="V316" s="57">
        <v>0.10282485875706215</v>
      </c>
      <c r="W316" s="36">
        <v>952</v>
      </c>
      <c r="X316" s="57">
        <v>-0.22914979757085019</v>
      </c>
      <c r="Y316" s="36">
        <v>632</v>
      </c>
      <c r="Z316" s="57">
        <v>0.46635730858468682</v>
      </c>
      <c r="AA316" s="36">
        <v>1584</v>
      </c>
      <c r="AB316" s="57">
        <v>-4.9219687875150075E-2</v>
      </c>
    </row>
    <row r="317" spans="2:28" ht="15" hidden="1" customHeight="1" outlineLevel="1">
      <c r="B317" s="63" t="s">
        <v>80</v>
      </c>
      <c r="C317" s="36">
        <v>26</v>
      </c>
      <c r="D317" s="57">
        <v>1.3636363636363638</v>
      </c>
      <c r="E317" s="66">
        <v>0</v>
      </c>
      <c r="F317" s="57">
        <v>-1</v>
      </c>
      <c r="G317" s="66">
        <v>0</v>
      </c>
      <c r="H317" s="57" t="s">
        <v>143</v>
      </c>
      <c r="I317" s="66">
        <v>0</v>
      </c>
      <c r="J317" s="57">
        <v>-1</v>
      </c>
      <c r="K317" s="36">
        <v>468</v>
      </c>
      <c r="L317" s="57">
        <v>-0.11195445920303604</v>
      </c>
      <c r="M317" s="36">
        <v>115</v>
      </c>
      <c r="N317" s="57">
        <v>4.5454545454545414E-2</v>
      </c>
      <c r="O317" s="36">
        <v>583</v>
      </c>
      <c r="P317" s="57">
        <v>-8.4772370486656201E-2</v>
      </c>
      <c r="Q317" s="66">
        <v>576</v>
      </c>
      <c r="R317" s="57">
        <v>0.25217391304347836</v>
      </c>
      <c r="S317" s="66">
        <v>323</v>
      </c>
      <c r="T317" s="57">
        <v>0.32921810699588483</v>
      </c>
      <c r="U317" s="66">
        <v>899</v>
      </c>
      <c r="V317" s="57">
        <v>0.27880512091038412</v>
      </c>
      <c r="W317" s="36">
        <v>1070</v>
      </c>
      <c r="X317" s="57">
        <v>6.1507936507936511E-2</v>
      </c>
      <c r="Y317" s="36">
        <v>438</v>
      </c>
      <c r="Z317" s="57">
        <v>0.2407932011331444</v>
      </c>
      <c r="AA317" s="36">
        <v>1508</v>
      </c>
      <c r="AB317" s="57">
        <v>0.1080088170462894</v>
      </c>
    </row>
    <row r="318" spans="2:28" ht="15" hidden="1" customHeight="1" outlineLevel="1">
      <c r="B318" s="63" t="s">
        <v>79</v>
      </c>
      <c r="C318" s="36">
        <v>46</v>
      </c>
      <c r="D318" s="57">
        <v>0.17948717948717952</v>
      </c>
      <c r="E318" s="66">
        <v>0</v>
      </c>
      <c r="F318" s="57">
        <v>-1</v>
      </c>
      <c r="G318" s="66">
        <v>0</v>
      </c>
      <c r="H318" s="57" t="s">
        <v>143</v>
      </c>
      <c r="I318" s="66">
        <v>0</v>
      </c>
      <c r="J318" s="57">
        <v>-1</v>
      </c>
      <c r="K318" s="36">
        <v>481</v>
      </c>
      <c r="L318" s="57">
        <v>-0.16202090592334495</v>
      </c>
      <c r="M318" s="36">
        <v>185</v>
      </c>
      <c r="N318" s="57">
        <v>0.59482758620689657</v>
      </c>
      <c r="O318" s="36">
        <v>666</v>
      </c>
      <c r="P318" s="57">
        <v>-3.4782608695652195E-2</v>
      </c>
      <c r="Q318" s="66">
        <v>583</v>
      </c>
      <c r="R318" s="57">
        <v>-9.7523219814241502E-2</v>
      </c>
      <c r="S318" s="66">
        <v>413</v>
      </c>
      <c r="T318" s="57">
        <v>0.1766381766381766</v>
      </c>
      <c r="U318" s="66">
        <v>996</v>
      </c>
      <c r="V318" s="57">
        <v>-1.0030090270812808E-3</v>
      </c>
      <c r="W318" s="36">
        <v>1110</v>
      </c>
      <c r="X318" s="57">
        <v>-0.12252964426877466</v>
      </c>
      <c r="Y318" s="36">
        <v>598</v>
      </c>
      <c r="Z318" s="57">
        <v>0.28051391862955022</v>
      </c>
      <c r="AA318" s="36">
        <v>1708</v>
      </c>
      <c r="AB318" s="57">
        <v>-1.3856812933025431E-2</v>
      </c>
    </row>
    <row r="319" spans="2:28" collapsed="1">
      <c r="B319" s="173">
        <v>1988</v>
      </c>
      <c r="C319" s="66">
        <v>258</v>
      </c>
      <c r="D319" s="67">
        <v>-6.8592057761732828E-2</v>
      </c>
      <c r="E319" s="66">
        <v>24</v>
      </c>
      <c r="F319" s="67">
        <v>-0.5</v>
      </c>
      <c r="G319" s="66">
        <v>0</v>
      </c>
      <c r="H319" s="67">
        <v>-1</v>
      </c>
      <c r="I319" s="66">
        <v>24</v>
      </c>
      <c r="J319" s="67">
        <v>-0.57894736842105265</v>
      </c>
      <c r="K319" s="66">
        <v>3904</v>
      </c>
      <c r="L319" s="67">
        <v>-0.17112526539278128</v>
      </c>
      <c r="M319" s="66">
        <v>1151</v>
      </c>
      <c r="N319" s="67">
        <v>0.16497975708502022</v>
      </c>
      <c r="O319" s="66">
        <v>5055</v>
      </c>
      <c r="P319" s="67">
        <v>-0.11284661284661279</v>
      </c>
      <c r="Q319" s="66">
        <v>7212</v>
      </c>
      <c r="R319" s="67">
        <v>5.5772448410484898E-3</v>
      </c>
      <c r="S319" s="66">
        <v>5666</v>
      </c>
      <c r="T319" s="67">
        <v>6.1645118980700797E-2</v>
      </c>
      <c r="U319" s="66">
        <v>12878</v>
      </c>
      <c r="V319" s="67">
        <v>2.9498760892157749E-2</v>
      </c>
      <c r="W319" s="66">
        <v>11398</v>
      </c>
      <c r="X319" s="67">
        <v>-6.6273449660031125E-2</v>
      </c>
      <c r="Y319" s="66">
        <v>6817</v>
      </c>
      <c r="Z319" s="67">
        <v>7.6255131038837964E-2</v>
      </c>
      <c r="AA319" s="66">
        <v>18215</v>
      </c>
      <c r="AB319" s="67">
        <v>-1.7582654657246066E-2</v>
      </c>
    </row>
    <row r="320" spans="2:28" ht="15" hidden="1" customHeight="1" outlineLevel="1">
      <c r="B320" s="63" t="s">
        <v>90</v>
      </c>
      <c r="C320" s="36">
        <v>20</v>
      </c>
      <c r="D320" s="57">
        <v>-0.33333333333333337</v>
      </c>
      <c r="E320" s="66">
        <v>0</v>
      </c>
      <c r="F320" s="57">
        <v>-1</v>
      </c>
      <c r="G320" s="66">
        <v>0</v>
      </c>
      <c r="H320" s="57" t="s">
        <v>143</v>
      </c>
      <c r="I320" s="66">
        <v>0</v>
      </c>
      <c r="J320" s="57">
        <v>-1</v>
      </c>
      <c r="K320" s="36">
        <v>450</v>
      </c>
      <c r="L320" s="57">
        <v>-0.48512585812356979</v>
      </c>
      <c r="M320" s="36">
        <v>237</v>
      </c>
      <c r="N320" s="57">
        <v>1.2571428571428571</v>
      </c>
      <c r="O320" s="36">
        <v>687</v>
      </c>
      <c r="P320" s="57">
        <v>-0.29826353421859042</v>
      </c>
      <c r="Q320" s="66">
        <v>734</v>
      </c>
      <c r="R320" s="57">
        <v>0.54201680672268915</v>
      </c>
      <c r="S320" s="66">
        <v>709</v>
      </c>
      <c r="T320" s="57">
        <v>0.79493670886075951</v>
      </c>
      <c r="U320" s="66">
        <v>1443</v>
      </c>
      <c r="V320" s="57">
        <v>0.65671641791044766</v>
      </c>
      <c r="W320" s="36">
        <v>1204</v>
      </c>
      <c r="X320" s="57">
        <v>-0.12879884225759763</v>
      </c>
      <c r="Y320" s="36">
        <v>946</v>
      </c>
      <c r="Z320" s="57">
        <v>0.8919999999999999</v>
      </c>
      <c r="AA320" s="36">
        <v>2150</v>
      </c>
      <c r="AB320" s="57">
        <v>0.14240170031880983</v>
      </c>
    </row>
    <row r="321" spans="2:28" ht="15" hidden="1" customHeight="1" outlineLevel="1">
      <c r="B321" s="63" t="s">
        <v>89</v>
      </c>
      <c r="C321" s="36">
        <v>36</v>
      </c>
      <c r="D321" s="57">
        <v>0.19999999999999996</v>
      </c>
      <c r="E321" s="66">
        <v>0</v>
      </c>
      <c r="F321" s="57" t="s">
        <v>143</v>
      </c>
      <c r="G321" s="66">
        <v>0</v>
      </c>
      <c r="H321" s="57" t="s">
        <v>143</v>
      </c>
      <c r="I321" s="66">
        <v>0</v>
      </c>
      <c r="J321" s="57" t="s">
        <v>143</v>
      </c>
      <c r="K321" s="36">
        <v>451</v>
      </c>
      <c r="L321" s="57">
        <v>-0.39381720430107525</v>
      </c>
      <c r="M321" s="36">
        <v>70</v>
      </c>
      <c r="N321" s="57">
        <v>-0.20454545454545459</v>
      </c>
      <c r="O321" s="36">
        <v>521</v>
      </c>
      <c r="P321" s="57">
        <v>-0.37379807692307687</v>
      </c>
      <c r="Q321" s="66">
        <v>753</v>
      </c>
      <c r="R321" s="57">
        <v>7.7253218884120178E-2</v>
      </c>
      <c r="S321" s="66">
        <v>306</v>
      </c>
      <c r="T321" s="57">
        <v>-0.13802816901408455</v>
      </c>
      <c r="U321" s="66">
        <v>1059</v>
      </c>
      <c r="V321" s="57">
        <v>4.7438330170777032E-3</v>
      </c>
      <c r="W321" s="36">
        <v>1240</v>
      </c>
      <c r="X321" s="57">
        <v>-0.15818058384249833</v>
      </c>
      <c r="Y321" s="36">
        <v>376</v>
      </c>
      <c r="Z321" s="57">
        <v>-0.15124153498871329</v>
      </c>
      <c r="AA321" s="36">
        <v>1616</v>
      </c>
      <c r="AB321" s="57">
        <v>-0.1565762004175365</v>
      </c>
    </row>
    <row r="322" spans="2:28" ht="15" hidden="1" customHeight="1" outlineLevel="1">
      <c r="B322" s="63" t="s">
        <v>88</v>
      </c>
      <c r="C322" s="36">
        <v>39</v>
      </c>
      <c r="D322" s="57">
        <v>0.95</v>
      </c>
      <c r="E322" s="66">
        <v>2</v>
      </c>
      <c r="F322" s="57">
        <v>-0.33333333333333337</v>
      </c>
      <c r="G322" s="66">
        <v>0</v>
      </c>
      <c r="H322" s="57" t="s">
        <v>143</v>
      </c>
      <c r="I322" s="66">
        <v>2</v>
      </c>
      <c r="J322" s="57">
        <v>-0.33333333333333337</v>
      </c>
      <c r="K322" s="36">
        <v>270</v>
      </c>
      <c r="L322" s="57">
        <v>-0.4</v>
      </c>
      <c r="M322" s="36">
        <v>97</v>
      </c>
      <c r="N322" s="57">
        <v>0.21249999999999991</v>
      </c>
      <c r="O322" s="36">
        <v>367</v>
      </c>
      <c r="P322" s="57">
        <v>-0.3075471698113208</v>
      </c>
      <c r="Q322" s="66">
        <v>506</v>
      </c>
      <c r="R322" s="57">
        <v>-0.16363636363636369</v>
      </c>
      <c r="S322" s="66">
        <v>538</v>
      </c>
      <c r="T322" s="57">
        <v>-7.5601374570446689E-2</v>
      </c>
      <c r="U322" s="66">
        <v>1044</v>
      </c>
      <c r="V322" s="57">
        <v>-0.12047177759056449</v>
      </c>
      <c r="W322" s="36">
        <v>817</v>
      </c>
      <c r="X322" s="57">
        <v>-0.24211502782931349</v>
      </c>
      <c r="Y322" s="36">
        <v>635</v>
      </c>
      <c r="Z322" s="57">
        <v>-4.0785498489426031E-2</v>
      </c>
      <c r="AA322" s="36">
        <v>1452</v>
      </c>
      <c r="AB322" s="57">
        <v>-0.16551724137931034</v>
      </c>
    </row>
    <row r="323" spans="2:28" ht="15" hidden="1" customHeight="1" outlineLevel="1">
      <c r="B323" s="63" t="s">
        <v>87</v>
      </c>
      <c r="C323" s="36">
        <v>13</v>
      </c>
      <c r="D323" s="57">
        <v>-0.27777777777777779</v>
      </c>
      <c r="E323" s="66">
        <v>2</v>
      </c>
      <c r="F323" s="57" t="s">
        <v>143</v>
      </c>
      <c r="G323" s="66">
        <v>0</v>
      </c>
      <c r="H323" s="57" t="s">
        <v>143</v>
      </c>
      <c r="I323" s="66">
        <v>2</v>
      </c>
      <c r="J323" s="57" t="s">
        <v>143</v>
      </c>
      <c r="K323" s="36">
        <v>300</v>
      </c>
      <c r="L323" s="57">
        <v>6.3829787234042534E-2</v>
      </c>
      <c r="M323" s="36">
        <v>49</v>
      </c>
      <c r="N323" s="57">
        <v>0.13953488372093026</v>
      </c>
      <c r="O323" s="36">
        <v>349</v>
      </c>
      <c r="P323" s="57">
        <v>7.3846153846153895E-2</v>
      </c>
      <c r="Q323" s="66">
        <v>900</v>
      </c>
      <c r="R323" s="57">
        <v>0.74081237911025144</v>
      </c>
      <c r="S323" s="66">
        <v>567</v>
      </c>
      <c r="T323" s="57">
        <v>0.19873150105708248</v>
      </c>
      <c r="U323" s="66">
        <v>1467</v>
      </c>
      <c r="V323" s="57">
        <v>0.48181818181818192</v>
      </c>
      <c r="W323" s="36">
        <v>1215</v>
      </c>
      <c r="X323" s="57">
        <v>0.50557620817843874</v>
      </c>
      <c r="Y323" s="36">
        <v>616</v>
      </c>
      <c r="Z323" s="57">
        <v>0.193798449612403</v>
      </c>
      <c r="AA323" s="36">
        <v>1831</v>
      </c>
      <c r="AB323" s="57">
        <v>0.38397581254724122</v>
      </c>
    </row>
    <row r="324" spans="2:28" ht="15" hidden="1" customHeight="1" outlineLevel="1">
      <c r="B324" s="63" t="s">
        <v>86</v>
      </c>
      <c r="C324" s="36">
        <v>10</v>
      </c>
      <c r="D324" s="57">
        <v>0.11111111111111116</v>
      </c>
      <c r="E324" s="66">
        <v>0</v>
      </c>
      <c r="F324" s="57" t="s">
        <v>143</v>
      </c>
      <c r="G324" s="66">
        <v>9</v>
      </c>
      <c r="H324" s="57" t="s">
        <v>143</v>
      </c>
      <c r="I324" s="66">
        <v>9</v>
      </c>
      <c r="J324" s="57" t="s">
        <v>143</v>
      </c>
      <c r="K324" s="36">
        <v>240</v>
      </c>
      <c r="L324" s="57">
        <v>0.3793103448275863</v>
      </c>
      <c r="M324" s="36">
        <v>34</v>
      </c>
      <c r="N324" s="57">
        <v>1.8333333333333335</v>
      </c>
      <c r="O324" s="36">
        <v>274</v>
      </c>
      <c r="P324" s="57">
        <v>0.4731182795698925</v>
      </c>
      <c r="Q324" s="66">
        <v>599</v>
      </c>
      <c r="R324" s="57">
        <v>2.9209621993127044E-2</v>
      </c>
      <c r="S324" s="66">
        <v>424</v>
      </c>
      <c r="T324" s="57">
        <v>-9.0128755364806912E-2</v>
      </c>
      <c r="U324" s="66">
        <v>1023</v>
      </c>
      <c r="V324" s="57">
        <v>-2.3854961832061039E-2</v>
      </c>
      <c r="W324" s="36">
        <v>849</v>
      </c>
      <c r="X324" s="57">
        <v>0.1098039215686275</v>
      </c>
      <c r="Y324" s="36">
        <v>467</v>
      </c>
      <c r="Z324" s="57">
        <v>-2.3012552301255207E-2</v>
      </c>
      <c r="AA324" s="36">
        <v>1316</v>
      </c>
      <c r="AB324" s="57">
        <v>5.8728881737731387E-2</v>
      </c>
    </row>
    <row r="325" spans="2:28" ht="15" hidden="1" customHeight="1" outlineLevel="1">
      <c r="B325" s="63" t="s">
        <v>85</v>
      </c>
      <c r="C325" s="36">
        <v>8</v>
      </c>
      <c r="D325" s="57">
        <v>-0.46666666666666667</v>
      </c>
      <c r="E325" s="66">
        <v>5</v>
      </c>
      <c r="F325" s="57" t="s">
        <v>143</v>
      </c>
      <c r="G325" s="66">
        <v>0</v>
      </c>
      <c r="H325" s="57" t="s">
        <v>143</v>
      </c>
      <c r="I325" s="66">
        <v>5</v>
      </c>
      <c r="J325" s="57" t="s">
        <v>143</v>
      </c>
      <c r="K325" s="36">
        <v>224</v>
      </c>
      <c r="L325" s="57">
        <v>-0.10756972111553786</v>
      </c>
      <c r="M325" s="36">
        <v>23</v>
      </c>
      <c r="N325" s="57">
        <v>1.0909090909090908</v>
      </c>
      <c r="O325" s="36">
        <v>247</v>
      </c>
      <c r="P325" s="57">
        <v>-5.7251908396946605E-2</v>
      </c>
      <c r="Q325" s="66">
        <v>552</v>
      </c>
      <c r="R325" s="57">
        <v>3.3707865168539408E-2</v>
      </c>
      <c r="S325" s="66">
        <v>735</v>
      </c>
      <c r="T325" s="57">
        <v>1.1617647058823528</v>
      </c>
      <c r="U325" s="66">
        <v>1287</v>
      </c>
      <c r="V325" s="57">
        <v>0.47254004576659048</v>
      </c>
      <c r="W325" s="36">
        <v>789</v>
      </c>
      <c r="X325" s="57">
        <v>-1.375000000000004E-2</v>
      </c>
      <c r="Y325" s="36">
        <v>758</v>
      </c>
      <c r="Z325" s="57">
        <v>1.1595441595441596</v>
      </c>
      <c r="AA325" s="36">
        <v>1547</v>
      </c>
      <c r="AB325" s="57">
        <v>0.34404865334491741</v>
      </c>
    </row>
    <row r="326" spans="2:28" ht="15" hidden="1" customHeight="1" outlineLevel="1">
      <c r="B326" s="63" t="s">
        <v>84</v>
      </c>
      <c r="C326" s="36">
        <v>15</v>
      </c>
      <c r="D326" s="57">
        <v>-0.25</v>
      </c>
      <c r="E326" s="66">
        <v>5</v>
      </c>
      <c r="F326" s="57">
        <v>-0.16666666666666663</v>
      </c>
      <c r="G326" s="66">
        <v>0</v>
      </c>
      <c r="H326" s="57" t="s">
        <v>143</v>
      </c>
      <c r="I326" s="66">
        <v>5</v>
      </c>
      <c r="J326" s="57">
        <v>-0.16666666666666663</v>
      </c>
      <c r="K326" s="36">
        <v>195</v>
      </c>
      <c r="L326" s="57">
        <v>-0.13716814159292035</v>
      </c>
      <c r="M326" s="36">
        <v>24</v>
      </c>
      <c r="N326" s="57">
        <v>0.19999999999999996</v>
      </c>
      <c r="O326" s="36">
        <v>219</v>
      </c>
      <c r="P326" s="57">
        <v>-0.1097560975609756</v>
      </c>
      <c r="Q326" s="66">
        <v>442</v>
      </c>
      <c r="R326" s="57">
        <v>0.1693121693121693</v>
      </c>
      <c r="S326" s="66">
        <v>449</v>
      </c>
      <c r="T326" s="57">
        <v>0.58098591549295775</v>
      </c>
      <c r="U326" s="66">
        <v>891</v>
      </c>
      <c r="V326" s="57">
        <v>0.34592145015105746</v>
      </c>
      <c r="W326" s="36">
        <v>657</v>
      </c>
      <c r="X326" s="57">
        <v>4.2857142857142927E-2</v>
      </c>
      <c r="Y326" s="36">
        <v>473</v>
      </c>
      <c r="Z326" s="57">
        <v>0.55592105263157898</v>
      </c>
      <c r="AA326" s="36">
        <v>1130</v>
      </c>
      <c r="AB326" s="57">
        <v>0.20985010706638119</v>
      </c>
    </row>
    <row r="327" spans="2:28" ht="15" hidden="1" customHeight="1" outlineLevel="1">
      <c r="B327" s="63" t="s">
        <v>83</v>
      </c>
      <c r="C327" s="36">
        <v>34</v>
      </c>
      <c r="D327" s="57">
        <v>-0.17073170731707321</v>
      </c>
      <c r="E327" s="66">
        <v>4</v>
      </c>
      <c r="F327" s="57">
        <v>0.33333333333333326</v>
      </c>
      <c r="G327" s="66">
        <v>0</v>
      </c>
      <c r="H327" s="57" t="s">
        <v>143</v>
      </c>
      <c r="I327" s="66">
        <v>4</v>
      </c>
      <c r="J327" s="57">
        <v>0.33333333333333326</v>
      </c>
      <c r="K327" s="36">
        <v>326</v>
      </c>
      <c r="L327" s="57">
        <v>-0.17884130982367763</v>
      </c>
      <c r="M327" s="36">
        <v>45</v>
      </c>
      <c r="N327" s="57">
        <v>1.25</v>
      </c>
      <c r="O327" s="36">
        <v>371</v>
      </c>
      <c r="P327" s="57">
        <v>-0.11031175059952036</v>
      </c>
      <c r="Q327" s="66">
        <v>565</v>
      </c>
      <c r="R327" s="57">
        <v>7.1301247771835552E-3</v>
      </c>
      <c r="S327" s="66">
        <v>352</v>
      </c>
      <c r="T327" s="57">
        <v>-0.16981132075471694</v>
      </c>
      <c r="U327" s="66">
        <v>917</v>
      </c>
      <c r="V327" s="57">
        <v>-6.9035532994923821E-2</v>
      </c>
      <c r="W327" s="36">
        <v>929</v>
      </c>
      <c r="X327" s="57">
        <v>-7.2854291417165706E-2</v>
      </c>
      <c r="Y327" s="36">
        <v>397</v>
      </c>
      <c r="Z327" s="57">
        <v>-0.10585585585585588</v>
      </c>
      <c r="AA327" s="36">
        <v>1326</v>
      </c>
      <c r="AB327" s="57">
        <v>-8.2987551867219955E-2</v>
      </c>
    </row>
    <row r="328" spans="2:28" ht="15" hidden="1" customHeight="1" outlineLevel="1">
      <c r="B328" s="63" t="s">
        <v>82</v>
      </c>
      <c r="C328" s="36">
        <v>27</v>
      </c>
      <c r="D328" s="57">
        <v>0.6875</v>
      </c>
      <c r="E328" s="66">
        <v>11</v>
      </c>
      <c r="F328" s="57">
        <v>0.5714285714285714</v>
      </c>
      <c r="G328" s="66">
        <v>0</v>
      </c>
      <c r="H328" s="57" t="s">
        <v>143</v>
      </c>
      <c r="I328" s="66">
        <v>11</v>
      </c>
      <c r="J328" s="57">
        <v>0.5714285714285714</v>
      </c>
      <c r="K328" s="36">
        <v>493</v>
      </c>
      <c r="L328" s="57">
        <v>-0.16440677966101691</v>
      </c>
      <c r="M328" s="36">
        <v>90</v>
      </c>
      <c r="N328" s="57">
        <v>1.5714285714285716</v>
      </c>
      <c r="O328" s="36">
        <v>583</v>
      </c>
      <c r="P328" s="57">
        <v>-6.7200000000000037E-2</v>
      </c>
      <c r="Q328" s="66">
        <v>468</v>
      </c>
      <c r="R328" s="57">
        <v>-5.2631578947368474E-2</v>
      </c>
      <c r="S328" s="66">
        <v>325</v>
      </c>
      <c r="T328" s="57">
        <v>0.33744855967078191</v>
      </c>
      <c r="U328" s="66">
        <v>793</v>
      </c>
      <c r="V328" s="57">
        <v>7.5983717774762649E-2</v>
      </c>
      <c r="W328" s="36">
        <v>999</v>
      </c>
      <c r="X328" s="57">
        <v>-9.7560975609756073E-2</v>
      </c>
      <c r="Y328" s="36">
        <v>415</v>
      </c>
      <c r="Z328" s="57">
        <v>0.4928057553956835</v>
      </c>
      <c r="AA328" s="36">
        <v>1414</v>
      </c>
      <c r="AB328" s="57">
        <v>2.0938628158844841E-2</v>
      </c>
    </row>
    <row r="329" spans="2:28" ht="15" hidden="1" customHeight="1" outlineLevel="1">
      <c r="B329" s="63" t="s">
        <v>81</v>
      </c>
      <c r="C329" s="36">
        <v>25</v>
      </c>
      <c r="D329" s="57">
        <v>0.92307692307692313</v>
      </c>
      <c r="E329" s="66">
        <v>3</v>
      </c>
      <c r="F329" s="57">
        <v>-0.66666666666666674</v>
      </c>
      <c r="G329" s="66">
        <v>0</v>
      </c>
      <c r="H329" s="57">
        <v>-1</v>
      </c>
      <c r="I329" s="66">
        <v>3</v>
      </c>
      <c r="J329" s="57">
        <v>-0.72727272727272729</v>
      </c>
      <c r="K329" s="36">
        <v>660</v>
      </c>
      <c r="L329" s="57">
        <v>-1.9316493313521588E-2</v>
      </c>
      <c r="M329" s="36">
        <v>93</v>
      </c>
      <c r="N329" s="57">
        <v>2.2068965517241379</v>
      </c>
      <c r="O329" s="36">
        <v>753</v>
      </c>
      <c r="P329" s="57">
        <v>7.2649572649572614E-2</v>
      </c>
      <c r="Q329" s="66">
        <v>547</v>
      </c>
      <c r="R329" s="57">
        <v>-0.77600327600327601</v>
      </c>
      <c r="S329" s="66">
        <v>338</v>
      </c>
      <c r="T329" s="57">
        <v>-0.91564761667082606</v>
      </c>
      <c r="U329" s="66">
        <v>885</v>
      </c>
      <c r="V329" s="57">
        <v>-0.86276942161575443</v>
      </c>
      <c r="W329" s="36">
        <v>1235</v>
      </c>
      <c r="X329" s="57">
        <v>0.10366398570151913</v>
      </c>
      <c r="Y329" s="36">
        <v>431</v>
      </c>
      <c r="Z329" s="57">
        <v>1.4628571428571431</v>
      </c>
      <c r="AA329" s="36">
        <v>1666</v>
      </c>
      <c r="AB329" s="57">
        <v>0.2874806800618237</v>
      </c>
    </row>
    <row r="330" spans="2:28" ht="15" hidden="1" customHeight="1" outlineLevel="1">
      <c r="B330" s="63" t="s">
        <v>80</v>
      </c>
      <c r="C330" s="36">
        <v>11</v>
      </c>
      <c r="D330" s="57">
        <v>-0.54166666666666674</v>
      </c>
      <c r="E330" s="66">
        <v>10</v>
      </c>
      <c r="F330" s="57">
        <v>9</v>
      </c>
      <c r="G330" s="66">
        <v>0</v>
      </c>
      <c r="H330" s="57">
        <v>-1</v>
      </c>
      <c r="I330" s="66">
        <v>10</v>
      </c>
      <c r="J330" s="57">
        <v>4</v>
      </c>
      <c r="K330" s="36">
        <v>527</v>
      </c>
      <c r="L330" s="57">
        <v>0.12366737739872069</v>
      </c>
      <c r="M330" s="36">
        <v>110</v>
      </c>
      <c r="N330" s="57">
        <v>5.875</v>
      </c>
      <c r="O330" s="36">
        <v>637</v>
      </c>
      <c r="P330" s="57">
        <v>0.3134020618556701</v>
      </c>
      <c r="Q330" s="66">
        <v>460</v>
      </c>
      <c r="R330" s="57">
        <v>0.23324396782841816</v>
      </c>
      <c r="S330" s="66">
        <v>243</v>
      </c>
      <c r="T330" s="57">
        <v>1.25</v>
      </c>
      <c r="U330" s="66">
        <v>703</v>
      </c>
      <c r="V330" s="57">
        <v>0.46153846153846145</v>
      </c>
      <c r="W330" s="36">
        <v>1008</v>
      </c>
      <c r="X330" s="57">
        <v>0.16262975778546718</v>
      </c>
      <c r="Y330" s="36">
        <v>353</v>
      </c>
      <c r="Z330" s="57">
        <v>1.8239999999999998</v>
      </c>
      <c r="AA330" s="36">
        <v>1361</v>
      </c>
      <c r="AB330" s="57">
        <v>0.37197580645161299</v>
      </c>
    </row>
    <row r="331" spans="2:28" ht="15" hidden="1" customHeight="1" outlineLevel="1">
      <c r="B331" s="63" t="s">
        <v>79</v>
      </c>
      <c r="C331" s="36">
        <v>39</v>
      </c>
      <c r="D331" s="57">
        <v>0.34482758620689657</v>
      </c>
      <c r="E331" s="66">
        <v>6</v>
      </c>
      <c r="F331" s="57" t="s">
        <v>143</v>
      </c>
      <c r="G331" s="66">
        <v>0</v>
      </c>
      <c r="H331" s="57">
        <v>-1</v>
      </c>
      <c r="I331" s="66">
        <v>6</v>
      </c>
      <c r="J331" s="57">
        <v>0</v>
      </c>
      <c r="K331" s="36">
        <v>574</v>
      </c>
      <c r="L331" s="57">
        <v>0.16904276985743372</v>
      </c>
      <c r="M331" s="36">
        <v>116</v>
      </c>
      <c r="N331" s="57">
        <v>2.7419354838709675</v>
      </c>
      <c r="O331" s="36">
        <v>690</v>
      </c>
      <c r="P331" s="57">
        <v>0.32183908045977017</v>
      </c>
      <c r="Q331" s="66">
        <v>646</v>
      </c>
      <c r="R331" s="57">
        <v>0.35714285714285721</v>
      </c>
      <c r="S331" s="66">
        <v>351</v>
      </c>
      <c r="T331" s="57">
        <v>2.1621621621621623</v>
      </c>
      <c r="U331" s="66">
        <v>997</v>
      </c>
      <c r="V331" s="57">
        <v>0.69846678023850095</v>
      </c>
      <c r="W331" s="36">
        <v>1265</v>
      </c>
      <c r="X331" s="57">
        <v>0.27008032128514059</v>
      </c>
      <c r="Y331" s="36">
        <v>467</v>
      </c>
      <c r="Z331" s="57">
        <v>2.1554054054054053</v>
      </c>
      <c r="AA331" s="36">
        <v>1732</v>
      </c>
      <c r="AB331" s="57">
        <v>0.51398601398601396</v>
      </c>
    </row>
    <row r="332" spans="2:28" collapsed="1">
      <c r="B332" s="173">
        <v>1987</v>
      </c>
      <c r="C332" s="66">
        <v>277</v>
      </c>
      <c r="D332" s="67">
        <v>4.5283018867924518E-2</v>
      </c>
      <c r="E332" s="66">
        <v>48</v>
      </c>
      <c r="F332" s="67">
        <v>0.54838709677419351</v>
      </c>
      <c r="G332" s="66">
        <v>9</v>
      </c>
      <c r="H332" s="67">
        <v>0</v>
      </c>
      <c r="I332" s="66">
        <v>57</v>
      </c>
      <c r="J332" s="67">
        <v>0.42500000000000004</v>
      </c>
      <c r="K332" s="66">
        <v>4710</v>
      </c>
      <c r="L332" s="67">
        <v>-0.16207080590642231</v>
      </c>
      <c r="M332" s="66">
        <v>988</v>
      </c>
      <c r="N332" s="67">
        <v>1.0163265306122451</v>
      </c>
      <c r="O332" s="66">
        <v>5698</v>
      </c>
      <c r="P332" s="67">
        <v>-6.7583046964490245E-2</v>
      </c>
      <c r="Q332" s="66">
        <v>7172</v>
      </c>
      <c r="R332" s="67">
        <v>-0.11859407644094877</v>
      </c>
      <c r="S332" s="66">
        <v>5337</v>
      </c>
      <c r="T332" s="67">
        <v>-0.31471494607087824</v>
      </c>
      <c r="U332" s="66">
        <v>12509</v>
      </c>
      <c r="V332" s="67">
        <v>-0.2145054945054945</v>
      </c>
      <c r="W332" s="66">
        <v>12207</v>
      </c>
      <c r="X332" s="67">
        <v>1.5050723432562751E-2</v>
      </c>
      <c r="Y332" s="66">
        <v>6334</v>
      </c>
      <c r="Z332" s="67">
        <v>0.43173598553345394</v>
      </c>
      <c r="AA332" s="66">
        <v>18541</v>
      </c>
      <c r="AB332" s="67">
        <v>0.12711246200607906</v>
      </c>
    </row>
    <row r="333" spans="2:28" ht="15" hidden="1" customHeight="1" outlineLevel="1">
      <c r="B333" s="63" t="s">
        <v>90</v>
      </c>
      <c r="C333" s="36">
        <v>30</v>
      </c>
      <c r="D333" s="57">
        <v>0.30434782608695654</v>
      </c>
      <c r="E333" s="66">
        <v>2</v>
      </c>
      <c r="F333" s="57">
        <v>-0.5</v>
      </c>
      <c r="G333" s="66">
        <v>0</v>
      </c>
      <c r="H333" s="57">
        <v>-1</v>
      </c>
      <c r="I333" s="66">
        <v>2</v>
      </c>
      <c r="J333" s="57">
        <v>-0.83333333333333337</v>
      </c>
      <c r="K333" s="36">
        <v>874</v>
      </c>
      <c r="L333" s="57">
        <v>0.66793893129770998</v>
      </c>
      <c r="M333" s="36">
        <v>105</v>
      </c>
      <c r="N333" s="57">
        <v>1.3863636363636362</v>
      </c>
      <c r="O333" s="36">
        <v>979</v>
      </c>
      <c r="P333" s="57">
        <v>0.72359154929577474</v>
      </c>
      <c r="Q333" s="66">
        <v>476</v>
      </c>
      <c r="R333" s="57">
        <v>0.58139534883720922</v>
      </c>
      <c r="S333" s="66">
        <v>395</v>
      </c>
      <c r="T333" s="57">
        <v>2.9898989898989901</v>
      </c>
      <c r="U333" s="66">
        <v>871</v>
      </c>
      <c r="V333" s="57">
        <v>1.1775000000000002</v>
      </c>
      <c r="W333" s="36">
        <v>1382</v>
      </c>
      <c r="X333" s="57">
        <v>0.6220657276995305</v>
      </c>
      <c r="Y333" s="36">
        <v>500</v>
      </c>
      <c r="Z333" s="57">
        <v>2.3112582781456954</v>
      </c>
      <c r="AA333" s="36">
        <v>1882</v>
      </c>
      <c r="AB333" s="57">
        <v>0.87637088733798607</v>
      </c>
    </row>
    <row r="334" spans="2:28" ht="15" hidden="1" customHeight="1" outlineLevel="1">
      <c r="B334" s="63" t="s">
        <v>89</v>
      </c>
      <c r="C334" s="36">
        <v>30</v>
      </c>
      <c r="D334" s="57">
        <v>0.57894736842105265</v>
      </c>
      <c r="E334" s="66">
        <v>0</v>
      </c>
      <c r="F334" s="57">
        <v>-1</v>
      </c>
      <c r="G334" s="66">
        <v>0</v>
      </c>
      <c r="H334" s="57">
        <v>-1</v>
      </c>
      <c r="I334" s="66">
        <v>0</v>
      </c>
      <c r="J334" s="57">
        <v>-1</v>
      </c>
      <c r="K334" s="36">
        <v>744</v>
      </c>
      <c r="L334" s="57">
        <v>0.53402061855670113</v>
      </c>
      <c r="M334" s="36">
        <v>88</v>
      </c>
      <c r="N334" s="57">
        <v>0.31343283582089554</v>
      </c>
      <c r="O334" s="36">
        <v>832</v>
      </c>
      <c r="P334" s="57">
        <v>0.50724637681159424</v>
      </c>
      <c r="Q334" s="66">
        <v>699</v>
      </c>
      <c r="R334" s="57">
        <v>0.84432717678100255</v>
      </c>
      <c r="S334" s="66">
        <v>355</v>
      </c>
      <c r="T334" s="57">
        <v>1.052023121387283</v>
      </c>
      <c r="U334" s="66">
        <v>1054</v>
      </c>
      <c r="V334" s="57">
        <v>0.90942028985507251</v>
      </c>
      <c r="W334" s="36">
        <v>1473</v>
      </c>
      <c r="X334" s="57">
        <v>0.65505617977528097</v>
      </c>
      <c r="Y334" s="36">
        <v>443</v>
      </c>
      <c r="Z334" s="57">
        <v>0.83057851239669422</v>
      </c>
      <c r="AA334" s="36">
        <v>1916</v>
      </c>
      <c r="AB334" s="57">
        <v>0.69257950530035339</v>
      </c>
    </row>
    <row r="335" spans="2:28" ht="15" hidden="1" customHeight="1" outlineLevel="1">
      <c r="B335" s="63" t="s">
        <v>88</v>
      </c>
      <c r="C335" s="36">
        <v>20</v>
      </c>
      <c r="D335" s="57">
        <v>-0.2592592592592593</v>
      </c>
      <c r="E335" s="66">
        <v>3</v>
      </c>
      <c r="F335" s="57" t="s">
        <v>143</v>
      </c>
      <c r="G335" s="66">
        <v>0</v>
      </c>
      <c r="H335" s="57">
        <v>-1</v>
      </c>
      <c r="I335" s="66">
        <v>3</v>
      </c>
      <c r="J335" s="57">
        <v>2</v>
      </c>
      <c r="K335" s="36">
        <v>450</v>
      </c>
      <c r="L335" s="57">
        <v>0.10565110565110558</v>
      </c>
      <c r="M335" s="36">
        <v>80</v>
      </c>
      <c r="N335" s="57">
        <v>0.4285714285714286</v>
      </c>
      <c r="O335" s="36">
        <v>530</v>
      </c>
      <c r="P335" s="57">
        <v>0.14470842332613398</v>
      </c>
      <c r="Q335" s="66">
        <v>605</v>
      </c>
      <c r="R335" s="57">
        <v>0.45783132530120474</v>
      </c>
      <c r="S335" s="66">
        <v>582</v>
      </c>
      <c r="T335" s="57">
        <v>7.0833333333333339</v>
      </c>
      <c r="U335" s="66">
        <v>1187</v>
      </c>
      <c r="V335" s="57">
        <v>1.4373716632443534</v>
      </c>
      <c r="W335" s="36">
        <v>1078</v>
      </c>
      <c r="X335" s="57">
        <v>0.26972909305064774</v>
      </c>
      <c r="Y335" s="36">
        <v>662</v>
      </c>
      <c r="Z335" s="57">
        <v>4.1317829457364343</v>
      </c>
      <c r="AA335" s="36">
        <v>1740</v>
      </c>
      <c r="AB335" s="57">
        <v>0.77914110429447847</v>
      </c>
    </row>
    <row r="336" spans="2:28" ht="15" hidden="1" customHeight="1" outlineLevel="1">
      <c r="B336" s="63" t="s">
        <v>87</v>
      </c>
      <c r="C336" s="36">
        <v>18</v>
      </c>
      <c r="D336" s="57">
        <v>1.5714285714285716</v>
      </c>
      <c r="E336" s="66">
        <v>0</v>
      </c>
      <c r="F336" s="57" t="s">
        <v>143</v>
      </c>
      <c r="G336" s="66">
        <v>0</v>
      </c>
      <c r="H336" s="57">
        <v>-1</v>
      </c>
      <c r="I336" s="66">
        <v>0</v>
      </c>
      <c r="J336" s="57">
        <v>-1</v>
      </c>
      <c r="K336" s="36">
        <v>282</v>
      </c>
      <c r="L336" s="57">
        <v>-0.12149532710280375</v>
      </c>
      <c r="M336" s="36">
        <v>43</v>
      </c>
      <c r="N336" s="57">
        <v>1.263157894736842</v>
      </c>
      <c r="O336" s="36">
        <v>325</v>
      </c>
      <c r="P336" s="57">
        <v>-4.4117647058823484E-2</v>
      </c>
      <c r="Q336" s="66">
        <v>517</v>
      </c>
      <c r="R336" s="57">
        <v>0.37135278514588865</v>
      </c>
      <c r="S336" s="66">
        <v>473</v>
      </c>
      <c r="T336" s="57">
        <v>5.8550724637681162</v>
      </c>
      <c r="U336" s="66">
        <v>990</v>
      </c>
      <c r="V336" s="57">
        <v>1.2197309417040358</v>
      </c>
      <c r="W336" s="36">
        <v>807</v>
      </c>
      <c r="X336" s="57">
        <v>0.14468085106382977</v>
      </c>
      <c r="Y336" s="36">
        <v>516</v>
      </c>
      <c r="Z336" s="57">
        <v>4.797752808988764</v>
      </c>
      <c r="AA336" s="36">
        <v>1323</v>
      </c>
      <c r="AB336" s="57">
        <v>0.66624685138539053</v>
      </c>
    </row>
    <row r="337" spans="2:28" ht="15" hidden="1" customHeight="1" outlineLevel="1">
      <c r="B337" s="63" t="s">
        <v>86</v>
      </c>
      <c r="C337" s="36">
        <v>9</v>
      </c>
      <c r="D337" s="57">
        <v>-0.64</v>
      </c>
      <c r="E337" s="66">
        <v>0</v>
      </c>
      <c r="F337" s="57">
        <v>-1</v>
      </c>
      <c r="G337" s="66">
        <v>0</v>
      </c>
      <c r="H337" s="57" t="s">
        <v>143</v>
      </c>
      <c r="I337" s="66">
        <v>0</v>
      </c>
      <c r="J337" s="57">
        <v>-1</v>
      </c>
      <c r="K337" s="36">
        <v>174</v>
      </c>
      <c r="L337" s="57">
        <v>-0.33333333333333337</v>
      </c>
      <c r="M337" s="36">
        <v>12</v>
      </c>
      <c r="N337" s="57">
        <v>-0.5862068965517242</v>
      </c>
      <c r="O337" s="36">
        <v>186</v>
      </c>
      <c r="P337" s="57">
        <v>-0.35862068965517246</v>
      </c>
      <c r="Q337" s="66">
        <v>582</v>
      </c>
      <c r="R337" s="57">
        <v>0.76363636363636367</v>
      </c>
      <c r="S337" s="66">
        <v>466</v>
      </c>
      <c r="T337" s="57">
        <v>6.3968253968253972</v>
      </c>
      <c r="U337" s="66">
        <v>1048</v>
      </c>
      <c r="V337" s="57">
        <v>1.6666666666666665</v>
      </c>
      <c r="W337" s="36">
        <v>765</v>
      </c>
      <c r="X337" s="57">
        <v>0.229903536977492</v>
      </c>
      <c r="Y337" s="36">
        <v>478</v>
      </c>
      <c r="Z337" s="57">
        <v>4.1956521739130439</v>
      </c>
      <c r="AA337" s="36">
        <v>1243</v>
      </c>
      <c r="AB337" s="57">
        <v>0.7408963585434174</v>
      </c>
    </row>
    <row r="338" spans="2:28" ht="15" hidden="1" customHeight="1" outlineLevel="1">
      <c r="B338" s="63" t="s">
        <v>85</v>
      </c>
      <c r="C338" s="36">
        <v>15</v>
      </c>
      <c r="D338" s="57">
        <v>-0.375</v>
      </c>
      <c r="E338" s="66">
        <v>0</v>
      </c>
      <c r="F338" s="57" t="s">
        <v>143</v>
      </c>
      <c r="G338" s="66">
        <v>0</v>
      </c>
      <c r="H338" s="57">
        <v>-1</v>
      </c>
      <c r="I338" s="66">
        <v>0</v>
      </c>
      <c r="J338" s="57">
        <v>-1</v>
      </c>
      <c r="K338" s="36">
        <v>251</v>
      </c>
      <c r="L338" s="57">
        <v>0.14611872146118721</v>
      </c>
      <c r="M338" s="36">
        <v>11</v>
      </c>
      <c r="N338" s="57">
        <v>-0.73809523809523814</v>
      </c>
      <c r="O338" s="36">
        <v>262</v>
      </c>
      <c r="P338" s="57">
        <v>3.8314176245211051E-3</v>
      </c>
      <c r="Q338" s="66">
        <v>534</v>
      </c>
      <c r="R338" s="57">
        <v>0.62804878048780477</v>
      </c>
      <c r="S338" s="66">
        <v>340</v>
      </c>
      <c r="T338" s="57">
        <v>2.7777777777777777</v>
      </c>
      <c r="U338" s="66">
        <v>874</v>
      </c>
      <c r="V338" s="57">
        <v>1.0909090909090908</v>
      </c>
      <c r="W338" s="36">
        <v>800</v>
      </c>
      <c r="X338" s="57">
        <v>0.40105078809106831</v>
      </c>
      <c r="Y338" s="36">
        <v>351</v>
      </c>
      <c r="Z338" s="57">
        <v>1.6194029850746268</v>
      </c>
      <c r="AA338" s="36">
        <v>1151</v>
      </c>
      <c r="AB338" s="57">
        <v>0.63262411347517733</v>
      </c>
    </row>
    <row r="339" spans="2:28" ht="15" hidden="1" customHeight="1" outlineLevel="1">
      <c r="B339" s="63" t="s">
        <v>84</v>
      </c>
      <c r="C339" s="36">
        <v>20</v>
      </c>
      <c r="D339" s="57">
        <v>-4.7619047619047672E-2</v>
      </c>
      <c r="E339" s="66">
        <v>6</v>
      </c>
      <c r="F339" s="57" t="s">
        <v>143</v>
      </c>
      <c r="G339" s="66">
        <v>0</v>
      </c>
      <c r="H339" s="57">
        <v>-1</v>
      </c>
      <c r="I339" s="66">
        <v>6</v>
      </c>
      <c r="J339" s="57">
        <v>5</v>
      </c>
      <c r="K339" s="36">
        <v>226</v>
      </c>
      <c r="L339" s="57">
        <v>-0.31306990881458963</v>
      </c>
      <c r="M339" s="36">
        <v>20</v>
      </c>
      <c r="N339" s="57">
        <v>-0.13043478260869568</v>
      </c>
      <c r="O339" s="36">
        <v>246</v>
      </c>
      <c r="P339" s="57">
        <v>-0.30113636363636365</v>
      </c>
      <c r="Q339" s="66">
        <v>378</v>
      </c>
      <c r="R339" s="57">
        <v>0.26845637583892623</v>
      </c>
      <c r="S339" s="66">
        <v>284</v>
      </c>
      <c r="T339" s="57">
        <v>30.555555555555557</v>
      </c>
      <c r="U339" s="66">
        <v>662</v>
      </c>
      <c r="V339" s="57">
        <v>1.1563517915309447</v>
      </c>
      <c r="W339" s="36">
        <v>630</v>
      </c>
      <c r="X339" s="57">
        <v>-2.777777777777779E-2</v>
      </c>
      <c r="Y339" s="36">
        <v>304</v>
      </c>
      <c r="Z339" s="57">
        <v>8.2121212121212128</v>
      </c>
      <c r="AA339" s="36">
        <v>934</v>
      </c>
      <c r="AB339" s="57">
        <v>0.37151248164464024</v>
      </c>
    </row>
    <row r="340" spans="2:28" ht="15" hidden="1" customHeight="1" outlineLevel="1">
      <c r="B340" s="63" t="s">
        <v>83</v>
      </c>
      <c r="C340" s="36">
        <v>41</v>
      </c>
      <c r="D340" s="57">
        <v>1.2777777777777777</v>
      </c>
      <c r="E340" s="66">
        <v>3</v>
      </c>
      <c r="F340" s="57" t="s">
        <v>143</v>
      </c>
      <c r="G340" s="66">
        <v>0</v>
      </c>
      <c r="H340" s="57">
        <v>-1</v>
      </c>
      <c r="I340" s="66">
        <v>3</v>
      </c>
      <c r="J340" s="57">
        <v>0</v>
      </c>
      <c r="K340" s="36">
        <v>397</v>
      </c>
      <c r="L340" s="57">
        <v>0.18154761904761907</v>
      </c>
      <c r="M340" s="36">
        <v>20</v>
      </c>
      <c r="N340" s="57">
        <v>-4.7619047619047672E-2</v>
      </c>
      <c r="O340" s="36">
        <v>417</v>
      </c>
      <c r="P340" s="57">
        <v>0.16806722689075637</v>
      </c>
      <c r="Q340" s="66">
        <v>561</v>
      </c>
      <c r="R340" s="57">
        <v>1.4823008849557522</v>
      </c>
      <c r="S340" s="66">
        <v>424</v>
      </c>
      <c r="T340" s="57">
        <v>8.0212765957446805</v>
      </c>
      <c r="U340" s="66">
        <v>985</v>
      </c>
      <c r="V340" s="57">
        <v>2.6080586080586081</v>
      </c>
      <c r="W340" s="36">
        <v>1002</v>
      </c>
      <c r="X340" s="57">
        <v>0.72758620689655173</v>
      </c>
      <c r="Y340" s="36">
        <v>444</v>
      </c>
      <c r="Z340" s="57">
        <v>5.253521126760563</v>
      </c>
      <c r="AA340" s="36">
        <v>1446</v>
      </c>
      <c r="AB340" s="57">
        <v>1.2211981566820276</v>
      </c>
    </row>
    <row r="341" spans="2:28" ht="15" hidden="1" customHeight="1" outlineLevel="1">
      <c r="B341" s="63" t="s">
        <v>82</v>
      </c>
      <c r="C341" s="36">
        <v>16</v>
      </c>
      <c r="D341" s="57">
        <v>0.33333333333333326</v>
      </c>
      <c r="E341" s="66">
        <v>7</v>
      </c>
      <c r="F341" s="57">
        <v>1.3333333333333335</v>
      </c>
      <c r="G341" s="66">
        <v>0</v>
      </c>
      <c r="H341" s="57">
        <v>-1</v>
      </c>
      <c r="I341" s="66">
        <v>7</v>
      </c>
      <c r="J341" s="57">
        <v>-0.125</v>
      </c>
      <c r="K341" s="36">
        <v>590</v>
      </c>
      <c r="L341" s="57">
        <v>0.27429805615550751</v>
      </c>
      <c r="M341" s="36">
        <v>35</v>
      </c>
      <c r="N341" s="57">
        <v>0.29629629629629628</v>
      </c>
      <c r="O341" s="36">
        <v>625</v>
      </c>
      <c r="P341" s="57">
        <v>0.27551020408163263</v>
      </c>
      <c r="Q341" s="66">
        <v>494</v>
      </c>
      <c r="R341" s="57">
        <v>0.6143790849673203</v>
      </c>
      <c r="S341" s="66">
        <v>243</v>
      </c>
      <c r="T341" s="57">
        <v>4.5227272727272725</v>
      </c>
      <c r="U341" s="66">
        <v>737</v>
      </c>
      <c r="V341" s="57">
        <v>1.1057142857142859</v>
      </c>
      <c r="W341" s="36">
        <v>1107</v>
      </c>
      <c r="X341" s="57">
        <v>0.41198979591836737</v>
      </c>
      <c r="Y341" s="36">
        <v>278</v>
      </c>
      <c r="Z341" s="57">
        <v>2.6578947368421053</v>
      </c>
      <c r="AA341" s="36">
        <v>1385</v>
      </c>
      <c r="AB341" s="57">
        <v>0.61046511627906974</v>
      </c>
    </row>
    <row r="342" spans="2:28" ht="15" hidden="1" customHeight="1" outlineLevel="1">
      <c r="B342" s="63" t="s">
        <v>81</v>
      </c>
      <c r="C342" s="36">
        <v>13</v>
      </c>
      <c r="D342" s="57">
        <v>-0.71739130434782616</v>
      </c>
      <c r="E342" s="66">
        <v>9</v>
      </c>
      <c r="F342" s="57">
        <v>1.25</v>
      </c>
      <c r="G342" s="66">
        <v>2</v>
      </c>
      <c r="H342" s="57">
        <v>0</v>
      </c>
      <c r="I342" s="66">
        <v>11</v>
      </c>
      <c r="J342" s="57">
        <v>0.83333333333333326</v>
      </c>
      <c r="K342" s="36">
        <v>673</v>
      </c>
      <c r="L342" s="57">
        <v>-4.1310541310541349E-2</v>
      </c>
      <c r="M342" s="36">
        <v>29</v>
      </c>
      <c r="N342" s="57">
        <v>4.8</v>
      </c>
      <c r="O342" s="36">
        <v>702</v>
      </c>
      <c r="P342" s="57">
        <v>-7.0721357850070943E-3</v>
      </c>
      <c r="Q342" s="66">
        <v>2442</v>
      </c>
      <c r="R342" s="57">
        <v>6.4451219512195124</v>
      </c>
      <c r="S342" s="66">
        <v>4007</v>
      </c>
      <c r="T342" s="57">
        <v>38.67326732673267</v>
      </c>
      <c r="U342" s="66">
        <v>6449</v>
      </c>
      <c r="V342" s="57">
        <v>14.032634032634032</v>
      </c>
      <c r="W342" s="36">
        <v>1119</v>
      </c>
      <c r="X342" s="57">
        <v>3.6111111111111205E-2</v>
      </c>
      <c r="Y342" s="36">
        <v>175</v>
      </c>
      <c r="Z342" s="57">
        <v>0.62037037037037046</v>
      </c>
      <c r="AA342" s="36">
        <v>1294</v>
      </c>
      <c r="AB342" s="57">
        <v>8.9225589225589319E-2</v>
      </c>
    </row>
    <row r="343" spans="2:28" ht="15" hidden="1" customHeight="1" outlineLevel="1">
      <c r="B343" s="63" t="s">
        <v>80</v>
      </c>
      <c r="C343" s="36">
        <v>24</v>
      </c>
      <c r="D343" s="57">
        <v>-0.11111111111111116</v>
      </c>
      <c r="E343" s="66">
        <v>1</v>
      </c>
      <c r="F343" s="57">
        <v>-0.5</v>
      </c>
      <c r="G343" s="66">
        <v>1</v>
      </c>
      <c r="H343" s="57">
        <v>-0.5</v>
      </c>
      <c r="I343" s="66">
        <v>2</v>
      </c>
      <c r="J343" s="57">
        <v>-0.5</v>
      </c>
      <c r="K343" s="36">
        <v>469</v>
      </c>
      <c r="L343" s="57">
        <v>-0.16100178890876571</v>
      </c>
      <c r="M343" s="36">
        <v>16</v>
      </c>
      <c r="N343" s="57">
        <v>0.60000000000000009</v>
      </c>
      <c r="O343" s="36">
        <v>485</v>
      </c>
      <c r="P343" s="57">
        <v>-0.14762741652021094</v>
      </c>
      <c r="Q343" s="66">
        <v>373</v>
      </c>
      <c r="R343" s="57">
        <v>0.43461538461538463</v>
      </c>
      <c r="S343" s="66">
        <v>108</v>
      </c>
      <c r="T343" s="57">
        <v>0.71428571428571419</v>
      </c>
      <c r="U343" s="66">
        <v>481</v>
      </c>
      <c r="V343" s="57">
        <v>0.4891640866873066</v>
      </c>
      <c r="W343" s="36">
        <v>867</v>
      </c>
      <c r="X343" s="57">
        <v>2.2405660377358583E-2</v>
      </c>
      <c r="Y343" s="36">
        <v>125</v>
      </c>
      <c r="Z343" s="57">
        <v>0.64473684210526305</v>
      </c>
      <c r="AA343" s="36">
        <v>992</v>
      </c>
      <c r="AB343" s="57">
        <v>7.3593073593073655E-2</v>
      </c>
    </row>
    <row r="344" spans="2:28" ht="15" hidden="1" customHeight="1" outlineLevel="1">
      <c r="B344" s="63" t="s">
        <v>79</v>
      </c>
      <c r="C344" s="36">
        <v>29</v>
      </c>
      <c r="D344" s="57">
        <v>-0.19444444444444442</v>
      </c>
      <c r="E344" s="66">
        <v>0</v>
      </c>
      <c r="F344" s="57">
        <v>-1</v>
      </c>
      <c r="G344" s="66">
        <v>6</v>
      </c>
      <c r="H344" s="57">
        <v>0.19999999999999996</v>
      </c>
      <c r="I344" s="66">
        <v>6</v>
      </c>
      <c r="J344" s="57">
        <v>-0.5</v>
      </c>
      <c r="K344" s="36">
        <v>491</v>
      </c>
      <c r="L344" s="57">
        <v>-8.5661080074487916E-2</v>
      </c>
      <c r="M344" s="36">
        <v>31</v>
      </c>
      <c r="N344" s="57">
        <v>0</v>
      </c>
      <c r="O344" s="36">
        <v>522</v>
      </c>
      <c r="P344" s="57">
        <v>-8.098591549295775E-2</v>
      </c>
      <c r="Q344" s="66">
        <v>476</v>
      </c>
      <c r="R344" s="57">
        <v>0.80988593155893529</v>
      </c>
      <c r="S344" s="66">
        <v>111</v>
      </c>
      <c r="T344" s="57">
        <v>0.76190476190476186</v>
      </c>
      <c r="U344" s="66">
        <v>587</v>
      </c>
      <c r="V344" s="57">
        <v>0.80061349693251538</v>
      </c>
      <c r="W344" s="36">
        <v>996</v>
      </c>
      <c r="X344" s="57">
        <v>0.18149466192170816</v>
      </c>
      <c r="Y344" s="36">
        <v>148</v>
      </c>
      <c r="Z344" s="57">
        <v>0.49494949494949503</v>
      </c>
      <c r="AA344" s="36">
        <v>1144</v>
      </c>
      <c r="AB344" s="57">
        <v>0.21443736730360929</v>
      </c>
    </row>
    <row r="345" spans="2:28" collapsed="1">
      <c r="B345" s="173">
        <v>1986</v>
      </c>
      <c r="C345" s="66">
        <v>265</v>
      </c>
      <c r="D345" s="67">
        <v>-7.3426573426573438E-2</v>
      </c>
      <c r="E345" s="66">
        <v>31</v>
      </c>
      <c r="F345" s="67">
        <v>-6.0606060606060552E-2</v>
      </c>
      <c r="G345" s="66">
        <v>9</v>
      </c>
      <c r="H345" s="67">
        <v>-0.71875</v>
      </c>
      <c r="I345" s="66">
        <v>40</v>
      </c>
      <c r="J345" s="67">
        <v>-0.38461538461538458</v>
      </c>
      <c r="K345" s="66">
        <v>5621</v>
      </c>
      <c r="L345" s="67">
        <v>9.294186272603544E-2</v>
      </c>
      <c r="M345" s="66">
        <v>490</v>
      </c>
      <c r="N345" s="67">
        <v>0.31016042780748654</v>
      </c>
      <c r="O345" s="66">
        <v>6111</v>
      </c>
      <c r="P345" s="67">
        <v>0.1076672104404568</v>
      </c>
      <c r="Q345" s="66">
        <v>8137</v>
      </c>
      <c r="R345" s="67">
        <v>1.1351351351351351</v>
      </c>
      <c r="S345" s="66">
        <v>7788</v>
      </c>
      <c r="T345" s="67">
        <v>7.7211646136618146</v>
      </c>
      <c r="U345" s="66">
        <v>15925</v>
      </c>
      <c r="V345" s="67">
        <v>2.3854166666666665</v>
      </c>
      <c r="W345" s="66">
        <v>12026</v>
      </c>
      <c r="X345" s="67">
        <v>0.29702329594478005</v>
      </c>
      <c r="Y345" s="66">
        <v>4424</v>
      </c>
      <c r="Z345" s="67">
        <v>2.4030769230769229</v>
      </c>
      <c r="AA345" s="66">
        <v>16450</v>
      </c>
      <c r="AB345" s="67">
        <v>0.55599697313658725</v>
      </c>
    </row>
    <row r="346" spans="2:28" ht="15" hidden="1" customHeight="1" outlineLevel="1">
      <c r="B346" s="63" t="s">
        <v>90</v>
      </c>
      <c r="C346" s="36">
        <v>23</v>
      </c>
      <c r="D346" s="57">
        <v>-0.34285714285714286</v>
      </c>
      <c r="E346" s="66">
        <v>4</v>
      </c>
      <c r="F346" s="57">
        <v>-0.33333333333333337</v>
      </c>
      <c r="G346" s="66">
        <v>8</v>
      </c>
      <c r="H346" s="57">
        <v>0.60000000000000009</v>
      </c>
      <c r="I346" s="66">
        <v>12</v>
      </c>
      <c r="J346" s="57">
        <v>9.0909090909090828E-2</v>
      </c>
      <c r="K346" s="36">
        <v>524</v>
      </c>
      <c r="L346" s="57">
        <v>-6.7615658362989328E-2</v>
      </c>
      <c r="M346" s="36">
        <v>44</v>
      </c>
      <c r="N346" s="57">
        <v>1.2000000000000002</v>
      </c>
      <c r="O346" s="36">
        <v>568</v>
      </c>
      <c r="P346" s="57">
        <v>-2.4054982817869441E-2</v>
      </c>
      <c r="Q346" s="66">
        <v>301</v>
      </c>
      <c r="R346" s="57">
        <v>4.1522491349480939E-2</v>
      </c>
      <c r="S346" s="66">
        <v>99</v>
      </c>
      <c r="T346" s="57">
        <v>-0.70447761194029845</v>
      </c>
      <c r="U346" s="66">
        <v>400</v>
      </c>
      <c r="V346" s="57">
        <v>-0.35897435897435892</v>
      </c>
      <c r="W346" s="36">
        <v>852</v>
      </c>
      <c r="X346" s="57">
        <v>-4.4843049327354279E-2</v>
      </c>
      <c r="Y346" s="36">
        <v>151</v>
      </c>
      <c r="Z346" s="57">
        <v>-0.58055555555555549</v>
      </c>
      <c r="AA346" s="36">
        <v>1003</v>
      </c>
      <c r="AB346" s="57">
        <v>-0.19888178913738019</v>
      </c>
    </row>
    <row r="347" spans="2:28" ht="15" hidden="1" customHeight="1" outlineLevel="1">
      <c r="B347" s="63" t="s">
        <v>89</v>
      </c>
      <c r="C347" s="36">
        <v>19</v>
      </c>
      <c r="D347" s="57">
        <v>0</v>
      </c>
      <c r="E347" s="66">
        <v>7</v>
      </c>
      <c r="F347" s="57" t="s">
        <v>143</v>
      </c>
      <c r="G347" s="66">
        <v>2</v>
      </c>
      <c r="H347" s="57">
        <v>-0.9642857142857143</v>
      </c>
      <c r="I347" s="66">
        <v>9</v>
      </c>
      <c r="J347" s="57">
        <v>-0.8392857142857143</v>
      </c>
      <c r="K347" s="36">
        <v>485</v>
      </c>
      <c r="L347" s="57">
        <v>-5.4580896686159841E-2</v>
      </c>
      <c r="M347" s="36">
        <v>67</v>
      </c>
      <c r="N347" s="57">
        <v>4.1538461538461542</v>
      </c>
      <c r="O347" s="36">
        <v>552</v>
      </c>
      <c r="P347" s="57">
        <v>4.9429657794676896E-2</v>
      </c>
      <c r="Q347" s="66">
        <v>379</v>
      </c>
      <c r="R347" s="57">
        <v>0.79620853080568721</v>
      </c>
      <c r="S347" s="66">
        <v>173</v>
      </c>
      <c r="T347" s="57">
        <v>1.6212121212121211</v>
      </c>
      <c r="U347" s="66">
        <v>552</v>
      </c>
      <c r="V347" s="57">
        <v>0.9927797833935017</v>
      </c>
      <c r="W347" s="36">
        <v>890</v>
      </c>
      <c r="X347" s="57">
        <v>0.19784656796769862</v>
      </c>
      <c r="Y347" s="36">
        <v>242</v>
      </c>
      <c r="Z347" s="57">
        <v>0.79259259259259252</v>
      </c>
      <c r="AA347" s="36">
        <v>1132</v>
      </c>
      <c r="AB347" s="57">
        <v>0.28929384965831439</v>
      </c>
    </row>
    <row r="348" spans="2:28" ht="15" hidden="1" customHeight="1" outlineLevel="1">
      <c r="B348" s="63" t="s">
        <v>88</v>
      </c>
      <c r="C348" s="36">
        <v>27</v>
      </c>
      <c r="D348" s="57">
        <v>-0.15625</v>
      </c>
      <c r="E348" s="66">
        <v>0</v>
      </c>
      <c r="F348" s="57" t="s">
        <v>143</v>
      </c>
      <c r="G348" s="66">
        <v>1</v>
      </c>
      <c r="H348" s="57">
        <v>-0.85714285714285721</v>
      </c>
      <c r="I348" s="66">
        <v>1</v>
      </c>
      <c r="J348" s="57">
        <v>-0.85714285714285721</v>
      </c>
      <c r="K348" s="36">
        <v>407</v>
      </c>
      <c r="L348" s="57">
        <v>-4.8899755501222719E-3</v>
      </c>
      <c r="M348" s="36">
        <v>56</v>
      </c>
      <c r="N348" s="57">
        <v>1.7999999999999998</v>
      </c>
      <c r="O348" s="36">
        <v>463</v>
      </c>
      <c r="P348" s="57">
        <v>7.9254079254079235E-2</v>
      </c>
      <c r="Q348" s="66">
        <v>415</v>
      </c>
      <c r="R348" s="57">
        <v>0.48745519713261642</v>
      </c>
      <c r="S348" s="66">
        <v>72</v>
      </c>
      <c r="T348" s="57">
        <v>-0.61497326203208558</v>
      </c>
      <c r="U348" s="66">
        <v>487</v>
      </c>
      <c r="V348" s="57">
        <v>4.5064377682403345E-2</v>
      </c>
      <c r="W348" s="36">
        <v>849</v>
      </c>
      <c r="X348" s="57">
        <v>0.1791666666666667</v>
      </c>
      <c r="Y348" s="36">
        <v>129</v>
      </c>
      <c r="Z348" s="57">
        <v>-0.39719626168224298</v>
      </c>
      <c r="AA348" s="36">
        <v>978</v>
      </c>
      <c r="AB348" s="57">
        <v>4.7109207708779355E-2</v>
      </c>
    </row>
    <row r="349" spans="2:28" ht="15" hidden="1" customHeight="1" outlineLevel="1">
      <c r="B349" s="63" t="s">
        <v>87</v>
      </c>
      <c r="C349" s="36">
        <v>7</v>
      </c>
      <c r="D349" s="57">
        <v>-0.53333333333333333</v>
      </c>
      <c r="E349" s="66">
        <v>0</v>
      </c>
      <c r="F349" s="57" t="s">
        <v>143</v>
      </c>
      <c r="G349" s="66">
        <v>1</v>
      </c>
      <c r="H349" s="57">
        <v>0</v>
      </c>
      <c r="I349" s="66">
        <v>1</v>
      </c>
      <c r="J349" s="57">
        <v>0</v>
      </c>
      <c r="K349" s="36">
        <v>321</v>
      </c>
      <c r="L349" s="57">
        <v>-0.18112244897959184</v>
      </c>
      <c r="M349" s="36">
        <v>19</v>
      </c>
      <c r="N349" s="57">
        <v>5.333333333333333</v>
      </c>
      <c r="O349" s="36">
        <v>340</v>
      </c>
      <c r="P349" s="57">
        <v>-0.13924050632911389</v>
      </c>
      <c r="Q349" s="66">
        <v>377</v>
      </c>
      <c r="R349" s="57">
        <v>0.27364864864864868</v>
      </c>
      <c r="S349" s="66">
        <v>69</v>
      </c>
      <c r="T349" s="57">
        <v>0.18965517241379315</v>
      </c>
      <c r="U349" s="66">
        <v>446</v>
      </c>
      <c r="V349" s="57">
        <v>0.25988700564971756</v>
      </c>
      <c r="W349" s="36">
        <v>705</v>
      </c>
      <c r="X349" s="57">
        <v>2.8449502133711668E-3</v>
      </c>
      <c r="Y349" s="36">
        <v>89</v>
      </c>
      <c r="Z349" s="57">
        <v>0.43548387096774199</v>
      </c>
      <c r="AA349" s="36">
        <v>794</v>
      </c>
      <c r="AB349" s="57">
        <v>3.7908496732026231E-2</v>
      </c>
    </row>
    <row r="350" spans="2:28" ht="15" hidden="1" customHeight="1" outlineLevel="1">
      <c r="B350" s="63" t="s">
        <v>86</v>
      </c>
      <c r="C350" s="36">
        <v>25</v>
      </c>
      <c r="D350" s="57">
        <v>1.5</v>
      </c>
      <c r="E350" s="66">
        <v>6</v>
      </c>
      <c r="F350" s="57" t="s">
        <v>143</v>
      </c>
      <c r="G350" s="66">
        <v>0</v>
      </c>
      <c r="H350" s="57" t="s">
        <v>143</v>
      </c>
      <c r="I350" s="66">
        <v>6</v>
      </c>
      <c r="J350" s="57" t="s">
        <v>143</v>
      </c>
      <c r="K350" s="36">
        <v>261</v>
      </c>
      <c r="L350" s="57">
        <v>5.6680161943319929E-2</v>
      </c>
      <c r="M350" s="36">
        <v>29</v>
      </c>
      <c r="N350" s="57" t="s">
        <v>143</v>
      </c>
      <c r="O350" s="36">
        <v>290</v>
      </c>
      <c r="P350" s="57">
        <v>0.17408906882591091</v>
      </c>
      <c r="Q350" s="66">
        <v>330</v>
      </c>
      <c r="R350" s="57">
        <v>0.65829145728643224</v>
      </c>
      <c r="S350" s="66">
        <v>63</v>
      </c>
      <c r="T350" s="57">
        <v>1.8636363636363638</v>
      </c>
      <c r="U350" s="66">
        <v>393</v>
      </c>
      <c r="V350" s="57">
        <v>0.77828054298642524</v>
      </c>
      <c r="W350" s="36">
        <v>622</v>
      </c>
      <c r="X350" s="57">
        <v>0.36403508771929816</v>
      </c>
      <c r="Y350" s="36">
        <v>92</v>
      </c>
      <c r="Z350" s="57">
        <v>3.1818181818181817</v>
      </c>
      <c r="AA350" s="36">
        <v>714</v>
      </c>
      <c r="AB350" s="57">
        <v>0.493723849372385</v>
      </c>
    </row>
    <row r="351" spans="2:28" ht="15" hidden="1" customHeight="1" outlineLevel="1">
      <c r="B351" s="63" t="s">
        <v>85</v>
      </c>
      <c r="C351" s="36">
        <v>24</v>
      </c>
      <c r="D351" s="57">
        <v>0.5</v>
      </c>
      <c r="E351" s="66">
        <v>0</v>
      </c>
      <c r="F351" s="57">
        <v>-1</v>
      </c>
      <c r="G351" s="66">
        <v>2</v>
      </c>
      <c r="H351" s="57" t="s">
        <v>143</v>
      </c>
      <c r="I351" s="66">
        <v>2</v>
      </c>
      <c r="J351" s="57">
        <v>1</v>
      </c>
      <c r="K351" s="36">
        <v>219</v>
      </c>
      <c r="L351" s="57">
        <v>-0.35588235294117643</v>
      </c>
      <c r="M351" s="36">
        <v>42</v>
      </c>
      <c r="N351" s="57">
        <v>1.1000000000000001</v>
      </c>
      <c r="O351" s="36">
        <v>261</v>
      </c>
      <c r="P351" s="57">
        <v>-0.27500000000000002</v>
      </c>
      <c r="Q351" s="66">
        <v>328</v>
      </c>
      <c r="R351" s="57">
        <v>-0.1840796019900498</v>
      </c>
      <c r="S351" s="66">
        <v>90</v>
      </c>
      <c r="T351" s="57">
        <v>3.7368421052631575</v>
      </c>
      <c r="U351" s="66">
        <v>418</v>
      </c>
      <c r="V351" s="57">
        <v>-7.1258907363420665E-3</v>
      </c>
      <c r="W351" s="36">
        <v>571</v>
      </c>
      <c r="X351" s="57">
        <v>-0.24769433465085644</v>
      </c>
      <c r="Y351" s="36">
        <v>134</v>
      </c>
      <c r="Z351" s="57">
        <v>2.4358974358974357</v>
      </c>
      <c r="AA351" s="36">
        <v>705</v>
      </c>
      <c r="AB351" s="57">
        <v>-0.11654135338345861</v>
      </c>
    </row>
    <row r="352" spans="2:28" ht="15" hidden="1" customHeight="1" outlineLevel="1">
      <c r="B352" s="63" t="s">
        <v>84</v>
      </c>
      <c r="C352" s="36">
        <v>21</v>
      </c>
      <c r="D352" s="57">
        <v>0.39999999999999991</v>
      </c>
      <c r="E352" s="66">
        <v>0</v>
      </c>
      <c r="F352" s="57">
        <v>-1</v>
      </c>
      <c r="G352" s="66">
        <v>1</v>
      </c>
      <c r="H352" s="57">
        <v>-0.85714285714285721</v>
      </c>
      <c r="I352" s="66">
        <v>1</v>
      </c>
      <c r="J352" s="57">
        <v>-0.92307692307692313</v>
      </c>
      <c r="K352" s="36">
        <v>329</v>
      </c>
      <c r="L352" s="57">
        <v>7.1661237785016318E-2</v>
      </c>
      <c r="M352" s="36">
        <v>23</v>
      </c>
      <c r="N352" s="57" t="s">
        <v>143</v>
      </c>
      <c r="O352" s="36">
        <v>352</v>
      </c>
      <c r="P352" s="57">
        <v>0.14657980456026065</v>
      </c>
      <c r="Q352" s="66">
        <v>298</v>
      </c>
      <c r="R352" s="57">
        <v>5.3003533568904526E-2</v>
      </c>
      <c r="S352" s="66">
        <v>9</v>
      </c>
      <c r="T352" s="57">
        <v>-0.4375</v>
      </c>
      <c r="U352" s="66">
        <v>307</v>
      </c>
      <c r="V352" s="57">
        <v>2.6755852842809347E-2</v>
      </c>
      <c r="W352" s="36">
        <v>648</v>
      </c>
      <c r="X352" s="57">
        <v>6.0556464811784005E-2</v>
      </c>
      <c r="Y352" s="36">
        <v>33</v>
      </c>
      <c r="Z352" s="57">
        <v>0.43478260869565211</v>
      </c>
      <c r="AA352" s="36">
        <v>681</v>
      </c>
      <c r="AB352" s="57">
        <v>7.4132492113564652E-2</v>
      </c>
    </row>
    <row r="353" spans="2:28" ht="15" hidden="1" customHeight="1" outlineLevel="1">
      <c r="B353" s="63" t="s">
        <v>83</v>
      </c>
      <c r="C353" s="36">
        <v>18</v>
      </c>
      <c r="D353" s="57">
        <v>-0.41935483870967738</v>
      </c>
      <c r="E353" s="66">
        <v>0</v>
      </c>
      <c r="F353" s="57" t="s">
        <v>143</v>
      </c>
      <c r="G353" s="66">
        <v>3</v>
      </c>
      <c r="H353" s="57">
        <v>2</v>
      </c>
      <c r="I353" s="66">
        <v>3</v>
      </c>
      <c r="J353" s="57">
        <v>2</v>
      </c>
      <c r="K353" s="36">
        <v>336</v>
      </c>
      <c r="L353" s="57">
        <v>-0.22222222222222221</v>
      </c>
      <c r="M353" s="36">
        <v>21</v>
      </c>
      <c r="N353" s="57">
        <v>-0.125</v>
      </c>
      <c r="O353" s="36">
        <v>357</v>
      </c>
      <c r="P353" s="57">
        <v>-0.21710526315789469</v>
      </c>
      <c r="Q353" s="66">
        <v>226</v>
      </c>
      <c r="R353" s="57">
        <v>-1.7391304347826098E-2</v>
      </c>
      <c r="S353" s="66">
        <v>47</v>
      </c>
      <c r="T353" s="57">
        <v>-0.25396825396825395</v>
      </c>
      <c r="U353" s="66">
        <v>273</v>
      </c>
      <c r="V353" s="57">
        <v>-6.8259385665529027E-2</v>
      </c>
      <c r="W353" s="36">
        <v>580</v>
      </c>
      <c r="X353" s="57">
        <v>-0.16305916305916301</v>
      </c>
      <c r="Y353" s="36">
        <v>71</v>
      </c>
      <c r="Z353" s="57">
        <v>-0.19318181818181823</v>
      </c>
      <c r="AA353" s="36">
        <v>651</v>
      </c>
      <c r="AB353" s="57">
        <v>-0.16645326504481439</v>
      </c>
    </row>
    <row r="354" spans="2:28" ht="15" hidden="1" customHeight="1" outlineLevel="1">
      <c r="B354" s="63" t="s">
        <v>82</v>
      </c>
      <c r="C354" s="36">
        <v>12</v>
      </c>
      <c r="D354" s="57">
        <v>-0.625</v>
      </c>
      <c r="E354" s="66">
        <v>3</v>
      </c>
      <c r="F354" s="57" t="s">
        <v>143</v>
      </c>
      <c r="G354" s="66">
        <v>5</v>
      </c>
      <c r="H354" s="57">
        <v>0</v>
      </c>
      <c r="I354" s="66">
        <v>8</v>
      </c>
      <c r="J354" s="57">
        <v>0.60000000000000009</v>
      </c>
      <c r="K354" s="36">
        <v>463</v>
      </c>
      <c r="L354" s="57">
        <v>-0.30895522388059704</v>
      </c>
      <c r="M354" s="36">
        <v>27</v>
      </c>
      <c r="N354" s="57">
        <v>8</v>
      </c>
      <c r="O354" s="36">
        <v>490</v>
      </c>
      <c r="P354" s="57">
        <v>-0.27191679049034179</v>
      </c>
      <c r="Q354" s="66">
        <v>306</v>
      </c>
      <c r="R354" s="57">
        <v>0.77906976744186052</v>
      </c>
      <c r="S354" s="66">
        <v>44</v>
      </c>
      <c r="T354" s="57">
        <v>-0.72839506172839508</v>
      </c>
      <c r="U354" s="66">
        <v>350</v>
      </c>
      <c r="V354" s="57">
        <v>4.7904191616766401E-2</v>
      </c>
      <c r="W354" s="36">
        <v>784</v>
      </c>
      <c r="X354" s="57">
        <v>-0.10297482837528604</v>
      </c>
      <c r="Y354" s="36">
        <v>76</v>
      </c>
      <c r="Z354" s="57">
        <v>-0.55294117647058827</v>
      </c>
      <c r="AA354" s="36">
        <v>860</v>
      </c>
      <c r="AB354" s="57">
        <v>-0.17624521072796939</v>
      </c>
    </row>
    <row r="355" spans="2:28" ht="15" hidden="1" customHeight="1" outlineLevel="1">
      <c r="B355" s="63" t="s">
        <v>81</v>
      </c>
      <c r="C355" s="36">
        <v>46</v>
      </c>
      <c r="D355" s="57">
        <v>-9.8039215686274495E-2</v>
      </c>
      <c r="E355" s="66">
        <v>4</v>
      </c>
      <c r="F355" s="57">
        <v>-0.55555555555555558</v>
      </c>
      <c r="G355" s="66">
        <v>2</v>
      </c>
      <c r="H355" s="57">
        <v>0</v>
      </c>
      <c r="I355" s="66">
        <v>6</v>
      </c>
      <c r="J355" s="57">
        <v>-0.45454545454545459</v>
      </c>
      <c r="K355" s="36">
        <v>702</v>
      </c>
      <c r="L355" s="57">
        <v>0.22299651567944245</v>
      </c>
      <c r="M355" s="36">
        <v>5</v>
      </c>
      <c r="N355" s="57">
        <v>0.25</v>
      </c>
      <c r="O355" s="36">
        <v>707</v>
      </c>
      <c r="P355" s="57">
        <v>0.22318339100346019</v>
      </c>
      <c r="Q355" s="66">
        <v>328</v>
      </c>
      <c r="R355" s="57">
        <v>3.1446540880503138E-2</v>
      </c>
      <c r="S355" s="66">
        <v>101</v>
      </c>
      <c r="T355" s="57">
        <v>-0.26811594202898548</v>
      </c>
      <c r="U355" s="66">
        <v>429</v>
      </c>
      <c r="V355" s="57">
        <v>-5.9210526315789491E-2</v>
      </c>
      <c r="W355" s="36">
        <v>1080</v>
      </c>
      <c r="X355" s="57">
        <v>0.13445378151260501</v>
      </c>
      <c r="Y355" s="36">
        <v>108</v>
      </c>
      <c r="Z355" s="57">
        <v>-0.25</v>
      </c>
      <c r="AA355" s="36">
        <v>1188</v>
      </c>
      <c r="AB355" s="57">
        <v>8.3941605839416011E-2</v>
      </c>
    </row>
    <row r="356" spans="2:28" ht="15" hidden="1" customHeight="1" outlineLevel="1">
      <c r="B356" s="63" t="s">
        <v>80</v>
      </c>
      <c r="C356" s="36">
        <v>27</v>
      </c>
      <c r="D356" s="57">
        <v>-0.18181818181818177</v>
      </c>
      <c r="E356" s="66">
        <v>2</v>
      </c>
      <c r="F356" s="57">
        <v>-0.81818181818181812</v>
      </c>
      <c r="G356" s="66">
        <v>2</v>
      </c>
      <c r="H356" s="57">
        <v>-0.8</v>
      </c>
      <c r="I356" s="66">
        <v>4</v>
      </c>
      <c r="J356" s="57">
        <v>-0.80952380952380953</v>
      </c>
      <c r="K356" s="36">
        <v>559</v>
      </c>
      <c r="L356" s="57">
        <v>-0.21708683473389356</v>
      </c>
      <c r="M356" s="36">
        <v>10</v>
      </c>
      <c r="N356" s="57">
        <v>0.66666666666666674</v>
      </c>
      <c r="O356" s="36">
        <v>569</v>
      </c>
      <c r="P356" s="57">
        <v>-0.20972222222222225</v>
      </c>
      <c r="Q356" s="66">
        <v>260</v>
      </c>
      <c r="R356" s="57">
        <v>0.71052631578947367</v>
      </c>
      <c r="S356" s="66">
        <v>63</v>
      </c>
      <c r="T356" s="57">
        <v>-0.35051546391752575</v>
      </c>
      <c r="U356" s="66">
        <v>323</v>
      </c>
      <c r="V356" s="57">
        <v>0.29718875502008024</v>
      </c>
      <c r="W356" s="36">
        <v>848</v>
      </c>
      <c r="X356" s="57">
        <v>-6.8131868131868112E-2</v>
      </c>
      <c r="Y356" s="36">
        <v>76</v>
      </c>
      <c r="Z356" s="57">
        <v>-0.32743362831858402</v>
      </c>
      <c r="AA356" s="36">
        <v>924</v>
      </c>
      <c r="AB356" s="57">
        <v>-9.6774193548387122E-2</v>
      </c>
    </row>
    <row r="357" spans="2:28" ht="15" hidden="1" customHeight="1" outlineLevel="1">
      <c r="B357" s="63" t="s">
        <v>79</v>
      </c>
      <c r="C357" s="36">
        <v>36</v>
      </c>
      <c r="D357" s="57">
        <v>0.33333333333333326</v>
      </c>
      <c r="E357" s="66">
        <v>7</v>
      </c>
      <c r="F357" s="57">
        <v>6</v>
      </c>
      <c r="G357" s="66">
        <v>5</v>
      </c>
      <c r="H357" s="57" t="s">
        <v>143</v>
      </c>
      <c r="I357" s="66">
        <v>12</v>
      </c>
      <c r="J357" s="57">
        <v>11</v>
      </c>
      <c r="K357" s="36">
        <v>537</v>
      </c>
      <c r="L357" s="57">
        <v>-0.22286541244573077</v>
      </c>
      <c r="M357" s="36">
        <v>31</v>
      </c>
      <c r="N357" s="57">
        <v>6.75</v>
      </c>
      <c r="O357" s="36">
        <v>568</v>
      </c>
      <c r="P357" s="57">
        <v>-0.18273381294964031</v>
      </c>
      <c r="Q357" s="66">
        <v>263</v>
      </c>
      <c r="R357" s="57">
        <v>2.3346303501945442E-2</v>
      </c>
      <c r="S357" s="66">
        <v>63</v>
      </c>
      <c r="T357" s="57">
        <v>-0.46153846153846156</v>
      </c>
      <c r="U357" s="66">
        <v>326</v>
      </c>
      <c r="V357" s="57">
        <v>-0.12834224598930477</v>
      </c>
      <c r="W357" s="36">
        <v>843</v>
      </c>
      <c r="X357" s="57">
        <v>-0.13627049180327866</v>
      </c>
      <c r="Y357" s="36">
        <v>99</v>
      </c>
      <c r="Z357" s="57">
        <v>-0.18181818181818177</v>
      </c>
      <c r="AA357" s="36">
        <v>942</v>
      </c>
      <c r="AB357" s="57">
        <v>-0.14129443938012765</v>
      </c>
    </row>
    <row r="358" spans="2:28" collapsed="1">
      <c r="B358" s="173">
        <v>1985</v>
      </c>
      <c r="C358" s="66">
        <v>286</v>
      </c>
      <c r="D358" s="67">
        <v>-9.4936708860759444E-2</v>
      </c>
      <c r="E358" s="66">
        <v>33</v>
      </c>
      <c r="F358" s="67">
        <v>-2.9411764705882359E-2</v>
      </c>
      <c r="G358" s="66">
        <v>32</v>
      </c>
      <c r="H358" s="67">
        <v>-0.65957446808510634</v>
      </c>
      <c r="I358" s="66">
        <v>65</v>
      </c>
      <c r="J358" s="67">
        <v>-0.4921875</v>
      </c>
      <c r="K358" s="66">
        <v>5143</v>
      </c>
      <c r="L358" s="67">
        <v>-0.12100495641770637</v>
      </c>
      <c r="M358" s="66">
        <v>374</v>
      </c>
      <c r="N358" s="67">
        <v>2.1965811965811968</v>
      </c>
      <c r="O358" s="66">
        <v>5517</v>
      </c>
      <c r="P358" s="67">
        <v>-7.5569705093833761E-2</v>
      </c>
      <c r="Q358" s="66">
        <v>3811</v>
      </c>
      <c r="R358" s="67">
        <v>0.23413212435233155</v>
      </c>
      <c r="S358" s="66">
        <v>893</v>
      </c>
      <c r="T358" s="67">
        <v>-0.30234375000000002</v>
      </c>
      <c r="U358" s="66">
        <v>4704</v>
      </c>
      <c r="V358" s="67">
        <v>7.6923076923076872E-2</v>
      </c>
      <c r="W358" s="66">
        <v>9272</v>
      </c>
      <c r="X358" s="67">
        <v>-1.8301216492625505E-3</v>
      </c>
      <c r="Y358" s="66">
        <v>1300</v>
      </c>
      <c r="Z358" s="67">
        <v>-0.12810194500335348</v>
      </c>
      <c r="AA358" s="66">
        <v>10572</v>
      </c>
      <c r="AB358" s="67">
        <v>-1.9294990723562111E-2</v>
      </c>
    </row>
    <row r="359" spans="2:28" ht="15" hidden="1" customHeight="1" outlineLevel="1">
      <c r="B359" s="63" t="s">
        <v>90</v>
      </c>
      <c r="C359" s="36">
        <v>35</v>
      </c>
      <c r="D359" s="57">
        <v>0.16666666666666674</v>
      </c>
      <c r="E359" s="66">
        <v>6</v>
      </c>
      <c r="F359" s="57">
        <v>-0.4</v>
      </c>
      <c r="G359" s="66">
        <v>5</v>
      </c>
      <c r="H359" s="57">
        <v>-0.16666666666666663</v>
      </c>
      <c r="I359" s="66">
        <v>11</v>
      </c>
      <c r="J359" s="57">
        <v>-0.3125</v>
      </c>
      <c r="K359" s="36">
        <v>562</v>
      </c>
      <c r="L359" s="57">
        <v>7.1684587813620748E-3</v>
      </c>
      <c r="M359" s="36">
        <v>20</v>
      </c>
      <c r="N359" s="57">
        <v>5.666666666666667</v>
      </c>
      <c r="O359" s="36">
        <v>582</v>
      </c>
      <c r="P359" s="57">
        <v>3.7433155080213831E-2</v>
      </c>
      <c r="Q359" s="66">
        <v>289</v>
      </c>
      <c r="R359" s="57">
        <v>0.46700507614213205</v>
      </c>
      <c r="S359" s="66">
        <v>335</v>
      </c>
      <c r="T359" s="57">
        <v>8.5714285714285712</v>
      </c>
      <c r="U359" s="66">
        <v>624</v>
      </c>
      <c r="V359" s="57">
        <v>1.6896551724137931</v>
      </c>
      <c r="W359" s="36">
        <v>892</v>
      </c>
      <c r="X359" s="57">
        <v>0.12201257861635217</v>
      </c>
      <c r="Y359" s="36">
        <v>360</v>
      </c>
      <c r="Z359" s="57">
        <v>7.1818181818181817</v>
      </c>
      <c r="AA359" s="36">
        <v>1252</v>
      </c>
      <c r="AB359" s="57">
        <v>0.49225268176400472</v>
      </c>
    </row>
    <row r="360" spans="2:28" ht="15" hidden="1" customHeight="1" outlineLevel="1">
      <c r="B360" s="63" t="s">
        <v>89</v>
      </c>
      <c r="C360" s="36">
        <v>19</v>
      </c>
      <c r="D360" s="57">
        <v>0.46153846153846145</v>
      </c>
      <c r="E360" s="66">
        <v>0</v>
      </c>
      <c r="F360" s="57">
        <v>-1</v>
      </c>
      <c r="G360" s="66">
        <v>56</v>
      </c>
      <c r="H360" s="57">
        <v>4.5999999999999996</v>
      </c>
      <c r="I360" s="66">
        <v>56</v>
      </c>
      <c r="J360" s="57">
        <v>2.2941176470588234</v>
      </c>
      <c r="K360" s="36">
        <v>513</v>
      </c>
      <c r="L360" s="57">
        <v>-5.5248618784530357E-2</v>
      </c>
      <c r="M360" s="36">
        <v>13</v>
      </c>
      <c r="N360" s="57" t="s">
        <v>143</v>
      </c>
      <c r="O360" s="36">
        <v>526</v>
      </c>
      <c r="P360" s="57">
        <v>-3.130755064456725E-2</v>
      </c>
      <c r="Q360" s="66">
        <v>211</v>
      </c>
      <c r="R360" s="57">
        <v>-0.18217054263565891</v>
      </c>
      <c r="S360" s="66">
        <v>66</v>
      </c>
      <c r="T360" s="57">
        <v>-0.24137931034482762</v>
      </c>
      <c r="U360" s="66">
        <v>277</v>
      </c>
      <c r="V360" s="57">
        <v>-0.19710144927536233</v>
      </c>
      <c r="W360" s="36">
        <v>743</v>
      </c>
      <c r="X360" s="57">
        <v>-9.5006090133982979E-2</v>
      </c>
      <c r="Y360" s="36">
        <v>135</v>
      </c>
      <c r="Z360" s="57">
        <v>0.39175257731958757</v>
      </c>
      <c r="AA360" s="36">
        <v>878</v>
      </c>
      <c r="AB360" s="57">
        <v>-4.3572984749455368E-2</v>
      </c>
    </row>
    <row r="361" spans="2:28" ht="15" hidden="1" customHeight="1" outlineLevel="1">
      <c r="B361" s="63" t="s">
        <v>88</v>
      </c>
      <c r="C361" s="36">
        <v>32</v>
      </c>
      <c r="D361" s="57">
        <v>1.6666666666666665</v>
      </c>
      <c r="E361" s="66">
        <v>0</v>
      </c>
      <c r="F361" s="57">
        <v>-1</v>
      </c>
      <c r="G361" s="66">
        <v>7</v>
      </c>
      <c r="H361" s="57">
        <v>0.39999999999999991</v>
      </c>
      <c r="I361" s="66">
        <v>7</v>
      </c>
      <c r="J361" s="57">
        <v>0.16666666666666674</v>
      </c>
      <c r="K361" s="36">
        <v>409</v>
      </c>
      <c r="L361" s="57">
        <v>0.55513307984790883</v>
      </c>
      <c r="M361" s="36">
        <v>20</v>
      </c>
      <c r="N361" s="57">
        <v>0.33333333333333326</v>
      </c>
      <c r="O361" s="36">
        <v>429</v>
      </c>
      <c r="P361" s="57">
        <v>0.54316546762589923</v>
      </c>
      <c r="Q361" s="66">
        <v>279</v>
      </c>
      <c r="R361" s="57">
        <v>-0.28826530612244894</v>
      </c>
      <c r="S361" s="66">
        <v>187</v>
      </c>
      <c r="T361" s="57">
        <v>3.6749999999999998</v>
      </c>
      <c r="U361" s="66">
        <v>466</v>
      </c>
      <c r="V361" s="57">
        <v>7.870370370370372E-2</v>
      </c>
      <c r="W361" s="36">
        <v>720</v>
      </c>
      <c r="X361" s="57">
        <v>7.7844311377245567E-2</v>
      </c>
      <c r="Y361" s="36">
        <v>214</v>
      </c>
      <c r="Z361" s="57">
        <v>2.5666666666666669</v>
      </c>
      <c r="AA361" s="36">
        <v>934</v>
      </c>
      <c r="AB361" s="57">
        <v>0.28296703296703307</v>
      </c>
    </row>
    <row r="362" spans="2:28" ht="15" hidden="1" customHeight="1" outlineLevel="1">
      <c r="B362" s="63" t="s">
        <v>87</v>
      </c>
      <c r="C362" s="36">
        <v>15</v>
      </c>
      <c r="D362" s="57">
        <v>7.1428571428571397E-2</v>
      </c>
      <c r="E362" s="66">
        <v>0</v>
      </c>
      <c r="F362" s="57" t="s">
        <v>143</v>
      </c>
      <c r="G362" s="66">
        <v>1</v>
      </c>
      <c r="H362" s="57" t="s">
        <v>143</v>
      </c>
      <c r="I362" s="66">
        <v>1</v>
      </c>
      <c r="J362" s="57" t="s">
        <v>143</v>
      </c>
      <c r="K362" s="36">
        <v>392</v>
      </c>
      <c r="L362" s="57">
        <v>0.78181818181818175</v>
      </c>
      <c r="M362" s="36">
        <v>3</v>
      </c>
      <c r="N362" s="57">
        <v>0</v>
      </c>
      <c r="O362" s="36">
        <v>395</v>
      </c>
      <c r="P362" s="57">
        <v>0.77130044843049328</v>
      </c>
      <c r="Q362" s="66">
        <v>296</v>
      </c>
      <c r="R362" s="57">
        <v>0.17460317460317465</v>
      </c>
      <c r="S362" s="66">
        <v>58</v>
      </c>
      <c r="T362" s="57">
        <v>2.8666666666666667</v>
      </c>
      <c r="U362" s="66">
        <v>354</v>
      </c>
      <c r="V362" s="57">
        <v>0.32584269662921339</v>
      </c>
      <c r="W362" s="36">
        <v>703</v>
      </c>
      <c r="X362" s="57">
        <v>0.44650205761316863</v>
      </c>
      <c r="Y362" s="36">
        <v>62</v>
      </c>
      <c r="Z362" s="57">
        <v>2.4444444444444446</v>
      </c>
      <c r="AA362" s="36">
        <v>765</v>
      </c>
      <c r="AB362" s="57">
        <v>0.51785714285714279</v>
      </c>
    </row>
    <row r="363" spans="2:28" ht="15" hidden="1" customHeight="1" outlineLevel="1">
      <c r="B363" s="63" t="s">
        <v>86</v>
      </c>
      <c r="C363" s="36">
        <v>10</v>
      </c>
      <c r="D363" s="57">
        <v>9</v>
      </c>
      <c r="E363" s="66">
        <v>0</v>
      </c>
      <c r="F363" s="57">
        <v>-1</v>
      </c>
      <c r="G363" s="66">
        <v>0</v>
      </c>
      <c r="H363" s="57">
        <v>-1</v>
      </c>
      <c r="I363" s="66">
        <v>0</v>
      </c>
      <c r="J363" s="57">
        <v>-1</v>
      </c>
      <c r="K363" s="36">
        <v>247</v>
      </c>
      <c r="L363" s="57">
        <v>0.54374999999999996</v>
      </c>
      <c r="M363" s="36">
        <v>0</v>
      </c>
      <c r="N363" s="57">
        <v>-1</v>
      </c>
      <c r="O363" s="36">
        <v>247</v>
      </c>
      <c r="P363" s="57">
        <v>0.3497267759562841</v>
      </c>
      <c r="Q363" s="66">
        <v>199</v>
      </c>
      <c r="R363" s="57">
        <v>-0.18442622950819676</v>
      </c>
      <c r="S363" s="66">
        <v>22</v>
      </c>
      <c r="T363" s="57" t="s">
        <v>143</v>
      </c>
      <c r="U363" s="66">
        <v>221</v>
      </c>
      <c r="V363" s="57">
        <v>-9.4262295081967262E-2</v>
      </c>
      <c r="W363" s="36">
        <v>456</v>
      </c>
      <c r="X363" s="57">
        <v>0.12039312039312033</v>
      </c>
      <c r="Y363" s="36">
        <v>22</v>
      </c>
      <c r="Z363" s="57">
        <v>-0.24137931034482762</v>
      </c>
      <c r="AA363" s="36">
        <v>478</v>
      </c>
      <c r="AB363" s="57">
        <v>9.6330275229357776E-2</v>
      </c>
    </row>
    <row r="364" spans="2:28" ht="15" hidden="1" customHeight="1" outlineLevel="1">
      <c r="B364" s="63" t="s">
        <v>85</v>
      </c>
      <c r="C364" s="36">
        <v>16</v>
      </c>
      <c r="D364" s="57">
        <v>0.77777777777777768</v>
      </c>
      <c r="E364" s="66">
        <v>1</v>
      </c>
      <c r="F364" s="57" t="s">
        <v>143</v>
      </c>
      <c r="G364" s="66">
        <v>0</v>
      </c>
      <c r="H364" s="57" t="s">
        <v>143</v>
      </c>
      <c r="I364" s="66">
        <v>1</v>
      </c>
      <c r="J364" s="57" t="s">
        <v>143</v>
      </c>
      <c r="K364" s="36">
        <v>340</v>
      </c>
      <c r="L364" s="57">
        <v>1.8333333333333335</v>
      </c>
      <c r="M364" s="36">
        <v>20</v>
      </c>
      <c r="N364" s="57">
        <v>5.666666666666667</v>
      </c>
      <c r="O364" s="36">
        <v>360</v>
      </c>
      <c r="P364" s="57">
        <v>1.9268292682926829</v>
      </c>
      <c r="Q364" s="66">
        <v>402</v>
      </c>
      <c r="R364" s="57">
        <v>1.2584269662921348</v>
      </c>
      <c r="S364" s="66">
        <v>19</v>
      </c>
      <c r="T364" s="57">
        <v>0.46153846153846145</v>
      </c>
      <c r="U364" s="66">
        <v>421</v>
      </c>
      <c r="V364" s="57">
        <v>1.2041884816753927</v>
      </c>
      <c r="W364" s="36">
        <v>759</v>
      </c>
      <c r="X364" s="57">
        <v>1.4723127035830621</v>
      </c>
      <c r="Y364" s="36">
        <v>39</v>
      </c>
      <c r="Z364" s="57">
        <v>1.4375</v>
      </c>
      <c r="AA364" s="36">
        <v>798</v>
      </c>
      <c r="AB364" s="57">
        <v>1.4705882352941178</v>
      </c>
    </row>
    <row r="365" spans="2:28" ht="15" hidden="1" customHeight="1" outlineLevel="1">
      <c r="B365" s="63" t="s">
        <v>84</v>
      </c>
      <c r="C365" s="36">
        <v>15</v>
      </c>
      <c r="D365" s="57">
        <v>-6.25E-2</v>
      </c>
      <c r="E365" s="66">
        <v>6</v>
      </c>
      <c r="F365" s="57" t="s">
        <v>143</v>
      </c>
      <c r="G365" s="66">
        <v>7</v>
      </c>
      <c r="H365" s="57">
        <v>1.3333333333333335</v>
      </c>
      <c r="I365" s="66">
        <v>13</v>
      </c>
      <c r="J365" s="57">
        <v>3.333333333333333</v>
      </c>
      <c r="K365" s="36">
        <v>307</v>
      </c>
      <c r="L365" s="57">
        <v>1.0197368421052633</v>
      </c>
      <c r="M365" s="36">
        <v>0</v>
      </c>
      <c r="N365" s="57">
        <v>-1</v>
      </c>
      <c r="O365" s="36">
        <v>307</v>
      </c>
      <c r="P365" s="57">
        <v>0.81656804733727806</v>
      </c>
      <c r="Q365" s="66">
        <v>283</v>
      </c>
      <c r="R365" s="57">
        <v>0.29223744292237441</v>
      </c>
      <c r="S365" s="66">
        <v>16</v>
      </c>
      <c r="T365" s="57">
        <v>-5.8823529411764719E-2</v>
      </c>
      <c r="U365" s="66">
        <v>299</v>
      </c>
      <c r="V365" s="57">
        <v>0.26694915254237284</v>
      </c>
      <c r="W365" s="36">
        <v>611</v>
      </c>
      <c r="X365" s="57">
        <v>0.57881136950904399</v>
      </c>
      <c r="Y365" s="36">
        <v>23</v>
      </c>
      <c r="Z365" s="57">
        <v>-0.3783783783783784</v>
      </c>
      <c r="AA365" s="36">
        <v>634</v>
      </c>
      <c r="AB365" s="57">
        <v>0.49528301886792447</v>
      </c>
    </row>
    <row r="366" spans="2:28" ht="15" hidden="1" customHeight="1" outlineLevel="1">
      <c r="B366" s="63" t="s">
        <v>83</v>
      </c>
      <c r="C366" s="36">
        <v>31</v>
      </c>
      <c r="D366" s="57">
        <v>0.9375</v>
      </c>
      <c r="E366" s="66">
        <v>0</v>
      </c>
      <c r="F366" s="57" t="s">
        <v>143</v>
      </c>
      <c r="G366" s="66">
        <v>1</v>
      </c>
      <c r="H366" s="57" t="s">
        <v>143</v>
      </c>
      <c r="I366" s="66">
        <v>1</v>
      </c>
      <c r="J366" s="57" t="s">
        <v>143</v>
      </c>
      <c r="K366" s="36">
        <v>432</v>
      </c>
      <c r="L366" s="57">
        <v>1.5714285714285716</v>
      </c>
      <c r="M366" s="36">
        <v>24</v>
      </c>
      <c r="N366" s="57">
        <v>-0.11111111111111116</v>
      </c>
      <c r="O366" s="36">
        <v>456</v>
      </c>
      <c r="P366" s="57">
        <v>1.3384615384615386</v>
      </c>
      <c r="Q366" s="66">
        <v>230</v>
      </c>
      <c r="R366" s="57">
        <v>0</v>
      </c>
      <c r="S366" s="66">
        <v>63</v>
      </c>
      <c r="T366" s="57">
        <v>-0.16000000000000003</v>
      </c>
      <c r="U366" s="66">
        <v>293</v>
      </c>
      <c r="V366" s="57">
        <v>-3.9344262295081922E-2</v>
      </c>
      <c r="W366" s="36">
        <v>693</v>
      </c>
      <c r="X366" s="57">
        <v>0.67391304347826098</v>
      </c>
      <c r="Y366" s="36">
        <v>88</v>
      </c>
      <c r="Z366" s="57">
        <v>-0.13725490196078427</v>
      </c>
      <c r="AA366" s="36">
        <v>781</v>
      </c>
      <c r="AB366" s="57">
        <v>0.51356589147286824</v>
      </c>
    </row>
    <row r="367" spans="2:28" ht="15" hidden="1" customHeight="1" outlineLevel="1">
      <c r="B367" s="63" t="s">
        <v>82</v>
      </c>
      <c r="C367" s="36">
        <v>32</v>
      </c>
      <c r="D367" s="57">
        <v>-0.65591397849462363</v>
      </c>
      <c r="E367" s="66">
        <v>0</v>
      </c>
      <c r="F367" s="57">
        <v>-1</v>
      </c>
      <c r="G367" s="66">
        <v>5</v>
      </c>
      <c r="H367" s="57">
        <v>4</v>
      </c>
      <c r="I367" s="66">
        <v>5</v>
      </c>
      <c r="J367" s="57">
        <v>0</v>
      </c>
      <c r="K367" s="36">
        <v>670</v>
      </c>
      <c r="L367" s="57">
        <v>1.1543408360128615</v>
      </c>
      <c r="M367" s="36">
        <v>3</v>
      </c>
      <c r="N367" s="57">
        <v>-0.625</v>
      </c>
      <c r="O367" s="36">
        <v>673</v>
      </c>
      <c r="P367" s="57">
        <v>1.1097178683385578</v>
      </c>
      <c r="Q367" s="66">
        <v>172</v>
      </c>
      <c r="R367" s="57">
        <v>-0.34848484848484851</v>
      </c>
      <c r="S367" s="66">
        <v>162</v>
      </c>
      <c r="T367" s="57">
        <v>2.1764705882352939</v>
      </c>
      <c r="U367" s="66">
        <v>334</v>
      </c>
      <c r="V367" s="57">
        <v>6.0317460317460325E-2</v>
      </c>
      <c r="W367" s="36">
        <v>874</v>
      </c>
      <c r="X367" s="57">
        <v>0.30059523809523814</v>
      </c>
      <c r="Y367" s="36">
        <v>170</v>
      </c>
      <c r="Z367" s="57">
        <v>1.8333333333333335</v>
      </c>
      <c r="AA367" s="36">
        <v>1044</v>
      </c>
      <c r="AB367" s="57">
        <v>0.42622950819672134</v>
      </c>
    </row>
    <row r="368" spans="2:28" ht="15" hidden="1" customHeight="1" outlineLevel="1">
      <c r="B368" s="63" t="s">
        <v>81</v>
      </c>
      <c r="C368" s="36">
        <v>51</v>
      </c>
      <c r="D368" s="57">
        <v>-0.10526315789473684</v>
      </c>
      <c r="E368" s="66">
        <v>9</v>
      </c>
      <c r="F368" s="57">
        <v>-0.3571428571428571</v>
      </c>
      <c r="G368" s="66">
        <v>2</v>
      </c>
      <c r="H368" s="57">
        <v>-0.33333333333333337</v>
      </c>
      <c r="I368" s="66">
        <v>11</v>
      </c>
      <c r="J368" s="57">
        <v>-0.3529411764705882</v>
      </c>
      <c r="K368" s="36">
        <v>574</v>
      </c>
      <c r="L368" s="57">
        <v>4.1742286751361268E-2</v>
      </c>
      <c r="M368" s="36">
        <v>4</v>
      </c>
      <c r="N368" s="57">
        <v>-0.8666666666666667</v>
      </c>
      <c r="O368" s="36">
        <v>578</v>
      </c>
      <c r="P368" s="57">
        <v>-5.1635111876076056E-3</v>
      </c>
      <c r="Q368" s="66">
        <v>318</v>
      </c>
      <c r="R368" s="57">
        <v>0.13167259786476859</v>
      </c>
      <c r="S368" s="66">
        <v>138</v>
      </c>
      <c r="T368" s="57">
        <v>0.4838709677419355</v>
      </c>
      <c r="U368" s="66">
        <v>456</v>
      </c>
      <c r="V368" s="57">
        <v>0.21925133689839571</v>
      </c>
      <c r="W368" s="36">
        <v>952</v>
      </c>
      <c r="X368" s="57">
        <v>5.4263565891472965E-2</v>
      </c>
      <c r="Y368" s="36">
        <v>144</v>
      </c>
      <c r="Z368" s="57">
        <v>0.14285714285714279</v>
      </c>
      <c r="AA368" s="36">
        <v>1096</v>
      </c>
      <c r="AB368" s="57">
        <v>6.5111758989309987E-2</v>
      </c>
    </row>
    <row r="369" spans="2:28" ht="15" hidden="1" customHeight="1" outlineLevel="1">
      <c r="B369" s="63" t="s">
        <v>80</v>
      </c>
      <c r="C369" s="36">
        <v>33</v>
      </c>
      <c r="D369" s="57">
        <v>0.94117647058823528</v>
      </c>
      <c r="E369" s="66">
        <v>11</v>
      </c>
      <c r="F369" s="57" t="s">
        <v>143</v>
      </c>
      <c r="G369" s="66">
        <v>10</v>
      </c>
      <c r="H369" s="57">
        <v>0.66666666666666674</v>
      </c>
      <c r="I369" s="66">
        <v>21</v>
      </c>
      <c r="J369" s="57">
        <v>2.5</v>
      </c>
      <c r="K369" s="36">
        <v>714</v>
      </c>
      <c r="L369" s="57">
        <v>0.59020044543429839</v>
      </c>
      <c r="M369" s="36">
        <v>6</v>
      </c>
      <c r="N369" s="57">
        <v>2</v>
      </c>
      <c r="O369" s="36">
        <v>720</v>
      </c>
      <c r="P369" s="57">
        <v>0.59645232815964522</v>
      </c>
      <c r="Q369" s="66">
        <v>152</v>
      </c>
      <c r="R369" s="57">
        <v>-0.52351097178683381</v>
      </c>
      <c r="S369" s="66">
        <v>97</v>
      </c>
      <c r="T369" s="57">
        <v>8.6999999999999993</v>
      </c>
      <c r="U369" s="66">
        <v>249</v>
      </c>
      <c r="V369" s="57">
        <v>-0.24316109422492405</v>
      </c>
      <c r="W369" s="36">
        <v>910</v>
      </c>
      <c r="X369" s="57">
        <v>0.15923566878980888</v>
      </c>
      <c r="Y369" s="36">
        <v>113</v>
      </c>
      <c r="Z369" s="57">
        <v>5.2777777777777777</v>
      </c>
      <c r="AA369" s="36">
        <v>1023</v>
      </c>
      <c r="AB369" s="57">
        <v>0.27397260273972601</v>
      </c>
    </row>
    <row r="370" spans="2:28" ht="15" hidden="1" customHeight="1" outlineLevel="1">
      <c r="B370" s="63" t="s">
        <v>79</v>
      </c>
      <c r="C370" s="36">
        <v>27</v>
      </c>
      <c r="D370" s="57">
        <v>-0.49056603773584906</v>
      </c>
      <c r="E370" s="66">
        <v>1</v>
      </c>
      <c r="F370" s="57">
        <v>-0.75</v>
      </c>
      <c r="G370" s="66">
        <v>0</v>
      </c>
      <c r="H370" s="57">
        <v>-1</v>
      </c>
      <c r="I370" s="66">
        <v>1</v>
      </c>
      <c r="J370" s="57">
        <v>-0.8</v>
      </c>
      <c r="K370" s="36">
        <v>691</v>
      </c>
      <c r="L370" s="57">
        <v>0.51535087719298245</v>
      </c>
      <c r="M370" s="36">
        <v>4</v>
      </c>
      <c r="N370" s="57">
        <v>-0.90243902439024393</v>
      </c>
      <c r="O370" s="36">
        <v>695</v>
      </c>
      <c r="P370" s="57">
        <v>0.39839034205231383</v>
      </c>
      <c r="Q370" s="66">
        <v>257</v>
      </c>
      <c r="R370" s="57">
        <v>-0.28212290502793291</v>
      </c>
      <c r="S370" s="66">
        <v>117</v>
      </c>
      <c r="T370" s="57">
        <v>2.0789473684210527</v>
      </c>
      <c r="U370" s="66">
        <v>374</v>
      </c>
      <c r="V370" s="57">
        <v>-5.555555555555558E-2</v>
      </c>
      <c r="W370" s="36">
        <v>976</v>
      </c>
      <c r="X370" s="57">
        <v>0.12055109070034442</v>
      </c>
      <c r="Y370" s="36">
        <v>121</v>
      </c>
      <c r="Z370" s="57">
        <v>0.51249999999999996</v>
      </c>
      <c r="AA370" s="36">
        <v>1097</v>
      </c>
      <c r="AB370" s="57">
        <v>0.15352260778128279</v>
      </c>
    </row>
    <row r="371" spans="2:28" collapsed="1">
      <c r="B371" s="173">
        <v>1984</v>
      </c>
      <c r="C371" s="66">
        <v>316</v>
      </c>
      <c r="D371" s="67">
        <v>-5.1051051051051011E-2</v>
      </c>
      <c r="E371" s="66">
        <v>34</v>
      </c>
      <c r="F371" s="67">
        <v>-0.19047619047619047</v>
      </c>
      <c r="G371" s="66">
        <v>94</v>
      </c>
      <c r="H371" s="67">
        <v>1.4102564102564101</v>
      </c>
      <c r="I371" s="66">
        <v>128</v>
      </c>
      <c r="J371" s="67">
        <v>0.58024691358024683</v>
      </c>
      <c r="K371" s="66">
        <v>5851</v>
      </c>
      <c r="L371" s="67">
        <v>0.48089091369273596</v>
      </c>
      <c r="M371" s="66">
        <v>117</v>
      </c>
      <c r="N371" s="67">
        <v>-0.31976744186046513</v>
      </c>
      <c r="O371" s="66">
        <v>5968</v>
      </c>
      <c r="P371" s="67">
        <v>0.44748969197186517</v>
      </c>
      <c r="Q371" s="66">
        <v>3088</v>
      </c>
      <c r="R371" s="67">
        <v>-3.2581453634085267E-2</v>
      </c>
      <c r="S371" s="66">
        <v>1280</v>
      </c>
      <c r="T371" s="67">
        <v>1.7004219409282699</v>
      </c>
      <c r="U371" s="66">
        <v>4368</v>
      </c>
      <c r="V371" s="67">
        <v>0.1914893617021276</v>
      </c>
      <c r="W371" s="66">
        <v>9289</v>
      </c>
      <c r="X371" s="67">
        <v>0.23589675359233642</v>
      </c>
      <c r="Y371" s="66">
        <v>1491</v>
      </c>
      <c r="Z371" s="67">
        <v>1.1703056768558953</v>
      </c>
      <c r="AA371" s="66">
        <v>10780</v>
      </c>
      <c r="AB371" s="67">
        <v>0.31415335852736814</v>
      </c>
    </row>
    <row r="372" spans="2:28" ht="15" hidden="1" customHeight="1" outlineLevel="1">
      <c r="B372" s="63" t="s">
        <v>90</v>
      </c>
      <c r="C372" s="36">
        <v>30</v>
      </c>
      <c r="D372" s="57">
        <v>-3.2258064516129004E-2</v>
      </c>
      <c r="E372" s="66">
        <v>10</v>
      </c>
      <c r="F372" s="57" t="s">
        <v>143</v>
      </c>
      <c r="G372" s="66">
        <v>6</v>
      </c>
      <c r="H372" s="57" t="s">
        <v>143</v>
      </c>
      <c r="I372" s="66">
        <v>16</v>
      </c>
      <c r="J372" s="57" t="s">
        <v>143</v>
      </c>
      <c r="K372" s="36">
        <v>558</v>
      </c>
      <c r="L372" s="57">
        <v>0.29767441860465116</v>
      </c>
      <c r="M372" s="36">
        <v>3</v>
      </c>
      <c r="N372" s="57">
        <v>-0.72727272727272729</v>
      </c>
      <c r="O372" s="36">
        <v>561</v>
      </c>
      <c r="P372" s="57">
        <v>0.27210884353741505</v>
      </c>
      <c r="Q372" s="66">
        <v>197</v>
      </c>
      <c r="R372" s="57">
        <v>-0.51951219512195124</v>
      </c>
      <c r="S372" s="66">
        <v>35</v>
      </c>
      <c r="T372" s="57">
        <v>0.66666666666666674</v>
      </c>
      <c r="U372" s="66">
        <v>232</v>
      </c>
      <c r="V372" s="57">
        <v>-0.46171693735498842</v>
      </c>
      <c r="W372" s="36">
        <v>795</v>
      </c>
      <c r="X372" s="57">
        <v>-8.7256027554534987E-2</v>
      </c>
      <c r="Y372" s="36">
        <v>44</v>
      </c>
      <c r="Z372" s="57">
        <v>0.375</v>
      </c>
      <c r="AA372" s="36">
        <v>839</v>
      </c>
      <c r="AB372" s="57">
        <v>-7.0874861572535974E-2</v>
      </c>
    </row>
    <row r="373" spans="2:28" ht="15" hidden="1" customHeight="1" outlineLevel="1">
      <c r="B373" s="63" t="s">
        <v>89</v>
      </c>
      <c r="C373" s="36">
        <v>13</v>
      </c>
      <c r="D373" s="57">
        <v>-0.75</v>
      </c>
      <c r="E373" s="66">
        <v>7</v>
      </c>
      <c r="F373" s="57" t="s">
        <v>143</v>
      </c>
      <c r="G373" s="66">
        <v>10</v>
      </c>
      <c r="H373" s="57" t="s">
        <v>143</v>
      </c>
      <c r="I373" s="66">
        <v>17</v>
      </c>
      <c r="J373" s="57" t="s">
        <v>143</v>
      </c>
      <c r="K373" s="36">
        <v>543</v>
      </c>
      <c r="L373" s="57">
        <v>0.6454545454545455</v>
      </c>
      <c r="M373" s="36">
        <v>0</v>
      </c>
      <c r="N373" s="57">
        <v>-1</v>
      </c>
      <c r="O373" s="36">
        <v>543</v>
      </c>
      <c r="P373" s="57">
        <v>0.60650887573964507</v>
      </c>
      <c r="Q373" s="66">
        <v>258</v>
      </c>
      <c r="R373" s="57">
        <v>-8.5106382978723416E-2</v>
      </c>
      <c r="S373" s="66">
        <v>87</v>
      </c>
      <c r="T373" s="57">
        <v>1.4166666666666665</v>
      </c>
      <c r="U373" s="66">
        <v>345</v>
      </c>
      <c r="V373" s="57">
        <v>8.4905660377358583E-2</v>
      </c>
      <c r="W373" s="36">
        <v>821</v>
      </c>
      <c r="X373" s="57">
        <v>0.23644578313253017</v>
      </c>
      <c r="Y373" s="36">
        <v>97</v>
      </c>
      <c r="Z373" s="57">
        <v>1.2045454545454546</v>
      </c>
      <c r="AA373" s="36">
        <v>918</v>
      </c>
      <c r="AB373" s="57">
        <v>0.29661016949152552</v>
      </c>
    </row>
    <row r="374" spans="2:28" ht="15" hidden="1" customHeight="1" outlineLevel="1">
      <c r="B374" s="63" t="s">
        <v>88</v>
      </c>
      <c r="C374" s="36">
        <v>12</v>
      </c>
      <c r="D374" s="57">
        <v>1.4</v>
      </c>
      <c r="E374" s="66">
        <v>1</v>
      </c>
      <c r="F374" s="57" t="s">
        <v>143</v>
      </c>
      <c r="G374" s="66">
        <v>5</v>
      </c>
      <c r="H374" s="57">
        <v>-0.375</v>
      </c>
      <c r="I374" s="66">
        <v>6</v>
      </c>
      <c r="J374" s="57">
        <v>-0.25</v>
      </c>
      <c r="K374" s="36">
        <v>263</v>
      </c>
      <c r="L374" s="57">
        <v>0.7651006711409396</v>
      </c>
      <c r="M374" s="36">
        <v>15</v>
      </c>
      <c r="N374" s="57" t="s">
        <v>143</v>
      </c>
      <c r="O374" s="36">
        <v>278</v>
      </c>
      <c r="P374" s="57">
        <v>0.86577181208053688</v>
      </c>
      <c r="Q374" s="66">
        <v>392</v>
      </c>
      <c r="R374" s="57">
        <v>1.202247191011236</v>
      </c>
      <c r="S374" s="66">
        <v>40</v>
      </c>
      <c r="T374" s="57" t="s">
        <v>143</v>
      </c>
      <c r="U374" s="66">
        <v>432</v>
      </c>
      <c r="V374" s="57">
        <v>1.4269662921348316</v>
      </c>
      <c r="W374" s="36">
        <v>668</v>
      </c>
      <c r="X374" s="57">
        <v>1.0120481927710845</v>
      </c>
      <c r="Y374" s="36">
        <v>60</v>
      </c>
      <c r="Z374" s="57">
        <v>6.5</v>
      </c>
      <c r="AA374" s="36">
        <v>728</v>
      </c>
      <c r="AB374" s="57">
        <v>1.1411764705882352</v>
      </c>
    </row>
    <row r="375" spans="2:28" ht="15" hidden="1" customHeight="1" outlineLevel="1">
      <c r="B375" s="63" t="s">
        <v>87</v>
      </c>
      <c r="C375" s="36">
        <v>14</v>
      </c>
      <c r="D375" s="57">
        <v>-0.48148148148148151</v>
      </c>
      <c r="E375" s="66">
        <v>0</v>
      </c>
      <c r="F375" s="57" t="s">
        <v>143</v>
      </c>
      <c r="G375" s="66">
        <v>0</v>
      </c>
      <c r="H375" s="57" t="s">
        <v>143</v>
      </c>
      <c r="I375" s="66">
        <v>0</v>
      </c>
      <c r="J375" s="57" t="s">
        <v>143</v>
      </c>
      <c r="K375" s="36">
        <v>220</v>
      </c>
      <c r="L375" s="57">
        <v>0.71875</v>
      </c>
      <c r="M375" s="36">
        <v>3</v>
      </c>
      <c r="N375" s="57">
        <v>-0.8928571428571429</v>
      </c>
      <c r="O375" s="36">
        <v>223</v>
      </c>
      <c r="P375" s="57">
        <v>0.42948717948717952</v>
      </c>
      <c r="Q375" s="66">
        <v>252</v>
      </c>
      <c r="R375" s="57">
        <v>1.1176470588235294</v>
      </c>
      <c r="S375" s="66">
        <v>15</v>
      </c>
      <c r="T375" s="57">
        <v>6.5</v>
      </c>
      <c r="U375" s="66">
        <v>267</v>
      </c>
      <c r="V375" s="57">
        <v>1.2066115702479339</v>
      </c>
      <c r="W375" s="36">
        <v>486</v>
      </c>
      <c r="X375" s="57">
        <v>0.77372262773722622</v>
      </c>
      <c r="Y375" s="36">
        <v>18</v>
      </c>
      <c r="Z375" s="57">
        <v>-0.4</v>
      </c>
      <c r="AA375" s="36">
        <v>504</v>
      </c>
      <c r="AB375" s="57">
        <v>0.65789473684210531</v>
      </c>
    </row>
    <row r="376" spans="2:28" ht="15" hidden="1" customHeight="1" outlineLevel="1">
      <c r="B376" s="63" t="s">
        <v>86</v>
      </c>
      <c r="C376" s="36">
        <v>1</v>
      </c>
      <c r="D376" s="57">
        <v>-0.94117647058823528</v>
      </c>
      <c r="E376" s="66">
        <v>2</v>
      </c>
      <c r="F376" s="57" t="s">
        <v>143</v>
      </c>
      <c r="G376" s="66">
        <v>4</v>
      </c>
      <c r="H376" s="57" t="s">
        <v>143</v>
      </c>
      <c r="I376" s="66">
        <v>6</v>
      </c>
      <c r="J376" s="57" t="s">
        <v>143</v>
      </c>
      <c r="K376" s="36">
        <v>160</v>
      </c>
      <c r="L376" s="57">
        <v>0.7021276595744681</v>
      </c>
      <c r="M376" s="36">
        <v>23</v>
      </c>
      <c r="N376" s="57" t="s">
        <v>143</v>
      </c>
      <c r="O376" s="36">
        <v>183</v>
      </c>
      <c r="P376" s="57">
        <v>0.94680851063829796</v>
      </c>
      <c r="Q376" s="66">
        <v>244</v>
      </c>
      <c r="R376" s="57">
        <v>1.1981981981981984</v>
      </c>
      <c r="S376" s="66">
        <v>0</v>
      </c>
      <c r="T376" s="57">
        <v>-1</v>
      </c>
      <c r="U376" s="66">
        <v>244</v>
      </c>
      <c r="V376" s="57">
        <v>1.1217391304347828</v>
      </c>
      <c r="W376" s="36">
        <v>407</v>
      </c>
      <c r="X376" s="57">
        <v>0.83333333333333326</v>
      </c>
      <c r="Y376" s="36">
        <v>29</v>
      </c>
      <c r="Z376" s="57">
        <v>6.25</v>
      </c>
      <c r="AA376" s="36">
        <v>436</v>
      </c>
      <c r="AB376" s="57">
        <v>0.92920353982300874</v>
      </c>
    </row>
    <row r="377" spans="2:28" ht="15" hidden="1" customHeight="1" outlineLevel="1">
      <c r="B377" s="63" t="s">
        <v>85</v>
      </c>
      <c r="C377" s="36">
        <v>9</v>
      </c>
      <c r="D377" s="57">
        <v>-0.55000000000000004</v>
      </c>
      <c r="E377" s="66">
        <v>0</v>
      </c>
      <c r="F377" s="57" t="s">
        <v>143</v>
      </c>
      <c r="G377" s="66">
        <v>0</v>
      </c>
      <c r="H377" s="57">
        <v>-1</v>
      </c>
      <c r="I377" s="66">
        <v>0</v>
      </c>
      <c r="J377" s="57">
        <v>-1</v>
      </c>
      <c r="K377" s="36">
        <v>120</v>
      </c>
      <c r="L377" s="57">
        <v>-0.18918918918918914</v>
      </c>
      <c r="M377" s="36">
        <v>3</v>
      </c>
      <c r="N377" s="57">
        <v>0.5</v>
      </c>
      <c r="O377" s="36">
        <v>123</v>
      </c>
      <c r="P377" s="57">
        <v>-0.18000000000000005</v>
      </c>
      <c r="Q377" s="66">
        <v>178</v>
      </c>
      <c r="R377" s="57">
        <v>0.22758620689655173</v>
      </c>
      <c r="S377" s="66">
        <v>13</v>
      </c>
      <c r="T377" s="57" t="s">
        <v>143</v>
      </c>
      <c r="U377" s="66">
        <v>191</v>
      </c>
      <c r="V377" s="57">
        <v>0.3172413793103448</v>
      </c>
      <c r="W377" s="36">
        <v>307</v>
      </c>
      <c r="X377" s="57">
        <v>-1.9169329073482455E-2</v>
      </c>
      <c r="Y377" s="36">
        <v>16</v>
      </c>
      <c r="Z377" s="57">
        <v>4.333333333333333</v>
      </c>
      <c r="AA377" s="36">
        <v>323</v>
      </c>
      <c r="AB377" s="57">
        <v>2.2151898734177111E-2</v>
      </c>
    </row>
    <row r="378" spans="2:28" ht="15" hidden="1" customHeight="1" outlineLevel="1">
      <c r="B378" s="63" t="s">
        <v>84</v>
      </c>
      <c r="C378" s="36">
        <v>16</v>
      </c>
      <c r="D378" s="57">
        <v>6.6666666666666652E-2</v>
      </c>
      <c r="E378" s="66">
        <v>0</v>
      </c>
      <c r="F378" s="57" t="s">
        <v>143</v>
      </c>
      <c r="G378" s="66">
        <v>3</v>
      </c>
      <c r="H378" s="57" t="s">
        <v>143</v>
      </c>
      <c r="I378" s="66">
        <v>3</v>
      </c>
      <c r="J378" s="57" t="s">
        <v>143</v>
      </c>
      <c r="K378" s="36">
        <v>152</v>
      </c>
      <c r="L378" s="57">
        <v>1.5762711864406778</v>
      </c>
      <c r="M378" s="36">
        <v>17</v>
      </c>
      <c r="N378" s="57">
        <v>4.666666666666667</v>
      </c>
      <c r="O378" s="36">
        <v>169</v>
      </c>
      <c r="P378" s="57">
        <v>1.725806451612903</v>
      </c>
      <c r="Q378" s="66">
        <v>219</v>
      </c>
      <c r="R378" s="57">
        <v>2.8421052631578947</v>
      </c>
      <c r="S378" s="66">
        <v>17</v>
      </c>
      <c r="T378" s="57">
        <v>2.4</v>
      </c>
      <c r="U378" s="66">
        <v>236</v>
      </c>
      <c r="V378" s="57">
        <v>2.806451612903226</v>
      </c>
      <c r="W378" s="36">
        <v>387</v>
      </c>
      <c r="X378" s="57">
        <v>1.9541984732824429</v>
      </c>
      <c r="Y378" s="36">
        <v>37</v>
      </c>
      <c r="Z378" s="57">
        <v>3.625</v>
      </c>
      <c r="AA378" s="36">
        <v>424</v>
      </c>
      <c r="AB378" s="57">
        <v>2.050359712230216</v>
      </c>
    </row>
    <row r="379" spans="2:28" ht="15" hidden="1" customHeight="1" outlineLevel="1">
      <c r="B379" s="63" t="s">
        <v>83</v>
      </c>
      <c r="C379" s="36">
        <v>16</v>
      </c>
      <c r="D379" s="57">
        <v>-0.54285714285714293</v>
      </c>
      <c r="E379" s="66">
        <v>0</v>
      </c>
      <c r="F379" s="57" t="s">
        <v>143</v>
      </c>
      <c r="G379" s="66">
        <v>0</v>
      </c>
      <c r="H379" s="57" t="s">
        <v>143</v>
      </c>
      <c r="I379" s="66">
        <v>0</v>
      </c>
      <c r="J379" s="57" t="s">
        <v>143</v>
      </c>
      <c r="K379" s="36">
        <v>168</v>
      </c>
      <c r="L379" s="57">
        <v>-4.5454545454545414E-2</v>
      </c>
      <c r="M379" s="36">
        <v>27</v>
      </c>
      <c r="N379" s="57" t="s">
        <v>143</v>
      </c>
      <c r="O379" s="36">
        <v>195</v>
      </c>
      <c r="P379" s="57">
        <v>0.10795454545454541</v>
      </c>
      <c r="Q379" s="66">
        <v>230</v>
      </c>
      <c r="R379" s="57">
        <v>1.0175438596491229</v>
      </c>
      <c r="S379" s="66">
        <v>75</v>
      </c>
      <c r="T379" s="57" t="s">
        <v>143</v>
      </c>
      <c r="U379" s="66">
        <v>305</v>
      </c>
      <c r="V379" s="57">
        <v>1.6754385964912282</v>
      </c>
      <c r="W379" s="36">
        <v>414</v>
      </c>
      <c r="X379" s="57">
        <v>0.27384615384615385</v>
      </c>
      <c r="Y379" s="36">
        <v>102</v>
      </c>
      <c r="Z379" s="57" t="s">
        <v>143</v>
      </c>
      <c r="AA379" s="36">
        <v>516</v>
      </c>
      <c r="AB379" s="57">
        <v>0.58769230769230774</v>
      </c>
    </row>
    <row r="380" spans="2:28" ht="15" hidden="1" customHeight="1" outlineLevel="1">
      <c r="B380" s="63" t="s">
        <v>82</v>
      </c>
      <c r="C380" s="36">
        <v>93</v>
      </c>
      <c r="D380" s="57">
        <v>2.2068965517241379</v>
      </c>
      <c r="E380" s="66">
        <v>4</v>
      </c>
      <c r="F380" s="57">
        <v>0.33333333333333326</v>
      </c>
      <c r="G380" s="66">
        <v>1</v>
      </c>
      <c r="H380" s="57" t="s">
        <v>143</v>
      </c>
      <c r="I380" s="66">
        <v>5</v>
      </c>
      <c r="J380" s="57">
        <v>0.66666666666666674</v>
      </c>
      <c r="K380" s="36">
        <v>311</v>
      </c>
      <c r="L380" s="57">
        <v>7.986111111111116E-2</v>
      </c>
      <c r="M380" s="36">
        <v>8</v>
      </c>
      <c r="N380" s="57" t="s">
        <v>143</v>
      </c>
      <c r="O380" s="36">
        <v>319</v>
      </c>
      <c r="P380" s="57">
        <v>0.10763888888888884</v>
      </c>
      <c r="Q380" s="66">
        <v>264</v>
      </c>
      <c r="R380" s="57">
        <v>0.42702702702702711</v>
      </c>
      <c r="S380" s="66">
        <v>51</v>
      </c>
      <c r="T380" s="57">
        <v>24.5</v>
      </c>
      <c r="U380" s="66">
        <v>315</v>
      </c>
      <c r="V380" s="57">
        <v>0.68449197860962574</v>
      </c>
      <c r="W380" s="36">
        <v>672</v>
      </c>
      <c r="X380" s="57">
        <v>0.33069306930693076</v>
      </c>
      <c r="Y380" s="36">
        <v>60</v>
      </c>
      <c r="Z380" s="57">
        <v>29</v>
      </c>
      <c r="AA380" s="36">
        <v>732</v>
      </c>
      <c r="AB380" s="57">
        <v>0.44378698224852076</v>
      </c>
    </row>
    <row r="381" spans="2:28" ht="15" hidden="1" customHeight="1" outlineLevel="1">
      <c r="B381" s="63" t="s">
        <v>81</v>
      </c>
      <c r="C381" s="36">
        <v>57</v>
      </c>
      <c r="D381" s="57">
        <v>0.62857142857142856</v>
      </c>
      <c r="E381" s="66">
        <v>14</v>
      </c>
      <c r="F381" s="57" t="s">
        <v>143</v>
      </c>
      <c r="G381" s="66">
        <v>3</v>
      </c>
      <c r="H381" s="57">
        <v>2</v>
      </c>
      <c r="I381" s="66">
        <v>17</v>
      </c>
      <c r="J381" s="57">
        <v>16</v>
      </c>
      <c r="K381" s="36">
        <v>551</v>
      </c>
      <c r="L381" s="57">
        <v>-0.1470588235294118</v>
      </c>
      <c r="M381" s="36">
        <v>30</v>
      </c>
      <c r="N381" s="57">
        <v>14</v>
      </c>
      <c r="O381" s="36">
        <v>581</v>
      </c>
      <c r="P381" s="57">
        <v>-0.10339506172839508</v>
      </c>
      <c r="Q381" s="66">
        <v>281</v>
      </c>
      <c r="R381" s="57">
        <v>-7.2607260726072598E-2</v>
      </c>
      <c r="S381" s="66">
        <v>93</v>
      </c>
      <c r="T381" s="57" t="s">
        <v>143</v>
      </c>
      <c r="U381" s="66">
        <v>374</v>
      </c>
      <c r="V381" s="57">
        <v>0.23432343234323438</v>
      </c>
      <c r="W381" s="36">
        <v>903</v>
      </c>
      <c r="X381" s="57">
        <v>-8.2317073170731669E-2</v>
      </c>
      <c r="Y381" s="36">
        <v>126</v>
      </c>
      <c r="Z381" s="57">
        <v>41</v>
      </c>
      <c r="AA381" s="36">
        <v>1029</v>
      </c>
      <c r="AB381" s="57">
        <v>4.2553191489361764E-2</v>
      </c>
    </row>
    <row r="382" spans="2:28" ht="15" hidden="1" customHeight="1" outlineLevel="1">
      <c r="B382" s="63" t="s">
        <v>80</v>
      </c>
      <c r="C382" s="36">
        <v>17</v>
      </c>
      <c r="D382" s="57">
        <v>-0.41379310344827591</v>
      </c>
      <c r="E382" s="66">
        <v>0</v>
      </c>
      <c r="F382" s="57" t="s">
        <v>143</v>
      </c>
      <c r="G382" s="66">
        <v>6</v>
      </c>
      <c r="H382" s="57" t="s">
        <v>143</v>
      </c>
      <c r="I382" s="66">
        <v>6</v>
      </c>
      <c r="J382" s="57" t="s">
        <v>143</v>
      </c>
      <c r="K382" s="36">
        <v>449</v>
      </c>
      <c r="L382" s="57">
        <v>-0.21913043478260874</v>
      </c>
      <c r="M382" s="36">
        <v>2</v>
      </c>
      <c r="N382" s="57">
        <v>-0.81818181818181812</v>
      </c>
      <c r="O382" s="36">
        <v>451</v>
      </c>
      <c r="P382" s="57">
        <v>-0.2303754266211604</v>
      </c>
      <c r="Q382" s="66">
        <v>319</v>
      </c>
      <c r="R382" s="57">
        <v>0.39301310043668125</v>
      </c>
      <c r="S382" s="66">
        <v>10</v>
      </c>
      <c r="T382" s="57">
        <v>0.25</v>
      </c>
      <c r="U382" s="66">
        <v>329</v>
      </c>
      <c r="V382" s="57">
        <v>0.38818565400843874</v>
      </c>
      <c r="W382" s="36">
        <v>785</v>
      </c>
      <c r="X382" s="57">
        <v>-5.7623049219687861E-2</v>
      </c>
      <c r="Y382" s="36">
        <v>18</v>
      </c>
      <c r="Z382" s="57">
        <v>-5.2631578947368474E-2</v>
      </c>
      <c r="AA382" s="36">
        <v>803</v>
      </c>
      <c r="AB382" s="57">
        <v>-5.7511737089201875E-2</v>
      </c>
    </row>
    <row r="383" spans="2:28" ht="15" hidden="1" customHeight="1" outlineLevel="1">
      <c r="B383" s="63" t="s">
        <v>79</v>
      </c>
      <c r="C383" s="36">
        <v>53</v>
      </c>
      <c r="D383" s="57">
        <v>0.17777777777777781</v>
      </c>
      <c r="E383" s="66">
        <v>4</v>
      </c>
      <c r="F383" s="57">
        <v>3</v>
      </c>
      <c r="G383" s="66">
        <v>1</v>
      </c>
      <c r="H383" s="57" t="s">
        <v>143</v>
      </c>
      <c r="I383" s="66">
        <v>5</v>
      </c>
      <c r="J383" s="57">
        <v>4</v>
      </c>
      <c r="K383" s="36">
        <v>456</v>
      </c>
      <c r="L383" s="57">
        <v>-0.29411764705882348</v>
      </c>
      <c r="M383" s="36">
        <v>41</v>
      </c>
      <c r="N383" s="57">
        <v>1.0499999999999998</v>
      </c>
      <c r="O383" s="36">
        <v>497</v>
      </c>
      <c r="P383" s="57">
        <v>-0.25375375375375375</v>
      </c>
      <c r="Q383" s="66">
        <v>358</v>
      </c>
      <c r="R383" s="57">
        <v>0.31135531135531136</v>
      </c>
      <c r="S383" s="66">
        <v>38</v>
      </c>
      <c r="T383" s="57">
        <v>1.375</v>
      </c>
      <c r="U383" s="66">
        <v>396</v>
      </c>
      <c r="V383" s="57">
        <v>0.37024221453287187</v>
      </c>
      <c r="W383" s="36">
        <v>871</v>
      </c>
      <c r="X383" s="57">
        <v>-9.7409326424870435E-2</v>
      </c>
      <c r="Y383" s="36">
        <v>80</v>
      </c>
      <c r="Z383" s="57">
        <v>1.2222222222222223</v>
      </c>
      <c r="AA383" s="36">
        <v>951</v>
      </c>
      <c r="AB383" s="57">
        <v>-4.9950049950049924E-2</v>
      </c>
    </row>
    <row r="384" spans="2:28" collapsed="1">
      <c r="B384" s="173">
        <v>1983</v>
      </c>
      <c r="C384" s="66">
        <v>333</v>
      </c>
      <c r="D384" s="67">
        <v>-2.0588235294117685E-2</v>
      </c>
      <c r="E384" s="66">
        <v>42</v>
      </c>
      <c r="F384" s="67">
        <v>9.5</v>
      </c>
      <c r="G384" s="66">
        <v>39</v>
      </c>
      <c r="H384" s="67">
        <v>2.9</v>
      </c>
      <c r="I384" s="66">
        <v>81</v>
      </c>
      <c r="J384" s="67">
        <v>4.7857142857142856</v>
      </c>
      <c r="K384" s="66">
        <v>3951</v>
      </c>
      <c r="L384" s="67">
        <v>7.6860179885527291E-2</v>
      </c>
      <c r="M384" s="66">
        <v>172</v>
      </c>
      <c r="N384" s="67">
        <v>1.0235294117647058</v>
      </c>
      <c r="O384" s="66">
        <v>4123</v>
      </c>
      <c r="P384" s="67">
        <v>9.8295151838039496E-2</v>
      </c>
      <c r="Q384" s="66">
        <v>3192</v>
      </c>
      <c r="R384" s="67">
        <v>0.32668329177057354</v>
      </c>
      <c r="S384" s="66">
        <v>474</v>
      </c>
      <c r="T384" s="67">
        <v>4.042553191489362</v>
      </c>
      <c r="U384" s="66">
        <v>3666</v>
      </c>
      <c r="V384" s="67">
        <v>0.46639999999999993</v>
      </c>
      <c r="W384" s="66">
        <v>7516</v>
      </c>
      <c r="X384" s="67">
        <v>0.1708988939087086</v>
      </c>
      <c r="Y384" s="66">
        <v>687</v>
      </c>
      <c r="Z384" s="67">
        <v>2.6349206349206349</v>
      </c>
      <c r="AA384" s="66">
        <v>8203</v>
      </c>
      <c r="AB384" s="67">
        <v>0.24137409200968518</v>
      </c>
    </row>
    <row r="385" spans="2:28" ht="15" hidden="1" customHeight="1" outlineLevel="1">
      <c r="B385" s="63" t="s">
        <v>90</v>
      </c>
      <c r="C385" s="36">
        <v>31</v>
      </c>
      <c r="D385" s="57">
        <v>-0.36734693877551017</v>
      </c>
      <c r="E385" s="66">
        <v>0</v>
      </c>
      <c r="F385" s="57">
        <v>-1</v>
      </c>
      <c r="G385" s="66">
        <v>0</v>
      </c>
      <c r="H385" s="57" t="s">
        <v>143</v>
      </c>
      <c r="I385" s="66">
        <v>0</v>
      </c>
      <c r="J385" s="57">
        <v>-1</v>
      </c>
      <c r="K385" s="36">
        <v>430</v>
      </c>
      <c r="L385" s="57">
        <v>-0.10973084886128359</v>
      </c>
      <c r="M385" s="36">
        <v>11</v>
      </c>
      <c r="N385" s="57">
        <v>-0.98259493670886078</v>
      </c>
      <c r="O385" s="36">
        <v>441</v>
      </c>
      <c r="P385" s="57">
        <v>-0.60448430493273542</v>
      </c>
      <c r="Q385" s="66">
        <v>410</v>
      </c>
      <c r="R385" s="57">
        <v>1.4851485148514865E-2</v>
      </c>
      <c r="S385" s="66">
        <v>21</v>
      </c>
      <c r="T385" s="57">
        <v>1.625</v>
      </c>
      <c r="U385" s="66">
        <v>431</v>
      </c>
      <c r="V385" s="57">
        <v>4.6116504854369023E-2</v>
      </c>
      <c r="W385" s="36">
        <v>871</v>
      </c>
      <c r="X385" s="57">
        <v>-7.1428571428571397E-2</v>
      </c>
      <c r="Y385" s="36">
        <v>32</v>
      </c>
      <c r="Z385" s="57">
        <v>-0.95</v>
      </c>
      <c r="AA385" s="36">
        <v>903</v>
      </c>
      <c r="AB385" s="57">
        <v>-0.42775665399239549</v>
      </c>
    </row>
    <row r="386" spans="2:28" ht="15" hidden="1" customHeight="1" outlineLevel="1">
      <c r="B386" s="63" t="s">
        <v>89</v>
      </c>
      <c r="C386" s="36">
        <v>52</v>
      </c>
      <c r="D386" s="57">
        <v>-0.24637681159420288</v>
      </c>
      <c r="E386" s="66">
        <v>0</v>
      </c>
      <c r="F386" s="57">
        <v>-1</v>
      </c>
      <c r="G386" s="66">
        <v>0</v>
      </c>
      <c r="H386" s="57" t="s">
        <v>143</v>
      </c>
      <c r="I386" s="66">
        <v>0</v>
      </c>
      <c r="J386" s="57">
        <v>-1</v>
      </c>
      <c r="K386" s="36">
        <v>330</v>
      </c>
      <c r="L386" s="57">
        <v>-0.45454545454545459</v>
      </c>
      <c r="M386" s="36">
        <v>8</v>
      </c>
      <c r="N386" s="57">
        <v>-0.97241379310344822</v>
      </c>
      <c r="O386" s="36">
        <v>338</v>
      </c>
      <c r="P386" s="57">
        <v>-0.62234636871508386</v>
      </c>
      <c r="Q386" s="66">
        <v>282</v>
      </c>
      <c r="R386" s="57">
        <v>-0.75793991416309014</v>
      </c>
      <c r="S386" s="66">
        <v>36</v>
      </c>
      <c r="T386" s="57">
        <v>2.6</v>
      </c>
      <c r="U386" s="66">
        <v>318</v>
      </c>
      <c r="V386" s="57">
        <v>-0.72936170212765949</v>
      </c>
      <c r="W386" s="36">
        <v>664</v>
      </c>
      <c r="X386" s="57">
        <v>-0.64010840108401079</v>
      </c>
      <c r="Y386" s="36">
        <v>44</v>
      </c>
      <c r="Z386" s="57">
        <v>-0.85333333333333328</v>
      </c>
      <c r="AA386" s="36">
        <v>708</v>
      </c>
      <c r="AB386" s="57">
        <v>-0.66993006993006987</v>
      </c>
    </row>
    <row r="387" spans="2:28" ht="15" hidden="1" customHeight="1" outlineLevel="1">
      <c r="B387" s="63" t="s">
        <v>88</v>
      </c>
      <c r="C387" s="36">
        <v>5</v>
      </c>
      <c r="D387" s="57">
        <v>-0.93243243243243246</v>
      </c>
      <c r="E387" s="66">
        <v>0</v>
      </c>
      <c r="F387" s="57" t="s">
        <v>143</v>
      </c>
      <c r="G387" s="66">
        <v>8</v>
      </c>
      <c r="H387" s="57">
        <v>-0.55555555555555558</v>
      </c>
      <c r="I387" s="66">
        <v>8</v>
      </c>
      <c r="J387" s="57">
        <v>-0.55555555555555558</v>
      </c>
      <c r="K387" s="36">
        <v>149</v>
      </c>
      <c r="L387" s="57">
        <v>-0.14857142857142858</v>
      </c>
      <c r="M387" s="36">
        <v>0</v>
      </c>
      <c r="N387" s="57">
        <v>-1</v>
      </c>
      <c r="O387" s="36">
        <v>149</v>
      </c>
      <c r="P387" s="57">
        <v>-0.20744680851063835</v>
      </c>
      <c r="Q387" s="66">
        <v>178</v>
      </c>
      <c r="R387" s="57">
        <v>-0.14832535885167464</v>
      </c>
      <c r="S387" s="66">
        <v>0</v>
      </c>
      <c r="T387" s="57" t="s">
        <v>143</v>
      </c>
      <c r="U387" s="66">
        <v>178</v>
      </c>
      <c r="V387" s="57">
        <v>-0.14832535885167464</v>
      </c>
      <c r="W387" s="36">
        <v>332</v>
      </c>
      <c r="X387" s="57">
        <v>-0.27510917030567683</v>
      </c>
      <c r="Y387" s="36">
        <v>8</v>
      </c>
      <c r="Z387" s="57">
        <v>-0.74193548387096775</v>
      </c>
      <c r="AA387" s="36">
        <v>340</v>
      </c>
      <c r="AB387" s="57">
        <v>-0.30470347648261764</v>
      </c>
    </row>
    <row r="388" spans="2:28" ht="15" hidden="1" customHeight="1" outlineLevel="1">
      <c r="B388" s="63" t="s">
        <v>87</v>
      </c>
      <c r="C388" s="36">
        <v>27</v>
      </c>
      <c r="D388" s="57">
        <v>0.17391304347826098</v>
      </c>
      <c r="E388" s="66">
        <v>0</v>
      </c>
      <c r="F388" s="57" t="s">
        <v>143</v>
      </c>
      <c r="G388" s="66">
        <v>0</v>
      </c>
      <c r="H388" s="57" t="s">
        <v>143</v>
      </c>
      <c r="I388" s="66">
        <v>0</v>
      </c>
      <c r="J388" s="57" t="s">
        <v>143</v>
      </c>
      <c r="K388" s="36">
        <v>128</v>
      </c>
      <c r="L388" s="57">
        <v>-7.7519379844961378E-3</v>
      </c>
      <c r="M388" s="36">
        <v>28</v>
      </c>
      <c r="N388" s="57" t="s">
        <v>143</v>
      </c>
      <c r="O388" s="36">
        <v>156</v>
      </c>
      <c r="P388" s="57">
        <v>0.20930232558139528</v>
      </c>
      <c r="Q388" s="66">
        <v>119</v>
      </c>
      <c r="R388" s="57">
        <v>0.18999999999999995</v>
      </c>
      <c r="S388" s="66">
        <v>2</v>
      </c>
      <c r="T388" s="57" t="s">
        <v>143</v>
      </c>
      <c r="U388" s="66">
        <v>121</v>
      </c>
      <c r="V388" s="57">
        <v>0.20999999999999996</v>
      </c>
      <c r="W388" s="36">
        <v>274</v>
      </c>
      <c r="X388" s="57">
        <v>8.7301587301587213E-2</v>
      </c>
      <c r="Y388" s="36">
        <v>30</v>
      </c>
      <c r="Z388" s="57" t="s">
        <v>143</v>
      </c>
      <c r="AA388" s="36">
        <v>304</v>
      </c>
      <c r="AB388" s="57">
        <v>0.20634920634920628</v>
      </c>
    </row>
    <row r="389" spans="2:28" ht="15" hidden="1" customHeight="1" outlineLevel="1">
      <c r="B389" s="63" t="s">
        <v>86</v>
      </c>
      <c r="C389" s="36">
        <v>17</v>
      </c>
      <c r="D389" s="57">
        <v>6.25E-2</v>
      </c>
      <c r="E389" s="66">
        <v>0</v>
      </c>
      <c r="F389" s="57" t="s">
        <v>143</v>
      </c>
      <c r="G389" s="66">
        <v>0</v>
      </c>
      <c r="H389" s="57" t="s">
        <v>143</v>
      </c>
      <c r="I389" s="66">
        <v>0</v>
      </c>
      <c r="J389" s="57" t="s">
        <v>143</v>
      </c>
      <c r="K389" s="36">
        <v>94</v>
      </c>
      <c r="L389" s="57">
        <v>0.56666666666666665</v>
      </c>
      <c r="M389" s="36">
        <v>0</v>
      </c>
      <c r="N389" s="57" t="s">
        <v>143</v>
      </c>
      <c r="O389" s="36">
        <v>94</v>
      </c>
      <c r="P389" s="57">
        <v>0.56666666666666665</v>
      </c>
      <c r="Q389" s="66">
        <v>111</v>
      </c>
      <c r="R389" s="57">
        <v>-0.20714285714285718</v>
      </c>
      <c r="S389" s="66">
        <v>4</v>
      </c>
      <c r="T389" s="57">
        <v>-0.89189189189189189</v>
      </c>
      <c r="U389" s="66">
        <v>115</v>
      </c>
      <c r="V389" s="57">
        <v>-0.35028248587570621</v>
      </c>
      <c r="W389" s="36">
        <v>222</v>
      </c>
      <c r="X389" s="57">
        <v>2.7777777777777679E-2</v>
      </c>
      <c r="Y389" s="36">
        <v>4</v>
      </c>
      <c r="Z389" s="57">
        <v>-0.89189189189189189</v>
      </c>
      <c r="AA389" s="36">
        <v>226</v>
      </c>
      <c r="AB389" s="57">
        <v>-0.10671936758893286</v>
      </c>
    </row>
    <row r="390" spans="2:28" ht="15" hidden="1" customHeight="1" outlineLevel="1">
      <c r="B390" s="63" t="s">
        <v>85</v>
      </c>
      <c r="C390" s="36">
        <v>20</v>
      </c>
      <c r="D390" s="57">
        <v>-0.13043478260869568</v>
      </c>
      <c r="E390" s="66">
        <v>0</v>
      </c>
      <c r="F390" s="57">
        <v>-1</v>
      </c>
      <c r="G390" s="66">
        <v>1</v>
      </c>
      <c r="H390" s="57">
        <v>-0.5</v>
      </c>
      <c r="I390" s="66">
        <v>1</v>
      </c>
      <c r="J390" s="57">
        <v>-0.66666666666666674</v>
      </c>
      <c r="K390" s="36">
        <v>148</v>
      </c>
      <c r="L390" s="57">
        <v>0.72093023255813948</v>
      </c>
      <c r="M390" s="36">
        <v>2</v>
      </c>
      <c r="N390" s="57">
        <v>-0.83333333333333337</v>
      </c>
      <c r="O390" s="36">
        <v>150</v>
      </c>
      <c r="P390" s="57">
        <v>0.53061224489795911</v>
      </c>
      <c r="Q390" s="66">
        <v>145</v>
      </c>
      <c r="R390" s="57">
        <v>0.8125</v>
      </c>
      <c r="S390" s="66">
        <v>0</v>
      </c>
      <c r="T390" s="57">
        <v>-1</v>
      </c>
      <c r="U390" s="66">
        <v>145</v>
      </c>
      <c r="V390" s="57">
        <v>0.72619047619047628</v>
      </c>
      <c r="W390" s="36">
        <v>313</v>
      </c>
      <c r="X390" s="57">
        <v>0.64736842105263159</v>
      </c>
      <c r="Y390" s="36">
        <v>3</v>
      </c>
      <c r="Z390" s="57">
        <v>-0.83333333333333337</v>
      </c>
      <c r="AA390" s="36">
        <v>316</v>
      </c>
      <c r="AB390" s="57">
        <v>0.51923076923076916</v>
      </c>
    </row>
    <row r="391" spans="2:28" ht="15" hidden="1" customHeight="1" outlineLevel="1">
      <c r="B391" s="63" t="s">
        <v>84</v>
      </c>
      <c r="C391" s="36">
        <v>15</v>
      </c>
      <c r="D391" s="57">
        <v>0</v>
      </c>
      <c r="E391" s="66">
        <v>0</v>
      </c>
      <c r="F391" s="57">
        <v>-1</v>
      </c>
      <c r="G391" s="66">
        <v>0</v>
      </c>
      <c r="H391" s="57" t="s">
        <v>143</v>
      </c>
      <c r="I391" s="66">
        <v>0</v>
      </c>
      <c r="J391" s="57">
        <v>-1</v>
      </c>
      <c r="K391" s="36">
        <v>59</v>
      </c>
      <c r="L391" s="57">
        <v>-0.10606060606060608</v>
      </c>
      <c r="M391" s="36">
        <v>3</v>
      </c>
      <c r="N391" s="57" t="s">
        <v>143</v>
      </c>
      <c r="O391" s="36">
        <v>62</v>
      </c>
      <c r="P391" s="57">
        <v>-6.0606060606060552E-2</v>
      </c>
      <c r="Q391" s="66">
        <v>57</v>
      </c>
      <c r="R391" s="57">
        <v>-0.4242424242424242</v>
      </c>
      <c r="S391" s="66">
        <v>5</v>
      </c>
      <c r="T391" s="57">
        <v>0.25</v>
      </c>
      <c r="U391" s="66">
        <v>62</v>
      </c>
      <c r="V391" s="57">
        <v>-0.39805825242718451</v>
      </c>
      <c r="W391" s="36">
        <v>131</v>
      </c>
      <c r="X391" s="57">
        <v>-0.28021978021978022</v>
      </c>
      <c r="Y391" s="36">
        <v>8</v>
      </c>
      <c r="Z391" s="57">
        <v>1</v>
      </c>
      <c r="AA391" s="36">
        <v>139</v>
      </c>
      <c r="AB391" s="57">
        <v>-0.25268817204301075</v>
      </c>
    </row>
    <row r="392" spans="2:28" ht="15" hidden="1" customHeight="1" outlineLevel="1">
      <c r="B392" s="63" t="s">
        <v>83</v>
      </c>
      <c r="C392" s="36">
        <v>35</v>
      </c>
      <c r="D392" s="57">
        <v>0.16666666666666674</v>
      </c>
      <c r="E392" s="66">
        <v>0</v>
      </c>
      <c r="F392" s="57">
        <v>-1</v>
      </c>
      <c r="G392" s="66">
        <v>0</v>
      </c>
      <c r="H392" s="57" t="s">
        <v>143</v>
      </c>
      <c r="I392" s="66">
        <v>0</v>
      </c>
      <c r="J392" s="57">
        <v>-1</v>
      </c>
      <c r="K392" s="36">
        <v>176</v>
      </c>
      <c r="L392" s="57">
        <v>-0.2036199095022625</v>
      </c>
      <c r="M392" s="36">
        <v>0</v>
      </c>
      <c r="N392" s="57">
        <v>-1</v>
      </c>
      <c r="O392" s="36">
        <v>176</v>
      </c>
      <c r="P392" s="57">
        <v>-0.22123893805309736</v>
      </c>
      <c r="Q392" s="66">
        <v>114</v>
      </c>
      <c r="R392" s="57">
        <v>2.7027027027026973E-2</v>
      </c>
      <c r="S392" s="66">
        <v>0</v>
      </c>
      <c r="T392" s="57">
        <v>-1</v>
      </c>
      <c r="U392" s="66">
        <v>114</v>
      </c>
      <c r="V392" s="57">
        <v>-8.6956521739129933E-3</v>
      </c>
      <c r="W392" s="36">
        <v>325</v>
      </c>
      <c r="X392" s="57">
        <v>-0.1095890410958904</v>
      </c>
      <c r="Y392" s="36">
        <v>0</v>
      </c>
      <c r="Z392" s="57">
        <v>-1</v>
      </c>
      <c r="AA392" s="36">
        <v>325</v>
      </c>
      <c r="AB392" s="57">
        <v>-0.13101604278074863</v>
      </c>
    </row>
    <row r="393" spans="2:28" ht="15" hidden="1" customHeight="1" outlineLevel="1">
      <c r="B393" s="63" t="s">
        <v>82</v>
      </c>
      <c r="C393" s="36">
        <v>29</v>
      </c>
      <c r="D393" s="57">
        <v>0.15999999999999992</v>
      </c>
      <c r="E393" s="66">
        <v>3</v>
      </c>
      <c r="F393" s="57" t="s">
        <v>143</v>
      </c>
      <c r="G393" s="66">
        <v>0</v>
      </c>
      <c r="H393" s="57">
        <v>-1</v>
      </c>
      <c r="I393" s="66">
        <v>3</v>
      </c>
      <c r="J393" s="57">
        <v>-0.25</v>
      </c>
      <c r="K393" s="36">
        <v>288</v>
      </c>
      <c r="L393" s="57">
        <v>0.85806451612903234</v>
      </c>
      <c r="M393" s="36">
        <v>0</v>
      </c>
      <c r="N393" s="57">
        <v>-1</v>
      </c>
      <c r="O393" s="36">
        <v>288</v>
      </c>
      <c r="P393" s="57">
        <v>0.77777777777777768</v>
      </c>
      <c r="Q393" s="66">
        <v>185</v>
      </c>
      <c r="R393" s="57">
        <v>1.0928961748633892E-2</v>
      </c>
      <c r="S393" s="66">
        <v>2</v>
      </c>
      <c r="T393" s="57">
        <v>-0.85714285714285721</v>
      </c>
      <c r="U393" s="66">
        <v>187</v>
      </c>
      <c r="V393" s="57">
        <v>-5.0761421319796995E-2</v>
      </c>
      <c r="W393" s="36">
        <v>505</v>
      </c>
      <c r="X393" s="57">
        <v>0.39118457300275478</v>
      </c>
      <c r="Y393" s="36">
        <v>2</v>
      </c>
      <c r="Z393" s="57">
        <v>-0.92</v>
      </c>
      <c r="AA393" s="36">
        <v>507</v>
      </c>
      <c r="AB393" s="57">
        <v>0.30670103092783507</v>
      </c>
    </row>
    <row r="394" spans="2:28" ht="15" hidden="1" customHeight="1" outlineLevel="1">
      <c r="B394" s="63" t="s">
        <v>81</v>
      </c>
      <c r="C394" s="36">
        <v>35</v>
      </c>
      <c r="D394" s="57">
        <v>0.52173913043478271</v>
      </c>
      <c r="E394" s="66">
        <v>0</v>
      </c>
      <c r="F394" s="57" t="s">
        <v>143</v>
      </c>
      <c r="G394" s="66">
        <v>1</v>
      </c>
      <c r="H394" s="57">
        <v>-0.5</v>
      </c>
      <c r="I394" s="66">
        <v>1</v>
      </c>
      <c r="J394" s="57">
        <v>-0.5</v>
      </c>
      <c r="K394" s="36">
        <v>646</v>
      </c>
      <c r="L394" s="57">
        <v>0.80952380952380953</v>
      </c>
      <c r="M394" s="36">
        <v>2</v>
      </c>
      <c r="N394" s="57">
        <v>-0.94871794871794868</v>
      </c>
      <c r="O394" s="36">
        <v>648</v>
      </c>
      <c r="P394" s="57">
        <v>0.63636363636363646</v>
      </c>
      <c r="Q394" s="66">
        <v>303</v>
      </c>
      <c r="R394" s="57">
        <v>1.858490566037736</v>
      </c>
      <c r="S394" s="66">
        <v>0</v>
      </c>
      <c r="T394" s="57">
        <v>-1</v>
      </c>
      <c r="U394" s="66">
        <v>303</v>
      </c>
      <c r="V394" s="57">
        <v>1.3129770992366412</v>
      </c>
      <c r="W394" s="36">
        <v>984</v>
      </c>
      <c r="X394" s="57">
        <v>1.0246913580246915</v>
      </c>
      <c r="Y394" s="36">
        <v>3</v>
      </c>
      <c r="Z394" s="57">
        <v>-0.95454545454545459</v>
      </c>
      <c r="AA394" s="36">
        <v>987</v>
      </c>
      <c r="AB394" s="57">
        <v>0.78804347826086962</v>
      </c>
    </row>
    <row r="395" spans="2:28" ht="15" hidden="1" customHeight="1" outlineLevel="1">
      <c r="B395" s="63" t="s">
        <v>80</v>
      </c>
      <c r="C395" s="36">
        <v>29</v>
      </c>
      <c r="D395" s="57">
        <v>-0.23684210526315785</v>
      </c>
      <c r="E395" s="66">
        <v>0</v>
      </c>
      <c r="F395" s="57">
        <v>-1</v>
      </c>
      <c r="G395" s="66">
        <v>0</v>
      </c>
      <c r="H395" s="57" t="s">
        <v>143</v>
      </c>
      <c r="I395" s="66">
        <v>0</v>
      </c>
      <c r="J395" s="57">
        <v>-1</v>
      </c>
      <c r="K395" s="36">
        <v>575</v>
      </c>
      <c r="L395" s="57">
        <v>1.5</v>
      </c>
      <c r="M395" s="36">
        <v>11</v>
      </c>
      <c r="N395" s="57">
        <v>-0.79245283018867929</v>
      </c>
      <c r="O395" s="36">
        <v>586</v>
      </c>
      <c r="P395" s="57">
        <v>1.0706713780918728</v>
      </c>
      <c r="Q395" s="66">
        <v>229</v>
      </c>
      <c r="R395" s="57">
        <v>0.23118279569892475</v>
      </c>
      <c r="S395" s="66">
        <v>8</v>
      </c>
      <c r="T395" s="57">
        <v>-0.79487179487179493</v>
      </c>
      <c r="U395" s="66">
        <v>237</v>
      </c>
      <c r="V395" s="57">
        <v>5.3333333333333233E-2</v>
      </c>
      <c r="W395" s="36">
        <v>833</v>
      </c>
      <c r="X395" s="57">
        <v>0.8307692307692307</v>
      </c>
      <c r="Y395" s="36">
        <v>19</v>
      </c>
      <c r="Z395" s="57">
        <v>-0.79347826086956519</v>
      </c>
      <c r="AA395" s="36">
        <v>852</v>
      </c>
      <c r="AB395" s="57">
        <v>0.55758683729433267</v>
      </c>
    </row>
    <row r="396" spans="2:28" ht="15" hidden="1" customHeight="1" outlineLevel="1">
      <c r="B396" s="63" t="s">
        <v>79</v>
      </c>
      <c r="C396" s="36">
        <v>45</v>
      </c>
      <c r="D396" s="57">
        <v>0.8</v>
      </c>
      <c r="E396" s="66">
        <v>1</v>
      </c>
      <c r="F396" s="57" t="s">
        <v>143</v>
      </c>
      <c r="G396" s="66">
        <v>0</v>
      </c>
      <c r="H396" s="57" t="s">
        <v>143</v>
      </c>
      <c r="I396" s="66">
        <v>1</v>
      </c>
      <c r="J396" s="57" t="s">
        <v>143</v>
      </c>
      <c r="K396" s="36">
        <v>646</v>
      </c>
      <c r="L396" s="57">
        <v>1.250871080139373</v>
      </c>
      <c r="M396" s="36">
        <v>20</v>
      </c>
      <c r="N396" s="57">
        <v>-0.66666666666666674</v>
      </c>
      <c r="O396" s="36">
        <v>666</v>
      </c>
      <c r="P396" s="57">
        <v>0.91930835734870309</v>
      </c>
      <c r="Q396" s="66">
        <v>273</v>
      </c>
      <c r="R396" s="57">
        <v>0.55113636363636354</v>
      </c>
      <c r="S396" s="66">
        <v>16</v>
      </c>
      <c r="T396" s="57">
        <v>-5.8823529411764719E-2</v>
      </c>
      <c r="U396" s="66">
        <v>289</v>
      </c>
      <c r="V396" s="57">
        <v>0.49740932642487046</v>
      </c>
      <c r="W396" s="36">
        <v>965</v>
      </c>
      <c r="X396" s="57">
        <v>0.97745901639344268</v>
      </c>
      <c r="Y396" s="36">
        <v>36</v>
      </c>
      <c r="Z396" s="57">
        <v>-0.53246753246753253</v>
      </c>
      <c r="AA396" s="36">
        <v>1001</v>
      </c>
      <c r="AB396" s="57">
        <v>0.77168141592920358</v>
      </c>
    </row>
    <row r="397" spans="2:28" collapsed="1">
      <c r="B397" s="173">
        <v>1982</v>
      </c>
      <c r="C397" s="66">
        <v>340</v>
      </c>
      <c r="D397" s="67">
        <v>-0.17073170731707321</v>
      </c>
      <c r="E397" s="66">
        <v>4</v>
      </c>
      <c r="F397" s="67">
        <v>-0.73333333333333339</v>
      </c>
      <c r="G397" s="66">
        <v>10</v>
      </c>
      <c r="H397" s="67">
        <v>-0.61538461538461542</v>
      </c>
      <c r="I397" s="66">
        <v>14</v>
      </c>
      <c r="J397" s="67">
        <v>-0.65853658536585358</v>
      </c>
      <c r="K397" s="66">
        <v>3669</v>
      </c>
      <c r="L397" s="67">
        <v>0.28556412053258584</v>
      </c>
      <c r="M397" s="66">
        <v>85</v>
      </c>
      <c r="N397" s="67">
        <v>-0.92349234923492352</v>
      </c>
      <c r="O397" s="66">
        <v>3754</v>
      </c>
      <c r="P397" s="67">
        <v>-5.3215636822194212E-2</v>
      </c>
      <c r="Q397" s="66">
        <v>2406</v>
      </c>
      <c r="R397" s="67">
        <v>-0.18688746198039874</v>
      </c>
      <c r="S397" s="66">
        <v>94</v>
      </c>
      <c r="T397" s="67">
        <v>-0.41975308641975306</v>
      </c>
      <c r="U397" s="66">
        <v>2500</v>
      </c>
      <c r="V397" s="67">
        <v>-0.19897468760012815</v>
      </c>
      <c r="W397" s="66">
        <v>6419</v>
      </c>
      <c r="X397" s="67">
        <v>2.9015710163514008E-2</v>
      </c>
      <c r="Y397" s="66">
        <v>189</v>
      </c>
      <c r="Z397" s="67">
        <v>-0.8545034642032332</v>
      </c>
      <c r="AA397" s="66">
        <v>6608</v>
      </c>
      <c r="AB397" s="67">
        <v>-0.12325859095130687</v>
      </c>
    </row>
    <row r="398" spans="2:28" ht="15" hidden="1" customHeight="1" outlineLevel="1">
      <c r="B398" s="63" t="s">
        <v>90</v>
      </c>
      <c r="C398" s="36">
        <v>49</v>
      </c>
      <c r="D398" s="57">
        <v>1.1304347826086958</v>
      </c>
      <c r="E398" s="66">
        <v>2</v>
      </c>
      <c r="F398" s="57" t="s">
        <v>143</v>
      </c>
      <c r="G398" s="66">
        <v>0</v>
      </c>
      <c r="H398" s="57" t="s">
        <v>143</v>
      </c>
      <c r="I398" s="66">
        <v>2</v>
      </c>
      <c r="J398" s="57" t="s">
        <v>143</v>
      </c>
      <c r="K398" s="36">
        <v>483</v>
      </c>
      <c r="L398" s="57">
        <v>0.78228782287822884</v>
      </c>
      <c r="M398" s="36">
        <v>632</v>
      </c>
      <c r="N398" s="57">
        <v>9.3606557377049189</v>
      </c>
      <c r="O398" s="36">
        <v>1115</v>
      </c>
      <c r="P398" s="57">
        <v>2.3584337349397591</v>
      </c>
      <c r="Q398" s="66">
        <v>404</v>
      </c>
      <c r="R398" s="57">
        <v>1.6578947368421053</v>
      </c>
      <c r="S398" s="66">
        <v>8</v>
      </c>
      <c r="T398" s="57">
        <v>-0.86440677966101698</v>
      </c>
      <c r="U398" s="66">
        <v>412</v>
      </c>
      <c r="V398" s="57">
        <v>0.95260663507109</v>
      </c>
      <c r="W398" s="36">
        <v>938</v>
      </c>
      <c r="X398" s="57">
        <v>1.1031390134529149</v>
      </c>
      <c r="Y398" s="36">
        <v>640</v>
      </c>
      <c r="Z398" s="57">
        <v>6.191011235955056</v>
      </c>
      <c r="AA398" s="36">
        <v>1578</v>
      </c>
      <c r="AB398" s="57">
        <v>1.9495327102803737</v>
      </c>
    </row>
    <row r="399" spans="2:28" ht="15" hidden="1" customHeight="1" outlineLevel="1">
      <c r="B399" s="63" t="s">
        <v>89</v>
      </c>
      <c r="C399" s="36">
        <v>69</v>
      </c>
      <c r="D399" s="57">
        <v>2.1363636363636362</v>
      </c>
      <c r="E399" s="66">
        <v>6</v>
      </c>
      <c r="F399" s="57">
        <v>-0.1428571428571429</v>
      </c>
      <c r="G399" s="66">
        <v>0</v>
      </c>
      <c r="H399" s="57" t="s">
        <v>143</v>
      </c>
      <c r="I399" s="66">
        <v>6</v>
      </c>
      <c r="J399" s="57">
        <v>-0.1428571428571429</v>
      </c>
      <c r="K399" s="36">
        <v>605</v>
      </c>
      <c r="L399" s="57">
        <v>1.7130044843049328</v>
      </c>
      <c r="M399" s="36">
        <v>290</v>
      </c>
      <c r="N399" s="57">
        <v>21.307692307692307</v>
      </c>
      <c r="O399" s="36">
        <v>895</v>
      </c>
      <c r="P399" s="57">
        <v>2.7923728813559321</v>
      </c>
      <c r="Q399" s="66">
        <v>1165</v>
      </c>
      <c r="R399" s="57">
        <v>7.7593984962406015</v>
      </c>
      <c r="S399" s="66">
        <v>10</v>
      </c>
      <c r="T399" s="57">
        <v>0.4285714285714286</v>
      </c>
      <c r="U399" s="66">
        <v>1175</v>
      </c>
      <c r="V399" s="57">
        <v>7.3928571428571423</v>
      </c>
      <c r="W399" s="36">
        <v>1845</v>
      </c>
      <c r="X399" s="57">
        <v>3.7922077922077921</v>
      </c>
      <c r="Y399" s="36">
        <v>300</v>
      </c>
      <c r="Z399" s="57">
        <v>14</v>
      </c>
      <c r="AA399" s="36">
        <v>2145</v>
      </c>
      <c r="AB399" s="57">
        <v>4.2962962962962967</v>
      </c>
    </row>
    <row r="400" spans="2:28" ht="15" hidden="1" customHeight="1" outlineLevel="1">
      <c r="B400" s="63" t="s">
        <v>88</v>
      </c>
      <c r="C400" s="36">
        <v>74</v>
      </c>
      <c r="D400" s="57">
        <v>1.2424242424242422</v>
      </c>
      <c r="E400" s="66">
        <v>0</v>
      </c>
      <c r="F400" s="57" t="s">
        <v>143</v>
      </c>
      <c r="G400" s="66">
        <v>18</v>
      </c>
      <c r="H400" s="57">
        <v>3.5</v>
      </c>
      <c r="I400" s="66">
        <v>18</v>
      </c>
      <c r="J400" s="57">
        <v>3.5</v>
      </c>
      <c r="K400" s="36">
        <v>175</v>
      </c>
      <c r="L400" s="57">
        <v>0.10062893081761004</v>
      </c>
      <c r="M400" s="36">
        <v>13</v>
      </c>
      <c r="N400" s="57">
        <v>3.333333333333333</v>
      </c>
      <c r="O400" s="36">
        <v>188</v>
      </c>
      <c r="P400" s="57">
        <v>0.16049382716049387</v>
      </c>
      <c r="Q400" s="66">
        <v>209</v>
      </c>
      <c r="R400" s="57">
        <v>1.1770833333333335</v>
      </c>
      <c r="S400" s="66">
        <v>0</v>
      </c>
      <c r="T400" s="57">
        <v>-1</v>
      </c>
      <c r="U400" s="66">
        <v>209</v>
      </c>
      <c r="V400" s="57">
        <v>1.0490196078431371</v>
      </c>
      <c r="W400" s="36">
        <v>458</v>
      </c>
      <c r="X400" s="57">
        <v>0.59027777777777768</v>
      </c>
      <c r="Y400" s="36">
        <v>31</v>
      </c>
      <c r="Z400" s="57">
        <v>1.3846153846153846</v>
      </c>
      <c r="AA400" s="36">
        <v>489</v>
      </c>
      <c r="AB400" s="57">
        <v>0.62458471760797352</v>
      </c>
    </row>
    <row r="401" spans="2:28" ht="15" hidden="1" customHeight="1" outlineLevel="1">
      <c r="B401" s="63" t="s">
        <v>87</v>
      </c>
      <c r="C401" s="36">
        <v>23</v>
      </c>
      <c r="D401" s="57">
        <v>0.14999999999999991</v>
      </c>
      <c r="E401" s="66">
        <v>0</v>
      </c>
      <c r="F401" s="57" t="s">
        <v>143</v>
      </c>
      <c r="G401" s="66">
        <v>0</v>
      </c>
      <c r="H401" s="57">
        <v>-1</v>
      </c>
      <c r="I401" s="66">
        <v>0</v>
      </c>
      <c r="J401" s="57">
        <v>-1</v>
      </c>
      <c r="K401" s="36">
        <v>129</v>
      </c>
      <c r="L401" s="57">
        <v>2.3809523809523725E-2</v>
      </c>
      <c r="M401" s="36">
        <v>0</v>
      </c>
      <c r="N401" s="57">
        <v>-1</v>
      </c>
      <c r="O401" s="36">
        <v>129</v>
      </c>
      <c r="P401" s="57">
        <v>-9.7902097902097918E-2</v>
      </c>
      <c r="Q401" s="66">
        <v>100</v>
      </c>
      <c r="R401" s="57">
        <v>1.4390243902439024</v>
      </c>
      <c r="S401" s="66">
        <v>0</v>
      </c>
      <c r="T401" s="57">
        <v>-1</v>
      </c>
      <c r="U401" s="66">
        <v>100</v>
      </c>
      <c r="V401" s="57">
        <v>1.1739130434782608</v>
      </c>
      <c r="W401" s="36">
        <v>252</v>
      </c>
      <c r="X401" s="57">
        <v>0.34759358288770059</v>
      </c>
      <c r="Y401" s="36">
        <v>0</v>
      </c>
      <c r="Z401" s="57">
        <v>-1</v>
      </c>
      <c r="AA401" s="36">
        <v>252</v>
      </c>
      <c r="AB401" s="57">
        <v>0.18309859154929575</v>
      </c>
    </row>
    <row r="402" spans="2:28" ht="15" hidden="1" customHeight="1" outlineLevel="1">
      <c r="B402" s="63" t="s">
        <v>86</v>
      </c>
      <c r="C402" s="36">
        <v>16</v>
      </c>
      <c r="D402" s="57">
        <v>0.45454545454545459</v>
      </c>
      <c r="E402" s="66">
        <v>0</v>
      </c>
      <c r="F402" s="57" t="s">
        <v>143</v>
      </c>
      <c r="G402" s="66">
        <v>0</v>
      </c>
      <c r="H402" s="57" t="s">
        <v>143</v>
      </c>
      <c r="I402" s="66">
        <v>0</v>
      </c>
      <c r="J402" s="57" t="s">
        <v>143</v>
      </c>
      <c r="K402" s="36">
        <v>60</v>
      </c>
      <c r="L402" s="57">
        <v>-0.65116279069767447</v>
      </c>
      <c r="M402" s="36">
        <v>0</v>
      </c>
      <c r="N402" s="57">
        <v>-1</v>
      </c>
      <c r="O402" s="36">
        <v>60</v>
      </c>
      <c r="P402" s="57">
        <v>-0.66480446927374304</v>
      </c>
      <c r="Q402" s="66">
        <v>140</v>
      </c>
      <c r="R402" s="57">
        <v>1.0289855072463769</v>
      </c>
      <c r="S402" s="66">
        <v>37</v>
      </c>
      <c r="T402" s="57">
        <v>2.3636363636363638</v>
      </c>
      <c r="U402" s="66">
        <v>177</v>
      </c>
      <c r="V402" s="57">
        <v>1.2124999999999999</v>
      </c>
      <c r="W402" s="36">
        <v>216</v>
      </c>
      <c r="X402" s="57">
        <v>-0.1428571428571429</v>
      </c>
      <c r="Y402" s="36">
        <v>37</v>
      </c>
      <c r="Z402" s="57">
        <v>1.0555555555555554</v>
      </c>
      <c r="AA402" s="36">
        <v>253</v>
      </c>
      <c r="AB402" s="57">
        <v>-6.2962962962962998E-2</v>
      </c>
    </row>
    <row r="403" spans="2:28" ht="15" hidden="1" customHeight="1" outlineLevel="1">
      <c r="B403" s="63" t="s">
        <v>85</v>
      </c>
      <c r="C403" s="36">
        <v>23</v>
      </c>
      <c r="D403" s="57">
        <v>0.27777777777777768</v>
      </c>
      <c r="E403" s="66">
        <v>1</v>
      </c>
      <c r="F403" s="57" t="s">
        <v>143</v>
      </c>
      <c r="G403" s="66">
        <v>2</v>
      </c>
      <c r="H403" s="57" t="s">
        <v>143</v>
      </c>
      <c r="I403" s="66">
        <v>3</v>
      </c>
      <c r="J403" s="57" t="s">
        <v>143</v>
      </c>
      <c r="K403" s="36">
        <v>86</v>
      </c>
      <c r="L403" s="57">
        <v>-0.24561403508771928</v>
      </c>
      <c r="M403" s="36">
        <v>12</v>
      </c>
      <c r="N403" s="57">
        <v>-0.61290322580645162</v>
      </c>
      <c r="O403" s="36">
        <v>98</v>
      </c>
      <c r="P403" s="57">
        <v>-0.32413793103448274</v>
      </c>
      <c r="Q403" s="66">
        <v>80</v>
      </c>
      <c r="R403" s="57">
        <v>1.2857142857142856</v>
      </c>
      <c r="S403" s="66">
        <v>4</v>
      </c>
      <c r="T403" s="57">
        <v>-0.66666666666666674</v>
      </c>
      <c r="U403" s="66">
        <v>84</v>
      </c>
      <c r="V403" s="57">
        <v>0.7872340425531914</v>
      </c>
      <c r="W403" s="36">
        <v>190</v>
      </c>
      <c r="X403" s="57">
        <v>0.13772455089820368</v>
      </c>
      <c r="Y403" s="36">
        <v>18</v>
      </c>
      <c r="Z403" s="57">
        <v>-0.58139534883720922</v>
      </c>
      <c r="AA403" s="36">
        <v>208</v>
      </c>
      <c r="AB403" s="57">
        <v>-9.52380952380949E-3</v>
      </c>
    </row>
    <row r="404" spans="2:28" ht="15" hidden="1" customHeight="1" outlineLevel="1">
      <c r="B404" s="63" t="s">
        <v>84</v>
      </c>
      <c r="C404" s="36">
        <v>15</v>
      </c>
      <c r="D404" s="57">
        <v>-0.25</v>
      </c>
      <c r="E404" s="66">
        <v>2</v>
      </c>
      <c r="F404" s="57">
        <v>-0.5</v>
      </c>
      <c r="G404" s="66">
        <v>0</v>
      </c>
      <c r="H404" s="57">
        <v>-1</v>
      </c>
      <c r="I404" s="66">
        <v>2</v>
      </c>
      <c r="J404" s="57">
        <v>-0.7142857142857143</v>
      </c>
      <c r="K404" s="36">
        <v>66</v>
      </c>
      <c r="L404" s="57">
        <v>-0.2142857142857143</v>
      </c>
      <c r="M404" s="36">
        <v>0</v>
      </c>
      <c r="N404" s="57">
        <v>-1</v>
      </c>
      <c r="O404" s="36">
        <v>66</v>
      </c>
      <c r="P404" s="57">
        <v>-0.33333333333333337</v>
      </c>
      <c r="Q404" s="66">
        <v>99</v>
      </c>
      <c r="R404" s="57">
        <v>3.3043478260869561</v>
      </c>
      <c r="S404" s="66">
        <v>4</v>
      </c>
      <c r="T404" s="57" t="s">
        <v>143</v>
      </c>
      <c r="U404" s="66">
        <v>103</v>
      </c>
      <c r="V404" s="57">
        <v>3.4782608695652177</v>
      </c>
      <c r="W404" s="36">
        <v>182</v>
      </c>
      <c r="X404" s="57">
        <v>0.38931297709923673</v>
      </c>
      <c r="Y404" s="36">
        <v>4</v>
      </c>
      <c r="Z404" s="57">
        <v>-0.77777777777777779</v>
      </c>
      <c r="AA404" s="36">
        <v>186</v>
      </c>
      <c r="AB404" s="57">
        <v>0.24832214765100669</v>
      </c>
    </row>
    <row r="405" spans="2:28" ht="15" hidden="1" customHeight="1" outlineLevel="1">
      <c r="B405" s="63" t="s">
        <v>83</v>
      </c>
      <c r="C405" s="36">
        <v>30</v>
      </c>
      <c r="D405" s="57">
        <v>0.5</v>
      </c>
      <c r="E405" s="66">
        <v>3</v>
      </c>
      <c r="F405" s="57" t="s">
        <v>143</v>
      </c>
      <c r="G405" s="66">
        <v>0</v>
      </c>
      <c r="H405" s="57" t="s">
        <v>143</v>
      </c>
      <c r="I405" s="66">
        <v>3</v>
      </c>
      <c r="J405" s="57" t="s">
        <v>143</v>
      </c>
      <c r="K405" s="36">
        <v>221</v>
      </c>
      <c r="L405" s="57">
        <v>0.56737588652482263</v>
      </c>
      <c r="M405" s="36">
        <v>5</v>
      </c>
      <c r="N405" s="57">
        <v>-0.75</v>
      </c>
      <c r="O405" s="36">
        <v>226</v>
      </c>
      <c r="P405" s="57">
        <v>0.40372670807453415</v>
      </c>
      <c r="Q405" s="66">
        <v>111</v>
      </c>
      <c r="R405" s="57">
        <v>1.3617021276595747</v>
      </c>
      <c r="S405" s="66">
        <v>4</v>
      </c>
      <c r="T405" s="57">
        <v>-0.55555555555555558</v>
      </c>
      <c r="U405" s="66">
        <v>115</v>
      </c>
      <c r="V405" s="57">
        <v>1.0535714285714284</v>
      </c>
      <c r="W405" s="36">
        <v>365</v>
      </c>
      <c r="X405" s="57">
        <v>0.75480769230769229</v>
      </c>
      <c r="Y405" s="36">
        <v>9</v>
      </c>
      <c r="Z405" s="57">
        <v>-0.68965517241379315</v>
      </c>
      <c r="AA405" s="36">
        <v>374</v>
      </c>
      <c r="AB405" s="57">
        <v>0.57805907172995785</v>
      </c>
    </row>
    <row r="406" spans="2:28" ht="15" hidden="1" customHeight="1" outlineLevel="1">
      <c r="B406" s="63" t="s">
        <v>82</v>
      </c>
      <c r="C406" s="36">
        <v>25</v>
      </c>
      <c r="D406" s="57">
        <v>3.166666666666667</v>
      </c>
      <c r="E406" s="66">
        <v>0</v>
      </c>
      <c r="F406" s="57" t="s">
        <v>143</v>
      </c>
      <c r="G406" s="66">
        <v>4</v>
      </c>
      <c r="H406" s="57" t="s">
        <v>143</v>
      </c>
      <c r="I406" s="66">
        <v>4</v>
      </c>
      <c r="J406" s="57" t="s">
        <v>143</v>
      </c>
      <c r="K406" s="36">
        <v>155</v>
      </c>
      <c r="L406" s="57">
        <v>-3.7267080745341574E-2</v>
      </c>
      <c r="M406" s="36">
        <v>7</v>
      </c>
      <c r="N406" s="57">
        <v>-0.22222222222222221</v>
      </c>
      <c r="O406" s="36">
        <v>162</v>
      </c>
      <c r="P406" s="57">
        <v>-4.705882352941182E-2</v>
      </c>
      <c r="Q406" s="66">
        <v>183</v>
      </c>
      <c r="R406" s="57">
        <v>3.9459459459459456</v>
      </c>
      <c r="S406" s="66">
        <v>14</v>
      </c>
      <c r="T406" s="57">
        <v>-0.33333333333333337</v>
      </c>
      <c r="U406" s="66">
        <v>197</v>
      </c>
      <c r="V406" s="57">
        <v>2.396551724137931</v>
      </c>
      <c r="W406" s="36">
        <v>363</v>
      </c>
      <c r="X406" s="57">
        <v>0.77941176470588225</v>
      </c>
      <c r="Y406" s="36">
        <v>25</v>
      </c>
      <c r="Z406" s="57">
        <v>-0.16666666666666663</v>
      </c>
      <c r="AA406" s="36">
        <v>388</v>
      </c>
      <c r="AB406" s="57">
        <v>0.65811965811965822</v>
      </c>
    </row>
    <row r="407" spans="2:28" ht="15" hidden="1" customHeight="1" outlineLevel="1">
      <c r="B407" s="63" t="s">
        <v>81</v>
      </c>
      <c r="C407" s="36">
        <v>23</v>
      </c>
      <c r="D407" s="57">
        <v>0.27777777777777768</v>
      </c>
      <c r="E407" s="66">
        <v>0</v>
      </c>
      <c r="F407" s="57">
        <v>-1</v>
      </c>
      <c r="G407" s="66">
        <v>2</v>
      </c>
      <c r="H407" s="57" t="s">
        <v>143</v>
      </c>
      <c r="I407" s="66">
        <v>2</v>
      </c>
      <c r="J407" s="57">
        <v>-0.7142857142857143</v>
      </c>
      <c r="K407" s="36">
        <v>357</v>
      </c>
      <c r="L407" s="57">
        <v>0.34210526315789469</v>
      </c>
      <c r="M407" s="36">
        <v>39</v>
      </c>
      <c r="N407" s="57">
        <v>-0.31578947368421051</v>
      </c>
      <c r="O407" s="36">
        <v>396</v>
      </c>
      <c r="P407" s="57">
        <v>0.22600619195046434</v>
      </c>
      <c r="Q407" s="66">
        <v>106</v>
      </c>
      <c r="R407" s="57">
        <v>0.51428571428571423</v>
      </c>
      <c r="S407" s="66">
        <v>25</v>
      </c>
      <c r="T407" s="57">
        <v>-0.62121212121212122</v>
      </c>
      <c r="U407" s="66">
        <v>131</v>
      </c>
      <c r="V407" s="57">
        <v>-3.6764705882352922E-2</v>
      </c>
      <c r="W407" s="36">
        <v>486</v>
      </c>
      <c r="X407" s="57">
        <v>0.34626038781163437</v>
      </c>
      <c r="Y407" s="36">
        <v>66</v>
      </c>
      <c r="Z407" s="57">
        <v>-0.46341463414634143</v>
      </c>
      <c r="AA407" s="36">
        <v>552</v>
      </c>
      <c r="AB407" s="57">
        <v>0.14049586776859502</v>
      </c>
    </row>
    <row r="408" spans="2:28" ht="15" hidden="1" customHeight="1" outlineLevel="1">
      <c r="B408" s="63" t="s">
        <v>80</v>
      </c>
      <c r="C408" s="36">
        <v>38</v>
      </c>
      <c r="D408" s="57">
        <v>5.555555555555558E-2</v>
      </c>
      <c r="E408" s="66">
        <v>1</v>
      </c>
      <c r="F408" s="57">
        <v>0</v>
      </c>
      <c r="G408" s="66">
        <v>0</v>
      </c>
      <c r="H408" s="57" t="s">
        <v>143</v>
      </c>
      <c r="I408" s="66">
        <v>1</v>
      </c>
      <c r="J408" s="57">
        <v>0</v>
      </c>
      <c r="K408" s="36">
        <v>230</v>
      </c>
      <c r="L408" s="57">
        <v>-0.2857142857142857</v>
      </c>
      <c r="M408" s="36">
        <v>53</v>
      </c>
      <c r="N408" s="57">
        <v>0.32499999999999996</v>
      </c>
      <c r="O408" s="36">
        <v>283</v>
      </c>
      <c r="P408" s="57">
        <v>-0.21823204419889508</v>
      </c>
      <c r="Q408" s="66">
        <v>186</v>
      </c>
      <c r="R408" s="57">
        <v>0.97872340425531923</v>
      </c>
      <c r="S408" s="66">
        <v>39</v>
      </c>
      <c r="T408" s="57">
        <v>-0.3035714285714286</v>
      </c>
      <c r="U408" s="66">
        <v>225</v>
      </c>
      <c r="V408" s="57">
        <v>0.5</v>
      </c>
      <c r="W408" s="36">
        <v>455</v>
      </c>
      <c r="X408" s="57">
        <v>4.4150110375276164E-3</v>
      </c>
      <c r="Y408" s="36">
        <v>92</v>
      </c>
      <c r="Z408" s="57">
        <v>-4.166666666666663E-2</v>
      </c>
      <c r="AA408" s="36">
        <v>547</v>
      </c>
      <c r="AB408" s="57">
        <v>-3.6429872495445936E-3</v>
      </c>
    </row>
    <row r="409" spans="2:28" ht="15" hidden="1" customHeight="1" outlineLevel="1">
      <c r="B409" s="63" t="s">
        <v>79</v>
      </c>
      <c r="C409" s="36">
        <v>25</v>
      </c>
      <c r="D409" s="57">
        <v>-3.8461538461538436E-2</v>
      </c>
      <c r="E409" s="66">
        <v>0</v>
      </c>
      <c r="F409" s="57" t="s">
        <v>143</v>
      </c>
      <c r="G409" s="66">
        <v>0</v>
      </c>
      <c r="H409" s="57" t="s">
        <v>143</v>
      </c>
      <c r="I409" s="66">
        <v>0</v>
      </c>
      <c r="J409" s="57" t="s">
        <v>143</v>
      </c>
      <c r="K409" s="36">
        <v>287</v>
      </c>
      <c r="L409" s="57">
        <v>4.3636363636363695E-2</v>
      </c>
      <c r="M409" s="36">
        <v>60</v>
      </c>
      <c r="N409" s="57">
        <v>-0.44444444444444442</v>
      </c>
      <c r="O409" s="36">
        <v>347</v>
      </c>
      <c r="P409" s="57">
        <v>-9.3994778067885143E-2</v>
      </c>
      <c r="Q409" s="66">
        <v>176</v>
      </c>
      <c r="R409" s="57">
        <v>2.0877192982456139</v>
      </c>
      <c r="S409" s="66">
        <v>17</v>
      </c>
      <c r="T409" s="57">
        <v>-0.63829787234042556</v>
      </c>
      <c r="U409" s="66">
        <v>193</v>
      </c>
      <c r="V409" s="57">
        <v>0.85576923076923084</v>
      </c>
      <c r="W409" s="36">
        <v>488</v>
      </c>
      <c r="X409" s="57">
        <v>0.36312849162011163</v>
      </c>
      <c r="Y409" s="36">
        <v>77</v>
      </c>
      <c r="Z409" s="57">
        <v>-0.50322580645161286</v>
      </c>
      <c r="AA409" s="36">
        <v>565</v>
      </c>
      <c r="AB409" s="57">
        <v>0.10136452241715399</v>
      </c>
    </row>
    <row r="410" spans="2:28" collapsed="1">
      <c r="B410" s="173">
        <v>1981</v>
      </c>
      <c r="C410" s="66">
        <v>410</v>
      </c>
      <c r="D410" s="67">
        <v>0.62055335968379444</v>
      </c>
      <c r="E410" s="66">
        <v>15</v>
      </c>
      <c r="F410" s="67">
        <v>-0.21052631578947367</v>
      </c>
      <c r="G410" s="66">
        <v>26</v>
      </c>
      <c r="H410" s="67">
        <v>1.3636363636363638</v>
      </c>
      <c r="I410" s="66">
        <v>41</v>
      </c>
      <c r="J410" s="67">
        <v>0.3666666666666667</v>
      </c>
      <c r="K410" s="66">
        <v>2854</v>
      </c>
      <c r="L410" s="67">
        <v>0.23336214347450301</v>
      </c>
      <c r="M410" s="66">
        <v>1111</v>
      </c>
      <c r="N410" s="67">
        <v>1.916010498687664</v>
      </c>
      <c r="O410" s="66">
        <v>3965</v>
      </c>
      <c r="P410" s="67">
        <v>0.4712430426716141</v>
      </c>
      <c r="Q410" s="66">
        <v>2959</v>
      </c>
      <c r="R410" s="67">
        <v>2.4648711943793913</v>
      </c>
      <c r="S410" s="66">
        <v>162</v>
      </c>
      <c r="T410" s="67">
        <v>-0.4581939799331104</v>
      </c>
      <c r="U410" s="66">
        <v>3121</v>
      </c>
      <c r="V410" s="67">
        <v>1.7068516912402427</v>
      </c>
      <c r="W410" s="66">
        <v>6238</v>
      </c>
      <c r="X410" s="67">
        <v>0.81337209302325575</v>
      </c>
      <c r="Y410" s="66">
        <v>1299</v>
      </c>
      <c r="Z410" s="67">
        <v>0.96818181818181825</v>
      </c>
      <c r="AA410" s="66">
        <v>7537</v>
      </c>
      <c r="AB410" s="67">
        <v>0.83829268292682935</v>
      </c>
    </row>
    <row r="411" spans="2:28" ht="15" hidden="1" customHeight="1" outlineLevel="1">
      <c r="B411" s="63" t="s">
        <v>90</v>
      </c>
      <c r="C411" s="36">
        <v>23</v>
      </c>
      <c r="D411" s="57">
        <v>0.4375</v>
      </c>
      <c r="E411" s="66">
        <v>0</v>
      </c>
      <c r="F411" s="57" t="s">
        <v>143</v>
      </c>
      <c r="G411" s="66">
        <v>0</v>
      </c>
      <c r="H411" s="57">
        <v>-1</v>
      </c>
      <c r="I411" s="66">
        <v>0</v>
      </c>
      <c r="J411" s="57">
        <v>-1</v>
      </c>
      <c r="K411" s="36">
        <v>271</v>
      </c>
      <c r="L411" s="57">
        <v>-7.1917808219178037E-2</v>
      </c>
      <c r="M411" s="36">
        <v>61</v>
      </c>
      <c r="N411" s="57">
        <v>-0.37755102040816324</v>
      </c>
      <c r="O411" s="36">
        <v>332</v>
      </c>
      <c r="P411" s="57">
        <v>-0.14871794871794874</v>
      </c>
      <c r="Q411" s="66">
        <v>152</v>
      </c>
      <c r="R411" s="57">
        <v>1</v>
      </c>
      <c r="S411" s="66">
        <v>59</v>
      </c>
      <c r="T411" s="57">
        <v>-0.38541666666666663</v>
      </c>
      <c r="U411" s="66">
        <v>211</v>
      </c>
      <c r="V411" s="57">
        <v>0.22674418604651159</v>
      </c>
      <c r="W411" s="36">
        <v>446</v>
      </c>
      <c r="X411" s="57">
        <v>0.16145833333333326</v>
      </c>
      <c r="Y411" s="36">
        <v>89</v>
      </c>
      <c r="Z411" s="57">
        <v>-0.55276381909547734</v>
      </c>
      <c r="AA411" s="36">
        <v>535</v>
      </c>
      <c r="AB411" s="57">
        <v>-8.2332761578044589E-2</v>
      </c>
    </row>
    <row r="412" spans="2:28" ht="15" hidden="1" customHeight="1" outlineLevel="1">
      <c r="B412" s="63" t="s">
        <v>89</v>
      </c>
      <c r="C412" s="36">
        <v>22</v>
      </c>
      <c r="D412" s="57">
        <v>-0.71052631578947367</v>
      </c>
      <c r="E412" s="66">
        <v>7</v>
      </c>
      <c r="F412" s="57">
        <v>0.39999999999999991</v>
      </c>
      <c r="G412" s="66">
        <v>0</v>
      </c>
      <c r="H412" s="57">
        <v>-1</v>
      </c>
      <c r="I412" s="66">
        <v>7</v>
      </c>
      <c r="J412" s="57">
        <v>-0.36363636363636365</v>
      </c>
      <c r="K412" s="36">
        <v>223</v>
      </c>
      <c r="L412" s="57">
        <v>-7.4688796680497882E-2</v>
      </c>
      <c r="M412" s="36">
        <v>13</v>
      </c>
      <c r="N412" s="57">
        <v>-0.88073394495412849</v>
      </c>
      <c r="O412" s="36">
        <v>236</v>
      </c>
      <c r="P412" s="57">
        <v>-0.32571428571428573</v>
      </c>
      <c r="Q412" s="66">
        <v>133</v>
      </c>
      <c r="R412" s="57">
        <v>1.7708333333333335</v>
      </c>
      <c r="S412" s="66">
        <v>7</v>
      </c>
      <c r="T412" s="57">
        <v>-0.76666666666666661</v>
      </c>
      <c r="U412" s="66">
        <v>140</v>
      </c>
      <c r="V412" s="57">
        <v>0.79487179487179493</v>
      </c>
      <c r="W412" s="36">
        <v>385</v>
      </c>
      <c r="X412" s="57">
        <v>4.0540540540540571E-2</v>
      </c>
      <c r="Y412" s="36">
        <v>20</v>
      </c>
      <c r="Z412" s="57">
        <v>-0.86206896551724133</v>
      </c>
      <c r="AA412" s="36">
        <v>405</v>
      </c>
      <c r="AB412" s="57">
        <v>-0.21359223300970875</v>
      </c>
    </row>
    <row r="413" spans="2:28" ht="15" hidden="1" customHeight="1" outlineLevel="1">
      <c r="B413" s="63" t="s">
        <v>88</v>
      </c>
      <c r="C413" s="36">
        <v>33</v>
      </c>
      <c r="D413" s="57">
        <v>-0.59756097560975607</v>
      </c>
      <c r="E413" s="66">
        <v>0</v>
      </c>
      <c r="F413" s="57" t="s">
        <v>143</v>
      </c>
      <c r="G413" s="66">
        <v>4</v>
      </c>
      <c r="H413" s="57" t="s">
        <v>143</v>
      </c>
      <c r="I413" s="66">
        <v>4</v>
      </c>
      <c r="J413" s="57" t="s">
        <v>143</v>
      </c>
      <c r="K413" s="36">
        <v>159</v>
      </c>
      <c r="L413" s="57">
        <v>-0.35365853658536583</v>
      </c>
      <c r="M413" s="36">
        <v>3</v>
      </c>
      <c r="N413" s="57">
        <v>-0.93617021276595747</v>
      </c>
      <c r="O413" s="36">
        <v>162</v>
      </c>
      <c r="P413" s="57">
        <v>-0.44709897610921501</v>
      </c>
      <c r="Q413" s="66">
        <v>96</v>
      </c>
      <c r="R413" s="57">
        <v>0.28000000000000003</v>
      </c>
      <c r="S413" s="66">
        <v>6</v>
      </c>
      <c r="T413" s="57">
        <v>-0.9178082191780822</v>
      </c>
      <c r="U413" s="66">
        <v>102</v>
      </c>
      <c r="V413" s="57">
        <v>-0.31081081081081086</v>
      </c>
      <c r="W413" s="36">
        <v>288</v>
      </c>
      <c r="X413" s="57">
        <v>-0.28535980148883378</v>
      </c>
      <c r="Y413" s="36">
        <v>13</v>
      </c>
      <c r="Z413" s="57">
        <v>-0.89166666666666661</v>
      </c>
      <c r="AA413" s="36">
        <v>301</v>
      </c>
      <c r="AB413" s="57">
        <v>-0.42447418738049714</v>
      </c>
    </row>
    <row r="414" spans="2:28" ht="15" hidden="1" customHeight="1" outlineLevel="1">
      <c r="B414" s="63" t="s">
        <v>87</v>
      </c>
      <c r="C414" s="36">
        <v>20</v>
      </c>
      <c r="D414" s="57">
        <v>-0.33333333333333337</v>
      </c>
      <c r="E414" s="66">
        <v>0</v>
      </c>
      <c r="F414" s="57">
        <v>-1</v>
      </c>
      <c r="G414" s="66">
        <v>4</v>
      </c>
      <c r="H414" s="57" t="s">
        <v>143</v>
      </c>
      <c r="I414" s="66">
        <v>4</v>
      </c>
      <c r="J414" s="57">
        <v>1</v>
      </c>
      <c r="K414" s="36">
        <v>126</v>
      </c>
      <c r="L414" s="57">
        <v>-0.52631578947368429</v>
      </c>
      <c r="M414" s="36">
        <v>17</v>
      </c>
      <c r="N414" s="57">
        <v>-0.67307692307692313</v>
      </c>
      <c r="O414" s="36">
        <v>143</v>
      </c>
      <c r="P414" s="57">
        <v>-0.55031446540880502</v>
      </c>
      <c r="Q414" s="66">
        <v>41</v>
      </c>
      <c r="R414" s="57">
        <v>-0.46052631578947367</v>
      </c>
      <c r="S414" s="66">
        <v>5</v>
      </c>
      <c r="T414" s="57">
        <v>-0.87804878048780488</v>
      </c>
      <c r="U414" s="66">
        <v>46</v>
      </c>
      <c r="V414" s="57">
        <v>-0.6068376068376069</v>
      </c>
      <c r="W414" s="36">
        <v>187</v>
      </c>
      <c r="X414" s="57">
        <v>-0.5</v>
      </c>
      <c r="Y414" s="36">
        <v>26</v>
      </c>
      <c r="Z414" s="57">
        <v>-0.72043010752688175</v>
      </c>
      <c r="AA414" s="36">
        <v>213</v>
      </c>
      <c r="AB414" s="57">
        <v>-0.54389721627408993</v>
      </c>
    </row>
    <row r="415" spans="2:28" ht="15" hidden="1" customHeight="1" outlineLevel="1">
      <c r="B415" s="63" t="s">
        <v>86</v>
      </c>
      <c r="C415" s="36">
        <v>11</v>
      </c>
      <c r="D415" s="57">
        <v>-0.42105263157894735</v>
      </c>
      <c r="E415" s="66">
        <v>0</v>
      </c>
      <c r="F415" s="57" t="s">
        <v>143</v>
      </c>
      <c r="G415" s="66">
        <v>0</v>
      </c>
      <c r="H415" s="57" t="s">
        <v>143</v>
      </c>
      <c r="I415" s="66">
        <v>0</v>
      </c>
      <c r="J415" s="57" t="s">
        <v>143</v>
      </c>
      <c r="K415" s="36">
        <v>172</v>
      </c>
      <c r="L415" s="57">
        <v>-0.18867924528301883</v>
      </c>
      <c r="M415" s="36">
        <v>7</v>
      </c>
      <c r="N415" s="57">
        <v>-0.5625</v>
      </c>
      <c r="O415" s="36">
        <v>179</v>
      </c>
      <c r="P415" s="57">
        <v>-0.21491228070175439</v>
      </c>
      <c r="Q415" s="66">
        <v>69</v>
      </c>
      <c r="R415" s="57">
        <v>-1.4285714285714235E-2</v>
      </c>
      <c r="S415" s="66">
        <v>11</v>
      </c>
      <c r="T415" s="57">
        <v>-0.52173913043478259</v>
      </c>
      <c r="U415" s="66">
        <v>80</v>
      </c>
      <c r="V415" s="57">
        <v>-0.13978494623655913</v>
      </c>
      <c r="W415" s="36">
        <v>252</v>
      </c>
      <c r="X415" s="57">
        <v>-0.16279069767441856</v>
      </c>
      <c r="Y415" s="36">
        <v>18</v>
      </c>
      <c r="Z415" s="57">
        <v>-0.53846153846153844</v>
      </c>
      <c r="AA415" s="36">
        <v>270</v>
      </c>
      <c r="AB415" s="57">
        <v>-0.20588235294117652</v>
      </c>
    </row>
    <row r="416" spans="2:28" ht="15" hidden="1" customHeight="1" outlineLevel="1">
      <c r="B416" s="63" t="s">
        <v>85</v>
      </c>
      <c r="C416" s="36">
        <v>18</v>
      </c>
      <c r="D416" s="57">
        <v>17</v>
      </c>
      <c r="E416" s="66">
        <v>0</v>
      </c>
      <c r="F416" s="57">
        <v>-1</v>
      </c>
      <c r="G416" s="66">
        <v>0</v>
      </c>
      <c r="H416" s="57" t="s">
        <v>143</v>
      </c>
      <c r="I416" s="66">
        <v>0</v>
      </c>
      <c r="J416" s="57">
        <v>-1</v>
      </c>
      <c r="K416" s="36">
        <v>114</v>
      </c>
      <c r="L416" s="57">
        <v>-0.4242424242424242</v>
      </c>
      <c r="M416" s="36">
        <v>31</v>
      </c>
      <c r="N416" s="57">
        <v>-0.27906976744186052</v>
      </c>
      <c r="O416" s="36">
        <v>145</v>
      </c>
      <c r="P416" s="57">
        <v>-0.39834024896265563</v>
      </c>
      <c r="Q416" s="66">
        <v>35</v>
      </c>
      <c r="R416" s="57">
        <v>-0.60674157303370779</v>
      </c>
      <c r="S416" s="66">
        <v>12</v>
      </c>
      <c r="T416" s="57">
        <v>-7.6923076923076872E-2</v>
      </c>
      <c r="U416" s="66">
        <v>47</v>
      </c>
      <c r="V416" s="57">
        <v>-0.53921568627450989</v>
      </c>
      <c r="W416" s="36">
        <v>167</v>
      </c>
      <c r="X416" s="57">
        <v>-0.42611683848797255</v>
      </c>
      <c r="Y416" s="36">
        <v>43</v>
      </c>
      <c r="Z416" s="57">
        <v>-0.2321428571428571</v>
      </c>
      <c r="AA416" s="36">
        <v>210</v>
      </c>
      <c r="AB416" s="57">
        <v>-0.39481268011527382</v>
      </c>
    </row>
    <row r="417" spans="2:28" ht="15" hidden="1" customHeight="1" outlineLevel="1">
      <c r="B417" s="63" t="s">
        <v>84</v>
      </c>
      <c r="C417" s="36">
        <v>20</v>
      </c>
      <c r="D417" s="57">
        <v>-9.0909090909090939E-2</v>
      </c>
      <c r="E417" s="66">
        <v>4</v>
      </c>
      <c r="F417" s="57" t="s">
        <v>143</v>
      </c>
      <c r="G417" s="66">
        <v>3</v>
      </c>
      <c r="H417" s="57" t="s">
        <v>143</v>
      </c>
      <c r="I417" s="66">
        <v>7</v>
      </c>
      <c r="J417" s="57" t="s">
        <v>143</v>
      </c>
      <c r="K417" s="36">
        <v>84</v>
      </c>
      <c r="L417" s="57">
        <v>-0.57575757575757569</v>
      </c>
      <c r="M417" s="36">
        <v>15</v>
      </c>
      <c r="N417" s="57">
        <v>-0.31818181818181823</v>
      </c>
      <c r="O417" s="36">
        <v>99</v>
      </c>
      <c r="P417" s="57">
        <v>-0.55000000000000004</v>
      </c>
      <c r="Q417" s="66">
        <v>23</v>
      </c>
      <c r="R417" s="57">
        <v>-0.70886075949367089</v>
      </c>
      <c r="S417" s="66">
        <v>0</v>
      </c>
      <c r="T417" s="57">
        <v>-1</v>
      </c>
      <c r="U417" s="66">
        <v>23</v>
      </c>
      <c r="V417" s="57">
        <v>-0.77884615384615385</v>
      </c>
      <c r="W417" s="36">
        <v>131</v>
      </c>
      <c r="X417" s="57">
        <v>-0.56187290969899673</v>
      </c>
      <c r="Y417" s="36">
        <v>18</v>
      </c>
      <c r="Z417" s="57">
        <v>-0.61702127659574468</v>
      </c>
      <c r="AA417" s="36">
        <v>149</v>
      </c>
      <c r="AB417" s="57">
        <v>-0.56936416184971095</v>
      </c>
    </row>
    <row r="418" spans="2:28" ht="15" hidden="1" customHeight="1" outlineLevel="1">
      <c r="B418" s="63" t="s">
        <v>83</v>
      </c>
      <c r="C418" s="36">
        <v>20</v>
      </c>
      <c r="D418" s="57">
        <v>-0.44444444444444442</v>
      </c>
      <c r="E418" s="66">
        <v>0</v>
      </c>
      <c r="F418" s="57" t="s">
        <v>143</v>
      </c>
      <c r="G418" s="66">
        <v>0</v>
      </c>
      <c r="H418" s="57" t="s">
        <v>143</v>
      </c>
      <c r="I418" s="66">
        <v>0</v>
      </c>
      <c r="J418" s="57" t="s">
        <v>143</v>
      </c>
      <c r="K418" s="36">
        <v>141</v>
      </c>
      <c r="L418" s="57">
        <v>-0.26943005181347146</v>
      </c>
      <c r="M418" s="36">
        <v>20</v>
      </c>
      <c r="N418" s="57">
        <v>-0.5</v>
      </c>
      <c r="O418" s="36">
        <v>161</v>
      </c>
      <c r="P418" s="57">
        <v>-0.30901287553648071</v>
      </c>
      <c r="Q418" s="66">
        <v>47</v>
      </c>
      <c r="R418" s="57">
        <v>-0.5436893203883495</v>
      </c>
      <c r="S418" s="66">
        <v>9</v>
      </c>
      <c r="T418" s="57">
        <v>-0.7</v>
      </c>
      <c r="U418" s="66">
        <v>56</v>
      </c>
      <c r="V418" s="57">
        <v>-0.57894736842105265</v>
      </c>
      <c r="W418" s="36">
        <v>208</v>
      </c>
      <c r="X418" s="57">
        <v>-0.37349397590361444</v>
      </c>
      <c r="Y418" s="36">
        <v>29</v>
      </c>
      <c r="Z418" s="57">
        <v>-0.58571428571428563</v>
      </c>
      <c r="AA418" s="36">
        <v>237</v>
      </c>
      <c r="AB418" s="57">
        <v>-0.41044776119402981</v>
      </c>
    </row>
    <row r="419" spans="2:28" ht="15" hidden="1" customHeight="1" outlineLevel="1">
      <c r="B419" s="63" t="s">
        <v>82</v>
      </c>
      <c r="C419" s="36">
        <v>6</v>
      </c>
      <c r="D419" s="57">
        <v>-0.91891891891891886</v>
      </c>
      <c r="E419" s="66">
        <v>0</v>
      </c>
      <c r="F419" s="57">
        <v>-1</v>
      </c>
      <c r="G419" s="66">
        <v>0</v>
      </c>
      <c r="H419" s="57" t="s">
        <v>143</v>
      </c>
      <c r="I419" s="66">
        <v>0</v>
      </c>
      <c r="J419" s="57">
        <v>-1</v>
      </c>
      <c r="K419" s="36">
        <v>161</v>
      </c>
      <c r="L419" s="57">
        <v>-0.67928286852589648</v>
      </c>
      <c r="M419" s="36">
        <v>9</v>
      </c>
      <c r="N419" s="57">
        <v>-0.86153846153846159</v>
      </c>
      <c r="O419" s="36">
        <v>170</v>
      </c>
      <c r="P419" s="57">
        <v>-0.70017636684303353</v>
      </c>
      <c r="Q419" s="66">
        <v>37</v>
      </c>
      <c r="R419" s="57">
        <v>-0.51948051948051943</v>
      </c>
      <c r="S419" s="66">
        <v>21</v>
      </c>
      <c r="T419" s="57">
        <v>-0.48780487804878048</v>
      </c>
      <c r="U419" s="66">
        <v>58</v>
      </c>
      <c r="V419" s="57">
        <v>-0.50847457627118642</v>
      </c>
      <c r="W419" s="36">
        <v>204</v>
      </c>
      <c r="X419" s="57">
        <v>-0.70218978102189777</v>
      </c>
      <c r="Y419" s="36">
        <v>30</v>
      </c>
      <c r="Z419" s="57">
        <v>-0.71698113207547176</v>
      </c>
      <c r="AA419" s="36">
        <v>234</v>
      </c>
      <c r="AB419" s="57">
        <v>-0.70417193426042979</v>
      </c>
    </row>
    <row r="420" spans="2:28" ht="15" hidden="1" customHeight="1" outlineLevel="1">
      <c r="B420" s="63" t="s">
        <v>81</v>
      </c>
      <c r="C420" s="36">
        <v>18</v>
      </c>
      <c r="D420" s="57">
        <v>-0.6785714285714286</v>
      </c>
      <c r="E420" s="66">
        <v>7</v>
      </c>
      <c r="F420" s="57">
        <v>-0.36363636363636365</v>
      </c>
      <c r="G420" s="66">
        <v>0</v>
      </c>
      <c r="H420" s="57" t="s">
        <v>143</v>
      </c>
      <c r="I420" s="66">
        <v>7</v>
      </c>
      <c r="J420" s="57">
        <v>-0.36363636363636365</v>
      </c>
      <c r="K420" s="36">
        <v>266</v>
      </c>
      <c r="L420" s="57">
        <v>-0.49333333333333329</v>
      </c>
      <c r="M420" s="36">
        <v>57</v>
      </c>
      <c r="N420" s="57">
        <v>-0.6225165562913908</v>
      </c>
      <c r="O420" s="36">
        <v>323</v>
      </c>
      <c r="P420" s="57">
        <v>-0.52218934911242609</v>
      </c>
      <c r="Q420" s="66">
        <v>70</v>
      </c>
      <c r="R420" s="57">
        <v>-0.36936936936936937</v>
      </c>
      <c r="S420" s="66">
        <v>66</v>
      </c>
      <c r="T420" s="57">
        <v>-0.7</v>
      </c>
      <c r="U420" s="66">
        <v>136</v>
      </c>
      <c r="V420" s="57">
        <v>-0.58912386706948638</v>
      </c>
      <c r="W420" s="36">
        <v>361</v>
      </c>
      <c r="X420" s="57">
        <v>-0.48648648648648651</v>
      </c>
      <c r="Y420" s="36">
        <v>123</v>
      </c>
      <c r="Z420" s="57">
        <v>-0.66846361185983827</v>
      </c>
      <c r="AA420" s="36">
        <v>484</v>
      </c>
      <c r="AB420" s="57">
        <v>-0.54934823091247664</v>
      </c>
    </row>
    <row r="421" spans="2:28" ht="15" hidden="1" customHeight="1" outlineLevel="1">
      <c r="B421" s="63" t="s">
        <v>80</v>
      </c>
      <c r="C421" s="36">
        <v>36</v>
      </c>
      <c r="D421" s="57">
        <v>-0.56626506024096379</v>
      </c>
      <c r="E421" s="66">
        <v>1</v>
      </c>
      <c r="F421" s="57">
        <v>-0.96875</v>
      </c>
      <c r="G421" s="66">
        <v>0</v>
      </c>
      <c r="H421" s="57" t="s">
        <v>143</v>
      </c>
      <c r="I421" s="66">
        <v>1</v>
      </c>
      <c r="J421" s="57">
        <v>-0.96875</v>
      </c>
      <c r="K421" s="36">
        <v>322</v>
      </c>
      <c r="L421" s="57">
        <v>-0.45608108108108103</v>
      </c>
      <c r="M421" s="36">
        <v>40</v>
      </c>
      <c r="N421" s="57">
        <v>-0.66666666666666674</v>
      </c>
      <c r="O421" s="36">
        <v>362</v>
      </c>
      <c r="P421" s="57">
        <v>-0.4915730337078652</v>
      </c>
      <c r="Q421" s="66">
        <v>94</v>
      </c>
      <c r="R421" s="57">
        <v>-0.21666666666666667</v>
      </c>
      <c r="S421" s="66">
        <v>56</v>
      </c>
      <c r="T421" s="57">
        <v>-0.66863905325443784</v>
      </c>
      <c r="U421" s="66">
        <v>150</v>
      </c>
      <c r="V421" s="57">
        <v>-0.48096885813148793</v>
      </c>
      <c r="W421" s="36">
        <v>453</v>
      </c>
      <c r="X421" s="57">
        <v>-0.45223700120918986</v>
      </c>
      <c r="Y421" s="36">
        <v>96</v>
      </c>
      <c r="Z421" s="57">
        <v>-0.66782006920415227</v>
      </c>
      <c r="AA421" s="36">
        <v>549</v>
      </c>
      <c r="AB421" s="57">
        <v>-0.50806451612903225</v>
      </c>
    </row>
    <row r="422" spans="2:28" ht="15" hidden="1" customHeight="1" outlineLevel="1">
      <c r="B422" s="63" t="s">
        <v>79</v>
      </c>
      <c r="C422" s="36">
        <v>26</v>
      </c>
      <c r="D422" s="57">
        <v>-0.71111111111111114</v>
      </c>
      <c r="E422" s="66">
        <v>0</v>
      </c>
      <c r="F422" s="57">
        <v>-1</v>
      </c>
      <c r="G422" s="66">
        <v>0</v>
      </c>
      <c r="H422" s="57" t="s">
        <v>143</v>
      </c>
      <c r="I422" s="66">
        <v>0</v>
      </c>
      <c r="J422" s="57">
        <v>-1</v>
      </c>
      <c r="K422" s="36">
        <v>275</v>
      </c>
      <c r="L422" s="57">
        <v>-0.57951070336391441</v>
      </c>
      <c r="M422" s="36">
        <v>108</v>
      </c>
      <c r="N422" s="57">
        <v>-0.20588235294117652</v>
      </c>
      <c r="O422" s="36">
        <v>383</v>
      </c>
      <c r="P422" s="57">
        <v>-0.5151898734177216</v>
      </c>
      <c r="Q422" s="66">
        <v>57</v>
      </c>
      <c r="R422" s="57">
        <v>-0.53658536585365857</v>
      </c>
      <c r="S422" s="66">
        <v>47</v>
      </c>
      <c r="T422" s="57">
        <v>-0.59829059829059827</v>
      </c>
      <c r="U422" s="66">
        <v>104</v>
      </c>
      <c r="V422" s="57">
        <v>-0.56666666666666665</v>
      </c>
      <c r="W422" s="36">
        <v>358</v>
      </c>
      <c r="X422" s="57">
        <v>-0.5875576036866359</v>
      </c>
      <c r="Y422" s="36">
        <v>155</v>
      </c>
      <c r="Z422" s="57">
        <v>-0.38735177865612647</v>
      </c>
      <c r="AA422" s="36">
        <v>513</v>
      </c>
      <c r="AB422" s="57">
        <v>-0.5423728813559322</v>
      </c>
    </row>
    <row r="423" spans="2:28" collapsed="1">
      <c r="B423" s="173">
        <v>1980</v>
      </c>
      <c r="C423" s="66">
        <v>253</v>
      </c>
      <c r="D423" s="67">
        <v>-0.5675213675213675</v>
      </c>
      <c r="E423" s="66">
        <v>19</v>
      </c>
      <c r="F423" s="67">
        <v>-0.77906976744186052</v>
      </c>
      <c r="G423" s="66">
        <v>11</v>
      </c>
      <c r="H423" s="67">
        <v>0</v>
      </c>
      <c r="I423" s="66">
        <v>30</v>
      </c>
      <c r="J423" s="67">
        <v>-0.69072164948453607</v>
      </c>
      <c r="K423" s="66">
        <v>2314</v>
      </c>
      <c r="L423" s="67">
        <v>-0.43821315853362464</v>
      </c>
      <c r="M423" s="66">
        <v>381</v>
      </c>
      <c r="N423" s="67">
        <v>-0.57619577308120129</v>
      </c>
      <c r="O423" s="66">
        <v>2695</v>
      </c>
      <c r="P423" s="67">
        <v>-0.46293343961737743</v>
      </c>
      <c r="Q423" s="66">
        <v>854</v>
      </c>
      <c r="R423" s="67">
        <v>-0.18433619866284623</v>
      </c>
      <c r="S423" s="66">
        <v>299</v>
      </c>
      <c r="T423" s="67">
        <v>-0.65945330296127569</v>
      </c>
      <c r="U423" s="66">
        <v>1153</v>
      </c>
      <c r="V423" s="67">
        <v>-0.40103896103896108</v>
      </c>
      <c r="W423" s="66">
        <v>3440</v>
      </c>
      <c r="X423" s="67">
        <v>-0.41065615898578034</v>
      </c>
      <c r="Y423" s="66">
        <v>660</v>
      </c>
      <c r="Z423" s="67">
        <v>-0.63087248322147649</v>
      </c>
      <c r="AA423" s="66">
        <v>4100</v>
      </c>
      <c r="AB423" s="67">
        <v>-0.46229508196721314</v>
      </c>
    </row>
    <row r="424" spans="2:28" ht="15" hidden="1" customHeight="1" outlineLevel="1">
      <c r="B424" s="63" t="s">
        <v>90</v>
      </c>
      <c r="C424" s="36">
        <v>16</v>
      </c>
      <c r="D424" s="57">
        <v>-0.33333333333333337</v>
      </c>
      <c r="E424" s="66">
        <v>0</v>
      </c>
      <c r="F424" s="57" t="s">
        <v>143</v>
      </c>
      <c r="G424" s="66">
        <v>5</v>
      </c>
      <c r="H424" s="57">
        <v>0</v>
      </c>
      <c r="I424" s="66">
        <v>5</v>
      </c>
      <c r="J424" s="57">
        <v>0</v>
      </c>
      <c r="K424" s="36">
        <v>292</v>
      </c>
      <c r="L424" s="57">
        <v>-0.31615925058548011</v>
      </c>
      <c r="M424" s="36">
        <v>98</v>
      </c>
      <c r="N424" s="57">
        <v>-0.51724137931034475</v>
      </c>
      <c r="O424" s="36">
        <v>390</v>
      </c>
      <c r="P424" s="57">
        <v>-0.38095238095238093</v>
      </c>
      <c r="Q424" s="66">
        <v>76</v>
      </c>
      <c r="R424" s="57">
        <v>-0.21649484536082475</v>
      </c>
      <c r="S424" s="66">
        <v>96</v>
      </c>
      <c r="T424" s="57">
        <v>-0.21311475409836067</v>
      </c>
      <c r="U424" s="66">
        <v>172</v>
      </c>
      <c r="V424" s="57">
        <v>-0.21461187214611877</v>
      </c>
      <c r="W424" s="36">
        <v>384</v>
      </c>
      <c r="X424" s="57">
        <v>-0.2992700729927007</v>
      </c>
      <c r="Y424" s="36">
        <v>199</v>
      </c>
      <c r="Z424" s="57">
        <v>-0.39696969696969697</v>
      </c>
      <c r="AA424" s="36">
        <v>583</v>
      </c>
      <c r="AB424" s="57">
        <v>-0.33599088838268798</v>
      </c>
    </row>
    <row r="425" spans="2:28" ht="15" hidden="1" customHeight="1" outlineLevel="1">
      <c r="B425" s="63" t="s">
        <v>89</v>
      </c>
      <c r="C425" s="36">
        <v>76</v>
      </c>
      <c r="D425" s="57">
        <v>-0.1460674157303371</v>
      </c>
      <c r="E425" s="66">
        <v>5</v>
      </c>
      <c r="F425" s="57">
        <v>0.25</v>
      </c>
      <c r="G425" s="66">
        <v>6</v>
      </c>
      <c r="H425" s="57" t="s">
        <v>143</v>
      </c>
      <c r="I425" s="66">
        <v>11</v>
      </c>
      <c r="J425" s="57">
        <v>1.75</v>
      </c>
      <c r="K425" s="36">
        <v>241</v>
      </c>
      <c r="L425" s="57">
        <v>-0.54953271028037376</v>
      </c>
      <c r="M425" s="36">
        <v>109</v>
      </c>
      <c r="N425" s="57">
        <v>0.26744186046511631</v>
      </c>
      <c r="O425" s="36">
        <v>350</v>
      </c>
      <c r="P425" s="57">
        <v>-0.43639291465378427</v>
      </c>
      <c r="Q425" s="66">
        <v>48</v>
      </c>
      <c r="R425" s="57">
        <v>-0.43529411764705883</v>
      </c>
      <c r="S425" s="66">
        <v>30</v>
      </c>
      <c r="T425" s="57">
        <v>-0.625</v>
      </c>
      <c r="U425" s="66">
        <v>78</v>
      </c>
      <c r="V425" s="57">
        <v>-0.52727272727272734</v>
      </c>
      <c r="W425" s="36">
        <v>370</v>
      </c>
      <c r="X425" s="57">
        <v>-0.4810659186535764</v>
      </c>
      <c r="Y425" s="36">
        <v>145</v>
      </c>
      <c r="Z425" s="57">
        <v>-0.12650602409638556</v>
      </c>
      <c r="AA425" s="36">
        <v>515</v>
      </c>
      <c r="AB425" s="57">
        <v>-0.41410693970420931</v>
      </c>
    </row>
    <row r="426" spans="2:28" ht="15" hidden="1" customHeight="1" outlineLevel="1">
      <c r="B426" s="63" t="s">
        <v>88</v>
      </c>
      <c r="C426" s="36">
        <v>82</v>
      </c>
      <c r="D426" s="57">
        <v>-0.25454545454545452</v>
      </c>
      <c r="E426" s="66">
        <v>0</v>
      </c>
      <c r="F426" s="57">
        <v>-1</v>
      </c>
      <c r="G426" s="66">
        <v>0</v>
      </c>
      <c r="H426" s="57" t="s">
        <v>143</v>
      </c>
      <c r="I426" s="66">
        <v>0</v>
      </c>
      <c r="J426" s="57">
        <v>-1</v>
      </c>
      <c r="K426" s="36">
        <v>246</v>
      </c>
      <c r="L426" s="57">
        <v>-0.36103896103896105</v>
      </c>
      <c r="M426" s="36">
        <v>47</v>
      </c>
      <c r="N426" s="57">
        <v>-0.51041666666666674</v>
      </c>
      <c r="O426" s="36">
        <v>293</v>
      </c>
      <c r="P426" s="57">
        <v>-0.39085239085239087</v>
      </c>
      <c r="Q426" s="66">
        <v>75</v>
      </c>
      <c r="R426" s="57">
        <v>-0.32432432432432434</v>
      </c>
      <c r="S426" s="66">
        <v>73</v>
      </c>
      <c r="T426" s="57">
        <v>3.0555555555555554</v>
      </c>
      <c r="U426" s="66">
        <v>148</v>
      </c>
      <c r="V426" s="57">
        <v>0.1472868217054264</v>
      </c>
      <c r="W426" s="36">
        <v>403</v>
      </c>
      <c r="X426" s="57">
        <v>-0.33934426229508197</v>
      </c>
      <c r="Y426" s="36">
        <v>120</v>
      </c>
      <c r="Z426" s="57">
        <v>5.2631578947368363E-2</v>
      </c>
      <c r="AA426" s="36">
        <v>523</v>
      </c>
      <c r="AB426" s="57">
        <v>-0.27762430939226523</v>
      </c>
    </row>
    <row r="427" spans="2:28" ht="15" hidden="1" customHeight="1" outlineLevel="1">
      <c r="B427" s="63" t="s">
        <v>87</v>
      </c>
      <c r="C427" s="36">
        <v>30</v>
      </c>
      <c r="D427" s="57">
        <v>0.15384615384615374</v>
      </c>
      <c r="E427" s="66">
        <v>2</v>
      </c>
      <c r="F427" s="57" t="s">
        <v>143</v>
      </c>
      <c r="G427" s="66">
        <v>0</v>
      </c>
      <c r="H427" s="57" t="s">
        <v>143</v>
      </c>
      <c r="I427" s="66">
        <v>2</v>
      </c>
      <c r="J427" s="57" t="s">
        <v>143</v>
      </c>
      <c r="K427" s="36">
        <v>266</v>
      </c>
      <c r="L427" s="57">
        <v>-0.20597014925373136</v>
      </c>
      <c r="M427" s="36">
        <v>52</v>
      </c>
      <c r="N427" s="57">
        <v>-0.35</v>
      </c>
      <c r="O427" s="36">
        <v>318</v>
      </c>
      <c r="P427" s="57">
        <v>-0.23373493975903614</v>
      </c>
      <c r="Q427" s="66">
        <v>76</v>
      </c>
      <c r="R427" s="57">
        <v>0.89999999999999991</v>
      </c>
      <c r="S427" s="66">
        <v>41</v>
      </c>
      <c r="T427" s="57">
        <v>0.32258064516129026</v>
      </c>
      <c r="U427" s="66">
        <v>117</v>
      </c>
      <c r="V427" s="57">
        <v>0.647887323943662</v>
      </c>
      <c r="W427" s="36">
        <v>374</v>
      </c>
      <c r="X427" s="57">
        <v>-6.7331670822942669E-2</v>
      </c>
      <c r="Y427" s="36">
        <v>93</v>
      </c>
      <c r="Z427" s="57">
        <v>-0.16216216216216217</v>
      </c>
      <c r="AA427" s="36">
        <v>467</v>
      </c>
      <c r="AB427" s="57">
        <v>-8.7890625E-2</v>
      </c>
    </row>
    <row r="428" spans="2:28" ht="15" hidden="1" customHeight="1" outlineLevel="1">
      <c r="B428" s="63" t="s">
        <v>86</v>
      </c>
      <c r="C428" s="36">
        <v>19</v>
      </c>
      <c r="D428" s="57">
        <v>-9.5238095238095233E-2</v>
      </c>
      <c r="E428" s="66">
        <v>0</v>
      </c>
      <c r="F428" s="57">
        <v>-1</v>
      </c>
      <c r="G428" s="66">
        <v>0</v>
      </c>
      <c r="H428" s="57" t="s">
        <v>143</v>
      </c>
      <c r="I428" s="66">
        <v>0</v>
      </c>
      <c r="J428" s="57">
        <v>-1</v>
      </c>
      <c r="K428" s="36">
        <v>212</v>
      </c>
      <c r="L428" s="57">
        <v>-0.171875</v>
      </c>
      <c r="M428" s="36">
        <v>16</v>
      </c>
      <c r="N428" s="57">
        <v>-0.27272727272727271</v>
      </c>
      <c r="O428" s="36">
        <v>228</v>
      </c>
      <c r="P428" s="57">
        <v>-0.17985611510791366</v>
      </c>
      <c r="Q428" s="66">
        <v>70</v>
      </c>
      <c r="R428" s="57">
        <v>-0.63730569948186533</v>
      </c>
      <c r="S428" s="66">
        <v>23</v>
      </c>
      <c r="T428" s="57">
        <v>-0.72619047619047616</v>
      </c>
      <c r="U428" s="66">
        <v>93</v>
      </c>
      <c r="V428" s="57">
        <v>-0.66425992779783394</v>
      </c>
      <c r="W428" s="36">
        <v>301</v>
      </c>
      <c r="X428" s="57">
        <v>-0.36631578947368426</v>
      </c>
      <c r="Y428" s="36">
        <v>39</v>
      </c>
      <c r="Z428" s="57">
        <v>-0.63207547169811318</v>
      </c>
      <c r="AA428" s="36">
        <v>340</v>
      </c>
      <c r="AB428" s="57">
        <v>-0.41480206540447506</v>
      </c>
    </row>
    <row r="429" spans="2:28" ht="15" hidden="1" customHeight="1" outlineLevel="1">
      <c r="B429" s="63" t="s">
        <v>85</v>
      </c>
      <c r="C429" s="36">
        <v>1</v>
      </c>
      <c r="D429" s="57">
        <v>-0.9</v>
      </c>
      <c r="E429" s="66">
        <v>3</v>
      </c>
      <c r="F429" s="57">
        <v>-0.7</v>
      </c>
      <c r="G429" s="66">
        <v>0</v>
      </c>
      <c r="H429" s="57" t="s">
        <v>143</v>
      </c>
      <c r="I429" s="66">
        <v>3</v>
      </c>
      <c r="J429" s="57">
        <v>-0.7</v>
      </c>
      <c r="K429" s="36">
        <v>198</v>
      </c>
      <c r="L429" s="57">
        <v>-0.45152354570637121</v>
      </c>
      <c r="M429" s="36">
        <v>43</v>
      </c>
      <c r="N429" s="57">
        <v>-0.57000000000000006</v>
      </c>
      <c r="O429" s="36">
        <v>241</v>
      </c>
      <c r="P429" s="57">
        <v>-0.47722342733188716</v>
      </c>
      <c r="Q429" s="66">
        <v>89</v>
      </c>
      <c r="R429" s="57">
        <v>-5.3191489361702149E-2</v>
      </c>
      <c r="S429" s="66">
        <v>13</v>
      </c>
      <c r="T429" s="57">
        <v>-0.78688524590163933</v>
      </c>
      <c r="U429" s="66">
        <v>102</v>
      </c>
      <c r="V429" s="57">
        <v>-0.34193548387096773</v>
      </c>
      <c r="W429" s="36">
        <v>291</v>
      </c>
      <c r="X429" s="57">
        <v>-0.38736842105263158</v>
      </c>
      <c r="Y429" s="36">
        <v>56</v>
      </c>
      <c r="Z429" s="57">
        <v>-0.65217391304347827</v>
      </c>
      <c r="AA429" s="36">
        <v>347</v>
      </c>
      <c r="AB429" s="57">
        <v>-0.45440251572327039</v>
      </c>
    </row>
    <row r="430" spans="2:28" ht="15" hidden="1" customHeight="1" outlineLevel="1">
      <c r="B430" s="63" t="s">
        <v>84</v>
      </c>
      <c r="C430" s="36">
        <v>22</v>
      </c>
      <c r="D430" s="57">
        <v>-0.37142857142857144</v>
      </c>
      <c r="E430" s="66">
        <v>0</v>
      </c>
      <c r="F430" s="57" t="s">
        <v>143</v>
      </c>
      <c r="G430" s="66">
        <v>0</v>
      </c>
      <c r="H430" s="57" t="s">
        <v>143</v>
      </c>
      <c r="I430" s="66">
        <v>0</v>
      </c>
      <c r="J430" s="57" t="s">
        <v>143</v>
      </c>
      <c r="K430" s="36">
        <v>198</v>
      </c>
      <c r="L430" s="57">
        <v>-0.2384615384615385</v>
      </c>
      <c r="M430" s="36">
        <v>22</v>
      </c>
      <c r="N430" s="57">
        <v>-0.59259259259259256</v>
      </c>
      <c r="O430" s="36">
        <v>220</v>
      </c>
      <c r="P430" s="57">
        <v>-0.29936305732484081</v>
      </c>
      <c r="Q430" s="66">
        <v>79</v>
      </c>
      <c r="R430" s="57">
        <v>0.11267605633802824</v>
      </c>
      <c r="S430" s="66">
        <v>25</v>
      </c>
      <c r="T430" s="57">
        <v>-0.16666666666666663</v>
      </c>
      <c r="U430" s="66">
        <v>104</v>
      </c>
      <c r="V430" s="57">
        <v>2.9702970297029729E-2</v>
      </c>
      <c r="W430" s="36">
        <v>299</v>
      </c>
      <c r="X430" s="57">
        <v>-0.18306010928961747</v>
      </c>
      <c r="Y430" s="36">
        <v>47</v>
      </c>
      <c r="Z430" s="57">
        <v>-0.44047619047619047</v>
      </c>
      <c r="AA430" s="36">
        <v>346</v>
      </c>
      <c r="AB430" s="57">
        <v>-0.23111111111111116</v>
      </c>
    </row>
    <row r="431" spans="2:28" ht="15" hidden="1" customHeight="1" outlineLevel="1">
      <c r="B431" s="63" t="s">
        <v>83</v>
      </c>
      <c r="C431" s="36">
        <v>36</v>
      </c>
      <c r="D431" s="57">
        <v>0.28571428571428581</v>
      </c>
      <c r="E431" s="66">
        <v>0</v>
      </c>
      <c r="F431" s="57" t="s">
        <v>143</v>
      </c>
      <c r="G431" s="66">
        <v>0</v>
      </c>
      <c r="H431" s="57" t="s">
        <v>143</v>
      </c>
      <c r="I431" s="66">
        <v>0</v>
      </c>
      <c r="J431" s="57" t="s">
        <v>143</v>
      </c>
      <c r="K431" s="36">
        <v>193</v>
      </c>
      <c r="L431" s="57">
        <v>-0.4024767801857585</v>
      </c>
      <c r="M431" s="36">
        <v>40</v>
      </c>
      <c r="N431" s="57">
        <v>-0.13043478260869568</v>
      </c>
      <c r="O431" s="36">
        <v>233</v>
      </c>
      <c r="P431" s="57">
        <v>-0.36856368563685638</v>
      </c>
      <c r="Q431" s="66">
        <v>103</v>
      </c>
      <c r="R431" s="57">
        <v>0.80701754385964919</v>
      </c>
      <c r="S431" s="66">
        <v>30</v>
      </c>
      <c r="T431" s="57">
        <v>1.3076923076923075</v>
      </c>
      <c r="U431" s="66">
        <v>133</v>
      </c>
      <c r="V431" s="57">
        <v>0.89999999999999991</v>
      </c>
      <c r="W431" s="36">
        <v>332</v>
      </c>
      <c r="X431" s="57">
        <v>-0.18627450980392157</v>
      </c>
      <c r="Y431" s="36">
        <v>70</v>
      </c>
      <c r="Z431" s="57">
        <v>0.18644067796610164</v>
      </c>
      <c r="AA431" s="36">
        <v>402</v>
      </c>
      <c r="AB431" s="57">
        <v>-0.13918629550321204</v>
      </c>
    </row>
    <row r="432" spans="2:28" ht="15" hidden="1" customHeight="1" outlineLevel="1">
      <c r="B432" s="63" t="s">
        <v>82</v>
      </c>
      <c r="C432" s="36">
        <v>74</v>
      </c>
      <c r="D432" s="57">
        <v>-0.32110091743119262</v>
      </c>
      <c r="E432" s="66">
        <v>32</v>
      </c>
      <c r="F432" s="57" t="s">
        <v>143</v>
      </c>
      <c r="G432" s="66">
        <v>0</v>
      </c>
      <c r="H432" s="57" t="s">
        <v>143</v>
      </c>
      <c r="I432" s="66">
        <v>32</v>
      </c>
      <c r="J432" s="57" t="s">
        <v>143</v>
      </c>
      <c r="K432" s="36">
        <v>502</v>
      </c>
      <c r="L432" s="57">
        <v>0.15668202764976957</v>
      </c>
      <c r="M432" s="36">
        <v>65</v>
      </c>
      <c r="N432" s="57">
        <v>-4.4117647058823484E-2</v>
      </c>
      <c r="O432" s="36">
        <v>567</v>
      </c>
      <c r="P432" s="57">
        <v>0.12948207171314752</v>
      </c>
      <c r="Q432" s="66">
        <v>77</v>
      </c>
      <c r="R432" s="57">
        <v>0.39999999999999991</v>
      </c>
      <c r="S432" s="66">
        <v>41</v>
      </c>
      <c r="T432" s="57">
        <v>-2.3809523809523836E-2</v>
      </c>
      <c r="U432" s="66">
        <v>118</v>
      </c>
      <c r="V432" s="57">
        <v>0.21649484536082464</v>
      </c>
      <c r="W432" s="36">
        <v>685</v>
      </c>
      <c r="X432" s="57">
        <v>0.14548494983277593</v>
      </c>
      <c r="Y432" s="36">
        <v>106</v>
      </c>
      <c r="Z432" s="57">
        <v>-3.6363636363636376E-2</v>
      </c>
      <c r="AA432" s="36">
        <v>791</v>
      </c>
      <c r="AB432" s="57">
        <v>0.11723163841807915</v>
      </c>
    </row>
    <row r="433" spans="2:28" ht="15" hidden="1" customHeight="1" outlineLevel="1">
      <c r="B433" s="63" t="s">
        <v>81</v>
      </c>
      <c r="C433" s="36">
        <v>56</v>
      </c>
      <c r="D433" s="57">
        <v>-0.4042553191489362</v>
      </c>
      <c r="E433" s="66">
        <v>11</v>
      </c>
      <c r="F433" s="57">
        <v>0.375</v>
      </c>
      <c r="G433" s="66">
        <v>0</v>
      </c>
      <c r="H433" s="57" t="s">
        <v>143</v>
      </c>
      <c r="I433" s="66">
        <v>11</v>
      </c>
      <c r="J433" s="57">
        <v>0.375</v>
      </c>
      <c r="K433" s="36">
        <v>525</v>
      </c>
      <c r="L433" s="57">
        <v>0.10062893081761004</v>
      </c>
      <c r="M433" s="36">
        <v>151</v>
      </c>
      <c r="N433" s="57">
        <v>0.48039215686274517</v>
      </c>
      <c r="O433" s="36">
        <v>676</v>
      </c>
      <c r="P433" s="57">
        <v>0.16753022452504318</v>
      </c>
      <c r="Q433" s="66">
        <v>111</v>
      </c>
      <c r="R433" s="57">
        <v>0.38749999999999996</v>
      </c>
      <c r="S433" s="66">
        <v>220</v>
      </c>
      <c r="T433" s="57">
        <v>2.9285714285714284</v>
      </c>
      <c r="U433" s="66">
        <v>331</v>
      </c>
      <c r="V433" s="57">
        <v>1.4338235294117645</v>
      </c>
      <c r="W433" s="36">
        <v>703</v>
      </c>
      <c r="X433" s="57">
        <v>6.6767830045523446E-2</v>
      </c>
      <c r="Y433" s="36">
        <v>371</v>
      </c>
      <c r="Z433" s="57">
        <v>1.3481012658227849</v>
      </c>
      <c r="AA433" s="36">
        <v>1074</v>
      </c>
      <c r="AB433" s="57">
        <v>0.31456548347613222</v>
      </c>
    </row>
    <row r="434" spans="2:28" ht="15" hidden="1" customHeight="1" outlineLevel="1">
      <c r="B434" s="63" t="s">
        <v>80</v>
      </c>
      <c r="C434" s="36">
        <v>83</v>
      </c>
      <c r="D434" s="57">
        <v>3.7500000000000089E-2</v>
      </c>
      <c r="E434" s="66">
        <v>32</v>
      </c>
      <c r="F434" s="57">
        <v>9.6666666666666661</v>
      </c>
      <c r="G434" s="66">
        <v>0</v>
      </c>
      <c r="H434" s="57" t="s">
        <v>143</v>
      </c>
      <c r="I434" s="66">
        <v>32</v>
      </c>
      <c r="J434" s="57">
        <v>9.6666666666666661</v>
      </c>
      <c r="K434" s="36">
        <v>592</v>
      </c>
      <c r="L434" s="57">
        <v>-0.20749665327978584</v>
      </c>
      <c r="M434" s="36">
        <v>120</v>
      </c>
      <c r="N434" s="57">
        <v>0.57894736842105265</v>
      </c>
      <c r="O434" s="36">
        <v>712</v>
      </c>
      <c r="P434" s="57">
        <v>-0.1348724179829891</v>
      </c>
      <c r="Q434" s="66">
        <v>120</v>
      </c>
      <c r="R434" s="57">
        <v>0.16504854368932032</v>
      </c>
      <c r="S434" s="66">
        <v>169</v>
      </c>
      <c r="T434" s="57">
        <v>3.4473684210526319</v>
      </c>
      <c r="U434" s="66">
        <v>289</v>
      </c>
      <c r="V434" s="57">
        <v>1.0496453900709222</v>
      </c>
      <c r="W434" s="36">
        <v>827</v>
      </c>
      <c r="X434" s="57">
        <v>-0.11361200428724549</v>
      </c>
      <c r="Y434" s="36">
        <v>289</v>
      </c>
      <c r="Z434" s="57">
        <v>1.5350877192982457</v>
      </c>
      <c r="AA434" s="36">
        <v>1116</v>
      </c>
      <c r="AB434" s="57">
        <v>6.5902578796561695E-2</v>
      </c>
    </row>
    <row r="435" spans="2:28" ht="15" hidden="1" customHeight="1" outlineLevel="1">
      <c r="B435" s="63" t="s">
        <v>79</v>
      </c>
      <c r="C435" s="36">
        <v>90</v>
      </c>
      <c r="D435" s="57">
        <v>0.32352941176470584</v>
      </c>
      <c r="E435" s="66">
        <v>1</v>
      </c>
      <c r="F435" s="57">
        <v>-0.94117647058823528</v>
      </c>
      <c r="G435" s="66">
        <v>0</v>
      </c>
      <c r="H435" s="57" t="s">
        <v>143</v>
      </c>
      <c r="I435" s="66">
        <v>1</v>
      </c>
      <c r="J435" s="57">
        <v>-0.94117647058823528</v>
      </c>
      <c r="K435" s="36">
        <v>654</v>
      </c>
      <c r="L435" s="57">
        <v>-0.28210757409440179</v>
      </c>
      <c r="M435" s="36">
        <v>136</v>
      </c>
      <c r="N435" s="57">
        <v>-6.8493150684931559E-2</v>
      </c>
      <c r="O435" s="36">
        <v>790</v>
      </c>
      <c r="P435" s="57">
        <v>-0.2526017029328288</v>
      </c>
      <c r="Q435" s="66">
        <v>123</v>
      </c>
      <c r="R435" s="57">
        <v>-7.5187969924812026E-2</v>
      </c>
      <c r="S435" s="66">
        <v>117</v>
      </c>
      <c r="T435" s="57">
        <v>0.85714285714285721</v>
      </c>
      <c r="U435" s="66">
        <v>240</v>
      </c>
      <c r="V435" s="57">
        <v>0.22448979591836737</v>
      </c>
      <c r="W435" s="36">
        <v>868</v>
      </c>
      <c r="X435" s="57">
        <v>-0.23117803365810452</v>
      </c>
      <c r="Y435" s="36">
        <v>253</v>
      </c>
      <c r="Z435" s="57">
        <v>0.21052631578947367</v>
      </c>
      <c r="AA435" s="36">
        <v>1121</v>
      </c>
      <c r="AB435" s="57">
        <v>-0.16218236173393119</v>
      </c>
    </row>
    <row r="436" spans="2:28" collapsed="1">
      <c r="B436" s="173">
        <v>1979</v>
      </c>
      <c r="C436" s="66">
        <v>585</v>
      </c>
      <c r="D436" s="67">
        <v>-0.15706051873198845</v>
      </c>
      <c r="E436" s="66">
        <v>86</v>
      </c>
      <c r="F436" s="67">
        <v>0.68627450980392157</v>
      </c>
      <c r="G436" s="66">
        <v>11</v>
      </c>
      <c r="H436" s="67">
        <v>1.2000000000000002</v>
      </c>
      <c r="I436" s="66">
        <v>97</v>
      </c>
      <c r="J436" s="67">
        <v>0.73214285714285721</v>
      </c>
      <c r="K436" s="66">
        <v>4119</v>
      </c>
      <c r="L436" s="67">
        <v>-0.24435883324160701</v>
      </c>
      <c r="M436" s="66">
        <v>899</v>
      </c>
      <c r="N436" s="67">
        <v>-0.16682113067655235</v>
      </c>
      <c r="O436" s="66">
        <v>5018</v>
      </c>
      <c r="P436" s="67">
        <v>-0.23154670750382844</v>
      </c>
      <c r="Q436" s="66">
        <v>1047</v>
      </c>
      <c r="R436" s="67">
        <v>-6.4343163538874037E-2</v>
      </c>
      <c r="S436" s="66">
        <v>878</v>
      </c>
      <c r="T436" s="67">
        <v>0.37617554858934166</v>
      </c>
      <c r="U436" s="66">
        <v>1925</v>
      </c>
      <c r="V436" s="67">
        <v>9.5617529880478003E-2</v>
      </c>
      <c r="W436" s="66">
        <v>5837</v>
      </c>
      <c r="X436" s="67">
        <v>-0.20205058099794937</v>
      </c>
      <c r="Y436" s="66">
        <v>1788</v>
      </c>
      <c r="Z436" s="67">
        <v>3.8327526132404088E-2</v>
      </c>
      <c r="AA436" s="66">
        <v>7625</v>
      </c>
      <c r="AB436" s="67">
        <v>-0.15624654199402455</v>
      </c>
    </row>
    <row r="437" spans="2:28" ht="15" hidden="1" customHeight="1" outlineLevel="1">
      <c r="B437" s="63" t="s">
        <v>90</v>
      </c>
      <c r="C437" s="36">
        <v>24</v>
      </c>
      <c r="D437" s="97"/>
      <c r="E437" s="66">
        <v>0</v>
      </c>
      <c r="F437" s="97"/>
      <c r="G437" s="66">
        <v>5</v>
      </c>
      <c r="H437" s="97"/>
      <c r="I437" s="66">
        <v>5</v>
      </c>
      <c r="J437" s="97"/>
      <c r="K437" s="36">
        <v>427</v>
      </c>
      <c r="L437" s="97"/>
      <c r="M437" s="36">
        <v>203</v>
      </c>
      <c r="N437" s="97"/>
      <c r="O437" s="36">
        <v>630</v>
      </c>
      <c r="P437" s="97"/>
      <c r="Q437" s="66">
        <v>97</v>
      </c>
      <c r="R437" s="97"/>
      <c r="S437" s="66">
        <v>122</v>
      </c>
      <c r="T437" s="97"/>
      <c r="U437" s="66">
        <v>219</v>
      </c>
      <c r="V437" s="97"/>
      <c r="W437" s="36">
        <v>548</v>
      </c>
      <c r="X437" s="97"/>
      <c r="Y437" s="36">
        <v>330</v>
      </c>
      <c r="Z437" s="97"/>
      <c r="AA437" s="36">
        <v>878</v>
      </c>
      <c r="AB437" s="97"/>
    </row>
    <row r="438" spans="2:28" ht="15" hidden="1" customHeight="1" outlineLevel="1">
      <c r="B438" s="63" t="s">
        <v>89</v>
      </c>
      <c r="C438" s="36">
        <v>89</v>
      </c>
      <c r="D438" s="97"/>
      <c r="E438" s="66">
        <v>4</v>
      </c>
      <c r="F438" s="97"/>
      <c r="G438" s="66">
        <v>0</v>
      </c>
      <c r="H438" s="97"/>
      <c r="I438" s="66">
        <v>4</v>
      </c>
      <c r="J438" s="97"/>
      <c r="K438" s="36">
        <v>535</v>
      </c>
      <c r="L438" s="97"/>
      <c r="M438" s="36">
        <v>86</v>
      </c>
      <c r="N438" s="97"/>
      <c r="O438" s="36">
        <v>621</v>
      </c>
      <c r="P438" s="97"/>
      <c r="Q438" s="66">
        <v>85</v>
      </c>
      <c r="R438" s="97"/>
      <c r="S438" s="66">
        <v>80</v>
      </c>
      <c r="T438" s="97"/>
      <c r="U438" s="66">
        <v>165</v>
      </c>
      <c r="V438" s="97"/>
      <c r="W438" s="36">
        <v>713</v>
      </c>
      <c r="X438" s="97"/>
      <c r="Y438" s="36">
        <v>166</v>
      </c>
      <c r="Z438" s="97"/>
      <c r="AA438" s="36">
        <v>879</v>
      </c>
      <c r="AB438" s="97"/>
    </row>
    <row r="439" spans="2:28" ht="15" hidden="1" customHeight="1" outlineLevel="1">
      <c r="B439" s="63" t="s">
        <v>88</v>
      </c>
      <c r="C439" s="36">
        <v>110</v>
      </c>
      <c r="D439" s="97"/>
      <c r="E439" s="66">
        <v>4</v>
      </c>
      <c r="F439" s="97"/>
      <c r="G439" s="66">
        <v>0</v>
      </c>
      <c r="H439" s="97"/>
      <c r="I439" s="66">
        <v>4</v>
      </c>
      <c r="J439" s="97"/>
      <c r="K439" s="36">
        <v>385</v>
      </c>
      <c r="L439" s="97"/>
      <c r="M439" s="36">
        <v>96</v>
      </c>
      <c r="N439" s="97"/>
      <c r="O439" s="36">
        <v>481</v>
      </c>
      <c r="P439" s="97"/>
      <c r="Q439" s="66">
        <v>111</v>
      </c>
      <c r="R439" s="97"/>
      <c r="S439" s="66">
        <v>18</v>
      </c>
      <c r="T439" s="97"/>
      <c r="U439" s="66">
        <v>129</v>
      </c>
      <c r="V439" s="97"/>
      <c r="W439" s="36">
        <v>610</v>
      </c>
      <c r="X439" s="97"/>
      <c r="Y439" s="36">
        <v>114</v>
      </c>
      <c r="Z439" s="97"/>
      <c r="AA439" s="36">
        <v>724</v>
      </c>
      <c r="AB439" s="97"/>
    </row>
    <row r="440" spans="2:28" ht="15" hidden="1" customHeight="1" outlineLevel="1">
      <c r="B440" s="63" t="s">
        <v>87</v>
      </c>
      <c r="C440" s="36">
        <v>26</v>
      </c>
      <c r="D440" s="97"/>
      <c r="E440" s="66">
        <v>0</v>
      </c>
      <c r="F440" s="97"/>
      <c r="G440" s="66">
        <v>0</v>
      </c>
      <c r="H440" s="97"/>
      <c r="I440" s="66">
        <v>0</v>
      </c>
      <c r="J440" s="97"/>
      <c r="K440" s="36">
        <v>335</v>
      </c>
      <c r="L440" s="97"/>
      <c r="M440" s="36">
        <v>80</v>
      </c>
      <c r="N440" s="97"/>
      <c r="O440" s="36">
        <v>415</v>
      </c>
      <c r="P440" s="97"/>
      <c r="Q440" s="66">
        <v>40</v>
      </c>
      <c r="R440" s="97"/>
      <c r="S440" s="66">
        <v>31</v>
      </c>
      <c r="T440" s="97"/>
      <c r="U440" s="66">
        <v>71</v>
      </c>
      <c r="V440" s="97"/>
      <c r="W440" s="36">
        <v>401</v>
      </c>
      <c r="X440" s="97"/>
      <c r="Y440" s="36">
        <v>111</v>
      </c>
      <c r="Z440" s="97"/>
      <c r="AA440" s="36">
        <v>512</v>
      </c>
      <c r="AB440" s="97"/>
    </row>
    <row r="441" spans="2:28" ht="15" hidden="1" customHeight="1" outlineLevel="1">
      <c r="B441" s="63" t="s">
        <v>86</v>
      </c>
      <c r="C441" s="36">
        <v>21</v>
      </c>
      <c r="D441" s="97"/>
      <c r="E441" s="66">
        <v>5</v>
      </c>
      <c r="F441" s="97"/>
      <c r="G441" s="66">
        <v>0</v>
      </c>
      <c r="H441" s="97"/>
      <c r="I441" s="66">
        <v>5</v>
      </c>
      <c r="J441" s="97"/>
      <c r="K441" s="36">
        <v>256</v>
      </c>
      <c r="L441" s="97"/>
      <c r="M441" s="36">
        <v>22</v>
      </c>
      <c r="N441" s="97"/>
      <c r="O441" s="36">
        <v>278</v>
      </c>
      <c r="P441" s="97"/>
      <c r="Q441" s="66">
        <v>193</v>
      </c>
      <c r="R441" s="97"/>
      <c r="S441" s="66">
        <v>84</v>
      </c>
      <c r="T441" s="97"/>
      <c r="U441" s="66">
        <v>277</v>
      </c>
      <c r="V441" s="97"/>
      <c r="W441" s="36">
        <v>475</v>
      </c>
      <c r="X441" s="97"/>
      <c r="Y441" s="36">
        <v>106</v>
      </c>
      <c r="Z441" s="97"/>
      <c r="AA441" s="36">
        <v>581</v>
      </c>
      <c r="AB441" s="97"/>
    </row>
    <row r="442" spans="2:28" ht="15" hidden="1" customHeight="1" outlineLevel="1">
      <c r="B442" s="63" t="s">
        <v>85</v>
      </c>
      <c r="C442" s="36">
        <v>10</v>
      </c>
      <c r="D442" s="97"/>
      <c r="E442" s="66">
        <v>10</v>
      </c>
      <c r="F442" s="97"/>
      <c r="G442" s="66">
        <v>0</v>
      </c>
      <c r="H442" s="97"/>
      <c r="I442" s="66">
        <v>10</v>
      </c>
      <c r="J442" s="97"/>
      <c r="K442" s="36">
        <v>361</v>
      </c>
      <c r="L442" s="97"/>
      <c r="M442" s="36">
        <v>100</v>
      </c>
      <c r="N442" s="97"/>
      <c r="O442" s="36">
        <v>461</v>
      </c>
      <c r="P442" s="97"/>
      <c r="Q442" s="66">
        <v>94</v>
      </c>
      <c r="R442" s="97"/>
      <c r="S442" s="66">
        <v>61</v>
      </c>
      <c r="T442" s="97"/>
      <c r="U442" s="66">
        <v>155</v>
      </c>
      <c r="V442" s="97"/>
      <c r="W442" s="36">
        <v>475</v>
      </c>
      <c r="X442" s="97"/>
      <c r="Y442" s="36">
        <v>161</v>
      </c>
      <c r="Z442" s="97"/>
      <c r="AA442" s="36">
        <v>636</v>
      </c>
      <c r="AB442" s="97"/>
    </row>
    <row r="443" spans="2:28" ht="15" hidden="1" customHeight="1" outlineLevel="1">
      <c r="B443" s="63" t="s">
        <v>84</v>
      </c>
      <c r="C443" s="36">
        <v>35</v>
      </c>
      <c r="D443" s="97"/>
      <c r="E443" s="66">
        <v>0</v>
      </c>
      <c r="F443" s="97"/>
      <c r="G443" s="66">
        <v>0</v>
      </c>
      <c r="H443" s="97"/>
      <c r="I443" s="66">
        <v>0</v>
      </c>
      <c r="J443" s="97"/>
      <c r="K443" s="36">
        <v>260</v>
      </c>
      <c r="L443" s="97"/>
      <c r="M443" s="36">
        <v>54</v>
      </c>
      <c r="N443" s="97"/>
      <c r="O443" s="36">
        <v>314</v>
      </c>
      <c r="P443" s="97"/>
      <c r="Q443" s="66">
        <v>71</v>
      </c>
      <c r="R443" s="97"/>
      <c r="S443" s="66">
        <v>30</v>
      </c>
      <c r="T443" s="97"/>
      <c r="U443" s="66">
        <v>101</v>
      </c>
      <c r="V443" s="97"/>
      <c r="W443" s="36">
        <v>366</v>
      </c>
      <c r="X443" s="97"/>
      <c r="Y443" s="36">
        <v>84</v>
      </c>
      <c r="Z443" s="97"/>
      <c r="AA443" s="36">
        <v>450</v>
      </c>
      <c r="AB443" s="97"/>
    </row>
    <row r="444" spans="2:28" ht="15" hidden="1" customHeight="1" outlineLevel="1">
      <c r="B444" s="63" t="s">
        <v>83</v>
      </c>
      <c r="C444" s="36">
        <v>28</v>
      </c>
      <c r="D444" s="97"/>
      <c r="E444" s="66">
        <v>0</v>
      </c>
      <c r="F444" s="97"/>
      <c r="G444" s="66">
        <v>0</v>
      </c>
      <c r="H444" s="97"/>
      <c r="I444" s="66">
        <v>0</v>
      </c>
      <c r="J444" s="97"/>
      <c r="K444" s="36">
        <v>323</v>
      </c>
      <c r="L444" s="97"/>
      <c r="M444" s="36">
        <v>46</v>
      </c>
      <c r="N444" s="97"/>
      <c r="O444" s="36">
        <v>369</v>
      </c>
      <c r="P444" s="97"/>
      <c r="Q444" s="66">
        <v>57</v>
      </c>
      <c r="R444" s="97"/>
      <c r="S444" s="66">
        <v>13</v>
      </c>
      <c r="T444" s="97"/>
      <c r="U444" s="66">
        <v>70</v>
      </c>
      <c r="V444" s="97"/>
      <c r="W444" s="36">
        <v>408</v>
      </c>
      <c r="X444" s="97"/>
      <c r="Y444" s="36">
        <v>59</v>
      </c>
      <c r="Z444" s="97"/>
      <c r="AA444" s="36">
        <v>467</v>
      </c>
      <c r="AB444" s="97"/>
    </row>
    <row r="445" spans="2:28" ht="15" hidden="1" customHeight="1" outlineLevel="1">
      <c r="B445" s="63" t="s">
        <v>82</v>
      </c>
      <c r="C445" s="36">
        <v>109</v>
      </c>
      <c r="D445" s="97"/>
      <c r="E445" s="66">
        <v>0</v>
      </c>
      <c r="F445" s="97"/>
      <c r="G445" s="66">
        <v>0</v>
      </c>
      <c r="H445" s="97"/>
      <c r="I445" s="66">
        <v>0</v>
      </c>
      <c r="J445" s="97"/>
      <c r="K445" s="36">
        <v>434</v>
      </c>
      <c r="L445" s="97"/>
      <c r="M445" s="36">
        <v>68</v>
      </c>
      <c r="N445" s="97"/>
      <c r="O445" s="36">
        <v>502</v>
      </c>
      <c r="P445" s="97"/>
      <c r="Q445" s="66">
        <v>55</v>
      </c>
      <c r="R445" s="97"/>
      <c r="S445" s="66">
        <v>42</v>
      </c>
      <c r="T445" s="97"/>
      <c r="U445" s="66">
        <v>97</v>
      </c>
      <c r="V445" s="97"/>
      <c r="W445" s="36">
        <v>598</v>
      </c>
      <c r="X445" s="97"/>
      <c r="Y445" s="36">
        <v>110</v>
      </c>
      <c r="Z445" s="97"/>
      <c r="AA445" s="36">
        <v>708</v>
      </c>
      <c r="AB445" s="97"/>
    </row>
    <row r="446" spans="2:28" ht="15" hidden="1" customHeight="1" outlineLevel="1">
      <c r="B446" s="63" t="s">
        <v>81</v>
      </c>
      <c r="C446" s="36">
        <v>94</v>
      </c>
      <c r="D446" s="97"/>
      <c r="E446" s="66">
        <v>8</v>
      </c>
      <c r="F446" s="97"/>
      <c r="G446" s="66">
        <v>0</v>
      </c>
      <c r="H446" s="97"/>
      <c r="I446" s="66">
        <v>8</v>
      </c>
      <c r="J446" s="97"/>
      <c r="K446" s="36">
        <v>477</v>
      </c>
      <c r="L446" s="97"/>
      <c r="M446" s="36">
        <v>102</v>
      </c>
      <c r="N446" s="97"/>
      <c r="O446" s="36">
        <v>579</v>
      </c>
      <c r="P446" s="97"/>
      <c r="Q446" s="66">
        <v>80</v>
      </c>
      <c r="R446" s="97"/>
      <c r="S446" s="66">
        <v>56</v>
      </c>
      <c r="T446" s="97"/>
      <c r="U446" s="66">
        <v>136</v>
      </c>
      <c r="V446" s="97"/>
      <c r="W446" s="36">
        <v>659</v>
      </c>
      <c r="X446" s="97"/>
      <c r="Y446" s="36">
        <v>158</v>
      </c>
      <c r="Z446" s="97"/>
      <c r="AA446" s="36">
        <v>817</v>
      </c>
      <c r="AB446" s="97"/>
    </row>
    <row r="447" spans="2:28" ht="15" hidden="1" customHeight="1" outlineLevel="1">
      <c r="B447" s="63" t="s">
        <v>80</v>
      </c>
      <c r="C447" s="36">
        <v>80</v>
      </c>
      <c r="D447" s="97"/>
      <c r="E447" s="66">
        <v>3</v>
      </c>
      <c r="F447" s="97"/>
      <c r="G447" s="66">
        <v>0</v>
      </c>
      <c r="H447" s="97"/>
      <c r="I447" s="66">
        <v>3</v>
      </c>
      <c r="J447" s="97"/>
      <c r="K447" s="36">
        <v>747</v>
      </c>
      <c r="L447" s="97"/>
      <c r="M447" s="36">
        <v>76</v>
      </c>
      <c r="N447" s="97"/>
      <c r="O447" s="36">
        <v>823</v>
      </c>
      <c r="P447" s="97"/>
      <c r="Q447" s="66">
        <v>103</v>
      </c>
      <c r="R447" s="97"/>
      <c r="S447" s="66">
        <v>38</v>
      </c>
      <c r="T447" s="97"/>
      <c r="U447" s="66">
        <v>141</v>
      </c>
      <c r="V447" s="97"/>
      <c r="W447" s="36">
        <v>933</v>
      </c>
      <c r="X447" s="97"/>
      <c r="Y447" s="36">
        <v>114</v>
      </c>
      <c r="Z447" s="97"/>
      <c r="AA447" s="36">
        <v>1047</v>
      </c>
      <c r="AB447" s="97"/>
    </row>
    <row r="448" spans="2:28" ht="15" hidden="1" customHeight="1" outlineLevel="1">
      <c r="B448" s="63" t="s">
        <v>79</v>
      </c>
      <c r="C448" s="36">
        <v>68</v>
      </c>
      <c r="D448" s="97"/>
      <c r="E448" s="66">
        <v>17</v>
      </c>
      <c r="F448" s="97"/>
      <c r="G448" s="66">
        <v>0</v>
      </c>
      <c r="H448" s="97"/>
      <c r="I448" s="66">
        <v>17</v>
      </c>
      <c r="J448" s="97"/>
      <c r="K448" s="36">
        <v>911</v>
      </c>
      <c r="L448" s="97"/>
      <c r="M448" s="36">
        <v>146</v>
      </c>
      <c r="N448" s="97"/>
      <c r="O448" s="36">
        <v>1057</v>
      </c>
      <c r="P448" s="97"/>
      <c r="Q448" s="66">
        <v>133</v>
      </c>
      <c r="R448" s="97"/>
      <c r="S448" s="66">
        <v>63</v>
      </c>
      <c r="T448" s="97"/>
      <c r="U448" s="66">
        <v>196</v>
      </c>
      <c r="V448" s="97"/>
      <c r="W448" s="36">
        <v>1129</v>
      </c>
      <c r="X448" s="97"/>
      <c r="Y448" s="36">
        <v>209</v>
      </c>
      <c r="Z448" s="97"/>
      <c r="AA448" s="36">
        <v>1338</v>
      </c>
      <c r="AB448" s="97"/>
    </row>
    <row r="449" spans="2:28" collapsed="1">
      <c r="B449" s="173">
        <v>1978</v>
      </c>
      <c r="C449" s="66">
        <v>694</v>
      </c>
      <c r="D449" s="66"/>
      <c r="E449" s="66">
        <v>51</v>
      </c>
      <c r="F449" s="66"/>
      <c r="G449" s="66">
        <v>5</v>
      </c>
      <c r="H449" s="66"/>
      <c r="I449" s="66">
        <v>56</v>
      </c>
      <c r="J449" s="66"/>
      <c r="K449" s="66">
        <v>5451</v>
      </c>
      <c r="L449" s="66"/>
      <c r="M449" s="66">
        <v>1079</v>
      </c>
      <c r="N449" s="66"/>
      <c r="O449" s="66">
        <v>6530</v>
      </c>
      <c r="P449" s="66"/>
      <c r="Q449" s="66">
        <v>1119</v>
      </c>
      <c r="R449" s="66"/>
      <c r="S449" s="66">
        <v>638</v>
      </c>
      <c r="T449" s="66"/>
      <c r="U449" s="66">
        <v>1757</v>
      </c>
      <c r="V449" s="66"/>
      <c r="W449" s="66">
        <v>7315</v>
      </c>
      <c r="X449" s="66"/>
      <c r="Y449" s="66">
        <v>1722</v>
      </c>
      <c r="Z449" s="66"/>
      <c r="AA449" s="66">
        <v>9037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-0.24390243902439024</v>
      </c>
      <c r="D8" s="180">
        <v>-0.67999999999999994</v>
      </c>
      <c r="E8" s="180">
        <v>1.7999999999999998</v>
      </c>
      <c r="F8" s="180">
        <v>-0.26666666666666672</v>
      </c>
      <c r="G8" s="179">
        <v>0.46261682242990654</v>
      </c>
      <c r="H8" s="179">
        <v>0.29411764705882359</v>
      </c>
      <c r="I8" s="179">
        <v>0.4147157190635451</v>
      </c>
      <c r="J8" s="180">
        <v>0.30236348818255898</v>
      </c>
      <c r="K8" s="180">
        <v>0.1333333333333333</v>
      </c>
      <c r="L8" s="180">
        <v>0.24971941638608297</v>
      </c>
      <c r="M8" s="179">
        <v>0.27971576227390171</v>
      </c>
      <c r="N8" s="179">
        <v>0.16744186046511622</v>
      </c>
      <c r="O8" s="179">
        <v>0.24669402644778837</v>
      </c>
    </row>
    <row r="9" spans="2:15">
      <c r="B9" s="63" t="s">
        <v>89</v>
      </c>
      <c r="C9" s="179">
        <v>-0.23170731707317072</v>
      </c>
      <c r="D9" s="180">
        <v>-0.11111111111111116</v>
      </c>
      <c r="E9" s="180">
        <v>1.5789473684210527</v>
      </c>
      <c r="F9" s="180">
        <v>0.24175824175824179</v>
      </c>
      <c r="G9" s="179">
        <v>0.28014184397163122</v>
      </c>
      <c r="H9" s="179">
        <v>-0.375</v>
      </c>
      <c r="I9" s="179">
        <v>0.14689265536723162</v>
      </c>
      <c r="J9" s="180">
        <v>0.34818033677349258</v>
      </c>
      <c r="K9" s="180">
        <v>-0.1232704402515723</v>
      </c>
      <c r="L9" s="180">
        <v>0.20599393019726864</v>
      </c>
      <c r="M9" s="179">
        <v>0.30434782608695654</v>
      </c>
      <c r="N9" s="179">
        <v>-0.10722347629796836</v>
      </c>
      <c r="O9" s="179">
        <v>0.18906101802086628</v>
      </c>
    </row>
    <row r="10" spans="2:15">
      <c r="B10" s="63" t="s">
        <v>88</v>
      </c>
      <c r="C10" s="179">
        <v>-0.32857142857142863</v>
      </c>
      <c r="D10" s="180">
        <v>-0.36144578313253017</v>
      </c>
      <c r="E10" s="180">
        <v>-0.29032258064516125</v>
      </c>
      <c r="F10" s="180">
        <v>-0.34210526315789469</v>
      </c>
      <c r="G10" s="179">
        <v>0.20052770448548807</v>
      </c>
      <c r="H10" s="179">
        <v>-0.39759036144578308</v>
      </c>
      <c r="I10" s="179">
        <v>1.8348623853210899E-2</v>
      </c>
      <c r="J10" s="180">
        <v>0.82766239505081751</v>
      </c>
      <c r="K10" s="180">
        <v>0.21091581868640152</v>
      </c>
      <c r="L10" s="180">
        <v>0.62828947368421062</v>
      </c>
      <c r="M10" s="179">
        <v>0.65375218150087266</v>
      </c>
      <c r="N10" s="179">
        <v>0.11971830985915499</v>
      </c>
      <c r="O10" s="179">
        <v>0.48901762008206617</v>
      </c>
    </row>
    <row r="11" spans="2:15">
      <c r="B11" s="63" t="s">
        <v>87</v>
      </c>
      <c r="C11" s="179">
        <v>-0.73015873015873023</v>
      </c>
      <c r="D11" s="180">
        <v>0.26666666666666661</v>
      </c>
      <c r="E11" s="180">
        <v>-0.30000000000000004</v>
      </c>
      <c r="F11" s="180">
        <v>-5.7142857142857162E-2</v>
      </c>
      <c r="G11" s="179">
        <v>-2.1276595744680882E-2</v>
      </c>
      <c r="H11" s="179">
        <v>-0.52941176470588236</v>
      </c>
      <c r="I11" s="179">
        <v>-0.15625</v>
      </c>
      <c r="J11" s="180">
        <v>0.49891540130151846</v>
      </c>
      <c r="K11" s="180">
        <v>-0.15670650730411684</v>
      </c>
      <c r="L11" s="180">
        <v>0.26779026217228474</v>
      </c>
      <c r="M11" s="179">
        <v>0.39053972104305634</v>
      </c>
      <c r="N11" s="179">
        <v>-0.19024970273483943</v>
      </c>
      <c r="O11" s="179">
        <v>0.19437751004016057</v>
      </c>
    </row>
    <row r="12" spans="2:15">
      <c r="B12" s="63" t="s">
        <v>86</v>
      </c>
      <c r="C12" s="179">
        <v>-0.72727272727272729</v>
      </c>
      <c r="D12" s="180">
        <v>-0.4285714285714286</v>
      </c>
      <c r="E12" s="180">
        <v>-0.15789473684210531</v>
      </c>
      <c r="F12" s="180">
        <v>-0.23076923076923073</v>
      </c>
      <c r="G12" s="179">
        <v>1.978494623655914</v>
      </c>
      <c r="H12" s="179">
        <v>0.4838709677419355</v>
      </c>
      <c r="I12" s="179">
        <v>1.6048387096774195</v>
      </c>
      <c r="J12" s="180">
        <v>0.75974542561654723</v>
      </c>
      <c r="K12" s="180">
        <v>-0.22222222222222221</v>
      </c>
      <c r="L12" s="180">
        <v>0.51645721125074795</v>
      </c>
      <c r="M12" s="179">
        <v>0.78800856531049246</v>
      </c>
      <c r="N12" s="179">
        <v>-0.17241379310344829</v>
      </c>
      <c r="O12" s="179">
        <v>0.54906166219839148</v>
      </c>
    </row>
    <row r="13" spans="2:15">
      <c r="B13" s="63" t="s">
        <v>85</v>
      </c>
      <c r="C13" s="179">
        <v>-0.53333333333333333</v>
      </c>
      <c r="D13" s="180">
        <v>-0.31999999999999995</v>
      </c>
      <c r="E13" s="180">
        <v>0.55555555555555558</v>
      </c>
      <c r="F13" s="180">
        <v>-8.8235294117647078E-2</v>
      </c>
      <c r="G13" s="179">
        <v>0.19108280254777066</v>
      </c>
      <c r="H13" s="179">
        <v>-0.13043478260869568</v>
      </c>
      <c r="I13" s="179">
        <v>9.2920353982300918E-2</v>
      </c>
      <c r="J13" s="180">
        <v>0.46853146853146854</v>
      </c>
      <c r="K13" s="180">
        <v>0.15594329334787349</v>
      </c>
      <c r="L13" s="180">
        <v>0.37033230558410413</v>
      </c>
      <c r="M13" s="179">
        <v>0.42637759710930445</v>
      </c>
      <c r="N13" s="179">
        <v>0.13969849246231147</v>
      </c>
      <c r="O13" s="179">
        <v>0.33748831411654723</v>
      </c>
    </row>
    <row r="14" spans="2:15">
      <c r="B14" s="63" t="s">
        <v>84</v>
      </c>
      <c r="C14" s="179">
        <v>-0.25714285714285712</v>
      </c>
      <c r="D14" s="180">
        <v>7</v>
      </c>
      <c r="E14" s="180">
        <v>-0.6</v>
      </c>
      <c r="F14" s="180">
        <v>0.66666666666666674</v>
      </c>
      <c r="G14" s="179">
        <v>0.12000000000000011</v>
      </c>
      <c r="H14" s="179">
        <v>-0.7807017543859649</v>
      </c>
      <c r="I14" s="179">
        <v>-0.30962343096234313</v>
      </c>
      <c r="J14" s="180">
        <v>0.38359569179784581</v>
      </c>
      <c r="K14" s="180">
        <v>7.4829931972789199E-2</v>
      </c>
      <c r="L14" s="180">
        <v>0.30097087378640786</v>
      </c>
      <c r="M14" s="179">
        <v>0.36734693877551017</v>
      </c>
      <c r="N14" s="179">
        <v>-0.12241379310344824</v>
      </c>
      <c r="O14" s="179">
        <v>0.22182377049180335</v>
      </c>
    </row>
    <row r="15" spans="2:15">
      <c r="B15" s="63" t="s">
        <v>83</v>
      </c>
      <c r="C15" s="179">
        <v>-2.9411764705882359E-2</v>
      </c>
      <c r="D15" s="180">
        <v>-0.44444444444444442</v>
      </c>
      <c r="E15" s="180">
        <v>-0.15909090909090906</v>
      </c>
      <c r="F15" s="180">
        <v>-0.26760563380281688</v>
      </c>
      <c r="G15" s="179">
        <v>-0.125</v>
      </c>
      <c r="H15" s="179">
        <v>-0.54166666666666674</v>
      </c>
      <c r="I15" s="179">
        <v>-0.23529411764705888</v>
      </c>
      <c r="J15" s="180">
        <v>0.55531453362255956</v>
      </c>
      <c r="K15" s="180">
        <v>-0.18244406196213425</v>
      </c>
      <c r="L15" s="180">
        <v>0.33706720977596749</v>
      </c>
      <c r="M15" s="179">
        <v>0.44403892944038925</v>
      </c>
      <c r="N15" s="179">
        <v>-0.21807747489239593</v>
      </c>
      <c r="O15" s="179">
        <v>0.24690303289192661</v>
      </c>
    </row>
    <row r="16" spans="2:15">
      <c r="B16" s="63" t="s">
        <v>82</v>
      </c>
      <c r="C16" s="179">
        <v>0.61904761904761907</v>
      </c>
      <c r="D16" s="180">
        <v>-0.51351351351351349</v>
      </c>
      <c r="E16" s="180">
        <v>0.70833333333333326</v>
      </c>
      <c r="F16" s="180">
        <v>0.17647058823529416</v>
      </c>
      <c r="G16" s="179">
        <v>0.171875</v>
      </c>
      <c r="H16" s="179">
        <v>0.24615384615384617</v>
      </c>
      <c r="I16" s="179">
        <v>0.18441558441558437</v>
      </c>
      <c r="J16" s="180">
        <v>0.66282051282051291</v>
      </c>
      <c r="K16" s="180">
        <v>0.1299052774018945</v>
      </c>
      <c r="L16" s="180">
        <v>0.49151805132666371</v>
      </c>
      <c r="M16" s="179">
        <v>0.55946911689637568</v>
      </c>
      <c r="N16" s="179">
        <v>0.17136150234741776</v>
      </c>
      <c r="O16" s="179">
        <v>0.44183564567769484</v>
      </c>
    </row>
    <row r="17" spans="2:15">
      <c r="B17" s="63" t="s">
        <v>81</v>
      </c>
      <c r="C17" s="179">
        <v>0.51282051282051277</v>
      </c>
      <c r="D17" s="180">
        <v>-0.51282051282051277</v>
      </c>
      <c r="E17" s="180">
        <v>9.0909090909090828E-2</v>
      </c>
      <c r="F17" s="180">
        <v>-0.29508196721311475</v>
      </c>
      <c r="G17" s="179">
        <v>0.55737704918032782</v>
      </c>
      <c r="H17" s="179">
        <v>2.0750000000000002</v>
      </c>
      <c r="I17" s="179">
        <v>0.82959641255605376</v>
      </c>
      <c r="J17" s="180">
        <v>0.55834564254062036</v>
      </c>
      <c r="K17" s="180">
        <v>-0.2711598746081505</v>
      </c>
      <c r="L17" s="180">
        <v>0.29267068273092378</v>
      </c>
      <c r="M17" s="179">
        <v>0.53126934984520124</v>
      </c>
      <c r="N17" s="179">
        <v>-0.12571428571428567</v>
      </c>
      <c r="O17" s="179">
        <v>0.33261339092872566</v>
      </c>
    </row>
    <row r="18" spans="2:15">
      <c r="B18" s="63" t="s">
        <v>80</v>
      </c>
      <c r="C18" s="179">
        <v>0.15094339622641506</v>
      </c>
      <c r="D18" s="180">
        <v>0.92307692307692313</v>
      </c>
      <c r="E18" s="180">
        <v>0.35294117647058831</v>
      </c>
      <c r="F18" s="180">
        <v>0.60000000000000009</v>
      </c>
      <c r="G18" s="179">
        <v>0.60073260073260082</v>
      </c>
      <c r="H18" s="179">
        <v>0.91891891891891886</v>
      </c>
      <c r="I18" s="179">
        <v>0.6387096774193548</v>
      </c>
      <c r="J18" s="180">
        <v>0.1760513186029935</v>
      </c>
      <c r="K18" s="180">
        <v>1.3899253731343282</v>
      </c>
      <c r="L18" s="180">
        <v>0.51160391954615791</v>
      </c>
      <c r="M18" s="179">
        <v>0.25242165242165249</v>
      </c>
      <c r="N18" s="179">
        <v>1.3031301482701814</v>
      </c>
      <c r="O18" s="179">
        <v>0.52243861134631664</v>
      </c>
    </row>
    <row r="19" spans="2:15">
      <c r="B19" s="63" t="s">
        <v>79</v>
      </c>
      <c r="C19" s="179">
        <v>-7.999999999999996E-2</v>
      </c>
      <c r="D19" s="180">
        <v>-0.30555555555555558</v>
      </c>
      <c r="E19" s="180">
        <v>0.90909090909090917</v>
      </c>
      <c r="F19" s="180">
        <v>0.15517241379310343</v>
      </c>
      <c r="G19" s="179">
        <v>0.2407407407407407</v>
      </c>
      <c r="H19" s="179">
        <v>0.109375</v>
      </c>
      <c r="I19" s="179">
        <v>0.21071428571428563</v>
      </c>
      <c r="J19" s="180">
        <v>0.11716171617161719</v>
      </c>
      <c r="K19" s="180">
        <v>0.16863406408094428</v>
      </c>
      <c r="L19" s="180">
        <v>0.13407202216066483</v>
      </c>
      <c r="M19" s="179">
        <v>0.1150097465886939</v>
      </c>
      <c r="N19" s="179">
        <v>0.18703976435935199</v>
      </c>
      <c r="O19" s="179">
        <v>0.13706041478809738</v>
      </c>
    </row>
    <row r="20" spans="2:15" ht="30" customHeight="1">
      <c r="B20" s="181" t="s">
        <v>290</v>
      </c>
      <c r="C20" s="182">
        <v>-0.19610570236439495</v>
      </c>
      <c r="D20" s="182">
        <v>-0.16372795969773302</v>
      </c>
      <c r="E20" s="182">
        <v>0.24161073825503365</v>
      </c>
      <c r="F20" s="182">
        <v>1.0071942446043147E-2</v>
      </c>
      <c r="G20" s="182">
        <v>0.31444866920152093</v>
      </c>
      <c r="H20" s="182">
        <v>-9.7395243488108685E-2</v>
      </c>
      <c r="I20" s="182">
        <v>0.21093082835183607</v>
      </c>
      <c r="J20" s="182">
        <v>0.49071412779128898</v>
      </c>
      <c r="K20" s="182">
        <v>0.10344398856148196</v>
      </c>
      <c r="L20" s="182">
        <v>0.37153242777884055</v>
      </c>
      <c r="M20" s="182">
        <v>0.43497573037823978</v>
      </c>
      <c r="N20" s="182">
        <v>8.8681699913269796E-2</v>
      </c>
      <c r="O20" s="182">
        <v>0.33214216727834645</v>
      </c>
    </row>
    <row r="21" spans="2:15" outlineLevel="1">
      <c r="B21" s="63" t="s">
        <v>90</v>
      </c>
      <c r="C21" s="179">
        <v>-9.8901098901098883E-2</v>
      </c>
      <c r="D21" s="180">
        <v>-0.26470588235294112</v>
      </c>
      <c r="E21" s="180">
        <v>-0.58333333333333326</v>
      </c>
      <c r="F21" s="180">
        <v>-0.34782608695652173</v>
      </c>
      <c r="G21" s="179">
        <v>0.12631578947368416</v>
      </c>
      <c r="H21" s="179">
        <v>-0.19047619047619047</v>
      </c>
      <c r="I21" s="179">
        <v>1.3559322033898313E-2</v>
      </c>
      <c r="J21" s="180">
        <v>9.9462365591397761E-2</v>
      </c>
      <c r="K21" s="180">
        <v>-7.807308970099669E-2</v>
      </c>
      <c r="L21" s="180">
        <v>3.7252619324796177E-2</v>
      </c>
      <c r="M21" s="179">
        <v>8.1761006289308158E-2</v>
      </c>
      <c r="N21" s="179">
        <v>-0.10292072322670376</v>
      </c>
      <c r="O21" s="179">
        <v>2.0000000000000018E-2</v>
      </c>
    </row>
    <row r="22" spans="2:15" outlineLevel="1">
      <c r="B22" s="63" t="s">
        <v>89</v>
      </c>
      <c r="C22" s="179">
        <v>0.74468085106382986</v>
      </c>
      <c r="D22" s="180">
        <v>2.4285714285714284</v>
      </c>
      <c r="E22" s="180">
        <v>-0.4242424242424242</v>
      </c>
      <c r="F22" s="180">
        <v>0.68518518518518512</v>
      </c>
      <c r="G22" s="179">
        <v>-1.3986013986013957E-2</v>
      </c>
      <c r="H22" s="179">
        <v>-5.2631578947368474E-2</v>
      </c>
      <c r="I22" s="179">
        <v>-2.2099447513812209E-2</v>
      </c>
      <c r="J22" s="180">
        <v>0.14064436183395301</v>
      </c>
      <c r="K22" s="180">
        <v>0.30541871921182273</v>
      </c>
      <c r="L22" s="180">
        <v>0.18578497525865956</v>
      </c>
      <c r="M22" s="179">
        <v>0.15701219512195119</v>
      </c>
      <c r="N22" s="179">
        <v>0.23398328690807801</v>
      </c>
      <c r="O22" s="179">
        <v>0.17758749069247948</v>
      </c>
    </row>
    <row r="23" spans="2:15" outlineLevel="1">
      <c r="B23" s="63" t="s">
        <v>88</v>
      </c>
      <c r="C23" s="179">
        <v>1.5925925925925926</v>
      </c>
      <c r="D23" s="180">
        <v>1.9642857142857144</v>
      </c>
      <c r="E23" s="180">
        <v>6.8965517241379226E-2</v>
      </c>
      <c r="F23" s="180">
        <v>1</v>
      </c>
      <c r="G23" s="179">
        <v>0.18808777429467094</v>
      </c>
      <c r="H23" s="179">
        <v>0.11409395973154357</v>
      </c>
      <c r="I23" s="179">
        <v>0.16452991452991461</v>
      </c>
      <c r="J23" s="180">
        <v>0.13263263263263259</v>
      </c>
      <c r="K23" s="180">
        <v>-1.8467220683286989E-3</v>
      </c>
      <c r="L23" s="180">
        <v>8.5361895488477835E-2</v>
      </c>
      <c r="M23" s="179">
        <v>0.19424760316798673</v>
      </c>
      <c r="N23" s="179">
        <v>1.3481363996827866E-2</v>
      </c>
      <c r="O23" s="179">
        <v>0.13196721311475401</v>
      </c>
    </row>
    <row r="24" spans="2:15" outlineLevel="1">
      <c r="B24" s="63" t="s">
        <v>87</v>
      </c>
      <c r="C24" s="179">
        <v>1.1000000000000001</v>
      </c>
      <c r="D24" s="180">
        <v>0.5</v>
      </c>
      <c r="E24" s="180">
        <v>0.66666666666666674</v>
      </c>
      <c r="F24" s="180">
        <v>0.59090909090909083</v>
      </c>
      <c r="G24" s="179">
        <v>0.54098360655737698</v>
      </c>
      <c r="H24" s="179">
        <v>-0.18072289156626509</v>
      </c>
      <c r="I24" s="179">
        <v>0.24878048780487805</v>
      </c>
      <c r="J24" s="180">
        <v>-7.1188717259905943E-2</v>
      </c>
      <c r="K24" s="180">
        <v>0.18582677165354333</v>
      </c>
      <c r="L24" s="180">
        <v>5.6497175141243527E-3</v>
      </c>
      <c r="M24" s="179">
        <v>-1.2113870381587066E-3</v>
      </c>
      <c r="N24" s="179">
        <v>0.15205479452054793</v>
      </c>
      <c r="O24" s="179">
        <v>4.5779084418311689E-2</v>
      </c>
    </row>
    <row r="25" spans="2:15" outlineLevel="1">
      <c r="B25" s="63" t="s">
        <v>86</v>
      </c>
      <c r="C25" s="179">
        <v>2.6666666666666665</v>
      </c>
      <c r="D25" s="180">
        <v>6</v>
      </c>
      <c r="E25" s="180">
        <v>0</v>
      </c>
      <c r="F25" s="180">
        <v>0.30000000000000004</v>
      </c>
      <c r="G25" s="179">
        <v>-0.23770491803278693</v>
      </c>
      <c r="H25" s="179">
        <v>-0.55714285714285716</v>
      </c>
      <c r="I25" s="179">
        <v>-0.35416666666666663</v>
      </c>
      <c r="J25" s="180">
        <v>-3.4562211981566837E-2</v>
      </c>
      <c r="K25" s="180">
        <v>-0.2038461538461539</v>
      </c>
      <c r="L25" s="180">
        <v>-8.2875960482985733E-2</v>
      </c>
      <c r="M25" s="179">
        <v>-2.5052192066805867E-2</v>
      </c>
      <c r="N25" s="179">
        <v>-0.23809523809523814</v>
      </c>
      <c r="O25" s="179">
        <v>-8.846529814271753E-2</v>
      </c>
    </row>
    <row r="26" spans="2:15" outlineLevel="1">
      <c r="B26" s="63" t="s">
        <v>85</v>
      </c>
      <c r="C26" s="179">
        <v>-6.25E-2</v>
      </c>
      <c r="D26" s="180">
        <v>2.5714285714285716</v>
      </c>
      <c r="E26" s="180" t="s">
        <v>143</v>
      </c>
      <c r="F26" s="180">
        <v>3.8571428571428568</v>
      </c>
      <c r="G26" s="179">
        <v>0</v>
      </c>
      <c r="H26" s="179">
        <v>0.14999999999999991</v>
      </c>
      <c r="I26" s="179">
        <v>4.1474654377880116E-2</v>
      </c>
      <c r="J26" s="180">
        <v>-2.00685266764562E-2</v>
      </c>
      <c r="K26" s="180">
        <v>-0.10710808179162612</v>
      </c>
      <c r="L26" s="180">
        <v>-4.9185667752443041E-2</v>
      </c>
      <c r="M26" s="179">
        <v>-1.1165698972755655E-2</v>
      </c>
      <c r="N26" s="179">
        <v>-8.4636614535418597E-2</v>
      </c>
      <c r="O26" s="179">
        <v>-3.5177390258568808E-2</v>
      </c>
    </row>
    <row r="27" spans="2:15" outlineLevel="1">
      <c r="B27" s="63" t="s">
        <v>84</v>
      </c>
      <c r="C27" s="179">
        <v>0.94444444444444442</v>
      </c>
      <c r="D27" s="180">
        <v>-0.54545454545454541</v>
      </c>
      <c r="E27" s="180" t="s">
        <v>143</v>
      </c>
      <c r="F27" s="180">
        <v>1.7272727272727271</v>
      </c>
      <c r="G27" s="179">
        <v>-0.31693989071038253</v>
      </c>
      <c r="H27" s="179">
        <v>2.4545454545454546</v>
      </c>
      <c r="I27" s="179">
        <v>0.1064814814814814</v>
      </c>
      <c r="J27" s="180">
        <v>-0.17441860465116277</v>
      </c>
      <c r="K27" s="180">
        <v>-8.3160083160083165E-2</v>
      </c>
      <c r="L27" s="180">
        <v>-0.15182707153885744</v>
      </c>
      <c r="M27" s="179">
        <v>-0.18040621266427714</v>
      </c>
      <c r="N27" s="179">
        <v>0.12840466926070038</v>
      </c>
      <c r="O27" s="179">
        <v>-0.10786106032906762</v>
      </c>
    </row>
    <row r="28" spans="2:15" outlineLevel="1">
      <c r="B28" s="63" t="s">
        <v>83</v>
      </c>
      <c r="C28" s="179">
        <v>-0.15000000000000002</v>
      </c>
      <c r="D28" s="180">
        <v>-0.25</v>
      </c>
      <c r="E28" s="180">
        <v>0.375</v>
      </c>
      <c r="F28" s="180">
        <v>4.4117647058823595E-2</v>
      </c>
      <c r="G28" s="179">
        <v>7.5268817204301008E-2</v>
      </c>
      <c r="H28" s="179">
        <v>0.89473684210526305</v>
      </c>
      <c r="I28" s="179">
        <v>0.21428571428571419</v>
      </c>
      <c r="J28" s="180">
        <v>9.7619047619047716E-2</v>
      </c>
      <c r="K28" s="180">
        <v>3.9355992844364973E-2</v>
      </c>
      <c r="L28" s="180">
        <v>7.9714128642111026E-2</v>
      </c>
      <c r="M28" s="179">
        <v>8.0157687253613608E-2</v>
      </c>
      <c r="N28" s="179">
        <v>0.10810810810810811</v>
      </c>
      <c r="O28" s="179">
        <v>8.8331008833100855E-2</v>
      </c>
    </row>
    <row r="29" spans="2:15" outlineLevel="1">
      <c r="B29" s="63" t="s">
        <v>82</v>
      </c>
      <c r="C29" s="179">
        <v>-0.28813559322033899</v>
      </c>
      <c r="D29" s="180">
        <v>0.37037037037037046</v>
      </c>
      <c r="E29" s="180">
        <v>1.0869565217391304</v>
      </c>
      <c r="F29" s="180">
        <v>0.7</v>
      </c>
      <c r="G29" s="179">
        <v>-0.11111111111111116</v>
      </c>
      <c r="H29" s="179">
        <v>-0.30851063829787229</v>
      </c>
      <c r="I29" s="179">
        <v>-0.15198237885462551</v>
      </c>
      <c r="J29" s="180">
        <v>-1.9193857965451588E-3</v>
      </c>
      <c r="K29" s="180">
        <v>-0.14665127020785218</v>
      </c>
      <c r="L29" s="180">
        <v>-5.3519967064635687E-2</v>
      </c>
      <c r="M29" s="179">
        <v>-2.4888003982080686E-2</v>
      </c>
      <c r="N29" s="179">
        <v>-0.13326551373346895</v>
      </c>
      <c r="O29" s="179">
        <v>-6.049465240641716E-2</v>
      </c>
    </row>
    <row r="30" spans="2:15" outlineLevel="1">
      <c r="B30" s="63" t="s">
        <v>81</v>
      </c>
      <c r="C30" s="179">
        <v>-0.20408163265306123</v>
      </c>
      <c r="D30" s="180">
        <v>1.0526315789473686</v>
      </c>
      <c r="E30" s="180">
        <v>-0.58490566037735847</v>
      </c>
      <c r="F30" s="180">
        <v>-0.15277777777777779</v>
      </c>
      <c r="G30" s="179">
        <v>-0.17194570135746612</v>
      </c>
      <c r="H30" s="179">
        <v>-0.38461538461538458</v>
      </c>
      <c r="I30" s="179">
        <v>-0.22027972027972031</v>
      </c>
      <c r="J30" s="180">
        <v>0.11716171617161719</v>
      </c>
      <c r="K30" s="180">
        <v>-0.163826998689384</v>
      </c>
      <c r="L30" s="180">
        <v>8.6075949367088178E-3</v>
      </c>
      <c r="M30" s="179">
        <v>7.5949367088607556E-2</v>
      </c>
      <c r="N30" s="179">
        <v>-0.20544835414301932</v>
      </c>
      <c r="O30" s="179">
        <v>-2.8127623845507932E-2</v>
      </c>
    </row>
    <row r="31" spans="2:15" outlineLevel="1">
      <c r="B31" s="63" t="s">
        <v>80</v>
      </c>
      <c r="C31" s="179">
        <v>-0.171875</v>
      </c>
      <c r="D31" s="180">
        <v>0.36842105263157898</v>
      </c>
      <c r="E31" s="180">
        <v>2.7777777777777777</v>
      </c>
      <c r="F31" s="180">
        <v>1.1428571428571428</v>
      </c>
      <c r="G31" s="179">
        <v>5.4054054054053946E-2</v>
      </c>
      <c r="H31" s="179">
        <v>-0.65740740740740744</v>
      </c>
      <c r="I31" s="179">
        <v>-0.15531335149863756</v>
      </c>
      <c r="J31" s="180">
        <v>6.7732115677321181E-2</v>
      </c>
      <c r="K31" s="180">
        <v>3.675048355899424E-2</v>
      </c>
      <c r="L31" s="180">
        <v>5.8984161660294854E-2</v>
      </c>
      <c r="M31" s="179">
        <v>5.9782608695652106E-2</v>
      </c>
      <c r="N31" s="179">
        <v>-4.258675078864349E-2</v>
      </c>
      <c r="O31" s="179">
        <v>3.1441048034934527E-2</v>
      </c>
    </row>
    <row r="32" spans="2:15" outlineLevel="1">
      <c r="B32" s="63" t="s">
        <v>79</v>
      </c>
      <c r="C32" s="179">
        <v>0.22950819672131151</v>
      </c>
      <c r="D32" s="180">
        <v>1</v>
      </c>
      <c r="E32" s="180">
        <v>-0.81967213114754101</v>
      </c>
      <c r="F32" s="180">
        <v>-0.58571428571428563</v>
      </c>
      <c r="G32" s="179">
        <v>-3.5714285714285698E-2</v>
      </c>
      <c r="H32" s="179">
        <v>-0.37254901960784315</v>
      </c>
      <c r="I32" s="179">
        <v>-0.14110429447852757</v>
      </c>
      <c r="J32" s="180">
        <v>-5.0156739811912265E-2</v>
      </c>
      <c r="K32" s="180">
        <v>6.6546762589928088E-2</v>
      </c>
      <c r="L32" s="180">
        <v>-1.4737991266375539E-2</v>
      </c>
      <c r="M32" s="179">
        <v>-2.53324889170361E-2</v>
      </c>
      <c r="N32" s="179">
        <v>-0.12948717948717947</v>
      </c>
      <c r="O32" s="179">
        <v>-5.9771089444679903E-2</v>
      </c>
    </row>
    <row r="33" spans="2:15" ht="15" customHeight="1">
      <c r="B33" s="172">
        <v>2010</v>
      </c>
      <c r="C33" s="183">
        <v>0.29084380610412919</v>
      </c>
      <c r="D33" s="183">
        <v>0.71861471861471871</v>
      </c>
      <c r="E33" s="183">
        <v>-0.13372093023255816</v>
      </c>
      <c r="F33" s="183">
        <v>0.20869565217391295</v>
      </c>
      <c r="G33" s="183">
        <v>3.8037276530999975E-4</v>
      </c>
      <c r="H33" s="183">
        <v>-0.10172939979654116</v>
      </c>
      <c r="I33" s="183">
        <v>-2.7408637873754138E-2</v>
      </c>
      <c r="J33" s="183">
        <v>2.5100572270383648E-2</v>
      </c>
      <c r="K33" s="183">
        <v>-2.1294718909710353E-2</v>
      </c>
      <c r="L33" s="183">
        <v>1.0360691228205932E-2</v>
      </c>
      <c r="M33" s="183">
        <v>3.6646729326877514E-2</v>
      </c>
      <c r="N33" s="183">
        <v>-3.3630172865374508E-2</v>
      </c>
      <c r="O33" s="183">
        <v>1.473326581947676E-2</v>
      </c>
    </row>
    <row r="34" spans="2:15" hidden="1" outlineLevel="1">
      <c r="B34" s="63" t="s">
        <v>90</v>
      </c>
      <c r="C34" s="179">
        <v>0.54237288135593231</v>
      </c>
      <c r="D34" s="180">
        <v>0.3600000000000001</v>
      </c>
      <c r="E34" s="180">
        <v>-0.5714285714285714</v>
      </c>
      <c r="F34" s="180">
        <v>-0.13207547169811318</v>
      </c>
      <c r="G34" s="179">
        <v>-0.11627906976744184</v>
      </c>
      <c r="H34" s="179">
        <v>9.6153846153845812E-3</v>
      </c>
      <c r="I34" s="179">
        <v>-7.5235109717868287E-2</v>
      </c>
      <c r="J34" s="180">
        <v>9.1976516634050931E-2</v>
      </c>
      <c r="K34" s="180">
        <v>1.3468013468013407E-2</v>
      </c>
      <c r="L34" s="180">
        <v>6.3118811881188064E-2</v>
      </c>
      <c r="M34" s="179">
        <v>8.3270249810749375E-2</v>
      </c>
      <c r="N34" s="179">
        <v>-9.6418732782369565E-3</v>
      </c>
      <c r="O34" s="179">
        <v>5.0317537860283368E-2</v>
      </c>
    </row>
    <row r="35" spans="2:15" hidden="1" outlineLevel="1">
      <c r="B35" s="63" t="s">
        <v>89</v>
      </c>
      <c r="C35" s="179">
        <v>-0.27692307692307694</v>
      </c>
      <c r="D35" s="180">
        <v>-0.5</v>
      </c>
      <c r="E35" s="180">
        <v>3.125</v>
      </c>
      <c r="F35" s="180">
        <v>8.0000000000000071E-2</v>
      </c>
      <c r="G35" s="179">
        <v>-0.32547169811320753</v>
      </c>
      <c r="H35" s="179">
        <v>-0.38211382113821135</v>
      </c>
      <c r="I35" s="179">
        <v>-0.33820840950639852</v>
      </c>
      <c r="J35" s="180">
        <v>-6.8129330254041554E-2</v>
      </c>
      <c r="K35" s="180">
        <v>-0.27240143369175629</v>
      </c>
      <c r="L35" s="180">
        <v>-0.13468275593616197</v>
      </c>
      <c r="M35" s="179">
        <v>-0.13035793194874057</v>
      </c>
      <c r="N35" s="179">
        <v>-0.25826446280991733</v>
      </c>
      <c r="O35" s="179">
        <v>-0.16867842773135255</v>
      </c>
    </row>
    <row r="36" spans="2:15" hidden="1" outlineLevel="1">
      <c r="B36" s="63" t="s">
        <v>88</v>
      </c>
      <c r="C36" s="179">
        <v>-0.49532710280373837</v>
      </c>
      <c r="D36" s="180">
        <v>-0.4509803921568627</v>
      </c>
      <c r="E36" s="180">
        <v>1.4166666666666665</v>
      </c>
      <c r="F36" s="180">
        <v>-9.5238095238095233E-2</v>
      </c>
      <c r="G36" s="179">
        <v>-7.80346820809249E-2</v>
      </c>
      <c r="H36" s="179">
        <v>-6.2893081761006275E-2</v>
      </c>
      <c r="I36" s="179">
        <v>-7.3267326732673221E-2</v>
      </c>
      <c r="J36" s="180">
        <v>0.11870100783874582</v>
      </c>
      <c r="K36" s="180">
        <v>3.3396946564885566E-2</v>
      </c>
      <c r="L36" s="180">
        <v>8.7155963302752326E-2</v>
      </c>
      <c r="M36" s="179">
        <v>4.7598253275109137E-2</v>
      </c>
      <c r="N36" s="179">
        <v>3.4454470877768761E-2</v>
      </c>
      <c r="O36" s="179">
        <v>4.303220290681109E-2</v>
      </c>
    </row>
    <row r="37" spans="2:15" hidden="1" outlineLevel="1">
      <c r="B37" s="63" t="s">
        <v>87</v>
      </c>
      <c r="C37" s="179">
        <v>-0.50819672131147542</v>
      </c>
      <c r="D37" s="180">
        <v>-0.81132075471698117</v>
      </c>
      <c r="E37" s="180">
        <v>-0.52</v>
      </c>
      <c r="F37" s="180">
        <v>-0.71794871794871795</v>
      </c>
      <c r="G37" s="179">
        <v>-0.27810650887573962</v>
      </c>
      <c r="H37" s="179">
        <v>0.296875</v>
      </c>
      <c r="I37" s="179">
        <v>-0.12017167381974247</v>
      </c>
      <c r="J37" s="180">
        <v>1.9863013698630194E-2</v>
      </c>
      <c r="K37" s="180">
        <v>-0.11064425770308128</v>
      </c>
      <c r="L37" s="180">
        <v>-2.2999080036798514E-2</v>
      </c>
      <c r="M37" s="179">
        <v>-5.2782558806655167E-2</v>
      </c>
      <c r="N37" s="179">
        <v>-9.0909090909090939E-2</v>
      </c>
      <c r="O37" s="179">
        <v>-6.4807541241162614E-2</v>
      </c>
    </row>
    <row r="38" spans="2:15" hidden="1" outlineLevel="1">
      <c r="B38" s="63" t="s">
        <v>86</v>
      </c>
      <c r="C38" s="179">
        <v>0.71428571428571419</v>
      </c>
      <c r="D38" s="180">
        <v>-0.8</v>
      </c>
      <c r="E38" s="180">
        <v>0.58333333333333326</v>
      </c>
      <c r="F38" s="180">
        <v>0.17647058823529416</v>
      </c>
      <c r="G38" s="179">
        <v>-0.14685314685314688</v>
      </c>
      <c r="H38" s="179">
        <v>-0.13580246913580252</v>
      </c>
      <c r="I38" s="179">
        <v>-0.1428571428571429</v>
      </c>
      <c r="J38" s="180">
        <v>5.8536585365853711E-2</v>
      </c>
      <c r="K38" s="180">
        <v>-0.11111111111111116</v>
      </c>
      <c r="L38" s="180">
        <v>3.8567493112948714E-3</v>
      </c>
      <c r="M38" s="179">
        <v>3.7545126353790703E-2</v>
      </c>
      <c r="N38" s="179">
        <v>-0.10176991150442483</v>
      </c>
      <c r="O38" s="179">
        <v>-8.2404265632574081E-3</v>
      </c>
    </row>
    <row r="39" spans="2:15" hidden="1" outlineLevel="1">
      <c r="B39" s="63" t="s">
        <v>85</v>
      </c>
      <c r="C39" s="179">
        <v>0.39130434782608692</v>
      </c>
      <c r="D39" s="180">
        <v>0.75</v>
      </c>
      <c r="E39" s="180">
        <v>-1</v>
      </c>
      <c r="F39" s="180">
        <v>-0.125</v>
      </c>
      <c r="G39" s="179">
        <v>-0.14673913043478259</v>
      </c>
      <c r="H39" s="179">
        <v>-0.4</v>
      </c>
      <c r="I39" s="179">
        <v>-0.2359154929577465</v>
      </c>
      <c r="J39" s="180">
        <v>0.17752161383285303</v>
      </c>
      <c r="K39" s="180">
        <v>0.13355408388520962</v>
      </c>
      <c r="L39" s="180">
        <v>0.16243847027641034</v>
      </c>
      <c r="M39" s="179">
        <v>0.15056526207605336</v>
      </c>
      <c r="N39" s="179">
        <v>7.6237623762376305E-2</v>
      </c>
      <c r="O39" s="179">
        <v>0.12516914749661701</v>
      </c>
    </row>
    <row r="40" spans="2:15" hidden="1" outlineLevel="1">
      <c r="B40" s="63" t="s">
        <v>84</v>
      </c>
      <c r="C40" s="179">
        <v>-0.3571428571428571</v>
      </c>
      <c r="D40" s="180">
        <v>0</v>
      </c>
      <c r="E40" s="180">
        <v>-1</v>
      </c>
      <c r="F40" s="180">
        <v>-0.67647058823529416</v>
      </c>
      <c r="G40" s="179">
        <v>0.46399999999999997</v>
      </c>
      <c r="H40" s="179">
        <v>0</v>
      </c>
      <c r="I40" s="179">
        <v>0.36708860759493667</v>
      </c>
      <c r="J40" s="180">
        <v>0.24003392705682791</v>
      </c>
      <c r="K40" s="180">
        <v>-0.19833333333333336</v>
      </c>
      <c r="L40" s="180">
        <v>9.2186621697582849E-2</v>
      </c>
      <c r="M40" s="179">
        <v>0.24646314221891297</v>
      </c>
      <c r="N40" s="179">
        <v>-0.21646341463414631</v>
      </c>
      <c r="O40" s="179">
        <v>9.4547273636818474E-2</v>
      </c>
    </row>
    <row r="41" spans="2:15" hidden="1" outlineLevel="1">
      <c r="B41" s="63" t="s">
        <v>83</v>
      </c>
      <c r="C41" s="179">
        <v>-9.0909090909090939E-2</v>
      </c>
      <c r="D41" s="180">
        <v>0.38461538461538458</v>
      </c>
      <c r="E41" s="180" t="s">
        <v>143</v>
      </c>
      <c r="F41" s="180">
        <v>1.6153846153846154</v>
      </c>
      <c r="G41" s="179">
        <v>-0.2648221343873518</v>
      </c>
      <c r="H41" s="179">
        <v>5.555555555555558E-2</v>
      </c>
      <c r="I41" s="179">
        <v>-0.22491349480968859</v>
      </c>
      <c r="J41" s="180">
        <v>-0.16111850865512645</v>
      </c>
      <c r="K41" s="180">
        <v>1.4519056261343088E-2</v>
      </c>
      <c r="L41" s="180">
        <v>-0.11397954213346317</v>
      </c>
      <c r="M41" s="179">
        <v>-0.16602739726027393</v>
      </c>
      <c r="N41" s="179">
        <v>7.1550255536626972E-2</v>
      </c>
      <c r="O41" s="179">
        <v>-0.10820895522388063</v>
      </c>
    </row>
    <row r="42" spans="2:15" hidden="1" outlineLevel="1">
      <c r="B42" s="63" t="s">
        <v>82</v>
      </c>
      <c r="C42" s="179">
        <v>3.5087719298245723E-2</v>
      </c>
      <c r="D42" s="180">
        <v>0.125</v>
      </c>
      <c r="E42" s="180">
        <v>1.5555555555555554</v>
      </c>
      <c r="F42" s="180">
        <v>0.51515151515151514</v>
      </c>
      <c r="G42" s="179">
        <v>0.36882129277566533</v>
      </c>
      <c r="H42" s="179">
        <v>0.22077922077922074</v>
      </c>
      <c r="I42" s="179">
        <v>0.33529411764705874</v>
      </c>
      <c r="J42" s="180">
        <v>1.2305699481865329E-2</v>
      </c>
      <c r="K42" s="180">
        <v>5.352798053527974E-2</v>
      </c>
      <c r="L42" s="180">
        <v>2.6627218934911268E-2</v>
      </c>
      <c r="M42" s="179">
        <v>6.4088983050847537E-2</v>
      </c>
      <c r="N42" s="179">
        <v>8.2599118942731309E-2</v>
      </c>
      <c r="O42" s="179">
        <v>7.0100143061516462E-2</v>
      </c>
    </row>
    <row r="43" spans="2:15" hidden="1" outlineLevel="1">
      <c r="B43" s="63" t="s">
        <v>81</v>
      </c>
      <c r="C43" s="179">
        <v>-7.547169811320753E-2</v>
      </c>
      <c r="D43" s="180">
        <v>0.58333333333333326</v>
      </c>
      <c r="E43" s="180" t="s">
        <v>143</v>
      </c>
      <c r="F43" s="180">
        <v>5</v>
      </c>
      <c r="G43" s="179">
        <v>-0.17537313432835822</v>
      </c>
      <c r="H43" s="179">
        <v>-0.22619047619047616</v>
      </c>
      <c r="I43" s="179">
        <v>-0.1875</v>
      </c>
      <c r="J43" s="180">
        <v>-6.5535851966075587E-2</v>
      </c>
      <c r="K43" s="180">
        <v>0.14564564564564564</v>
      </c>
      <c r="L43" s="180">
        <v>6.1130922058074688E-3</v>
      </c>
      <c r="M43" s="179">
        <v>-7.9141104294478515E-2</v>
      </c>
      <c r="N43" s="179">
        <v>0.17466666666666675</v>
      </c>
      <c r="O43" s="179">
        <v>8.4033613445377853E-4</v>
      </c>
    </row>
    <row r="44" spans="2:15" hidden="1" outlineLevel="1">
      <c r="B44" s="63" t="s">
        <v>80</v>
      </c>
      <c r="C44" s="179">
        <v>0.12280701754385959</v>
      </c>
      <c r="D44" s="180">
        <v>0.35714285714285721</v>
      </c>
      <c r="E44" s="180">
        <v>-0.83018867924528306</v>
      </c>
      <c r="F44" s="180">
        <v>-0.58208955223880599</v>
      </c>
      <c r="G44" s="179">
        <v>0.55089820359281427</v>
      </c>
      <c r="H44" s="179">
        <v>0.21348314606741581</v>
      </c>
      <c r="I44" s="179">
        <v>0.43359375</v>
      </c>
      <c r="J44" s="180">
        <v>0.35046248715313455</v>
      </c>
      <c r="K44" s="180">
        <v>-3.183520599250933E-2</v>
      </c>
      <c r="L44" s="180">
        <v>0.21499668214996692</v>
      </c>
      <c r="M44" s="179">
        <v>0.36746490503715945</v>
      </c>
      <c r="N44" s="179">
        <v>-6.2130177514792884E-2</v>
      </c>
      <c r="O44" s="179">
        <v>0.21356650768415464</v>
      </c>
    </row>
    <row r="45" spans="2:15" hidden="1" outlineLevel="1">
      <c r="B45" s="63" t="s">
        <v>79</v>
      </c>
      <c r="C45" s="179">
        <v>1.6666666666666607E-2</v>
      </c>
      <c r="D45" s="180">
        <v>1.5714285714285716</v>
      </c>
      <c r="E45" s="180">
        <v>1.9047619047619047</v>
      </c>
      <c r="F45" s="180">
        <v>1.8571428571428572</v>
      </c>
      <c r="G45" s="179">
        <v>0.38271604938271597</v>
      </c>
      <c r="H45" s="179">
        <v>0.47826086956521729</v>
      </c>
      <c r="I45" s="179">
        <v>0.41125541125541121</v>
      </c>
      <c r="J45" s="180">
        <v>0.39149400218102515</v>
      </c>
      <c r="K45" s="180">
        <v>0.24384787472035785</v>
      </c>
      <c r="L45" s="180">
        <v>0.3431085043988269</v>
      </c>
      <c r="M45" s="179">
        <v>0.37783595113438051</v>
      </c>
      <c r="N45" s="179">
        <v>0.39784946236559149</v>
      </c>
      <c r="O45" s="179">
        <v>0.38438967136150226</v>
      </c>
    </row>
    <row r="46" spans="2:15" collapsed="1">
      <c r="B46" s="173">
        <v>2009</v>
      </c>
      <c r="C46" s="184">
        <v>-0.1030595813204509</v>
      </c>
      <c r="D46" s="184">
        <v>-0.15693430656934304</v>
      </c>
      <c r="E46" s="184">
        <v>0.59259259259259256</v>
      </c>
      <c r="F46" s="184">
        <v>0.17346938775510212</v>
      </c>
      <c r="G46" s="184">
        <v>-3.310040456050023E-2</v>
      </c>
      <c r="H46" s="184">
        <v>-3.5328753680078484E-2</v>
      </c>
      <c r="I46" s="184">
        <v>-3.3707865168539297E-2</v>
      </c>
      <c r="J46" s="184">
        <v>7.7669902912621325E-2</v>
      </c>
      <c r="K46" s="184">
        <v>-1.0356454720616526E-2</v>
      </c>
      <c r="L46" s="184">
        <v>4.8053158299906862E-2</v>
      </c>
      <c r="M46" s="184">
        <v>5.3774198389275218E-2</v>
      </c>
      <c r="N46" s="184">
        <v>6.2899675018335266E-4</v>
      </c>
      <c r="O46" s="184">
        <v>3.6606840501185234E-2</v>
      </c>
    </row>
    <row r="47" spans="2:15" hidden="1" outlineLevel="1">
      <c r="B47" s="63" t="s">
        <v>90</v>
      </c>
      <c r="C47" s="179">
        <v>0.13461538461538458</v>
      </c>
      <c r="D47" s="180">
        <v>0.5625</v>
      </c>
      <c r="E47" s="180">
        <v>0.16666666666666674</v>
      </c>
      <c r="F47" s="180">
        <v>0.32499999999999996</v>
      </c>
      <c r="G47" s="179">
        <v>-0.13306451612903225</v>
      </c>
      <c r="H47" s="179">
        <v>-2.8037383177570097E-2</v>
      </c>
      <c r="I47" s="179">
        <v>-0.10140845070422533</v>
      </c>
      <c r="J47" s="180">
        <v>-1.1605415860735047E-2</v>
      </c>
      <c r="K47" s="180">
        <v>-1.8181818181818188E-2</v>
      </c>
      <c r="L47" s="180">
        <v>-1.4032946918852929E-2</v>
      </c>
      <c r="M47" s="179">
        <v>-2.1481481481481435E-2</v>
      </c>
      <c r="N47" s="179">
        <v>-1.3586956521739135E-2</v>
      </c>
      <c r="O47" s="179">
        <v>-1.8696069031639451E-2</v>
      </c>
    </row>
    <row r="48" spans="2:15" hidden="1" outlineLevel="1">
      <c r="B48" s="63" t="s">
        <v>89</v>
      </c>
      <c r="C48" s="179">
        <v>-0.27777777777777779</v>
      </c>
      <c r="D48" s="180">
        <v>-0.37313432835820892</v>
      </c>
      <c r="E48" s="180">
        <v>1.6666666666666665</v>
      </c>
      <c r="F48" s="180">
        <v>-0.2857142857142857</v>
      </c>
      <c r="G48" s="179">
        <v>0.34603174603174613</v>
      </c>
      <c r="H48" s="179">
        <v>-6.1068702290076327E-2</v>
      </c>
      <c r="I48" s="179">
        <v>0.22645739910313911</v>
      </c>
      <c r="J48" s="180">
        <v>0.175033921302578</v>
      </c>
      <c r="K48" s="180">
        <v>0.13108108108108119</v>
      </c>
      <c r="L48" s="180">
        <v>0.16034327009936766</v>
      </c>
      <c r="M48" s="179">
        <v>0.16289825282631032</v>
      </c>
      <c r="N48" s="179">
        <v>0.10755148741418763</v>
      </c>
      <c r="O48" s="179">
        <v>0.14574468085106385</v>
      </c>
    </row>
    <row r="49" spans="2:15" hidden="1" outlineLevel="1">
      <c r="B49" s="63" t="s">
        <v>88</v>
      </c>
      <c r="C49" s="179">
        <v>5.9405940594059459E-2</v>
      </c>
      <c r="D49" s="180">
        <v>0.27499999999999991</v>
      </c>
      <c r="E49" s="180">
        <v>-0.61290322580645162</v>
      </c>
      <c r="F49" s="180">
        <v>-0.11267605633802813</v>
      </c>
      <c r="G49" s="179">
        <v>0.4238683127572016</v>
      </c>
      <c r="H49" s="179">
        <v>0.21374045801526709</v>
      </c>
      <c r="I49" s="179">
        <v>0.35026737967914445</v>
      </c>
      <c r="J49" s="180">
        <v>-7.2262367982212083E-3</v>
      </c>
      <c r="K49" s="180">
        <v>6.8297655453618766E-2</v>
      </c>
      <c r="L49" s="180">
        <v>1.9424460431654689E-2</v>
      </c>
      <c r="M49" s="179">
        <v>4.9015116811726989E-2</v>
      </c>
      <c r="N49" s="179">
        <v>6.6491688538932614E-2</v>
      </c>
      <c r="O49" s="179">
        <v>5.5021046301864107E-2</v>
      </c>
    </row>
    <row r="50" spans="2:15" hidden="1" outlineLevel="1">
      <c r="B50" s="63" t="s">
        <v>87</v>
      </c>
      <c r="C50" s="179">
        <v>1.44</v>
      </c>
      <c r="D50" s="180">
        <v>0.82758620689655182</v>
      </c>
      <c r="E50" s="180">
        <v>-0.375</v>
      </c>
      <c r="F50" s="180">
        <v>0.13043478260869557</v>
      </c>
      <c r="G50" s="179">
        <v>-5.8823529411764497E-3</v>
      </c>
      <c r="H50" s="179">
        <v>-0.34693877551020413</v>
      </c>
      <c r="I50" s="179">
        <v>-0.13059701492537312</v>
      </c>
      <c r="J50" s="180">
        <v>0.28182616330114141</v>
      </c>
      <c r="K50" s="180">
        <v>-0.21452145214521456</v>
      </c>
      <c r="L50" s="180">
        <v>6.15234375E-2</v>
      </c>
      <c r="M50" s="179">
        <v>0.27879677182685247</v>
      </c>
      <c r="N50" s="179">
        <v>-0.23304680038204395</v>
      </c>
      <c r="O50" s="179">
        <v>5.6431535269709565E-2</v>
      </c>
    </row>
    <row r="51" spans="2:15" hidden="1" outlineLevel="1">
      <c r="B51" s="63" t="s">
        <v>86</v>
      </c>
      <c r="C51" s="179">
        <v>-0.5625</v>
      </c>
      <c r="D51" s="180">
        <v>0</v>
      </c>
      <c r="E51" s="180">
        <v>-0.72093023255813948</v>
      </c>
      <c r="F51" s="180">
        <v>-0.64583333333333326</v>
      </c>
      <c r="G51" s="179">
        <v>1.5535714285714284</v>
      </c>
      <c r="H51" s="179">
        <v>0.65306122448979598</v>
      </c>
      <c r="I51" s="179">
        <v>1.1333333333333333</v>
      </c>
      <c r="J51" s="180">
        <v>0.24368048533872599</v>
      </c>
      <c r="K51" s="180">
        <v>3.3568904593639592E-2</v>
      </c>
      <c r="L51" s="180">
        <v>0.16720257234726699</v>
      </c>
      <c r="M51" s="179">
        <v>0.29924953095684792</v>
      </c>
      <c r="N51" s="179">
        <v>3.039513677811545E-2</v>
      </c>
      <c r="O51" s="179">
        <v>0.19663573085846875</v>
      </c>
    </row>
    <row r="52" spans="2:15" hidden="1" outlineLevel="1">
      <c r="B52" s="63" t="s">
        <v>85</v>
      </c>
      <c r="C52" s="179">
        <v>0.91666666666666674</v>
      </c>
      <c r="D52" s="180">
        <v>-0.55555555555555558</v>
      </c>
      <c r="E52" s="180">
        <v>-0.33333333333333337</v>
      </c>
      <c r="F52" s="180">
        <v>-0.46666666666666667</v>
      </c>
      <c r="G52" s="179">
        <v>0.2689655172413794</v>
      </c>
      <c r="H52" s="179">
        <v>0.92307692307692313</v>
      </c>
      <c r="I52" s="179">
        <v>0.44162436548223361</v>
      </c>
      <c r="J52" s="180">
        <v>0.33052147239263796</v>
      </c>
      <c r="K52" s="180">
        <v>-7.7393075356415486E-2</v>
      </c>
      <c r="L52" s="180">
        <v>0.1552930883639545</v>
      </c>
      <c r="M52" s="179">
        <v>0.32380952380952377</v>
      </c>
      <c r="N52" s="179">
        <v>-2.8846153846153855E-2</v>
      </c>
      <c r="O52" s="179">
        <v>0.17768924302788847</v>
      </c>
    </row>
    <row r="53" spans="2:15" hidden="1" outlineLevel="1">
      <c r="B53" s="63" t="s">
        <v>84</v>
      </c>
      <c r="C53" s="179">
        <v>1.3333333333333335</v>
      </c>
      <c r="D53" s="180">
        <v>-0.3125</v>
      </c>
      <c r="E53" s="180" t="s">
        <v>143</v>
      </c>
      <c r="F53" s="180">
        <v>1.125</v>
      </c>
      <c r="G53" s="179">
        <v>0.20192307692307687</v>
      </c>
      <c r="H53" s="179">
        <v>-0.13157894736842102</v>
      </c>
      <c r="I53" s="179">
        <v>0.11267605633802824</v>
      </c>
      <c r="J53" s="180">
        <v>0.10289990645463054</v>
      </c>
      <c r="K53" s="180">
        <v>0.11524163568773238</v>
      </c>
      <c r="L53" s="180">
        <v>0.10703173615432493</v>
      </c>
      <c r="M53" s="179">
        <v>0.11823480432972522</v>
      </c>
      <c r="N53" s="179">
        <v>0.13888888888888884</v>
      </c>
      <c r="O53" s="179">
        <v>0.12492965672481704</v>
      </c>
    </row>
    <row r="54" spans="2:15" hidden="1" outlineLevel="1">
      <c r="B54" s="63" t="s">
        <v>83</v>
      </c>
      <c r="C54" s="179">
        <v>0.51724137931034475</v>
      </c>
      <c r="D54" s="180">
        <v>1</v>
      </c>
      <c r="E54" s="180">
        <v>-1</v>
      </c>
      <c r="F54" s="180">
        <v>4.0000000000000036E-2</v>
      </c>
      <c r="G54" s="179">
        <v>1.0403225806451615</v>
      </c>
      <c r="H54" s="179">
        <v>-0.33333333333333337</v>
      </c>
      <c r="I54" s="179">
        <v>0.62359550561797761</v>
      </c>
      <c r="J54" s="180">
        <v>0.35193519351935199</v>
      </c>
      <c r="K54" s="180">
        <v>0.27251732101616621</v>
      </c>
      <c r="L54" s="180">
        <v>0.32966321243523322</v>
      </c>
      <c r="M54" s="179">
        <v>0.42913077525450283</v>
      </c>
      <c r="N54" s="179">
        <v>0.1763527054108216</v>
      </c>
      <c r="O54" s="179">
        <v>0.35810810810810811</v>
      </c>
    </row>
    <row r="55" spans="2:15" hidden="1" outlineLevel="1">
      <c r="B55" s="63" t="s">
        <v>82</v>
      </c>
      <c r="C55" s="179">
        <v>1.2799999999999998</v>
      </c>
      <c r="D55" s="180">
        <v>-0.1428571428571429</v>
      </c>
      <c r="E55" s="180">
        <v>-0.4</v>
      </c>
      <c r="F55" s="180">
        <v>-0.23255813953488369</v>
      </c>
      <c r="G55" s="179">
        <v>0.73026315789473695</v>
      </c>
      <c r="H55" s="179">
        <v>0.22222222222222232</v>
      </c>
      <c r="I55" s="179">
        <v>0.58139534883720922</v>
      </c>
      <c r="J55" s="180">
        <v>0.20249221183800614</v>
      </c>
      <c r="K55" s="180">
        <v>0.33009708737864085</v>
      </c>
      <c r="L55" s="180">
        <v>0.24395373291272349</v>
      </c>
      <c r="M55" s="179">
        <v>0.26796507723304241</v>
      </c>
      <c r="N55" s="179">
        <v>0.30459770114942519</v>
      </c>
      <c r="O55" s="179">
        <v>0.27963386727688788</v>
      </c>
    </row>
    <row r="56" spans="2:15" hidden="1" outlineLevel="1">
      <c r="B56" s="63" t="s">
        <v>81</v>
      </c>
      <c r="C56" s="179">
        <v>1.9230769230769162E-2</v>
      </c>
      <c r="D56" s="180">
        <v>-0.4</v>
      </c>
      <c r="E56" s="180">
        <v>-1</v>
      </c>
      <c r="F56" s="180">
        <v>-0.8441558441558441</v>
      </c>
      <c r="G56" s="179">
        <v>0.22935779816513757</v>
      </c>
      <c r="H56" s="179">
        <v>0</v>
      </c>
      <c r="I56" s="179">
        <v>0.16556291390728473</v>
      </c>
      <c r="J56" s="180">
        <v>0.21898496240601495</v>
      </c>
      <c r="K56" s="180">
        <v>0.42918454935622319</v>
      </c>
      <c r="L56" s="180">
        <v>0.28300653594771252</v>
      </c>
      <c r="M56" s="179">
        <v>0.20384047267355987</v>
      </c>
      <c r="N56" s="179">
        <v>0.23558484349258646</v>
      </c>
      <c r="O56" s="179">
        <v>0.21366649668536453</v>
      </c>
    </row>
    <row r="57" spans="2:15" hidden="1" outlineLevel="1">
      <c r="B57" s="63" t="s">
        <v>80</v>
      </c>
      <c r="C57" s="179">
        <v>0.2127659574468086</v>
      </c>
      <c r="D57" s="180">
        <v>-0.125</v>
      </c>
      <c r="E57" s="180">
        <v>0.12765957446808507</v>
      </c>
      <c r="F57" s="180">
        <v>6.3492063492063489E-2</v>
      </c>
      <c r="G57" s="179">
        <v>-0.13020833333333337</v>
      </c>
      <c r="H57" s="179">
        <v>0.3484848484848484</v>
      </c>
      <c r="I57" s="179">
        <v>-7.7519379844961378E-3</v>
      </c>
      <c r="J57" s="180">
        <v>-5.9903381642512077E-2</v>
      </c>
      <c r="K57" s="180">
        <v>0.38341968911917101</v>
      </c>
      <c r="L57" s="180">
        <v>6.0520760028149212E-2</v>
      </c>
      <c r="M57" s="179">
        <v>-6.12403100775194E-2</v>
      </c>
      <c r="N57" s="179">
        <v>0.35470941883767537</v>
      </c>
      <c r="O57" s="179">
        <v>5.4779206260480606E-2</v>
      </c>
    </row>
    <row r="58" spans="2:15" hidden="1" outlineLevel="1">
      <c r="B58" s="63" t="s">
        <v>79</v>
      </c>
      <c r="C58" s="179">
        <v>0.15384615384615374</v>
      </c>
      <c r="D58" s="180">
        <v>-0.61111111111111116</v>
      </c>
      <c r="E58" s="180">
        <v>-0.34375</v>
      </c>
      <c r="F58" s="180">
        <v>-0.40243902439024393</v>
      </c>
      <c r="G58" s="179">
        <v>-0.26363636363636367</v>
      </c>
      <c r="H58" s="179">
        <v>-1.4285714285714235E-2</v>
      </c>
      <c r="I58" s="179">
        <v>-0.20344827586206893</v>
      </c>
      <c r="J58" s="180">
        <v>-8.0240722166499467E-2</v>
      </c>
      <c r="K58" s="180">
        <v>0.25561797752808979</v>
      </c>
      <c r="L58" s="180">
        <v>8.1300813008129413E-3</v>
      </c>
      <c r="M58" s="179">
        <v>-0.10955710955710951</v>
      </c>
      <c r="N58" s="179">
        <v>0.13877551020408174</v>
      </c>
      <c r="O58" s="179">
        <v>-4.1080472706809257E-2</v>
      </c>
    </row>
    <row r="59" spans="2:15" collapsed="1">
      <c r="B59" s="173">
        <v>2008</v>
      </c>
      <c r="C59" s="184">
        <v>0.21052631578947367</v>
      </c>
      <c r="D59" s="184">
        <v>-1.0830324909747335E-2</v>
      </c>
      <c r="E59" s="184">
        <v>-0.36842105263157898</v>
      </c>
      <c r="F59" s="184">
        <v>-0.20840064620355414</v>
      </c>
      <c r="G59" s="184">
        <v>0.24325560128029267</v>
      </c>
      <c r="H59" s="184">
        <v>8.059384941675507E-2</v>
      </c>
      <c r="I59" s="184">
        <v>0.19424920127795531</v>
      </c>
      <c r="J59" s="184">
        <v>0.14532484789146105</v>
      </c>
      <c r="K59" s="184">
        <v>9.5514511873350916E-2</v>
      </c>
      <c r="L59" s="184">
        <v>0.12806801042095151</v>
      </c>
      <c r="M59" s="184">
        <v>0.15715443389673545</v>
      </c>
      <c r="N59" s="184">
        <v>7.6029328821207054E-2</v>
      </c>
      <c r="O59" s="184">
        <v>0.12964308939979352</v>
      </c>
    </row>
    <row r="60" spans="2:15" hidden="1" outlineLevel="1">
      <c r="B60" s="63" t="s">
        <v>90</v>
      </c>
      <c r="C60" s="179">
        <v>-3.703703703703709E-2</v>
      </c>
      <c r="D60" s="180">
        <v>-0.6097560975609756</v>
      </c>
      <c r="E60" s="180">
        <v>-0.11111111111111116</v>
      </c>
      <c r="F60" s="180">
        <v>-0.41176470588235292</v>
      </c>
      <c r="G60" s="179">
        <v>0.1272727272727272</v>
      </c>
      <c r="H60" s="179">
        <v>7.0000000000000062E-2</v>
      </c>
      <c r="I60" s="179">
        <v>0.109375</v>
      </c>
      <c r="J60" s="180">
        <v>-0.13617376775271517</v>
      </c>
      <c r="K60" s="180">
        <v>-6.6358024691357986E-2</v>
      </c>
      <c r="L60" s="180">
        <v>-0.11165311653116528</v>
      </c>
      <c r="M60" s="179">
        <v>-0.1071428571428571</v>
      </c>
      <c r="N60" s="179">
        <v>-5.0322580645161263E-2</v>
      </c>
      <c r="O60" s="179">
        <v>-8.7888062964582403E-2</v>
      </c>
    </row>
    <row r="61" spans="2:15" hidden="1" outlineLevel="1">
      <c r="B61" s="63" t="s">
        <v>89</v>
      </c>
      <c r="C61" s="179">
        <v>1.5</v>
      </c>
      <c r="D61" s="180">
        <v>0.67500000000000004</v>
      </c>
      <c r="E61" s="180">
        <v>-0.8125</v>
      </c>
      <c r="F61" s="180">
        <v>0.25</v>
      </c>
      <c r="G61" s="179">
        <v>-3.669724770642202E-2</v>
      </c>
      <c r="H61" s="179">
        <v>0.29702970297029707</v>
      </c>
      <c r="I61" s="179">
        <v>4.20560747663552E-2</v>
      </c>
      <c r="J61" s="180">
        <v>-0.17191011235955056</v>
      </c>
      <c r="K61" s="180">
        <v>-0.10519951632406288</v>
      </c>
      <c r="L61" s="180">
        <v>-0.15074798619102414</v>
      </c>
      <c r="M61" s="179">
        <v>-0.10856619331195605</v>
      </c>
      <c r="N61" s="179">
        <v>-7.415254237288138E-2</v>
      </c>
      <c r="O61" s="179">
        <v>-9.8177166613367395E-2</v>
      </c>
    </row>
    <row r="62" spans="2:15" hidden="1" outlineLevel="1">
      <c r="B62" s="63" t="s">
        <v>88</v>
      </c>
      <c r="C62" s="179">
        <v>-6.481481481481477E-2</v>
      </c>
      <c r="D62" s="180">
        <v>-0.31034482758620685</v>
      </c>
      <c r="E62" s="180">
        <v>-0.63529411764705879</v>
      </c>
      <c r="F62" s="180">
        <v>-0.50349650349650354</v>
      </c>
      <c r="G62" s="179">
        <v>-9.9999999999999978E-2</v>
      </c>
      <c r="H62" s="179">
        <v>0.22429906542056077</v>
      </c>
      <c r="I62" s="179">
        <v>-7.9575596816976457E-3</v>
      </c>
      <c r="J62" s="180">
        <v>-0.18041002277904328</v>
      </c>
      <c r="K62" s="180">
        <v>-0.22081016679904686</v>
      </c>
      <c r="L62" s="180">
        <v>-0.19513607411696587</v>
      </c>
      <c r="M62" s="179">
        <v>-0.17027746104142916</v>
      </c>
      <c r="N62" s="179">
        <v>-0.21226740179186765</v>
      </c>
      <c r="O62" s="179">
        <v>-0.18520333170014702</v>
      </c>
    </row>
    <row r="63" spans="2:15" hidden="1" outlineLevel="1">
      <c r="B63" s="63" t="s">
        <v>87</v>
      </c>
      <c r="C63" s="179">
        <v>-0.44444444444444442</v>
      </c>
      <c r="D63" s="180">
        <v>6.25</v>
      </c>
      <c r="E63" s="180">
        <v>0.90476190476190466</v>
      </c>
      <c r="F63" s="180">
        <v>1.7599999999999998</v>
      </c>
      <c r="G63" s="179">
        <v>-0.27350427350427353</v>
      </c>
      <c r="H63" s="179">
        <v>0.44117647058823528</v>
      </c>
      <c r="I63" s="179">
        <v>-0.11258278145695366</v>
      </c>
      <c r="J63" s="180">
        <v>-5.3200332502078118E-2</v>
      </c>
      <c r="K63" s="180">
        <v>5.4524361948955935E-2</v>
      </c>
      <c r="L63" s="180">
        <v>-8.2324455205811109E-3</v>
      </c>
      <c r="M63" s="179">
        <v>-8.2772543741588156E-2</v>
      </c>
      <c r="N63" s="179">
        <v>0.10094637223974767</v>
      </c>
      <c r="O63" s="179">
        <v>-1.1079195732457969E-2</v>
      </c>
    </row>
    <row r="64" spans="2:15" hidden="1" outlineLevel="1">
      <c r="B64" s="63" t="s">
        <v>86</v>
      </c>
      <c r="C64" s="179">
        <v>-0.27272727272727271</v>
      </c>
      <c r="D64" s="180">
        <v>-0.6875</v>
      </c>
      <c r="E64" s="180">
        <v>3.7777777777777777</v>
      </c>
      <c r="F64" s="180">
        <v>0.91999999999999993</v>
      </c>
      <c r="G64" s="179">
        <v>-0.46666666666666667</v>
      </c>
      <c r="H64" s="179">
        <v>0.58064516129032251</v>
      </c>
      <c r="I64" s="179">
        <v>-0.2279411764705882</v>
      </c>
      <c r="J64" s="180">
        <v>-7.1361502347417893E-2</v>
      </c>
      <c r="K64" s="180">
        <v>0.48947368421052628</v>
      </c>
      <c r="L64" s="180">
        <v>7.6124567474048499E-2</v>
      </c>
      <c r="M64" s="179">
        <v>-0.11754966887417218</v>
      </c>
      <c r="N64" s="179">
        <v>0.56666666666666665</v>
      </c>
      <c r="O64" s="179">
        <v>5.8968058968059012E-2</v>
      </c>
    </row>
    <row r="65" spans="2:15" hidden="1" outlineLevel="1">
      <c r="B65" s="63" t="s">
        <v>85</v>
      </c>
      <c r="C65" s="179">
        <v>-0.6</v>
      </c>
      <c r="D65" s="180">
        <v>2</v>
      </c>
      <c r="E65" s="180" t="s">
        <v>143</v>
      </c>
      <c r="F65" s="180">
        <v>4</v>
      </c>
      <c r="G65" s="179">
        <v>6.6176470588235281E-2</v>
      </c>
      <c r="H65" s="179">
        <v>-0.17460317460317465</v>
      </c>
      <c r="I65" s="179">
        <v>-1.0050251256281451E-2</v>
      </c>
      <c r="J65" s="180">
        <v>1.536098310291889E-3</v>
      </c>
      <c r="K65" s="180">
        <v>-1.0080645161290369E-2</v>
      </c>
      <c r="L65" s="180">
        <v>-3.4873583260680574E-3</v>
      </c>
      <c r="M65" s="179">
        <v>-6.7980965329705878E-4</v>
      </c>
      <c r="N65" s="179">
        <v>-1.4218009478673022E-2</v>
      </c>
      <c r="O65" s="179">
        <v>-6.3341250989706888E-3</v>
      </c>
    </row>
    <row r="66" spans="2:15" hidden="1" outlineLevel="1">
      <c r="B66" s="63" t="s">
        <v>84</v>
      </c>
      <c r="C66" s="179">
        <v>-0.5</v>
      </c>
      <c r="D66" s="180" t="s">
        <v>143</v>
      </c>
      <c r="E66" s="180">
        <v>-1</v>
      </c>
      <c r="F66" s="180">
        <v>-5.8823529411764719E-2</v>
      </c>
      <c r="G66" s="179">
        <v>-9.52380952380949E-3</v>
      </c>
      <c r="H66" s="179">
        <v>-7.3170731707317027E-2</v>
      </c>
      <c r="I66" s="179">
        <v>-2.7397260273972601E-2</v>
      </c>
      <c r="J66" s="180">
        <v>7.5452716297786715E-2</v>
      </c>
      <c r="K66" s="180">
        <v>7.1713147410358502E-2</v>
      </c>
      <c r="L66" s="180">
        <v>7.4197860962566864E-2</v>
      </c>
      <c r="M66" s="179">
        <v>6.9456812110418431E-2</v>
      </c>
      <c r="N66" s="179">
        <v>2.857142857142847E-2</v>
      </c>
      <c r="O66" s="179">
        <v>5.5852644087938108E-2</v>
      </c>
    </row>
    <row r="67" spans="2:15" hidden="1" outlineLevel="1">
      <c r="B67" s="63" t="s">
        <v>83</v>
      </c>
      <c r="C67" s="179">
        <v>0.93333333333333335</v>
      </c>
      <c r="D67" s="180">
        <v>-0.27777777777777779</v>
      </c>
      <c r="E67" s="180">
        <v>-0.53846153846153844</v>
      </c>
      <c r="F67" s="180">
        <v>-0.43181818181818177</v>
      </c>
      <c r="G67" s="179">
        <v>-5.3435114503816772E-2</v>
      </c>
      <c r="H67" s="179">
        <v>1.8867924528301883E-2</v>
      </c>
      <c r="I67" s="179">
        <v>-3.2608695652173947E-2</v>
      </c>
      <c r="J67" s="180">
        <v>0</v>
      </c>
      <c r="K67" s="180">
        <v>-5.2516411378555783E-2</v>
      </c>
      <c r="L67" s="180">
        <v>-1.5306122448979553E-2</v>
      </c>
      <c r="M67" s="179">
        <v>1.5686274509802978E-3</v>
      </c>
      <c r="N67" s="179">
        <v>-6.9029850746268662E-2</v>
      </c>
      <c r="O67" s="179">
        <v>-1.9326339039204887E-2</v>
      </c>
    </row>
    <row r="68" spans="2:15" hidden="1" outlineLevel="1">
      <c r="B68" s="63" t="s">
        <v>82</v>
      </c>
      <c r="C68" s="179">
        <v>-0.5</v>
      </c>
      <c r="D68" s="180">
        <v>-0.28205128205128205</v>
      </c>
      <c r="E68" s="180">
        <v>-0.6875</v>
      </c>
      <c r="F68" s="180">
        <v>-0.50574712643678166</v>
      </c>
      <c r="G68" s="179">
        <v>-0.19576719576719581</v>
      </c>
      <c r="H68" s="179">
        <v>-0.30769230769230771</v>
      </c>
      <c r="I68" s="179">
        <v>-0.2321428571428571</v>
      </c>
      <c r="J68" s="180">
        <v>0.17474839890210436</v>
      </c>
      <c r="K68" s="180">
        <v>-0.22653316645807264</v>
      </c>
      <c r="L68" s="180">
        <v>5.285412262156397E-3</v>
      </c>
      <c r="M68" s="179">
        <v>8.6068563092633221E-2</v>
      </c>
      <c r="N68" s="179">
        <v>-0.25799573560767586</v>
      </c>
      <c r="O68" s="179">
        <v>-5.3702901689042903E-2</v>
      </c>
    </row>
    <row r="69" spans="2:15" hidden="1" outlineLevel="1">
      <c r="B69" s="63" t="s">
        <v>81</v>
      </c>
      <c r="C69" s="179">
        <v>-5.4545454545454564E-2</v>
      </c>
      <c r="D69" s="180">
        <v>-0.51219512195121952</v>
      </c>
      <c r="E69" s="180">
        <v>0.96551724137931028</v>
      </c>
      <c r="F69" s="180">
        <v>0.10000000000000009</v>
      </c>
      <c r="G69" s="179">
        <v>9.5477386934673447E-2</v>
      </c>
      <c r="H69" s="179">
        <v>0.42372881355932202</v>
      </c>
      <c r="I69" s="179">
        <v>0.17054263565891481</v>
      </c>
      <c r="J69" s="180">
        <v>-0.15151515151515149</v>
      </c>
      <c r="K69" s="180">
        <v>-8.984375E-2</v>
      </c>
      <c r="L69" s="180">
        <v>-0.13363533408833517</v>
      </c>
      <c r="M69" s="179">
        <v>-0.1258876694641704</v>
      </c>
      <c r="N69" s="179">
        <v>1.1666666666666714E-2</v>
      </c>
      <c r="O69" s="179">
        <v>-8.7482550023266659E-2</v>
      </c>
    </row>
    <row r="70" spans="2:15" hidden="1" outlineLevel="1">
      <c r="B70" s="63" t="s">
        <v>80</v>
      </c>
      <c r="C70" s="179">
        <v>0.6785714285714286</v>
      </c>
      <c r="D70" s="180">
        <v>-0.44827586206896552</v>
      </c>
      <c r="E70" s="180">
        <v>-0.17543859649122806</v>
      </c>
      <c r="F70" s="180">
        <v>-0.26744186046511631</v>
      </c>
      <c r="G70" s="179">
        <v>-0.22267206477732793</v>
      </c>
      <c r="H70" s="179">
        <v>0.1785714285714286</v>
      </c>
      <c r="I70" s="179">
        <v>-0.14851485148514854</v>
      </c>
      <c r="J70" s="180">
        <v>6.9214876033057759E-2</v>
      </c>
      <c r="K70" s="180">
        <v>-0.17697228144989341</v>
      </c>
      <c r="L70" s="180">
        <v>-1.1134307585247027E-2</v>
      </c>
      <c r="M70" s="179">
        <v>1.4150943396226356E-2</v>
      </c>
      <c r="N70" s="179">
        <v>-0.1426116838487973</v>
      </c>
      <c r="O70" s="179">
        <v>-3.5059331175836039E-2</v>
      </c>
    </row>
    <row r="71" spans="2:15" hidden="1" outlineLevel="1">
      <c r="B71" s="63" t="s">
        <v>79</v>
      </c>
      <c r="C71" s="179">
        <v>0.48571428571428577</v>
      </c>
      <c r="D71" s="180">
        <v>-0.48571428571428577</v>
      </c>
      <c r="E71" s="180">
        <v>4.8181818181818183</v>
      </c>
      <c r="F71" s="180">
        <v>0.78260869565217384</v>
      </c>
      <c r="G71" s="179">
        <v>0.10000000000000009</v>
      </c>
      <c r="H71" s="179">
        <v>-0.14634146341463417</v>
      </c>
      <c r="I71" s="179">
        <v>2.8368794326241176E-2</v>
      </c>
      <c r="J71" s="180">
        <v>-1.4822134387351804E-2</v>
      </c>
      <c r="K71" s="180">
        <v>-0.46304675716440424</v>
      </c>
      <c r="L71" s="180">
        <v>-0.19223880597014931</v>
      </c>
      <c r="M71" s="179">
        <v>3.900156006240163E-3</v>
      </c>
      <c r="N71" s="179">
        <v>-0.35185185185185186</v>
      </c>
      <c r="O71" s="179">
        <v>-0.12806673209028463</v>
      </c>
    </row>
    <row r="72" spans="2:15" collapsed="1">
      <c r="B72" s="173">
        <v>2007</v>
      </c>
      <c r="C72" s="184">
        <v>2.1912350597609542E-2</v>
      </c>
      <c r="D72" s="184">
        <v>-0.14506172839506171</v>
      </c>
      <c r="E72" s="184">
        <v>-1.1560693641618491E-2</v>
      </c>
      <c r="F72" s="184">
        <v>-7.611940298507458E-2</v>
      </c>
      <c r="G72" s="184">
        <v>-7.4481591197630093E-2</v>
      </c>
      <c r="H72" s="184">
        <v>0.10680751173708924</v>
      </c>
      <c r="I72" s="184">
        <v>-2.6438569206842955E-2</v>
      </c>
      <c r="J72" s="184">
        <v>-5.7664425991828083E-2</v>
      </c>
      <c r="K72" s="184">
        <v>-9.4384707287933134E-2</v>
      </c>
      <c r="L72" s="184">
        <v>-7.0718654434250738E-2</v>
      </c>
      <c r="M72" s="184">
        <v>-5.9195120622991926E-2</v>
      </c>
      <c r="N72" s="184">
        <v>-7.3474080267558528E-2</v>
      </c>
      <c r="O72" s="184">
        <v>-6.4086498872220843E-2</v>
      </c>
    </row>
    <row r="73" spans="2:15" hidden="1" outlineLevel="1">
      <c r="B73" s="63" t="s">
        <v>90</v>
      </c>
      <c r="C73" s="179">
        <v>-6.8965517241379337E-2</v>
      </c>
      <c r="D73" s="180">
        <v>7.8947368421052655E-2</v>
      </c>
      <c r="E73" s="180">
        <v>0</v>
      </c>
      <c r="F73" s="180">
        <v>4.6153846153846212E-2</v>
      </c>
      <c r="G73" s="179">
        <v>0.20879120879120872</v>
      </c>
      <c r="H73" s="179">
        <v>0.19047619047619047</v>
      </c>
      <c r="I73" s="179">
        <v>0.20300751879699241</v>
      </c>
      <c r="J73" s="180">
        <v>0.62195121951219523</v>
      </c>
      <c r="K73" s="180">
        <v>0.22960151802656537</v>
      </c>
      <c r="L73" s="180">
        <v>0.45849802371541504</v>
      </c>
      <c r="M73" s="179">
        <v>0.48818897637795278</v>
      </c>
      <c r="N73" s="179">
        <v>0.21473354231974917</v>
      </c>
      <c r="O73" s="179">
        <v>0.38270858524788398</v>
      </c>
    </row>
    <row r="74" spans="2:15" hidden="1" outlineLevel="1">
      <c r="B74" s="63" t="s">
        <v>89</v>
      </c>
      <c r="C74" s="179">
        <v>-0.53246753246753253</v>
      </c>
      <c r="D74" s="180">
        <v>-0.47368421052631582</v>
      </c>
      <c r="E74" s="180">
        <v>0.33333333333333326</v>
      </c>
      <c r="F74" s="180">
        <v>-0.36363636363636365</v>
      </c>
      <c r="G74" s="179">
        <v>0.379746835443038</v>
      </c>
      <c r="H74" s="179">
        <v>-9.0090090090090058E-2</v>
      </c>
      <c r="I74" s="179">
        <v>0.22988505747126431</v>
      </c>
      <c r="J74" s="180">
        <v>0.49957877000842466</v>
      </c>
      <c r="K74" s="180">
        <v>-0.12114771519659939</v>
      </c>
      <c r="L74" s="180">
        <v>0.22509398496240607</v>
      </c>
      <c r="M74" s="179">
        <v>0.38427393785668995</v>
      </c>
      <c r="N74" s="179">
        <v>-0.11278195488721809</v>
      </c>
      <c r="O74" s="179">
        <v>0.18402120408936007</v>
      </c>
    </row>
    <row r="75" spans="2:15" hidden="1" outlineLevel="1">
      <c r="B75" s="63" t="s">
        <v>88</v>
      </c>
      <c r="C75" s="179">
        <v>0.43999999999999995</v>
      </c>
      <c r="D75" s="180">
        <v>0.13725490196078427</v>
      </c>
      <c r="E75" s="180">
        <v>1.1794871794871793</v>
      </c>
      <c r="F75" s="180">
        <v>0.5888888888888888</v>
      </c>
      <c r="G75" s="179">
        <v>7.1428571428571397E-2</v>
      </c>
      <c r="H75" s="179">
        <v>0.21590909090909083</v>
      </c>
      <c r="I75" s="179">
        <v>0.10882352941176476</v>
      </c>
      <c r="J75" s="180">
        <v>0.42163212435233155</v>
      </c>
      <c r="K75" s="180">
        <v>0.46736596736596736</v>
      </c>
      <c r="L75" s="180">
        <v>0.43796835970024972</v>
      </c>
      <c r="M75" s="179">
        <v>0.36888657648283041</v>
      </c>
      <c r="N75" s="179">
        <v>0.47309644670050766</v>
      </c>
      <c r="O75" s="179">
        <v>0.40419676642586855</v>
      </c>
    </row>
    <row r="76" spans="2:15" hidden="1" outlineLevel="1">
      <c r="B76" s="63" t="s">
        <v>87</v>
      </c>
      <c r="C76" s="179">
        <v>0.5</v>
      </c>
      <c r="D76" s="180">
        <v>-0.69230769230769229</v>
      </c>
      <c r="E76" s="180">
        <v>0.39999999999999991</v>
      </c>
      <c r="F76" s="180">
        <v>-0.1071428571428571</v>
      </c>
      <c r="G76" s="179">
        <v>0.65957446808510634</v>
      </c>
      <c r="H76" s="179">
        <v>6.25E-2</v>
      </c>
      <c r="I76" s="179">
        <v>0.47317073170731705</v>
      </c>
      <c r="J76" s="180">
        <v>0.10569852941176472</v>
      </c>
      <c r="K76" s="180">
        <v>0.31202435312024357</v>
      </c>
      <c r="L76" s="180">
        <v>0.18338108882521498</v>
      </c>
      <c r="M76" s="179">
        <v>0.16823899371069184</v>
      </c>
      <c r="N76" s="179">
        <v>0.29211956521739135</v>
      </c>
      <c r="O76" s="179">
        <v>0.21364541832669315</v>
      </c>
    </row>
    <row r="77" spans="2:15" hidden="1" outlineLevel="1">
      <c r="B77" s="63" t="s">
        <v>86</v>
      </c>
      <c r="C77" s="179">
        <v>-0.12</v>
      </c>
      <c r="D77" s="180">
        <v>1</v>
      </c>
      <c r="E77" s="180">
        <v>0.5</v>
      </c>
      <c r="F77" s="180">
        <v>0.78571428571428581</v>
      </c>
      <c r="G77" s="179">
        <v>1.3863636363636362</v>
      </c>
      <c r="H77" s="179">
        <v>0.40909090909090917</v>
      </c>
      <c r="I77" s="179">
        <v>1.0606060606060606</v>
      </c>
      <c r="J77" s="180">
        <v>0.99812382739212002</v>
      </c>
      <c r="K77" s="180">
        <v>3.8251366120218622E-2</v>
      </c>
      <c r="L77" s="180">
        <v>0.60734149054505004</v>
      </c>
      <c r="M77" s="179">
        <v>0.98032786885245904</v>
      </c>
      <c r="N77" s="179">
        <v>6.5989847715736127E-2</v>
      </c>
      <c r="O77" s="179">
        <v>0.62151394422310746</v>
      </c>
    </row>
    <row r="78" spans="2:15" hidden="1" outlineLevel="1">
      <c r="B78" s="63" t="s">
        <v>85</v>
      </c>
      <c r="C78" s="179">
        <v>-0.25</v>
      </c>
      <c r="D78" s="180">
        <v>-0.72727272727272729</v>
      </c>
      <c r="E78" s="180">
        <v>-1</v>
      </c>
      <c r="F78" s="180">
        <v>-0.86956521739130432</v>
      </c>
      <c r="G78" s="179">
        <v>0.51111111111111107</v>
      </c>
      <c r="H78" s="179">
        <v>-0.22222222222222221</v>
      </c>
      <c r="I78" s="179">
        <v>0.16374269005847952</v>
      </c>
      <c r="J78" s="180">
        <v>0.4106175514626218</v>
      </c>
      <c r="K78" s="180">
        <v>0.37969401947148818</v>
      </c>
      <c r="L78" s="180">
        <v>0.39707673568818525</v>
      </c>
      <c r="M78" s="179">
        <v>0.38251879699248126</v>
      </c>
      <c r="N78" s="179">
        <v>0.2992610837438423</v>
      </c>
      <c r="O78" s="179">
        <v>0.34648187633262251</v>
      </c>
    </row>
    <row r="79" spans="2:15" hidden="1" outlineLevel="1">
      <c r="B79" s="63" t="s">
        <v>84</v>
      </c>
      <c r="C79" s="179">
        <v>0.26315789473684204</v>
      </c>
      <c r="D79" s="180">
        <v>-1</v>
      </c>
      <c r="E79" s="180">
        <v>0.88888888888888884</v>
      </c>
      <c r="F79" s="180">
        <v>-0.29166666666666663</v>
      </c>
      <c r="G79" s="179">
        <v>0.56716417910447769</v>
      </c>
      <c r="H79" s="179">
        <v>0.28125</v>
      </c>
      <c r="I79" s="179">
        <v>0.4747474747474747</v>
      </c>
      <c r="J79" s="180">
        <v>0.30104712041884807</v>
      </c>
      <c r="K79" s="180">
        <v>0.56386292834890961</v>
      </c>
      <c r="L79" s="180">
        <v>0.37880184331797229</v>
      </c>
      <c r="M79" s="179">
        <v>0.29826589595375719</v>
      </c>
      <c r="N79" s="179">
        <v>0.54696132596685088</v>
      </c>
      <c r="O79" s="179">
        <v>0.37163814180929089</v>
      </c>
    </row>
    <row r="80" spans="2:15" hidden="1" outlineLevel="1">
      <c r="B80" s="63" t="s">
        <v>83</v>
      </c>
      <c r="C80" s="179">
        <v>-0.63414634146341464</v>
      </c>
      <c r="D80" s="180">
        <v>-0.28000000000000003</v>
      </c>
      <c r="E80" s="180">
        <v>-0.23529411764705888</v>
      </c>
      <c r="F80" s="180">
        <v>-0.25423728813559321</v>
      </c>
      <c r="G80" s="179">
        <v>-0.40182648401826482</v>
      </c>
      <c r="H80" s="179">
        <v>0.23255813953488369</v>
      </c>
      <c r="I80" s="179">
        <v>-0.29770992366412219</v>
      </c>
      <c r="J80" s="180">
        <v>0.72783825816485215</v>
      </c>
      <c r="K80" s="180">
        <v>0.26592797783933508</v>
      </c>
      <c r="L80" s="180">
        <v>0.56175298804780871</v>
      </c>
      <c r="M80" s="179">
        <v>0.37392241379310343</v>
      </c>
      <c r="N80" s="179">
        <v>0.22374429223744285</v>
      </c>
      <c r="O80" s="179">
        <v>0.32576866764275247</v>
      </c>
    </row>
    <row r="81" spans="2:15" hidden="1" outlineLevel="1">
      <c r="B81" s="63" t="s">
        <v>82</v>
      </c>
      <c r="C81" s="179">
        <v>-0.3902439024390244</v>
      </c>
      <c r="D81" s="180">
        <v>0.77272727272727271</v>
      </c>
      <c r="E81" s="180">
        <v>7</v>
      </c>
      <c r="F81" s="180">
        <v>2.1071428571428572</v>
      </c>
      <c r="G81" s="179">
        <v>0.26</v>
      </c>
      <c r="H81" s="179">
        <v>0.421875</v>
      </c>
      <c r="I81" s="179">
        <v>0.30841121495327095</v>
      </c>
      <c r="J81" s="180">
        <v>0.35105067985166882</v>
      </c>
      <c r="K81" s="180">
        <v>3.2299741602067167E-2</v>
      </c>
      <c r="L81" s="180">
        <v>0.19519898926089696</v>
      </c>
      <c r="M81" s="179">
        <v>0.28974600188146749</v>
      </c>
      <c r="N81" s="179">
        <v>0.11137440758293837</v>
      </c>
      <c r="O81" s="179">
        <v>0.21080230728893556</v>
      </c>
    </row>
    <row r="82" spans="2:15" hidden="1" outlineLevel="1">
      <c r="B82" s="63" t="s">
        <v>81</v>
      </c>
      <c r="C82" s="179">
        <v>0.77419354838709675</v>
      </c>
      <c r="D82" s="180">
        <v>0.32258064516129026</v>
      </c>
      <c r="E82" s="180">
        <v>0.15999999999999992</v>
      </c>
      <c r="F82" s="180">
        <v>0.25</v>
      </c>
      <c r="G82" s="179">
        <v>6.4171122994652441E-2</v>
      </c>
      <c r="H82" s="179">
        <v>0.55263157894736836</v>
      </c>
      <c r="I82" s="179">
        <v>0.14666666666666672</v>
      </c>
      <c r="J82" s="180">
        <v>0.50721153846153855</v>
      </c>
      <c r="K82" s="180">
        <v>-0.14093959731543626</v>
      </c>
      <c r="L82" s="180">
        <v>0.23669467787114851</v>
      </c>
      <c r="M82" s="179">
        <v>0.43293246993524503</v>
      </c>
      <c r="N82" s="179">
        <v>-8.9529590288315641E-2</v>
      </c>
      <c r="O82" s="179">
        <v>0.23505747126436782</v>
      </c>
    </row>
    <row r="83" spans="2:15" hidden="1" outlineLevel="1">
      <c r="B83" s="63" t="s">
        <v>80</v>
      </c>
      <c r="C83" s="179">
        <v>-0.64556962025316456</v>
      </c>
      <c r="D83" s="180">
        <v>-0.55384615384615388</v>
      </c>
      <c r="E83" s="180">
        <v>8.5</v>
      </c>
      <c r="F83" s="180">
        <v>0.21126760563380276</v>
      </c>
      <c r="G83" s="179">
        <v>0.64666666666666672</v>
      </c>
      <c r="H83" s="179">
        <v>9.8039215686274606E-2</v>
      </c>
      <c r="I83" s="179">
        <v>0.50746268656716409</v>
      </c>
      <c r="J83" s="180">
        <v>0.15928143712574849</v>
      </c>
      <c r="K83" s="180">
        <v>-0.12172284644194753</v>
      </c>
      <c r="L83" s="180">
        <v>4.9671292914536203E-2</v>
      </c>
      <c r="M83" s="179">
        <v>0.12666076173604957</v>
      </c>
      <c r="N83" s="179">
        <v>-1.5228426395939132E-2</v>
      </c>
      <c r="O83" s="179">
        <v>7.7906976744186007E-2</v>
      </c>
    </row>
    <row r="84" spans="2:15" hidden="1" outlineLevel="1">
      <c r="B84" s="63" t="s">
        <v>79</v>
      </c>
      <c r="C84" s="179">
        <v>-0.31372549019607843</v>
      </c>
      <c r="D84" s="180">
        <v>0.66666666666666674</v>
      </c>
      <c r="E84" s="180">
        <v>-0.73170731707317072</v>
      </c>
      <c r="F84" s="180">
        <v>-0.25806451612903225</v>
      </c>
      <c r="G84" s="179">
        <v>0.32450331125827825</v>
      </c>
      <c r="H84" s="179">
        <v>0.22388059701492535</v>
      </c>
      <c r="I84" s="179">
        <v>0.29357798165137616</v>
      </c>
      <c r="J84" s="180">
        <v>6.1909758656873093E-2</v>
      </c>
      <c r="K84" s="180">
        <v>4.4094488188976433E-2</v>
      </c>
      <c r="L84" s="180">
        <v>5.4785894206549113E-2</v>
      </c>
      <c r="M84" s="179">
        <v>9.0136054421768641E-2</v>
      </c>
      <c r="N84" s="179">
        <v>1.7496635262449489E-2</v>
      </c>
      <c r="O84" s="179">
        <v>6.2011464304325248E-2</v>
      </c>
    </row>
    <row r="85" spans="2:15" collapsed="1">
      <c r="B85" s="173">
        <v>2006</v>
      </c>
      <c r="C85" s="184">
        <v>-0.17434210526315785</v>
      </c>
      <c r="D85" s="184">
        <v>-0.13829787234042556</v>
      </c>
      <c r="E85" s="184">
        <v>0.49137931034482762</v>
      </c>
      <c r="F85" s="184">
        <v>0.10197368421052633</v>
      </c>
      <c r="G85" s="184">
        <v>0.26363636363636367</v>
      </c>
      <c r="H85" s="184">
        <v>0.14362416107382558</v>
      </c>
      <c r="I85" s="184">
        <v>0.22944550669216057</v>
      </c>
      <c r="J85" s="184">
        <v>0.3986542538482809</v>
      </c>
      <c r="K85" s="184">
        <v>0.14830566607216356</v>
      </c>
      <c r="L85" s="184">
        <v>0.2980482963943103</v>
      </c>
      <c r="M85" s="184">
        <v>0.34007151718601758</v>
      </c>
      <c r="N85" s="184">
        <v>0.15751270263730954</v>
      </c>
      <c r="O85" s="184">
        <v>0.27138240247621659</v>
      </c>
    </row>
    <row r="86" spans="2:15" hidden="1" outlineLevel="1">
      <c r="B86" s="63" t="s">
        <v>90</v>
      </c>
      <c r="C86" s="179">
        <v>0.34883720930232553</v>
      </c>
      <c r="D86" s="180">
        <v>1.1111111111111112</v>
      </c>
      <c r="E86" s="180">
        <v>0.6875</v>
      </c>
      <c r="F86" s="180">
        <v>0.91176470588235303</v>
      </c>
      <c r="G86" s="179">
        <v>0.30935251798561159</v>
      </c>
      <c r="H86" s="179">
        <v>3.7037037037036979E-2</v>
      </c>
      <c r="I86" s="179">
        <v>0.20909090909090899</v>
      </c>
      <c r="J86" s="180">
        <v>0</v>
      </c>
      <c r="K86" s="180">
        <v>-0.14448051948051943</v>
      </c>
      <c r="L86" s="180">
        <v>-6.5731166912850858E-2</v>
      </c>
      <c r="M86" s="179">
        <v>8.3155650319829411E-2</v>
      </c>
      <c r="N86" s="179">
        <v>-0.1051893408134642</v>
      </c>
      <c r="O86" s="179">
        <v>1.8170805572379489E-3</v>
      </c>
    </row>
    <row r="87" spans="2:15" hidden="1" outlineLevel="1">
      <c r="B87" s="63" t="s">
        <v>89</v>
      </c>
      <c r="C87" s="179">
        <v>0.45283018867924518</v>
      </c>
      <c r="D87" s="180">
        <v>1.1714285714285713</v>
      </c>
      <c r="E87" s="180">
        <v>-0.52</v>
      </c>
      <c r="F87" s="180">
        <v>0.46666666666666656</v>
      </c>
      <c r="G87" s="179">
        <v>-0.16549295774647887</v>
      </c>
      <c r="H87" s="179">
        <v>0.24719101123595499</v>
      </c>
      <c r="I87" s="179">
        <v>-6.7024128686327122E-2</v>
      </c>
      <c r="J87" s="180">
        <v>-7.6264591439688667E-2</v>
      </c>
      <c r="K87" s="180">
        <v>0.39821693907875177</v>
      </c>
      <c r="L87" s="180">
        <v>8.6823289070480092E-2</v>
      </c>
      <c r="M87" s="179">
        <v>-4.828002414001209E-2</v>
      </c>
      <c r="N87" s="179">
        <v>0.35196950444726816</v>
      </c>
      <c r="O87" s="179">
        <v>8.0605564648117856E-2</v>
      </c>
    </row>
    <row r="88" spans="2:15" hidden="1" outlineLevel="1">
      <c r="B88" s="63" t="s">
        <v>88</v>
      </c>
      <c r="C88" s="179">
        <v>0.44230769230769229</v>
      </c>
      <c r="D88" s="180">
        <v>2.4</v>
      </c>
      <c r="E88" s="180" t="s">
        <v>143</v>
      </c>
      <c r="F88" s="180">
        <v>5</v>
      </c>
      <c r="G88" s="179">
        <v>0.33333333333333326</v>
      </c>
      <c r="H88" s="179">
        <v>-0.31782945736434109</v>
      </c>
      <c r="I88" s="179">
        <v>6.9182389937106903E-2</v>
      </c>
      <c r="J88" s="180">
        <v>0.30295358649789028</v>
      </c>
      <c r="K88" s="180">
        <v>-2.0547945205479423E-2</v>
      </c>
      <c r="L88" s="180">
        <v>0.16545366327025723</v>
      </c>
      <c r="M88" s="179">
        <v>0.33379597501734914</v>
      </c>
      <c r="N88" s="179">
        <v>-1.9900497512437831E-2</v>
      </c>
      <c r="O88" s="179">
        <v>0.18847097301717097</v>
      </c>
    </row>
    <row r="89" spans="2:15" hidden="1" outlineLevel="1">
      <c r="B89" s="63" t="s">
        <v>87</v>
      </c>
      <c r="C89" s="179">
        <v>0</v>
      </c>
      <c r="D89" s="180">
        <v>0.625</v>
      </c>
      <c r="E89" s="180">
        <v>-0.21052631578947367</v>
      </c>
      <c r="F89" s="180">
        <v>3.7037037037036979E-2</v>
      </c>
      <c r="G89" s="179">
        <v>-0.35023041474654382</v>
      </c>
      <c r="H89" s="179">
        <v>-0.16883116883116878</v>
      </c>
      <c r="I89" s="179">
        <v>-0.30272108843537415</v>
      </c>
      <c r="J89" s="180">
        <v>9.5669687814702975E-2</v>
      </c>
      <c r="K89" s="180">
        <v>-8.3682008368200833E-2</v>
      </c>
      <c r="L89" s="180">
        <v>2.0467836257309857E-2</v>
      </c>
      <c r="M89" s="179">
        <v>1.9230769230769162E-2</v>
      </c>
      <c r="N89" s="179">
        <v>-9.4710947109471144E-2</v>
      </c>
      <c r="O89" s="179">
        <v>-2.5715672003881584E-2</v>
      </c>
    </row>
    <row r="90" spans="2:15" hidden="1" outlineLevel="1">
      <c r="B90" s="63" t="s">
        <v>86</v>
      </c>
      <c r="C90" s="179">
        <v>8.6956521739130377E-2</v>
      </c>
      <c r="D90" s="180">
        <v>7</v>
      </c>
      <c r="E90" s="180">
        <v>-0.68421052631578949</v>
      </c>
      <c r="F90" s="180">
        <v>-0.30000000000000004</v>
      </c>
      <c r="G90" s="179">
        <v>0.5714285714285714</v>
      </c>
      <c r="H90" s="179">
        <v>-4.3478260869565188E-2</v>
      </c>
      <c r="I90" s="179">
        <v>0.29411764705882359</v>
      </c>
      <c r="J90" s="180">
        <v>-0.45723014256619143</v>
      </c>
      <c r="K90" s="180">
        <v>0.2978723404255319</v>
      </c>
      <c r="L90" s="180">
        <v>-0.28876582278481011</v>
      </c>
      <c r="M90" s="179">
        <v>-0.41005802707930372</v>
      </c>
      <c r="N90" s="179">
        <v>0.21604938271604945</v>
      </c>
      <c r="O90" s="179">
        <v>-0.26067746686303384</v>
      </c>
    </row>
    <row r="91" spans="2:15" hidden="1" outlineLevel="1">
      <c r="B91" s="63" t="s">
        <v>85</v>
      </c>
      <c r="C91" s="179">
        <v>0.29032258064516125</v>
      </c>
      <c r="D91" s="180">
        <v>10</v>
      </c>
      <c r="E91" s="180">
        <v>-7.6923076923076872E-2</v>
      </c>
      <c r="F91" s="180">
        <v>0.64285714285714279</v>
      </c>
      <c r="G91" s="179">
        <v>-0.25619834710743805</v>
      </c>
      <c r="H91" s="179">
        <v>1.3823529411764706</v>
      </c>
      <c r="I91" s="179">
        <v>0.10322580645161294</v>
      </c>
      <c r="J91" s="180">
        <v>-0.18678414096916296</v>
      </c>
      <c r="K91" s="180">
        <v>-6.1357702349869481E-2</v>
      </c>
      <c r="L91" s="180">
        <v>-0.13624408206207261</v>
      </c>
      <c r="M91" s="179">
        <v>-0.17391304347826086</v>
      </c>
      <c r="N91" s="179">
        <v>-1.2300123001229846E-3</v>
      </c>
      <c r="O91" s="179">
        <v>-0.10709186101856261</v>
      </c>
    </row>
    <row r="92" spans="2:15" hidden="1" outlineLevel="1">
      <c r="B92" s="63" t="s">
        <v>84</v>
      </c>
      <c r="C92" s="179">
        <v>0.35714285714285721</v>
      </c>
      <c r="D92" s="180">
        <v>0</v>
      </c>
      <c r="E92" s="180" t="s">
        <v>143</v>
      </c>
      <c r="F92" s="180">
        <v>0.60000000000000009</v>
      </c>
      <c r="G92" s="179">
        <v>0.2407407407407407</v>
      </c>
      <c r="H92" s="179">
        <v>-0.27272727272727271</v>
      </c>
      <c r="I92" s="179">
        <v>1.0204081632652962E-2</v>
      </c>
      <c r="J92" s="180">
        <v>6.5550906555090549E-2</v>
      </c>
      <c r="K92" s="180">
        <v>-0.39548022598870058</v>
      </c>
      <c r="L92" s="180">
        <v>-0.13060897435897434</v>
      </c>
      <c r="M92" s="179">
        <v>8.1250000000000044E-2</v>
      </c>
      <c r="N92" s="179">
        <v>-0.37043478260869567</v>
      </c>
      <c r="O92" s="179">
        <v>-0.10763636363636364</v>
      </c>
    </row>
    <row r="93" spans="2:15" hidden="1" outlineLevel="1">
      <c r="B93" s="63" t="s">
        <v>83</v>
      </c>
      <c r="C93" s="179">
        <v>2.7272727272727271</v>
      </c>
      <c r="D93" s="180">
        <v>1.2727272727272729</v>
      </c>
      <c r="E93" s="180">
        <v>0.2592592592592593</v>
      </c>
      <c r="F93" s="180">
        <v>0.55263157894736836</v>
      </c>
      <c r="G93" s="179">
        <v>0.15873015873015883</v>
      </c>
      <c r="H93" s="179">
        <v>-0.38571428571428568</v>
      </c>
      <c r="I93" s="179">
        <v>1.158301158301156E-2</v>
      </c>
      <c r="J93" s="180">
        <v>-0.36960784313725492</v>
      </c>
      <c r="K93" s="180">
        <v>-0.51543624161073831</v>
      </c>
      <c r="L93" s="180">
        <v>-0.43116147308781871</v>
      </c>
      <c r="M93" s="179">
        <v>-0.24614134849715674</v>
      </c>
      <c r="N93" s="179">
        <v>-0.47980997624703092</v>
      </c>
      <c r="O93" s="179">
        <v>-0.34105161601543654</v>
      </c>
    </row>
    <row r="94" spans="2:15" hidden="1" outlineLevel="1">
      <c r="B94" s="63" t="s">
        <v>82</v>
      </c>
      <c r="C94" s="179">
        <v>0.90697674418604657</v>
      </c>
      <c r="D94" s="180">
        <v>0.15789473684210531</v>
      </c>
      <c r="E94" s="180">
        <v>-0.77777777777777779</v>
      </c>
      <c r="F94" s="180">
        <v>-0.39130434782608692</v>
      </c>
      <c r="G94" s="179">
        <v>-0.17582417582417587</v>
      </c>
      <c r="H94" s="179">
        <v>-0.12328767123287676</v>
      </c>
      <c r="I94" s="179">
        <v>-0.16078431372549018</v>
      </c>
      <c r="J94" s="180">
        <v>-0.37140637140637145</v>
      </c>
      <c r="K94" s="180">
        <v>-0.18952879581151827</v>
      </c>
      <c r="L94" s="180">
        <v>-0.29393398751115074</v>
      </c>
      <c r="M94" s="179">
        <v>-0.30568256041802744</v>
      </c>
      <c r="N94" s="179">
        <v>-0.19999999999999996</v>
      </c>
      <c r="O94" s="179">
        <v>-0.26256767208043308</v>
      </c>
    </row>
    <row r="95" spans="2:15" hidden="1" outlineLevel="1">
      <c r="B95" s="63" t="s">
        <v>81</v>
      </c>
      <c r="C95" s="179">
        <v>-0.29545454545454541</v>
      </c>
      <c r="D95" s="180">
        <v>1.3846153846153846</v>
      </c>
      <c r="E95" s="180" t="s">
        <v>143</v>
      </c>
      <c r="F95" s="180">
        <v>3.3076923076923075</v>
      </c>
      <c r="G95" s="179">
        <v>0.11309523809523814</v>
      </c>
      <c r="H95" s="179">
        <v>-2.5641025641025661E-2</v>
      </c>
      <c r="I95" s="179">
        <v>8.6956521739130377E-2</v>
      </c>
      <c r="J95" s="180">
        <v>-0.16633266533066138</v>
      </c>
      <c r="K95" s="180">
        <v>-0.12609970674486803</v>
      </c>
      <c r="L95" s="180">
        <v>-0.15000000000000002</v>
      </c>
      <c r="M95" s="179">
        <v>-0.11610793131643504</v>
      </c>
      <c r="N95" s="179">
        <v>-8.5991678224687895E-2</v>
      </c>
      <c r="O95" s="179">
        <v>-0.10493827160493829</v>
      </c>
    </row>
    <row r="96" spans="2:15" hidden="1" outlineLevel="1">
      <c r="B96" s="63" t="s">
        <v>80</v>
      </c>
      <c r="C96" s="179">
        <v>2.7619047619047619</v>
      </c>
      <c r="D96" s="180">
        <v>4</v>
      </c>
      <c r="E96" s="180">
        <v>-0.82352941176470584</v>
      </c>
      <c r="F96" s="180">
        <v>0.5106382978723405</v>
      </c>
      <c r="G96" s="179">
        <v>-0.26829268292682928</v>
      </c>
      <c r="H96" s="179">
        <v>-0.22727272727272729</v>
      </c>
      <c r="I96" s="179">
        <v>-0.25830258302583031</v>
      </c>
      <c r="J96" s="180">
        <v>-0.32606941081517349</v>
      </c>
      <c r="K96" s="180">
        <v>-0.2583333333333333</v>
      </c>
      <c r="L96" s="180">
        <v>-0.30117406840224603</v>
      </c>
      <c r="M96" s="179">
        <v>-0.23612990527740185</v>
      </c>
      <c r="N96" s="179">
        <v>-0.27926829268292686</v>
      </c>
      <c r="O96" s="179">
        <v>-0.2515230635335074</v>
      </c>
    </row>
    <row r="97" spans="2:15" hidden="1" outlineLevel="1">
      <c r="B97" s="63" t="s">
        <v>79</v>
      </c>
      <c r="C97" s="179">
        <v>0.1333333333333333</v>
      </c>
      <c r="D97" s="180">
        <v>0</v>
      </c>
      <c r="E97" s="180" t="s">
        <v>143</v>
      </c>
      <c r="F97" s="180">
        <v>1.9523809523809526</v>
      </c>
      <c r="G97" s="179">
        <v>0.65934065934065944</v>
      </c>
      <c r="H97" s="179">
        <v>3.076923076923066E-2</v>
      </c>
      <c r="I97" s="179">
        <v>0.39743589743589736</v>
      </c>
      <c r="J97" s="180">
        <v>-0.28614232209737833</v>
      </c>
      <c r="K97" s="180">
        <v>-0.26504629629629628</v>
      </c>
      <c r="L97" s="180">
        <v>-0.27785356980445652</v>
      </c>
      <c r="M97" s="179">
        <v>-0.2117962466487936</v>
      </c>
      <c r="N97" s="179">
        <v>-0.20021528525296017</v>
      </c>
      <c r="O97" s="179">
        <v>-0.20735233374638584</v>
      </c>
    </row>
    <row r="98" spans="2:15" collapsed="1">
      <c r="B98" s="173">
        <v>2005</v>
      </c>
      <c r="C98" s="184">
        <v>0.48292682926829267</v>
      </c>
      <c r="D98" s="184">
        <v>1.2117647058823531</v>
      </c>
      <c r="E98" s="184">
        <v>0.28888888888888897</v>
      </c>
      <c r="F98" s="184">
        <v>0.7371428571428571</v>
      </c>
      <c r="G98" s="184">
        <v>1.6068559185860032E-3</v>
      </c>
      <c r="H98" s="184">
        <v>-5.6962025316455667E-2</v>
      </c>
      <c r="I98" s="184">
        <v>-1.5807301467820833E-2</v>
      </c>
      <c r="J98" s="184">
        <v>-0.15990398017655261</v>
      </c>
      <c r="K98" s="184">
        <v>-0.13504212649816072</v>
      </c>
      <c r="L98" s="184">
        <v>-0.15008668759664501</v>
      </c>
      <c r="M98" s="184">
        <v>-0.10793568127075059</v>
      </c>
      <c r="N98" s="184">
        <v>-0.12035756092369909</v>
      </c>
      <c r="O98" s="184">
        <v>-0.11265045641812743</v>
      </c>
    </row>
    <row r="99" spans="2:15" hidden="1" outlineLevel="1">
      <c r="B99" s="63" t="s">
        <v>90</v>
      </c>
      <c r="C99" s="179">
        <v>-0.12244897959183676</v>
      </c>
      <c r="D99" s="180">
        <v>0.28571428571428581</v>
      </c>
      <c r="E99" s="180" t="s">
        <v>143</v>
      </c>
      <c r="F99" s="180">
        <v>1.4285714285714284</v>
      </c>
      <c r="G99" s="179">
        <v>6.1068702290076438E-2</v>
      </c>
      <c r="H99" s="179">
        <v>3.8461538461538547E-2</v>
      </c>
      <c r="I99" s="179">
        <v>5.2631578947368363E-2</v>
      </c>
      <c r="J99" s="180">
        <v>-0.23523316062176169</v>
      </c>
      <c r="K99" s="180">
        <v>-0.14325452016689844</v>
      </c>
      <c r="L99" s="180">
        <v>-0.19596199524940616</v>
      </c>
      <c r="M99" s="179">
        <v>-0.19068162208800687</v>
      </c>
      <c r="N99" s="179">
        <v>-0.10539523212045165</v>
      </c>
      <c r="O99" s="179">
        <v>-0.15593047034764829</v>
      </c>
    </row>
    <row r="100" spans="2:15" hidden="1" outlineLevel="1">
      <c r="B100" s="63" t="s">
        <v>89</v>
      </c>
      <c r="C100" s="179">
        <v>0.17777777777777781</v>
      </c>
      <c r="D100" s="180">
        <v>0.2068965517241379</v>
      </c>
      <c r="E100" s="180">
        <v>-0.32432432432432434</v>
      </c>
      <c r="F100" s="180">
        <v>-9.0909090909090939E-2</v>
      </c>
      <c r="G100" s="179">
        <v>-0.10971786833855801</v>
      </c>
      <c r="H100" s="179">
        <v>-3.2608695652173947E-2</v>
      </c>
      <c r="I100" s="179">
        <v>-9.2457420924574207E-2</v>
      </c>
      <c r="J100" s="180">
        <v>-0.11379310344827587</v>
      </c>
      <c r="K100" s="180">
        <v>-0.34723569350145489</v>
      </c>
      <c r="L100" s="180">
        <v>-0.21080209592906085</v>
      </c>
      <c r="M100" s="179">
        <v>-0.10092240911557249</v>
      </c>
      <c r="N100" s="179">
        <v>-0.32155172413793098</v>
      </c>
      <c r="O100" s="179">
        <v>-0.18614718614718617</v>
      </c>
    </row>
    <row r="101" spans="2:15" hidden="1" outlineLevel="1">
      <c r="B101" s="63" t="s">
        <v>88</v>
      </c>
      <c r="C101" s="179">
        <v>0.67741935483870974</v>
      </c>
      <c r="D101" s="180">
        <v>0.25</v>
      </c>
      <c r="E101" s="180">
        <v>-1</v>
      </c>
      <c r="F101" s="180">
        <v>-0.42307692307692313</v>
      </c>
      <c r="G101" s="179">
        <v>-3.0769230769230771E-2</v>
      </c>
      <c r="H101" s="179">
        <v>0.84285714285714275</v>
      </c>
      <c r="I101" s="179">
        <v>0.19999999999999996</v>
      </c>
      <c r="J101" s="180">
        <v>-0.16958654519971972</v>
      </c>
      <c r="K101" s="180">
        <v>-0.49364161849710986</v>
      </c>
      <c r="L101" s="180">
        <v>-0.34716503009185939</v>
      </c>
      <c r="M101" s="179">
        <v>-0.13453453453453457</v>
      </c>
      <c r="N101" s="179">
        <v>-0.44597574421168684</v>
      </c>
      <c r="O101" s="179">
        <v>-0.29692440356424254</v>
      </c>
    </row>
    <row r="102" spans="2:15" hidden="1" outlineLevel="1">
      <c r="B102" s="63" t="s">
        <v>87</v>
      </c>
      <c r="C102" s="179">
        <v>14</v>
      </c>
      <c r="D102" s="180">
        <v>-0.38461538461538458</v>
      </c>
      <c r="E102" s="180">
        <v>0.35714285714285721</v>
      </c>
      <c r="F102" s="180">
        <v>0</v>
      </c>
      <c r="G102" s="179">
        <v>1.1485148514851486</v>
      </c>
      <c r="H102" s="179">
        <v>-0.11494252873563215</v>
      </c>
      <c r="I102" s="179">
        <v>0.56382978723404253</v>
      </c>
      <c r="J102" s="180">
        <v>5.8635394456290069E-2</v>
      </c>
      <c r="K102" s="180">
        <v>-0.31714285714285717</v>
      </c>
      <c r="L102" s="180">
        <v>-0.13983903420523136</v>
      </c>
      <c r="M102" s="179">
        <v>0.18406072106261862</v>
      </c>
      <c r="N102" s="179">
        <v>-0.29365768896611644</v>
      </c>
      <c r="O102" s="179">
        <v>-6.5306122448979598E-2</v>
      </c>
    </row>
    <row r="103" spans="2:15" hidden="1" outlineLevel="1">
      <c r="B103" s="63" t="s">
        <v>86</v>
      </c>
      <c r="C103" s="179">
        <v>0.4375</v>
      </c>
      <c r="D103" s="180">
        <v>-0.66666666666666674</v>
      </c>
      <c r="E103" s="180">
        <v>0.89999999999999991</v>
      </c>
      <c r="F103" s="180">
        <v>0.53846153846153855</v>
      </c>
      <c r="G103" s="179">
        <v>-0.55555555555555558</v>
      </c>
      <c r="H103" s="179">
        <v>-0.39473684210526316</v>
      </c>
      <c r="I103" s="179">
        <v>-0.49504950495049505</v>
      </c>
      <c r="J103" s="180">
        <v>0.13133640552995396</v>
      </c>
      <c r="K103" s="180">
        <v>-0.65693430656934304</v>
      </c>
      <c r="L103" s="180">
        <v>-0.25207100591715981</v>
      </c>
      <c r="M103" s="179">
        <v>8.8421052631578956E-2</v>
      </c>
      <c r="N103" s="179">
        <v>-0.62758620689655165</v>
      </c>
      <c r="O103" s="179">
        <v>-0.25384615384615383</v>
      </c>
    </row>
    <row r="104" spans="2:15" hidden="1" outlineLevel="1">
      <c r="B104" s="63" t="s">
        <v>85</v>
      </c>
      <c r="C104" s="179">
        <v>0.10714285714285721</v>
      </c>
      <c r="D104" s="180">
        <v>-0.93333333333333335</v>
      </c>
      <c r="E104" s="180" t="s">
        <v>143</v>
      </c>
      <c r="F104" s="180">
        <v>-6.6666666666666652E-2</v>
      </c>
      <c r="G104" s="179">
        <v>0.98360655737704916</v>
      </c>
      <c r="H104" s="179">
        <v>-0.42372881355932202</v>
      </c>
      <c r="I104" s="179">
        <v>0.29166666666666674</v>
      </c>
      <c r="J104" s="180">
        <v>-3.5118525021948788E-3</v>
      </c>
      <c r="K104" s="180">
        <v>-0.3049001814882033</v>
      </c>
      <c r="L104" s="180">
        <v>-0.15171798304328421</v>
      </c>
      <c r="M104" s="179">
        <v>3.6202735317779622E-2</v>
      </c>
      <c r="N104" s="179">
        <v>-0.29974160206718348</v>
      </c>
      <c r="O104" s="179">
        <v>-0.12603993344425957</v>
      </c>
    </row>
    <row r="105" spans="2:15" hidden="1" outlineLevel="1">
      <c r="B105" s="63" t="s">
        <v>84</v>
      </c>
      <c r="C105" s="179">
        <v>-0.36363636363636365</v>
      </c>
      <c r="D105" s="180">
        <v>2.75</v>
      </c>
      <c r="E105" s="180" t="s">
        <v>143</v>
      </c>
      <c r="F105" s="180">
        <v>2.75</v>
      </c>
      <c r="G105" s="179">
        <v>-0.28947368421052633</v>
      </c>
      <c r="H105" s="179">
        <v>0.83333333333333326</v>
      </c>
      <c r="I105" s="179">
        <v>-2.0000000000000018E-2</v>
      </c>
      <c r="J105" s="180">
        <v>-4.7808764940239001E-2</v>
      </c>
      <c r="K105" s="180">
        <v>-0.28915662650602414</v>
      </c>
      <c r="L105" s="180">
        <v>-0.16800000000000004</v>
      </c>
      <c r="M105" s="179">
        <v>-6.4327485380117011E-2</v>
      </c>
      <c r="N105" s="179">
        <v>-0.25421530479896237</v>
      </c>
      <c r="O105" s="179">
        <v>-0.15436654366543667</v>
      </c>
    </row>
    <row r="106" spans="2:15" hidden="1" outlineLevel="1">
      <c r="B106" s="63" t="s">
        <v>83</v>
      </c>
      <c r="C106" s="179">
        <v>-0.69444444444444442</v>
      </c>
      <c r="D106" s="180">
        <v>0.375</v>
      </c>
      <c r="E106" s="180">
        <v>2.8571428571428572</v>
      </c>
      <c r="F106" s="180">
        <v>1.5333333333333332</v>
      </c>
      <c r="G106" s="179">
        <v>0.26</v>
      </c>
      <c r="H106" s="179">
        <v>0.62790697674418605</v>
      </c>
      <c r="I106" s="179">
        <v>0.34196891191709855</v>
      </c>
      <c r="J106" s="180">
        <v>-0.102112676056338</v>
      </c>
      <c r="K106" s="180">
        <v>-7.568238213399503E-2</v>
      </c>
      <c r="L106" s="180">
        <v>-9.1143151390319255E-2</v>
      </c>
      <c r="M106" s="179">
        <v>-7.4436090225563856E-2</v>
      </c>
      <c r="N106" s="179">
        <v>-1.6355140186915862E-2</v>
      </c>
      <c r="O106" s="179">
        <v>-5.1692589204025641E-2</v>
      </c>
    </row>
    <row r="107" spans="2:15" hidden="1" outlineLevel="1">
      <c r="B107" s="63" t="s">
        <v>82</v>
      </c>
      <c r="C107" s="179">
        <v>0.43333333333333335</v>
      </c>
      <c r="D107" s="180">
        <v>1.1111111111111112</v>
      </c>
      <c r="E107" s="180">
        <v>4.4000000000000004</v>
      </c>
      <c r="F107" s="180">
        <v>2.2857142857142856</v>
      </c>
      <c r="G107" s="179">
        <v>-6.1855670103092786E-2</v>
      </c>
      <c r="H107" s="179">
        <v>-0.35964912280701755</v>
      </c>
      <c r="I107" s="179">
        <v>-0.17207792207792205</v>
      </c>
      <c r="J107" s="180">
        <v>-2.7945619335347449E-2</v>
      </c>
      <c r="K107" s="180">
        <v>0.10660486674391656</v>
      </c>
      <c r="L107" s="180">
        <v>2.5148605395518997E-2</v>
      </c>
      <c r="M107" s="179">
        <v>-1.6698779704560018E-2</v>
      </c>
      <c r="N107" s="179">
        <v>7.4338085539714882E-2</v>
      </c>
      <c r="O107" s="179">
        <v>1.8511224891689659E-2</v>
      </c>
    </row>
    <row r="108" spans="2:15" hidden="1" outlineLevel="1">
      <c r="B108" s="63" t="s">
        <v>81</v>
      </c>
      <c r="C108" s="179">
        <v>-2.2222222222222254E-2</v>
      </c>
      <c r="D108" s="180">
        <v>1.6</v>
      </c>
      <c r="E108" s="180" t="s">
        <v>143</v>
      </c>
      <c r="F108" s="180">
        <v>1.6</v>
      </c>
      <c r="G108" s="179">
        <v>-0.16831683168316836</v>
      </c>
      <c r="H108" s="179">
        <v>-0.1875</v>
      </c>
      <c r="I108" s="179">
        <v>-0.17200000000000004</v>
      </c>
      <c r="J108" s="180">
        <v>-0.3270397842211733</v>
      </c>
      <c r="K108" s="180">
        <v>-0.39805825242718451</v>
      </c>
      <c r="L108" s="180">
        <v>-0.35779816513761464</v>
      </c>
      <c r="M108" s="179">
        <v>-0.29510086455331408</v>
      </c>
      <c r="N108" s="179">
        <v>-0.38950042337002544</v>
      </c>
      <c r="O108" s="179">
        <v>-0.33333333333333337</v>
      </c>
    </row>
    <row r="109" spans="2:15" hidden="1" outlineLevel="1">
      <c r="B109" s="63" t="s">
        <v>80</v>
      </c>
      <c r="C109" s="179">
        <v>-0.41666666666666663</v>
      </c>
      <c r="D109" s="180">
        <v>-0.23529411764705888</v>
      </c>
      <c r="E109" s="180">
        <v>2.4</v>
      </c>
      <c r="F109" s="180">
        <v>0.7407407407407407</v>
      </c>
      <c r="G109" s="179">
        <v>3.015075376884413E-2</v>
      </c>
      <c r="H109" s="179">
        <v>0.22222222222222232</v>
      </c>
      <c r="I109" s="179">
        <v>7.1146245059288571E-2</v>
      </c>
      <c r="J109" s="180">
        <v>5.3571428571428603E-2</v>
      </c>
      <c r="K109" s="180">
        <v>-0.15393654524089306</v>
      </c>
      <c r="L109" s="180">
        <v>-3.3547113961519437E-2</v>
      </c>
      <c r="M109" s="179">
        <v>3.5014005602240994E-2</v>
      </c>
      <c r="N109" s="179">
        <v>-0.10382513661202186</v>
      </c>
      <c r="O109" s="179">
        <v>-1.9206145966709331E-2</v>
      </c>
    </row>
    <row r="110" spans="2:15" hidden="1" outlineLevel="1">
      <c r="B110" s="63" t="s">
        <v>79</v>
      </c>
      <c r="C110" s="179">
        <v>0.875</v>
      </c>
      <c r="D110" s="180">
        <v>5.0000000000000044E-2</v>
      </c>
      <c r="E110" s="180" t="s">
        <v>143</v>
      </c>
      <c r="F110" s="180">
        <v>5.0000000000000044E-2</v>
      </c>
      <c r="G110" s="179">
        <v>-0.23529411764705888</v>
      </c>
      <c r="H110" s="179">
        <v>-0.20731707317073167</v>
      </c>
      <c r="I110" s="179">
        <v>-0.22388059701492535</v>
      </c>
      <c r="J110" s="180">
        <v>0.27264061010486174</v>
      </c>
      <c r="K110" s="180">
        <v>8.168028004667427E-3</v>
      </c>
      <c r="L110" s="180">
        <v>0.15372507869884577</v>
      </c>
      <c r="M110" s="179">
        <v>0.23102310231023093</v>
      </c>
      <c r="N110" s="179">
        <v>-1.0649627263045747E-2</v>
      </c>
      <c r="O110" s="179">
        <v>0.12552301255230125</v>
      </c>
    </row>
    <row r="111" spans="2:15" collapsed="1">
      <c r="B111" s="173">
        <v>2004</v>
      </c>
      <c r="C111" s="184">
        <v>0.12637362637362637</v>
      </c>
      <c r="D111" s="184">
        <v>0.14093959731543615</v>
      </c>
      <c r="E111" s="184">
        <v>0.85567010309278357</v>
      </c>
      <c r="F111" s="184">
        <v>0.4227642276422765</v>
      </c>
      <c r="G111" s="184">
        <v>3.1491712707182318E-2</v>
      </c>
      <c r="H111" s="184">
        <v>1.2674271229404788E-3</v>
      </c>
      <c r="I111" s="184">
        <v>2.2316275490573245E-2</v>
      </c>
      <c r="J111" s="184">
        <v>-5.7922381091333519E-2</v>
      </c>
      <c r="K111" s="184">
        <v>-0.28042011783793019</v>
      </c>
      <c r="L111" s="184">
        <v>-0.16043117353161018</v>
      </c>
      <c r="M111" s="184">
        <v>-4.1794024078348202E-2</v>
      </c>
      <c r="N111" s="184">
        <v>-0.25402873700087325</v>
      </c>
      <c r="O111" s="184">
        <v>-0.13518233896884169</v>
      </c>
    </row>
    <row r="112" spans="2:15" hidden="1" outlineLevel="1">
      <c r="B112" s="63" t="s">
        <v>90</v>
      </c>
      <c r="C112" s="179">
        <v>0.68965517241379315</v>
      </c>
      <c r="D112" s="180">
        <v>-0.41666666666666663</v>
      </c>
      <c r="E112" s="180" t="s">
        <v>143</v>
      </c>
      <c r="F112" s="180">
        <v>-0.41666666666666663</v>
      </c>
      <c r="G112" s="179">
        <v>-0.14379084967320266</v>
      </c>
      <c r="H112" s="179">
        <v>8.3333333333333259E-2</v>
      </c>
      <c r="I112" s="179">
        <v>-7.1111111111111125E-2</v>
      </c>
      <c r="J112" s="180">
        <v>-3.2096288866599765E-2</v>
      </c>
      <c r="K112" s="180">
        <v>-0.29022704837117475</v>
      </c>
      <c r="L112" s="180">
        <v>-0.16218905472636813</v>
      </c>
      <c r="M112" s="179">
        <v>-3.6575228595178699E-2</v>
      </c>
      <c r="N112" s="179">
        <v>-0.26543778801843321</v>
      </c>
      <c r="O112" s="179">
        <v>-0.1451048951048951</v>
      </c>
    </row>
    <row r="113" spans="2:15" hidden="1" outlineLevel="1">
      <c r="B113" s="63" t="s">
        <v>89</v>
      </c>
      <c r="C113" s="179">
        <v>0.18421052631578938</v>
      </c>
      <c r="D113" s="180">
        <v>1.6363636363636362</v>
      </c>
      <c r="E113" s="180">
        <v>8.8235294117646967E-2</v>
      </c>
      <c r="F113" s="180">
        <v>0.46666666666666656</v>
      </c>
      <c r="G113" s="179">
        <v>0.30204081632653068</v>
      </c>
      <c r="H113" s="179">
        <v>-4.166666666666663E-2</v>
      </c>
      <c r="I113" s="179">
        <v>0.20527859237536661</v>
      </c>
      <c r="J113" s="180">
        <v>8.3449235048678183E-3</v>
      </c>
      <c r="K113" s="180">
        <v>0.18915801614763561</v>
      </c>
      <c r="L113" s="180">
        <v>7.6355748373101884E-2</v>
      </c>
      <c r="M113" s="179">
        <v>6.4087759815242507E-2</v>
      </c>
      <c r="N113" s="179">
        <v>0.16349047141424267</v>
      </c>
      <c r="O113" s="179">
        <v>0.10040307805056803</v>
      </c>
    </row>
    <row r="114" spans="2:15" hidden="1" outlineLevel="1">
      <c r="B114" s="63" t="s">
        <v>88</v>
      </c>
      <c r="C114" s="179">
        <v>0.24</v>
      </c>
      <c r="D114" s="180">
        <v>0.33333333333333326</v>
      </c>
      <c r="E114" s="180">
        <v>1</v>
      </c>
      <c r="F114" s="180">
        <v>0.625</v>
      </c>
      <c r="G114" s="179">
        <v>0.12716763005780352</v>
      </c>
      <c r="H114" s="179">
        <v>-0.375</v>
      </c>
      <c r="I114" s="179">
        <v>-7.0175438596491224E-2</v>
      </c>
      <c r="J114" s="180">
        <v>-0.29040278468423675</v>
      </c>
      <c r="K114" s="180">
        <v>0.58279963403476676</v>
      </c>
      <c r="L114" s="180">
        <v>1.7074742268041287E-2</v>
      </c>
      <c r="M114" s="179">
        <v>-0.24932371505861139</v>
      </c>
      <c r="N114" s="179">
        <v>0.49669966996699677</v>
      </c>
      <c r="O114" s="179">
        <v>1.4285714285714235E-2</v>
      </c>
    </row>
    <row r="115" spans="2:15" hidden="1" outlineLevel="1">
      <c r="B115" s="63" t="s">
        <v>87</v>
      </c>
      <c r="C115" s="179">
        <v>-0.89473684210526316</v>
      </c>
      <c r="D115" s="180">
        <v>1.6</v>
      </c>
      <c r="E115" s="180" t="s">
        <v>143</v>
      </c>
      <c r="F115" s="180">
        <v>4.4000000000000004</v>
      </c>
      <c r="G115" s="179">
        <v>-0.11403508771929827</v>
      </c>
      <c r="H115" s="179">
        <v>1.806451612903226</v>
      </c>
      <c r="I115" s="179">
        <v>0.29655172413793096</v>
      </c>
      <c r="J115" s="180">
        <v>-0.40707964601769908</v>
      </c>
      <c r="K115" s="180">
        <v>0.41509433962264142</v>
      </c>
      <c r="L115" s="180">
        <v>-0.14457831325301207</v>
      </c>
      <c r="M115" s="179">
        <v>-0.38720930232558137</v>
      </c>
      <c r="N115" s="179">
        <v>0.48900388098318248</v>
      </c>
      <c r="O115" s="179">
        <v>-0.1155234657039711</v>
      </c>
    </row>
    <row r="116" spans="2:15" hidden="1" outlineLevel="1">
      <c r="B116" s="63" t="s">
        <v>86</v>
      </c>
      <c r="C116" s="179">
        <v>0.23076923076923084</v>
      </c>
      <c r="D116" s="180">
        <v>0</v>
      </c>
      <c r="E116" s="180">
        <v>0.4285714285714286</v>
      </c>
      <c r="F116" s="180">
        <v>0.30000000000000004</v>
      </c>
      <c r="G116" s="179">
        <v>-0.25882352941176467</v>
      </c>
      <c r="H116" s="179">
        <v>-9.5238095238095233E-2</v>
      </c>
      <c r="I116" s="179">
        <v>-0.20472440944881887</v>
      </c>
      <c r="J116" s="180">
        <v>-0.30225080385852088</v>
      </c>
      <c r="K116" s="180">
        <v>-0.10359869138495092</v>
      </c>
      <c r="L116" s="180">
        <v>-0.21795465062471076</v>
      </c>
      <c r="M116" s="179">
        <v>-0.29368029739776946</v>
      </c>
      <c r="N116" s="179">
        <v>-9.9378881987577605E-2</v>
      </c>
      <c r="O116" s="179">
        <v>-0.21246213760276933</v>
      </c>
    </row>
    <row r="117" spans="2:15" hidden="1" outlineLevel="1">
      <c r="B117" s="63" t="s">
        <v>85</v>
      </c>
      <c r="C117" s="179">
        <v>1</v>
      </c>
      <c r="D117" s="180">
        <v>1.1428571428571428</v>
      </c>
      <c r="E117" s="180" t="s">
        <v>143</v>
      </c>
      <c r="F117" s="180">
        <v>1.1428571428571428</v>
      </c>
      <c r="G117" s="179">
        <v>-0.57931034482758625</v>
      </c>
      <c r="H117" s="179">
        <v>5.3571428571428603E-2</v>
      </c>
      <c r="I117" s="179">
        <v>-0.40298507462686572</v>
      </c>
      <c r="J117" s="180">
        <v>-9.8892405063291111E-2</v>
      </c>
      <c r="K117" s="180">
        <v>0.1515151515151516</v>
      </c>
      <c r="L117" s="180">
        <v>9.0049527239981497E-3</v>
      </c>
      <c r="M117" s="179">
        <v>-0.13076923076923075</v>
      </c>
      <c r="N117" s="179">
        <v>0.14610069101678191</v>
      </c>
      <c r="O117" s="179">
        <v>-1.5963978714695015E-2</v>
      </c>
    </row>
    <row r="118" spans="2:15" hidden="1" outlineLevel="1">
      <c r="B118" s="63" t="s">
        <v>84</v>
      </c>
      <c r="C118" s="179">
        <v>0.83333333333333326</v>
      </c>
      <c r="D118" s="180">
        <v>-0.33333333333333337</v>
      </c>
      <c r="E118" s="180" t="s">
        <v>143</v>
      </c>
      <c r="F118" s="180">
        <v>-0.33333333333333337</v>
      </c>
      <c r="G118" s="179">
        <v>-0.89265536723163841</v>
      </c>
      <c r="H118" s="179">
        <v>0</v>
      </c>
      <c r="I118" s="179">
        <v>-0.86338797814207646</v>
      </c>
      <c r="J118" s="180">
        <v>-0.33597883597883593</v>
      </c>
      <c r="K118" s="180">
        <v>0.11492537313432827</v>
      </c>
      <c r="L118" s="180">
        <v>-0.16851441241685139</v>
      </c>
      <c r="M118" s="179">
        <v>-0.54032258064516125</v>
      </c>
      <c r="N118" s="179">
        <v>0.1109510086455332</v>
      </c>
      <c r="O118" s="179">
        <v>-0.36335160532498045</v>
      </c>
    </row>
    <row r="119" spans="2:15" hidden="1" outlineLevel="1">
      <c r="B119" s="63" t="s">
        <v>83</v>
      </c>
      <c r="C119" s="179">
        <v>0.63636363636363646</v>
      </c>
      <c r="D119" s="180">
        <v>-0.27272727272727271</v>
      </c>
      <c r="E119" s="180" t="s">
        <v>143</v>
      </c>
      <c r="F119" s="180">
        <v>0.36363636363636354</v>
      </c>
      <c r="G119" s="179">
        <v>-0.79946524064171121</v>
      </c>
      <c r="H119" s="179">
        <v>0.19444444444444442</v>
      </c>
      <c r="I119" s="179">
        <v>-0.75382653061224492</v>
      </c>
      <c r="J119" s="180">
        <v>-6.038047973531846E-2</v>
      </c>
      <c r="K119" s="180">
        <v>8.7609511889863434E-3</v>
      </c>
      <c r="L119" s="180">
        <v>-3.2868525896414313E-2</v>
      </c>
      <c r="M119" s="179">
        <v>-0.33165829145728642</v>
      </c>
      <c r="N119" s="179">
        <v>2.5149700598802394E-2</v>
      </c>
      <c r="O119" s="179">
        <v>-0.22619469026548678</v>
      </c>
    </row>
    <row r="120" spans="2:15" hidden="1" outlineLevel="1">
      <c r="B120" s="63" t="s">
        <v>82</v>
      </c>
      <c r="C120" s="179">
        <v>3.4482758620689724E-2</v>
      </c>
      <c r="D120" s="180">
        <v>0.125</v>
      </c>
      <c r="E120" s="180">
        <v>-0.64285714285714279</v>
      </c>
      <c r="F120" s="180">
        <v>-0.36363636363636365</v>
      </c>
      <c r="G120" s="179">
        <v>-0.27881040892193309</v>
      </c>
      <c r="H120" s="179">
        <v>1.5909090909090908</v>
      </c>
      <c r="I120" s="179">
        <v>-1.5974440894568676E-2</v>
      </c>
      <c r="J120" s="180">
        <v>0.60484848484848475</v>
      </c>
      <c r="K120" s="180">
        <v>-4.4296788482835026E-2</v>
      </c>
      <c r="L120" s="180">
        <v>0.265625</v>
      </c>
      <c r="M120" s="179">
        <v>0.37665782493368694</v>
      </c>
      <c r="N120" s="179">
        <v>2.1852237252861562E-2</v>
      </c>
      <c r="O120" s="179">
        <v>0.21367112810707467</v>
      </c>
    </row>
    <row r="121" spans="2:15" hidden="1" outlineLevel="1">
      <c r="B121" s="63" t="s">
        <v>81</v>
      </c>
      <c r="C121" s="179">
        <v>0.60714285714285721</v>
      </c>
      <c r="D121" s="180">
        <v>-0.73684210526315796</v>
      </c>
      <c r="E121" s="180" t="s">
        <v>143</v>
      </c>
      <c r="F121" s="180">
        <v>-0.73684210526315796</v>
      </c>
      <c r="G121" s="179">
        <v>-0.29122807017543861</v>
      </c>
      <c r="H121" s="179">
        <v>-0.11111111111111116</v>
      </c>
      <c r="I121" s="179">
        <v>-0.26253687315634222</v>
      </c>
      <c r="J121" s="180">
        <v>0.37697307335190344</v>
      </c>
      <c r="K121" s="180">
        <v>0.17287784679089024</v>
      </c>
      <c r="L121" s="180">
        <v>0.28046989720998527</v>
      </c>
      <c r="M121" s="179">
        <v>0.23136976579134139</v>
      </c>
      <c r="N121" s="179">
        <v>0.15784313725490207</v>
      </c>
      <c r="O121" s="179">
        <v>0.20049403046521208</v>
      </c>
    </row>
    <row r="122" spans="2:15" hidden="1" outlineLevel="1">
      <c r="B122" s="63" t="s">
        <v>80</v>
      </c>
      <c r="C122" s="179">
        <v>0.19999999999999996</v>
      </c>
      <c r="D122" s="180">
        <v>0.1333333333333333</v>
      </c>
      <c r="E122" s="180">
        <v>-0.2857142857142857</v>
      </c>
      <c r="F122" s="180">
        <v>-6.8965517241379337E-2</v>
      </c>
      <c r="G122" s="179">
        <v>-0.31141868512110726</v>
      </c>
      <c r="H122" s="179">
        <v>0.35000000000000009</v>
      </c>
      <c r="I122" s="179">
        <v>-0.23100303951367784</v>
      </c>
      <c r="J122" s="180">
        <v>-2.1630615640598982E-2</v>
      </c>
      <c r="K122" s="180">
        <v>-6.5861690450054855E-2</v>
      </c>
      <c r="L122" s="180">
        <v>-4.0700425934690032E-2</v>
      </c>
      <c r="M122" s="179">
        <v>-7.03125E-2</v>
      </c>
      <c r="N122" s="179">
        <v>-5.1813471502590636E-2</v>
      </c>
      <c r="O122" s="179">
        <v>-6.3174730107956822E-2</v>
      </c>
    </row>
    <row r="123" spans="2:15" hidden="1" outlineLevel="1">
      <c r="B123" s="63" t="s">
        <v>79</v>
      </c>
      <c r="C123" s="179">
        <v>0.19999999999999996</v>
      </c>
      <c r="D123" s="180">
        <v>1.8571428571428572</v>
      </c>
      <c r="E123" s="180" t="s">
        <v>143</v>
      </c>
      <c r="F123" s="180">
        <v>1.8571428571428572</v>
      </c>
      <c r="G123" s="179">
        <v>-0.19594594594594594</v>
      </c>
      <c r="H123" s="179">
        <v>0.28125</v>
      </c>
      <c r="I123" s="179">
        <v>-5.1886792452830233E-2</v>
      </c>
      <c r="J123" s="180">
        <v>0.22833723653395777</v>
      </c>
      <c r="K123" s="180">
        <v>-0.14641434262948205</v>
      </c>
      <c r="L123" s="180">
        <v>2.5834230355220589E-2</v>
      </c>
      <c r="M123" s="179">
        <v>0.17784256559766765</v>
      </c>
      <c r="N123" s="179">
        <v>-0.1207865168539326</v>
      </c>
      <c r="O123" s="179">
        <v>2.5751072961373467E-2</v>
      </c>
    </row>
    <row r="124" spans="2:15" collapsed="1">
      <c r="B124" s="173">
        <v>2003</v>
      </c>
      <c r="C124" s="184">
        <v>0.3046594982078854</v>
      </c>
      <c r="D124" s="184">
        <v>0.19199999999999995</v>
      </c>
      <c r="E124" s="184">
        <v>0.27631578947368429</v>
      </c>
      <c r="F124" s="184">
        <v>0.22388059701492535</v>
      </c>
      <c r="G124" s="184">
        <v>-0.46162998215348006</v>
      </c>
      <c r="H124" s="184">
        <v>0.17585692995529056</v>
      </c>
      <c r="I124" s="184">
        <v>-0.35556657575006201</v>
      </c>
      <c r="J124" s="184">
        <v>-7.6093549909011293E-2</v>
      </c>
      <c r="K124" s="184">
        <v>8.0151263604500977E-2</v>
      </c>
      <c r="L124" s="184">
        <v>-1.0125004867790777E-2</v>
      </c>
      <c r="M124" s="184">
        <v>-0.13825727033274204</v>
      </c>
      <c r="N124" s="184">
        <v>8.6979031840538346E-2</v>
      </c>
      <c r="O124" s="184">
        <v>-5.1801801801801828E-2</v>
      </c>
    </row>
    <row r="125" spans="2:15" hidden="1" outlineLevel="1">
      <c r="B125" s="63" t="s">
        <v>90</v>
      </c>
      <c r="C125" s="179">
        <v>-3.3333333333333326E-2</v>
      </c>
      <c r="D125" s="180">
        <v>1.6666666666666665</v>
      </c>
      <c r="E125" s="180" t="s">
        <v>143</v>
      </c>
      <c r="F125" s="180">
        <v>1.6666666666666665</v>
      </c>
      <c r="G125" s="179">
        <v>0.25409836065573765</v>
      </c>
      <c r="H125" s="179">
        <v>0.43999999999999995</v>
      </c>
      <c r="I125" s="179">
        <v>0.30813953488372103</v>
      </c>
      <c r="J125" s="180">
        <v>0.20120481927710854</v>
      </c>
      <c r="K125" s="180">
        <v>0.20738974970202628</v>
      </c>
      <c r="L125" s="180">
        <v>0.20431396045536254</v>
      </c>
      <c r="M125" s="179">
        <v>0.21392532795156405</v>
      </c>
      <c r="N125" s="179">
        <v>0.22047244094488194</v>
      </c>
      <c r="O125" s="179">
        <v>0.21702127659574466</v>
      </c>
    </row>
    <row r="126" spans="2:15" hidden="1" outlineLevel="1">
      <c r="B126" s="63" t="s">
        <v>89</v>
      </c>
      <c r="C126" s="179">
        <v>5.555555555555558E-2</v>
      </c>
      <c r="D126" s="180">
        <v>-0.47619047619047616</v>
      </c>
      <c r="E126" s="180">
        <v>3.25</v>
      </c>
      <c r="F126" s="180">
        <v>0.55172413793103448</v>
      </c>
      <c r="G126" s="179">
        <v>-8.9219330855018542E-2</v>
      </c>
      <c r="H126" s="179">
        <v>0.5</v>
      </c>
      <c r="I126" s="179">
        <v>2.4024024024023927E-2</v>
      </c>
      <c r="J126" s="180">
        <v>-0.16589327146171695</v>
      </c>
      <c r="K126" s="180">
        <v>-0.14833005893909623</v>
      </c>
      <c r="L126" s="180">
        <v>-0.15937272064186725</v>
      </c>
      <c r="M126" s="179">
        <v>-0.15512195121951222</v>
      </c>
      <c r="N126" s="179">
        <v>-8.532110091743117E-2</v>
      </c>
      <c r="O126" s="179">
        <v>-0.13089171974522296</v>
      </c>
    </row>
    <row r="127" spans="2:15" hidden="1" outlineLevel="1">
      <c r="B127" s="63" t="s">
        <v>88</v>
      </c>
      <c r="C127" s="179">
        <v>0</v>
      </c>
      <c r="D127" s="180">
        <v>2</v>
      </c>
      <c r="E127" s="180" t="s">
        <v>143</v>
      </c>
      <c r="F127" s="180">
        <v>4.333333333333333</v>
      </c>
      <c r="G127" s="179">
        <v>-0.2880658436213992</v>
      </c>
      <c r="H127" s="179">
        <v>1</v>
      </c>
      <c r="I127" s="179">
        <v>-4.6822742474916357E-2</v>
      </c>
      <c r="J127" s="180">
        <v>8.5853131749459966E-2</v>
      </c>
      <c r="K127" s="180">
        <v>-0.13665086887835698</v>
      </c>
      <c r="L127" s="180">
        <v>-4.4900577293136568E-3</v>
      </c>
      <c r="M127" s="179">
        <v>4.4747998115873822E-2</v>
      </c>
      <c r="N127" s="179">
        <v>-8.3207261724659642E-2</v>
      </c>
      <c r="O127" s="179">
        <v>-4.3541364296081353E-3</v>
      </c>
    </row>
    <row r="128" spans="2:15" hidden="1" outlineLevel="1">
      <c r="B128" s="63" t="s">
        <v>87</v>
      </c>
      <c r="C128" s="179">
        <v>0.46153846153846145</v>
      </c>
      <c r="D128" s="180">
        <v>-0.2857142857142857</v>
      </c>
      <c r="E128" s="180">
        <v>-1</v>
      </c>
      <c r="F128" s="180">
        <v>-0.64285714285714279</v>
      </c>
      <c r="G128" s="179">
        <v>0.16326530612244894</v>
      </c>
      <c r="H128" s="179">
        <v>-0.63953488372093026</v>
      </c>
      <c r="I128" s="179">
        <v>-0.21195652173913049</v>
      </c>
      <c r="J128" s="180">
        <v>4.629629629629628E-2</v>
      </c>
      <c r="K128" s="180">
        <v>-0.36581196581196584</v>
      </c>
      <c r="L128" s="180">
        <v>-0.13348247576435501</v>
      </c>
      <c r="M128" s="179">
        <v>5.5214723926380271E-2</v>
      </c>
      <c r="N128" s="179">
        <v>-0.38796516231195566</v>
      </c>
      <c r="O128" s="179">
        <v>-0.13826477704804696</v>
      </c>
    </row>
    <row r="129" spans="2:15" hidden="1" outlineLevel="1">
      <c r="B129" s="63" t="s">
        <v>86</v>
      </c>
      <c r="C129" s="179">
        <v>0.30000000000000004</v>
      </c>
      <c r="D129" s="180">
        <v>0.5</v>
      </c>
      <c r="E129" s="180">
        <v>-0.65</v>
      </c>
      <c r="F129" s="180">
        <v>-0.54545454545454541</v>
      </c>
      <c r="G129" s="179">
        <v>0.54545454545454541</v>
      </c>
      <c r="H129" s="179">
        <v>0.19999999999999996</v>
      </c>
      <c r="I129" s="179">
        <v>0.4111111111111112</v>
      </c>
      <c r="J129" s="180">
        <v>-0.1728723404255319</v>
      </c>
      <c r="K129" s="180">
        <v>-0.19064430714916147</v>
      </c>
      <c r="L129" s="180">
        <v>-0.18050815320439895</v>
      </c>
      <c r="M129" s="179">
        <v>-0.14385741565881605</v>
      </c>
      <c r="N129" s="179">
        <v>-0.18686868686868685</v>
      </c>
      <c r="O129" s="179">
        <v>-0.16237767306995288</v>
      </c>
    </row>
    <row r="130" spans="2:15" hidden="1" outlineLevel="1">
      <c r="B130" s="63" t="s">
        <v>85</v>
      </c>
      <c r="C130" s="179">
        <v>0.27272727272727271</v>
      </c>
      <c r="D130" s="180">
        <v>0.16666666666666674</v>
      </c>
      <c r="E130" s="180">
        <v>-1</v>
      </c>
      <c r="F130" s="180">
        <v>-0.58823529411764708</v>
      </c>
      <c r="G130" s="179">
        <v>0.83544303797468356</v>
      </c>
      <c r="H130" s="179">
        <v>-9.6774193548387122E-2</v>
      </c>
      <c r="I130" s="179">
        <v>0.42553191489361697</v>
      </c>
      <c r="J130" s="180">
        <v>-0.28181818181818186</v>
      </c>
      <c r="K130" s="180">
        <v>-0.31837606837606836</v>
      </c>
      <c r="L130" s="180">
        <v>-0.29804045512010113</v>
      </c>
      <c r="M130" s="179">
        <v>-0.22952586206896552</v>
      </c>
      <c r="N130" s="179">
        <v>-0.31415030467163163</v>
      </c>
      <c r="O130" s="179">
        <v>-0.26702670267026707</v>
      </c>
    </row>
    <row r="131" spans="2:15" hidden="1" outlineLevel="1">
      <c r="B131" s="63" t="s">
        <v>84</v>
      </c>
      <c r="C131" s="179">
        <v>-0.55555555555555558</v>
      </c>
      <c r="D131" s="180" t="s">
        <v>143</v>
      </c>
      <c r="E131" s="180" t="s">
        <v>143</v>
      </c>
      <c r="F131" s="180" t="s">
        <v>143</v>
      </c>
      <c r="G131" s="179">
        <v>14.733333333333333</v>
      </c>
      <c r="H131" s="179">
        <v>-0.36842105263157898</v>
      </c>
      <c r="I131" s="179">
        <v>7.8192771084337345</v>
      </c>
      <c r="J131" s="180">
        <v>1.7667844522968323E-3</v>
      </c>
      <c r="K131" s="180">
        <v>-0.52783650458069065</v>
      </c>
      <c r="L131" s="180">
        <v>-0.29282634261074092</v>
      </c>
      <c r="M131" s="179">
        <v>0.54485049833887045</v>
      </c>
      <c r="N131" s="179">
        <v>-0.52367879203843515</v>
      </c>
      <c r="O131" s="179">
        <v>-4.0210447200300647E-2</v>
      </c>
    </row>
    <row r="132" spans="2:15" hidden="1" outlineLevel="1">
      <c r="B132" s="63" t="s">
        <v>83</v>
      </c>
      <c r="C132" s="179">
        <v>-0.18518518518518523</v>
      </c>
      <c r="D132" s="180">
        <v>10</v>
      </c>
      <c r="E132" s="180" t="s">
        <v>143</v>
      </c>
      <c r="F132" s="180">
        <v>10</v>
      </c>
      <c r="G132" s="179">
        <v>2.3846153846153846</v>
      </c>
      <c r="H132" s="179">
        <v>-0.6</v>
      </c>
      <c r="I132" s="179">
        <v>1.5209003215434085</v>
      </c>
      <c r="J132" s="180">
        <v>-5.8411214953271062E-2</v>
      </c>
      <c r="K132" s="180">
        <v>-0.37431480031323416</v>
      </c>
      <c r="L132" s="180">
        <v>-0.21593127684498248</v>
      </c>
      <c r="M132" s="179">
        <v>0.29810828440965431</v>
      </c>
      <c r="N132" s="179">
        <v>-0.3891733723482077</v>
      </c>
      <c r="O132" s="179">
        <v>-2.5862068965517238E-2</v>
      </c>
    </row>
    <row r="133" spans="2:15" hidden="1" outlineLevel="1">
      <c r="B133" s="63" t="s">
        <v>82</v>
      </c>
      <c r="C133" s="179">
        <v>-6.4516129032258118E-2</v>
      </c>
      <c r="D133" s="180">
        <v>-0.11111111111111116</v>
      </c>
      <c r="E133" s="180">
        <v>3.666666666666667</v>
      </c>
      <c r="F133" s="180">
        <v>0.83333333333333326</v>
      </c>
      <c r="G133" s="179">
        <v>1.1278195488721776E-2</v>
      </c>
      <c r="H133" s="179">
        <v>-0.56862745098039214</v>
      </c>
      <c r="I133" s="179">
        <v>-0.14945652173913049</v>
      </c>
      <c r="J133" s="180">
        <v>-0.27631578947368418</v>
      </c>
      <c r="K133" s="180">
        <v>-0.24117647058823533</v>
      </c>
      <c r="L133" s="180">
        <v>-0.2583690987124464</v>
      </c>
      <c r="M133" s="179">
        <v>-0.21784232365145229</v>
      </c>
      <c r="N133" s="179">
        <v>-0.25791505791505787</v>
      </c>
      <c r="O133" s="179">
        <v>-0.23677489967165266</v>
      </c>
    </row>
    <row r="134" spans="2:15" hidden="1" outlineLevel="1">
      <c r="B134" s="63" t="s">
        <v>81</v>
      </c>
      <c r="C134" s="179">
        <v>-0.17647058823529416</v>
      </c>
      <c r="D134" s="180">
        <v>1.375</v>
      </c>
      <c r="E134" s="180" t="s">
        <v>143</v>
      </c>
      <c r="F134" s="180">
        <v>1.375</v>
      </c>
      <c r="G134" s="179">
        <v>-0.34027777777777779</v>
      </c>
      <c r="H134" s="179">
        <v>-0.25</v>
      </c>
      <c r="I134" s="179">
        <v>-0.32738095238095233</v>
      </c>
      <c r="J134" s="180">
        <v>-1.5539305301645379E-2</v>
      </c>
      <c r="K134" s="180">
        <v>-0.28391401037805786</v>
      </c>
      <c r="L134" s="180">
        <v>-0.16373311502251331</v>
      </c>
      <c r="M134" s="179">
        <v>-0.10140306122448983</v>
      </c>
      <c r="N134" s="179">
        <v>-0.2821956368754398</v>
      </c>
      <c r="O134" s="179">
        <v>-0.18735362997658078</v>
      </c>
    </row>
    <row r="135" spans="2:15" hidden="1" outlineLevel="1">
      <c r="B135" s="63" t="s">
        <v>80</v>
      </c>
      <c r="C135" s="179">
        <v>-0.5</v>
      </c>
      <c r="D135" s="180">
        <v>0.66666666666666674</v>
      </c>
      <c r="E135" s="180" t="s">
        <v>143</v>
      </c>
      <c r="F135" s="180">
        <v>2.2222222222222223</v>
      </c>
      <c r="G135" s="179">
        <v>0.14229249011857714</v>
      </c>
      <c r="H135" s="179">
        <v>-0.6</v>
      </c>
      <c r="I135" s="179">
        <v>-6.7988668555240772E-2</v>
      </c>
      <c r="J135" s="180">
        <v>0.10275229357798166</v>
      </c>
      <c r="K135" s="180">
        <v>0.46935483870967731</v>
      </c>
      <c r="L135" s="180">
        <v>0.23567251461988303</v>
      </c>
      <c r="M135" s="179">
        <v>8.7818696883852798E-2</v>
      </c>
      <c r="N135" s="179">
        <v>0.34027777777777768</v>
      </c>
      <c r="O135" s="179">
        <v>0.17307692307692313</v>
      </c>
    </row>
    <row r="136" spans="2:15" hidden="1" outlineLevel="1">
      <c r="B136" s="63" t="s">
        <v>79</v>
      </c>
      <c r="C136" s="179">
        <v>-0.64285714285714279</v>
      </c>
      <c r="D136" s="180">
        <v>-0.75862068965517238</v>
      </c>
      <c r="E136" s="180" t="s">
        <v>143</v>
      </c>
      <c r="F136" s="180">
        <v>-0.75862068965517238</v>
      </c>
      <c r="G136" s="179">
        <v>-0.47887323943661975</v>
      </c>
      <c r="H136" s="179">
        <v>-0.58441558441558439</v>
      </c>
      <c r="I136" s="179">
        <v>-0.51598173515981738</v>
      </c>
      <c r="J136" s="180">
        <v>-1.157407407407407E-2</v>
      </c>
      <c r="K136" s="180">
        <v>-6.9508804448563444E-2</v>
      </c>
      <c r="L136" s="180">
        <v>-4.3746783324755567E-2</v>
      </c>
      <c r="M136" s="179">
        <v>-0.16545012165450124</v>
      </c>
      <c r="N136" s="179">
        <v>-0.13381995133819946</v>
      </c>
      <c r="O136" s="179">
        <v>-0.14963503649635035</v>
      </c>
    </row>
    <row r="137" spans="2:15" collapsed="1">
      <c r="B137" s="173">
        <v>2002</v>
      </c>
      <c r="C137" s="184">
        <v>-0.22499999999999998</v>
      </c>
      <c r="D137" s="184">
        <v>0.20192307692307687</v>
      </c>
      <c r="E137" s="184">
        <v>0.55102040816326525</v>
      </c>
      <c r="F137" s="184">
        <v>0.31372549019607843</v>
      </c>
      <c r="G137" s="184">
        <v>0.42036332910857621</v>
      </c>
      <c r="H137" s="184">
        <v>-0.26182618261826185</v>
      </c>
      <c r="I137" s="184">
        <v>0.23107448107448114</v>
      </c>
      <c r="J137" s="184">
        <v>-6.0116558976308077E-2</v>
      </c>
      <c r="K137" s="184">
        <v>-0.21229293809938976</v>
      </c>
      <c r="L137" s="184">
        <v>-0.13099830795262268</v>
      </c>
      <c r="M137" s="184">
        <v>-7.5200085942950246E-4</v>
      </c>
      <c r="N137" s="184">
        <v>-0.21281075940768912</v>
      </c>
      <c r="O137" s="184">
        <v>-9.4393953027985256E-2</v>
      </c>
    </row>
    <row r="138" spans="2:15" hidden="1" outlineLevel="1">
      <c r="B138" s="63" t="s">
        <v>90</v>
      </c>
      <c r="C138" s="179">
        <v>-0.21052631578947367</v>
      </c>
      <c r="D138" s="180">
        <v>-0.55000000000000004</v>
      </c>
      <c r="E138" s="180">
        <v>-1</v>
      </c>
      <c r="F138" s="180">
        <v>-0.625</v>
      </c>
      <c r="G138" s="179">
        <v>-0.24691358024691357</v>
      </c>
      <c r="H138" s="179">
        <v>-0.33333333333333337</v>
      </c>
      <c r="I138" s="179">
        <v>-0.27426160337552741</v>
      </c>
      <c r="J138" s="180">
        <v>6.9587628865979356E-2</v>
      </c>
      <c r="K138" s="180">
        <v>-0.52193732193732201</v>
      </c>
      <c r="L138" s="180">
        <v>-0.34057684709600944</v>
      </c>
      <c r="M138" s="179">
        <v>-5.020080321285092E-3</v>
      </c>
      <c r="N138" s="179">
        <v>-0.51526717557251911</v>
      </c>
      <c r="O138" s="179">
        <v>-0.33568904593639581</v>
      </c>
    </row>
    <row r="139" spans="2:15" hidden="1" outlineLevel="1">
      <c r="B139" s="63" t="s">
        <v>89</v>
      </c>
      <c r="C139" s="179">
        <v>-0.26530612244897955</v>
      </c>
      <c r="D139" s="180">
        <v>-0.125</v>
      </c>
      <c r="E139" s="180" t="s">
        <v>143</v>
      </c>
      <c r="F139" s="180">
        <v>0.20833333333333326</v>
      </c>
      <c r="G139" s="179">
        <v>1.5094339622641506E-2</v>
      </c>
      <c r="H139" s="179">
        <v>-0.15789473684210531</v>
      </c>
      <c r="I139" s="179">
        <v>-2.346041055718473E-2</v>
      </c>
      <c r="J139" s="180">
        <v>0.24837074583635044</v>
      </c>
      <c r="K139" s="180">
        <v>-0.21752498078401228</v>
      </c>
      <c r="L139" s="180">
        <v>2.2371364653243742E-2</v>
      </c>
      <c r="M139" s="179">
        <v>0.19255381035485741</v>
      </c>
      <c r="N139" s="179">
        <v>-0.20842411038489472</v>
      </c>
      <c r="O139" s="179">
        <v>1.421188630490966E-2</v>
      </c>
    </row>
    <row r="140" spans="2:15" hidden="1" outlineLevel="1">
      <c r="B140" s="63" t="s">
        <v>88</v>
      </c>
      <c r="C140" s="179">
        <v>-0.26470588235294112</v>
      </c>
      <c r="D140" s="180">
        <v>-0.5</v>
      </c>
      <c r="E140" s="180">
        <v>-1</v>
      </c>
      <c r="F140" s="180">
        <v>-0.90322580645161288</v>
      </c>
      <c r="G140" s="179">
        <v>-0.22611464968152861</v>
      </c>
      <c r="H140" s="179">
        <v>-0.68888888888888888</v>
      </c>
      <c r="I140" s="179">
        <v>-0.39473684210526316</v>
      </c>
      <c r="J140" s="180">
        <v>-0.20786997433704024</v>
      </c>
      <c r="K140" s="180">
        <v>-0.40198393953708078</v>
      </c>
      <c r="L140" s="180">
        <v>-0.30011223344556681</v>
      </c>
      <c r="M140" s="179">
        <v>-0.21136701337295694</v>
      </c>
      <c r="N140" s="179">
        <v>-0.43066322136089574</v>
      </c>
      <c r="O140" s="179">
        <v>-0.31292381332269648</v>
      </c>
    </row>
    <row r="141" spans="2:15" hidden="1" outlineLevel="1">
      <c r="B141" s="63" t="s">
        <v>87</v>
      </c>
      <c r="C141" s="179">
        <v>-0.81428571428571428</v>
      </c>
      <c r="D141" s="180">
        <v>2.5</v>
      </c>
      <c r="E141" s="180" t="s">
        <v>143</v>
      </c>
      <c r="F141" s="180">
        <v>6</v>
      </c>
      <c r="G141" s="179">
        <v>-0.34666666666666668</v>
      </c>
      <c r="H141" s="179">
        <v>0.28358208955223874</v>
      </c>
      <c r="I141" s="179">
        <v>-0.15207373271889402</v>
      </c>
      <c r="J141" s="180">
        <v>0.16218293620292079</v>
      </c>
      <c r="K141" s="180">
        <v>-0.30851063829787229</v>
      </c>
      <c r="L141" s="180">
        <v>-0.10390912128299368</v>
      </c>
      <c r="M141" s="179">
        <v>7.0256073539067598E-2</v>
      </c>
      <c r="N141" s="179">
        <v>-0.28197839681637293</v>
      </c>
      <c r="O141" s="179">
        <v>-0.11852528945764773</v>
      </c>
    </row>
    <row r="142" spans="2:15" hidden="1" outlineLevel="1">
      <c r="B142" s="63" t="s">
        <v>86</v>
      </c>
      <c r="C142" s="179">
        <v>-0.44444444444444442</v>
      </c>
      <c r="D142" s="180">
        <v>-0.66666666666666674</v>
      </c>
      <c r="E142" s="180" t="s">
        <v>143</v>
      </c>
      <c r="F142" s="180">
        <v>2.6666666666666665</v>
      </c>
      <c r="G142" s="179">
        <v>-0.19117647058823528</v>
      </c>
      <c r="H142" s="179">
        <v>0.25</v>
      </c>
      <c r="I142" s="179">
        <v>-6.25E-2</v>
      </c>
      <c r="J142" s="180">
        <v>0.22177091795288373</v>
      </c>
      <c r="K142" s="180">
        <v>-0.21754143646408841</v>
      </c>
      <c r="L142" s="180">
        <v>-1.5677491601343796E-2</v>
      </c>
      <c r="M142" s="179">
        <v>0.18745275888133039</v>
      </c>
      <c r="N142" s="179">
        <v>-0.19512195121951215</v>
      </c>
      <c r="O142" s="179">
        <v>-1.429081814933908E-2</v>
      </c>
    </row>
    <row r="143" spans="2:15" hidden="1" outlineLevel="1">
      <c r="B143" s="63" t="s">
        <v>85</v>
      </c>
      <c r="C143" s="179">
        <v>-0.56000000000000005</v>
      </c>
      <c r="D143" s="180">
        <v>-0.1428571428571429</v>
      </c>
      <c r="E143" s="180">
        <v>0.375</v>
      </c>
      <c r="F143" s="180">
        <v>0.1333333333333333</v>
      </c>
      <c r="G143" s="179">
        <v>-7.0588235294117618E-2</v>
      </c>
      <c r="H143" s="179">
        <v>-0.32608695652173914</v>
      </c>
      <c r="I143" s="179">
        <v>-0.20338983050847459</v>
      </c>
      <c r="J143" s="180">
        <v>-5.6785917092561089E-4</v>
      </c>
      <c r="K143" s="180">
        <v>-0.35269709543568462</v>
      </c>
      <c r="L143" s="180">
        <v>-0.19491094147582699</v>
      </c>
      <c r="M143" s="179">
        <v>-1.1714589989350377E-2</v>
      </c>
      <c r="N143" s="179">
        <v>-0.34905244601145879</v>
      </c>
      <c r="O143" s="179">
        <v>-0.19628647214854111</v>
      </c>
    </row>
    <row r="144" spans="2:15" hidden="1" outlineLevel="1">
      <c r="B144" s="63" t="s">
        <v>84</v>
      </c>
      <c r="C144" s="179">
        <v>-0.25</v>
      </c>
      <c r="D144" s="180">
        <v>-1</v>
      </c>
      <c r="E144" s="180">
        <v>-1</v>
      </c>
      <c r="F144" s="180">
        <v>-1</v>
      </c>
      <c r="G144" s="179">
        <v>-0.56730769230769229</v>
      </c>
      <c r="H144" s="179">
        <v>-2.5641025641025661E-2</v>
      </c>
      <c r="I144" s="179">
        <v>-0.41958041958041958</v>
      </c>
      <c r="J144" s="180">
        <v>-8.7565674255691839E-3</v>
      </c>
      <c r="K144" s="180">
        <v>4.0322580645161255E-2</v>
      </c>
      <c r="L144" s="180">
        <v>1.7956903431763704E-2</v>
      </c>
      <c r="M144" s="179">
        <v>-7.3846153846153895E-2</v>
      </c>
      <c r="N144" s="179">
        <v>3.2600992204110613E-2</v>
      </c>
      <c r="O144" s="179">
        <v>-1.8443378827001089E-2</v>
      </c>
    </row>
    <row r="145" spans="2:15" hidden="1" outlineLevel="1">
      <c r="B145" s="63" t="s">
        <v>83</v>
      </c>
      <c r="C145" s="179">
        <v>-0.37209302325581395</v>
      </c>
      <c r="D145" s="180">
        <v>-0.9375</v>
      </c>
      <c r="E145" s="180">
        <v>-1</v>
      </c>
      <c r="F145" s="180">
        <v>-0.95833333333333337</v>
      </c>
      <c r="G145" s="179">
        <v>-0.26333333333333331</v>
      </c>
      <c r="H145" s="179">
        <v>0.76470588235294112</v>
      </c>
      <c r="I145" s="179">
        <v>-0.11396011396011396</v>
      </c>
      <c r="J145" s="180">
        <v>1.7432646592709933E-2</v>
      </c>
      <c r="K145" s="180">
        <v>4.0749796251018822E-2</v>
      </c>
      <c r="L145" s="180">
        <v>2.89272800321414E-2</v>
      </c>
      <c r="M145" s="179">
        <v>-5.4287476866132001E-2</v>
      </c>
      <c r="N145" s="179">
        <v>6.2986003110419908E-2</v>
      </c>
      <c r="O145" s="179">
        <v>-2.4079807361541139E-3</v>
      </c>
    </row>
    <row r="146" spans="2:15" hidden="1" outlineLevel="1">
      <c r="B146" s="63" t="s">
        <v>82</v>
      </c>
      <c r="C146" s="179">
        <v>-0.59210526315789469</v>
      </c>
      <c r="D146" s="180">
        <v>-0.4375</v>
      </c>
      <c r="E146" s="180" t="s">
        <v>143</v>
      </c>
      <c r="F146" s="180">
        <v>-0.25</v>
      </c>
      <c r="G146" s="179">
        <v>-0.11627906976744184</v>
      </c>
      <c r="H146" s="179">
        <v>0.21428571428571419</v>
      </c>
      <c r="I146" s="179">
        <v>-4.4155844155844171E-2</v>
      </c>
      <c r="J146" s="180">
        <v>-0.40809968847352029</v>
      </c>
      <c r="K146" s="180">
        <v>-0.33778519755147463</v>
      </c>
      <c r="L146" s="180">
        <v>-0.37416062315337095</v>
      </c>
      <c r="M146" s="179">
        <v>-0.37645536869340235</v>
      </c>
      <c r="N146" s="179">
        <v>-0.31153641679957467</v>
      </c>
      <c r="O146" s="179">
        <v>-0.34738095238095235</v>
      </c>
    </row>
    <row r="147" spans="2:15" hidden="1" outlineLevel="1">
      <c r="B147" s="63" t="s">
        <v>81</v>
      </c>
      <c r="C147" s="179">
        <v>-0.5</v>
      </c>
      <c r="D147" s="180">
        <v>-0.11111111111111116</v>
      </c>
      <c r="E147" s="180">
        <v>-1</v>
      </c>
      <c r="F147" s="180">
        <v>-0.46666666666666667</v>
      </c>
      <c r="G147" s="179">
        <v>0.96363636363636362</v>
      </c>
      <c r="H147" s="179">
        <v>0.56521739130434789</v>
      </c>
      <c r="I147" s="179">
        <v>0.89473684210526305</v>
      </c>
      <c r="J147" s="180">
        <v>-0.17496229260935148</v>
      </c>
      <c r="K147" s="180">
        <v>-0.23090079817559861</v>
      </c>
      <c r="L147" s="180">
        <v>-0.20681818181818179</v>
      </c>
      <c r="M147" s="179">
        <v>-3.3887861983980305E-2</v>
      </c>
      <c r="N147" s="179">
        <v>-0.21317829457364346</v>
      </c>
      <c r="O147" s="179">
        <v>-0.12831729367162437</v>
      </c>
    </row>
    <row r="148" spans="2:15" hidden="1" outlineLevel="1">
      <c r="B148" s="63" t="s">
        <v>80</v>
      </c>
      <c r="C148" s="179">
        <v>0.57894736842105265</v>
      </c>
      <c r="D148" s="180">
        <v>-0.625</v>
      </c>
      <c r="E148" s="180">
        <v>-1</v>
      </c>
      <c r="F148" s="180">
        <v>-0.6785714285714286</v>
      </c>
      <c r="G148" s="179">
        <v>-0.16776315789473684</v>
      </c>
      <c r="H148" s="179">
        <v>-0.1071428571428571</v>
      </c>
      <c r="I148" s="179">
        <v>-0.15144230769230771</v>
      </c>
      <c r="J148" s="180">
        <v>-0.22640170333569909</v>
      </c>
      <c r="K148" s="180">
        <v>-0.60957178841309823</v>
      </c>
      <c r="L148" s="180">
        <v>-0.42942942942942941</v>
      </c>
      <c r="M148" s="179">
        <v>-0.20450704225352112</v>
      </c>
      <c r="N148" s="179">
        <v>-0.57746478873239437</v>
      </c>
      <c r="O148" s="179">
        <v>-0.38718022420235698</v>
      </c>
    </row>
    <row r="149" spans="2:15" hidden="1" outlineLevel="1">
      <c r="B149" s="63" t="s">
        <v>79</v>
      </c>
      <c r="C149" s="179">
        <v>0.69696969696969702</v>
      </c>
      <c r="D149" s="180">
        <v>1.0714285714285716</v>
      </c>
      <c r="E149" s="180">
        <v>-1</v>
      </c>
      <c r="F149" s="180">
        <v>0.44999999999999996</v>
      </c>
      <c r="G149" s="179">
        <v>8.3969465648854991E-2</v>
      </c>
      <c r="H149" s="179">
        <v>0.85542168674698793</v>
      </c>
      <c r="I149" s="179">
        <v>0.26956521739130435</v>
      </c>
      <c r="J149" s="180">
        <v>-0.3580980683506686</v>
      </c>
      <c r="K149" s="180">
        <v>-0.28400796284007968</v>
      </c>
      <c r="L149" s="180">
        <v>-0.31896249561864709</v>
      </c>
      <c r="M149" s="179">
        <v>-0.25498489425981874</v>
      </c>
      <c r="N149" s="179">
        <v>-0.22744360902255634</v>
      </c>
      <c r="O149" s="179">
        <v>-0.24146416487234701</v>
      </c>
    </row>
    <row r="150" spans="2:15" collapsed="1">
      <c r="B150" s="173">
        <v>2001</v>
      </c>
      <c r="C150" s="184">
        <v>-0.31818181818181823</v>
      </c>
      <c r="D150" s="184">
        <v>-0.35802469135802473</v>
      </c>
      <c r="E150" s="184">
        <v>-0.28985507246376807</v>
      </c>
      <c r="F150" s="184">
        <v>-0.33766233766233766</v>
      </c>
      <c r="G150" s="184">
        <v>-6.6272189349112387E-2</v>
      </c>
      <c r="H150" s="184">
        <v>-2.5723472668810254E-2</v>
      </c>
      <c r="I150" s="184">
        <v>-5.5363321799307919E-2</v>
      </c>
      <c r="J150" s="184">
        <v>-8.2155939298796388E-2</v>
      </c>
      <c r="K150" s="184">
        <v>-0.30199300167351284</v>
      </c>
      <c r="L150" s="184">
        <v>-0.19957744189826099</v>
      </c>
      <c r="M150" s="184">
        <v>-8.8474343909126563E-2</v>
      </c>
      <c r="N150" s="184">
        <v>-0.28951305438926689</v>
      </c>
      <c r="O150" s="184">
        <v>-0.18971928545388261</v>
      </c>
    </row>
    <row r="151" spans="2:15" hidden="1" outlineLevel="1">
      <c r="B151" s="63" t="s">
        <v>90</v>
      </c>
      <c r="C151" s="179">
        <v>-0.26923076923076927</v>
      </c>
      <c r="D151" s="180">
        <v>1</v>
      </c>
      <c r="E151" s="180">
        <v>-0.5</v>
      </c>
      <c r="F151" s="180">
        <v>0.33333333333333326</v>
      </c>
      <c r="G151" s="179">
        <v>-0.13829787234042556</v>
      </c>
      <c r="H151" s="179">
        <v>-0.35897435897435892</v>
      </c>
      <c r="I151" s="179">
        <v>-0.22295081967213115</v>
      </c>
      <c r="J151" s="180">
        <v>-0.1415929203539823</v>
      </c>
      <c r="K151" s="180">
        <v>0.59400544959128054</v>
      </c>
      <c r="L151" s="180">
        <v>0.26234413965087278</v>
      </c>
      <c r="M151" s="179">
        <v>-0.13691507798960134</v>
      </c>
      <c r="N151" s="179">
        <v>0.49592169657422502</v>
      </c>
      <c r="O151" s="179">
        <v>0.18907563025210083</v>
      </c>
    </row>
    <row r="152" spans="2:15" hidden="1" outlineLevel="1">
      <c r="B152" s="63" t="s">
        <v>89</v>
      </c>
      <c r="C152" s="179">
        <v>-0.37179487179487181</v>
      </c>
      <c r="D152" s="180">
        <v>1.4</v>
      </c>
      <c r="E152" s="180">
        <v>-1</v>
      </c>
      <c r="F152" s="180">
        <v>0.14285714285714279</v>
      </c>
      <c r="G152" s="179">
        <v>-8.6206896551724088E-2</v>
      </c>
      <c r="H152" s="179">
        <v>-0.41984732824427484</v>
      </c>
      <c r="I152" s="179">
        <v>-0.19002375296912111</v>
      </c>
      <c r="J152" s="180">
        <v>-0.25792584631918325</v>
      </c>
      <c r="K152" s="180">
        <v>8.2362728785357664E-2</v>
      </c>
      <c r="L152" s="180">
        <v>-0.12438785504407446</v>
      </c>
      <c r="M152" s="179">
        <v>-0.23224653863331846</v>
      </c>
      <c r="N152" s="179">
        <v>2.4553571428571397E-2</v>
      </c>
      <c r="O152" s="179">
        <v>-0.13591962042980743</v>
      </c>
    </row>
    <row r="153" spans="2:15" hidden="1" outlineLevel="1">
      <c r="B153" s="63" t="s">
        <v>88</v>
      </c>
      <c r="C153" s="179">
        <v>9.6774193548387011E-2</v>
      </c>
      <c r="D153" s="180">
        <v>-0.1428571428571429</v>
      </c>
      <c r="E153" s="180">
        <v>0.92307692307692313</v>
      </c>
      <c r="F153" s="180">
        <v>0.55000000000000004</v>
      </c>
      <c r="G153" s="179">
        <v>0.26104417670682722</v>
      </c>
      <c r="H153" s="179">
        <v>-0.2468619246861925</v>
      </c>
      <c r="I153" s="179">
        <v>1.2295081967213184E-2</v>
      </c>
      <c r="J153" s="180">
        <v>-0.29705351773902589</v>
      </c>
      <c r="K153" s="180">
        <v>4.2343673067454457E-2</v>
      </c>
      <c r="L153" s="180">
        <v>-0.16837782340862428</v>
      </c>
      <c r="M153" s="179">
        <v>-0.25491281483531691</v>
      </c>
      <c r="N153" s="179">
        <v>1.7082785808147261E-2</v>
      </c>
      <c r="O153" s="179">
        <v>-0.14959294436906379</v>
      </c>
    </row>
    <row r="154" spans="2:15" hidden="1" outlineLevel="1">
      <c r="B154" s="63" t="s">
        <v>87</v>
      </c>
      <c r="C154" s="179">
        <v>1.2580645161290325</v>
      </c>
      <c r="D154" s="180" t="s">
        <v>143</v>
      </c>
      <c r="E154" s="180">
        <v>-1</v>
      </c>
      <c r="F154" s="180">
        <v>-0.81818181818181812</v>
      </c>
      <c r="G154" s="179">
        <v>-0.12790697674418605</v>
      </c>
      <c r="H154" s="179">
        <v>0.59523809523809534</v>
      </c>
      <c r="I154" s="179">
        <v>1.4018691588784993E-2</v>
      </c>
      <c r="J154" s="180">
        <v>-0.17710309930423784</v>
      </c>
      <c r="K154" s="180">
        <v>0.20512820512820507</v>
      </c>
      <c r="L154" s="180">
        <v>2.6800670016751127E-3</v>
      </c>
      <c r="M154" s="179">
        <v>-0.14630044843049328</v>
      </c>
      <c r="N154" s="179">
        <v>0.20727522306108437</v>
      </c>
      <c r="O154" s="179">
        <v>1.2650416538105613E-2</v>
      </c>
    </row>
    <row r="155" spans="2:15" hidden="1" outlineLevel="1">
      <c r="B155" s="63" t="s">
        <v>86</v>
      </c>
      <c r="C155" s="179">
        <v>-0.28000000000000003</v>
      </c>
      <c r="D155" s="180">
        <v>-0.4</v>
      </c>
      <c r="E155" s="180">
        <v>-1</v>
      </c>
      <c r="F155" s="180">
        <v>-0.5714285714285714</v>
      </c>
      <c r="G155" s="179">
        <v>-0.22727272727272729</v>
      </c>
      <c r="H155" s="179">
        <v>-0.51724137931034475</v>
      </c>
      <c r="I155" s="179">
        <v>-0.34246575342465757</v>
      </c>
      <c r="J155" s="180">
        <v>-0.29048991354466858</v>
      </c>
      <c r="K155" s="180">
        <v>-1.0928961748633892E-2</v>
      </c>
      <c r="L155" s="180">
        <v>-0.16255079712410125</v>
      </c>
      <c r="M155" s="179">
        <v>-0.2879440258342304</v>
      </c>
      <c r="N155" s="179">
        <v>-3.2765399737876844E-2</v>
      </c>
      <c r="O155" s="179">
        <v>-0.1728723404255319</v>
      </c>
    </row>
    <row r="156" spans="2:15" hidden="1" outlineLevel="1">
      <c r="B156" s="63" t="s">
        <v>85</v>
      </c>
      <c r="C156" s="179">
        <v>8.6956521739130377E-2</v>
      </c>
      <c r="D156" s="180">
        <v>-0.30000000000000004</v>
      </c>
      <c r="E156" s="180">
        <v>1</v>
      </c>
      <c r="F156" s="180">
        <v>7.1428571428571397E-2</v>
      </c>
      <c r="G156" s="179">
        <v>-0.20560747663551404</v>
      </c>
      <c r="H156" s="179">
        <v>-0.27559055118110232</v>
      </c>
      <c r="I156" s="179">
        <v>-0.24358974358974361</v>
      </c>
      <c r="J156" s="180">
        <v>-0.18169144981412644</v>
      </c>
      <c r="K156" s="180">
        <v>-7.3868488471391935E-2</v>
      </c>
      <c r="L156" s="180">
        <v>-0.12550066755674227</v>
      </c>
      <c r="M156" s="179">
        <v>-0.18062827225130895</v>
      </c>
      <c r="N156" s="179">
        <v>-8.2490901738778821E-2</v>
      </c>
      <c r="O156" s="179">
        <v>-0.12969569779643231</v>
      </c>
    </row>
    <row r="157" spans="2:15" hidden="1" outlineLevel="1">
      <c r="B157" s="63" t="s">
        <v>84</v>
      </c>
      <c r="C157" s="179">
        <v>0.19999999999999996</v>
      </c>
      <c r="D157" s="180">
        <v>1.25</v>
      </c>
      <c r="E157" s="180" t="s">
        <v>143</v>
      </c>
      <c r="F157" s="180">
        <v>2.25</v>
      </c>
      <c r="G157" s="179">
        <v>-0.22962962962962963</v>
      </c>
      <c r="H157" s="179">
        <v>0.11428571428571432</v>
      </c>
      <c r="I157" s="179">
        <v>-0.1588235294117647</v>
      </c>
      <c r="J157" s="180">
        <v>-0.32144979203802737</v>
      </c>
      <c r="K157" s="180">
        <v>-8.0242751180040428E-2</v>
      </c>
      <c r="L157" s="180">
        <v>-0.20846493998736582</v>
      </c>
      <c r="M157" s="179">
        <v>-0.29956896551724133</v>
      </c>
      <c r="N157" s="179">
        <v>-7.0487483530961792E-2</v>
      </c>
      <c r="O157" s="179">
        <v>-0.19650266745702427</v>
      </c>
    </row>
    <row r="158" spans="2:15" hidden="1" outlineLevel="1">
      <c r="B158" s="63" t="s">
        <v>83</v>
      </c>
      <c r="C158" s="179">
        <v>1.0476190476190474</v>
      </c>
      <c r="D158" s="180">
        <v>1</v>
      </c>
      <c r="E158" s="180">
        <v>-0.27272727272727271</v>
      </c>
      <c r="F158" s="180">
        <v>0.26315789473684204</v>
      </c>
      <c r="G158" s="179">
        <v>0.31004366812227069</v>
      </c>
      <c r="H158" s="179">
        <v>2.0000000000000018E-2</v>
      </c>
      <c r="I158" s="179">
        <v>0.25806451612903225</v>
      </c>
      <c r="J158" s="180">
        <v>-0.39732569245463223</v>
      </c>
      <c r="K158" s="180">
        <v>-8.6373790022338026E-2</v>
      </c>
      <c r="L158" s="180">
        <v>-0.27582193773639807</v>
      </c>
      <c r="M158" s="179">
        <v>-0.31079931972789121</v>
      </c>
      <c r="N158" s="179">
        <v>-8.4045584045584043E-2</v>
      </c>
      <c r="O158" s="179">
        <v>-0.22603833865814693</v>
      </c>
    </row>
    <row r="159" spans="2:15" hidden="1" outlineLevel="1">
      <c r="B159" s="63" t="s">
        <v>82</v>
      </c>
      <c r="C159" s="179">
        <v>2.1666666666666665</v>
      </c>
      <c r="D159" s="180">
        <v>-5.8823529411764719E-2</v>
      </c>
      <c r="E159" s="180" t="s">
        <v>143</v>
      </c>
      <c r="F159" s="180">
        <v>-5.8823529411764719E-2</v>
      </c>
      <c r="G159" s="179">
        <v>1.0758620689655172</v>
      </c>
      <c r="H159" s="179">
        <v>6.3291139240506222E-2</v>
      </c>
      <c r="I159" s="179">
        <v>0.71875</v>
      </c>
      <c r="J159" s="180">
        <v>7.1190211345939947E-2</v>
      </c>
      <c r="K159" s="180">
        <v>5.3958944281524923E-2</v>
      </c>
      <c r="L159" s="180">
        <v>6.2803311447330756E-2</v>
      </c>
      <c r="M159" s="179">
        <v>0.16885080645161299</v>
      </c>
      <c r="N159" s="179">
        <v>5.4372197309417114E-2</v>
      </c>
      <c r="O159" s="179">
        <v>0.11464968152866239</v>
      </c>
    </row>
    <row r="160" spans="2:15" hidden="1" outlineLevel="1">
      <c r="B160" s="63" t="s">
        <v>81</v>
      </c>
      <c r="C160" s="179">
        <v>0.94285714285714284</v>
      </c>
      <c r="D160" s="180">
        <v>-0.52631578947368429</v>
      </c>
      <c r="E160" s="180" t="s">
        <v>143</v>
      </c>
      <c r="F160" s="180">
        <v>-0.21052631578947367</v>
      </c>
      <c r="G160" s="179">
        <v>-0.38547486033519551</v>
      </c>
      <c r="H160" s="179">
        <v>-0.5</v>
      </c>
      <c r="I160" s="179">
        <v>-0.40888888888888886</v>
      </c>
      <c r="J160" s="180">
        <v>-0.18948655256723712</v>
      </c>
      <c r="K160" s="180">
        <v>0.2564469914040115</v>
      </c>
      <c r="L160" s="180">
        <v>1.5831134564643801E-2</v>
      </c>
      <c r="M160" s="179">
        <v>-0.20751953125</v>
      </c>
      <c r="N160" s="179">
        <v>0.21370967741935476</v>
      </c>
      <c r="O160" s="179">
        <v>-3.0260180995475117E-2</v>
      </c>
    </row>
    <row r="161" spans="2:15" hidden="1" outlineLevel="1">
      <c r="B161" s="63" t="s">
        <v>80</v>
      </c>
      <c r="C161" s="179">
        <v>-2.5641025641025661E-2</v>
      </c>
      <c r="D161" s="180">
        <v>-0.41463414634146345</v>
      </c>
      <c r="E161" s="180">
        <v>1</v>
      </c>
      <c r="F161" s="180">
        <v>-0.34883720930232553</v>
      </c>
      <c r="G161" s="179">
        <v>-3.7974683544303778E-2</v>
      </c>
      <c r="H161" s="179">
        <v>0.8666666666666667</v>
      </c>
      <c r="I161" s="179">
        <v>0.1063829787234043</v>
      </c>
      <c r="J161" s="180">
        <v>-8.7435233160621739E-2</v>
      </c>
      <c r="K161" s="180">
        <v>2.6502908855849938E-2</v>
      </c>
      <c r="L161" s="180">
        <v>-3.0410870268521517E-2</v>
      </c>
      <c r="M161" s="179">
        <v>-8.5051546391752608E-2</v>
      </c>
      <c r="N161" s="179">
        <v>5.904288377874467E-2</v>
      </c>
      <c r="O161" s="179">
        <v>-1.9723865877712021E-2</v>
      </c>
    </row>
    <row r="162" spans="2:15" hidden="1" outlineLevel="1">
      <c r="B162" s="63" t="s">
        <v>79</v>
      </c>
      <c r="C162" s="179">
        <v>-8.333333333333337E-2</v>
      </c>
      <c r="D162" s="180">
        <v>-0.26315789473684215</v>
      </c>
      <c r="E162" s="180">
        <v>0.5</v>
      </c>
      <c r="F162" s="180">
        <v>-0.13043478260869568</v>
      </c>
      <c r="G162" s="179">
        <v>-3.3210332103321027E-2</v>
      </c>
      <c r="H162" s="179">
        <v>0.33870967741935476</v>
      </c>
      <c r="I162" s="179">
        <v>3.6036036036036112E-2</v>
      </c>
      <c r="J162" s="180">
        <v>-0.1502525252525253</v>
      </c>
      <c r="K162" s="180">
        <v>8.6517664023071372E-2</v>
      </c>
      <c r="L162" s="180">
        <v>-3.9717266913497085E-2</v>
      </c>
      <c r="M162" s="179">
        <v>-0.13350785340314131</v>
      </c>
      <c r="N162" s="179">
        <v>9.841706813489326E-2</v>
      </c>
      <c r="O162" s="179">
        <v>-3.3303597977995869E-2</v>
      </c>
    </row>
    <row r="163" spans="2:15" collapsed="1">
      <c r="B163" s="173">
        <v>2000</v>
      </c>
      <c r="C163" s="184">
        <v>0.24235294117647066</v>
      </c>
      <c r="D163" s="184">
        <v>1.8867924528301883E-2</v>
      </c>
      <c r="E163" s="184">
        <v>1.4705882352941124E-2</v>
      </c>
      <c r="F163" s="184">
        <v>1.7621145374449254E-2</v>
      </c>
      <c r="G163" s="184">
        <v>-5.1020408163264808E-3</v>
      </c>
      <c r="H163" s="184">
        <v>-0.14560439560439564</v>
      </c>
      <c r="I163" s="184">
        <v>-4.7252747252747307E-2</v>
      </c>
      <c r="J163" s="184">
        <v>-0.21458580692300666</v>
      </c>
      <c r="K163" s="184">
        <v>7.1393643031784748E-2</v>
      </c>
      <c r="L163" s="184">
        <v>-8.3988784953973661E-2</v>
      </c>
      <c r="M163" s="184">
        <v>-0.18401917698761483</v>
      </c>
      <c r="N163" s="184">
        <v>5.908510094556596E-2</v>
      </c>
      <c r="O163" s="184">
        <v>-7.736293306424491E-2</v>
      </c>
    </row>
    <row r="164" spans="2:15" hidden="1" outlineLevel="1">
      <c r="B164" s="63" t="s">
        <v>90</v>
      </c>
      <c r="C164" s="179">
        <v>0.18181818181818188</v>
      </c>
      <c r="D164" s="180">
        <v>-0.77777777777777779</v>
      </c>
      <c r="E164" s="180">
        <v>1</v>
      </c>
      <c r="F164" s="180">
        <v>-0.63265306122448983</v>
      </c>
      <c r="G164" s="179">
        <v>-9.6153846153846145E-2</v>
      </c>
      <c r="H164" s="179">
        <v>0.67142857142857149</v>
      </c>
      <c r="I164" s="179">
        <v>9.7122302158273444E-2</v>
      </c>
      <c r="J164" s="180">
        <v>-0.16218721037998152</v>
      </c>
      <c r="K164" s="180">
        <v>-0.19752186588921283</v>
      </c>
      <c r="L164" s="180">
        <v>-0.18196654426764591</v>
      </c>
      <c r="M164" s="179">
        <v>-0.16133720930232553</v>
      </c>
      <c r="N164" s="179">
        <v>-0.1521438450899032</v>
      </c>
      <c r="O164" s="179">
        <v>-0.15662650602409633</v>
      </c>
    </row>
    <row r="165" spans="2:15" hidden="1" outlineLevel="1">
      <c r="B165" s="63" t="s">
        <v>89</v>
      </c>
      <c r="C165" s="179">
        <v>1.3636363636363638</v>
      </c>
      <c r="D165" s="180">
        <v>-0.44444444444444442</v>
      </c>
      <c r="E165" s="180">
        <v>0.10000000000000009</v>
      </c>
      <c r="F165" s="180">
        <v>-0.25</v>
      </c>
      <c r="G165" s="179">
        <v>-0.28039702233250619</v>
      </c>
      <c r="H165" s="179">
        <v>7.692307692307665E-3</v>
      </c>
      <c r="I165" s="179">
        <v>-0.21013133208255164</v>
      </c>
      <c r="J165" s="180">
        <v>-2.4633123689727476E-2</v>
      </c>
      <c r="K165" s="180">
        <v>-0.38829516539440201</v>
      </c>
      <c r="L165" s="180">
        <v>-0.20914020139426803</v>
      </c>
      <c r="M165" s="179">
        <v>-5.2074513124470756E-2</v>
      </c>
      <c r="N165" s="179">
        <v>-0.36152019002375302</v>
      </c>
      <c r="O165" s="179">
        <v>-0.19789567942690844</v>
      </c>
    </row>
    <row r="166" spans="2:15" hidden="1" outlineLevel="1">
      <c r="B166" s="63" t="s">
        <v>88</v>
      </c>
      <c r="C166" s="179">
        <v>0.29166666666666674</v>
      </c>
      <c r="D166" s="180">
        <v>-0.125</v>
      </c>
      <c r="E166" s="180">
        <v>0.44444444444444442</v>
      </c>
      <c r="F166" s="180">
        <v>0.17647058823529416</v>
      </c>
      <c r="G166" s="179">
        <v>0.91538461538461546</v>
      </c>
      <c r="H166" s="179">
        <v>1.6853932584269664</v>
      </c>
      <c r="I166" s="179">
        <v>1.2283105022831049</v>
      </c>
      <c r="J166" s="180">
        <v>0.20158959537572252</v>
      </c>
      <c r="K166" s="180">
        <v>-0.23271628258405741</v>
      </c>
      <c r="L166" s="180">
        <v>-1.0710987996306542E-2</v>
      </c>
      <c r="M166" s="179">
        <v>0.23310580204778164</v>
      </c>
      <c r="N166" s="179">
        <v>-0.1683060109289618</v>
      </c>
      <c r="O166" s="179">
        <v>3.8942731277533005E-2</v>
      </c>
    </row>
    <row r="167" spans="2:15" hidden="1" outlineLevel="1">
      <c r="B167" s="63" t="s">
        <v>87</v>
      </c>
      <c r="C167" s="179">
        <v>-0.20512820512820518</v>
      </c>
      <c r="D167" s="180">
        <v>-1</v>
      </c>
      <c r="E167" s="180">
        <v>1.75</v>
      </c>
      <c r="F167" s="180">
        <v>0.10000000000000009</v>
      </c>
      <c r="G167" s="179">
        <v>0.28358208955223874</v>
      </c>
      <c r="H167" s="179">
        <v>-0.36363636363636365</v>
      </c>
      <c r="I167" s="179">
        <v>7.0000000000000062E-2</v>
      </c>
      <c r="J167" s="180">
        <v>-1.8939393939394478E-3</v>
      </c>
      <c r="K167" s="180">
        <v>-0.23861171366594358</v>
      </c>
      <c r="L167" s="180">
        <v>-0.12922987164527422</v>
      </c>
      <c r="M167" s="179">
        <v>1.1911514463981865E-2</v>
      </c>
      <c r="N167" s="179">
        <v>-0.2387669801462905</v>
      </c>
      <c r="O167" s="179">
        <v>-0.11857492521076962</v>
      </c>
    </row>
    <row r="168" spans="2:15" hidden="1" outlineLevel="1">
      <c r="B168" s="63" t="s">
        <v>86</v>
      </c>
      <c r="C168" s="179">
        <v>1.0833333333333335</v>
      </c>
      <c r="D168" s="180">
        <v>1.5</v>
      </c>
      <c r="E168" s="180">
        <v>0</v>
      </c>
      <c r="F168" s="180">
        <v>0.75</v>
      </c>
      <c r="G168" s="179">
        <v>-0.38461538461538458</v>
      </c>
      <c r="H168" s="179">
        <v>-0.40816326530612246</v>
      </c>
      <c r="I168" s="179">
        <v>-0.39419087136929465</v>
      </c>
      <c r="J168" s="180">
        <v>4.050925925925819E-3</v>
      </c>
      <c r="K168" s="180">
        <v>-0.19071310116086237</v>
      </c>
      <c r="L168" s="180">
        <v>-9.5561210065026825E-2</v>
      </c>
      <c r="M168" s="179">
        <v>-1.5368309485956577E-2</v>
      </c>
      <c r="N168" s="179">
        <v>-0.20146520146520142</v>
      </c>
      <c r="O168" s="179">
        <v>-0.10900473933649291</v>
      </c>
    </row>
    <row r="169" spans="2:15" hidden="1" outlineLevel="1">
      <c r="B169" s="63" t="s">
        <v>85</v>
      </c>
      <c r="C169" s="179">
        <v>0.91666666666666674</v>
      </c>
      <c r="D169" s="180">
        <v>0.4285714285714286</v>
      </c>
      <c r="E169" s="180">
        <v>-0.76470588235294112</v>
      </c>
      <c r="F169" s="180">
        <v>-0.41666666666666663</v>
      </c>
      <c r="G169" s="179">
        <v>0.94545454545454555</v>
      </c>
      <c r="H169" s="179">
        <v>-9.9290780141844004E-2</v>
      </c>
      <c r="I169" s="179">
        <v>0.19387755102040827</v>
      </c>
      <c r="J169" s="180">
        <v>9.9642309657639316E-2</v>
      </c>
      <c r="K169" s="180">
        <v>-6.3574570171931244E-2</v>
      </c>
      <c r="L169" s="180">
        <v>8.0753701211304652E-3</v>
      </c>
      <c r="M169" s="179">
        <v>0.12850812407680956</v>
      </c>
      <c r="N169" s="179">
        <v>-6.9951109439639003E-2</v>
      </c>
      <c r="O169" s="179">
        <v>1.5991471215351716E-2</v>
      </c>
    </row>
    <row r="170" spans="2:15" hidden="1" outlineLevel="1">
      <c r="B170" s="63" t="s">
        <v>84</v>
      </c>
      <c r="C170" s="179">
        <v>1.3076923076923075</v>
      </c>
      <c r="D170" s="180">
        <v>0</v>
      </c>
      <c r="E170" s="180" t="s">
        <v>143</v>
      </c>
      <c r="F170" s="180">
        <v>0</v>
      </c>
      <c r="G170" s="179">
        <v>0.5</v>
      </c>
      <c r="H170" s="179">
        <v>-0.10256410256410253</v>
      </c>
      <c r="I170" s="179">
        <v>0.31782945736434098</v>
      </c>
      <c r="J170" s="180">
        <v>2.0618556701030855E-2</v>
      </c>
      <c r="K170" s="180">
        <v>-6.0202788339670521E-2</v>
      </c>
      <c r="L170" s="180">
        <v>-1.8903005887821456E-2</v>
      </c>
      <c r="M170" s="179">
        <v>5.4545454545454453E-2</v>
      </c>
      <c r="N170" s="179">
        <v>-6.1224489795918324E-2</v>
      </c>
      <c r="O170" s="179">
        <v>-8.8836245188039786E-4</v>
      </c>
    </row>
    <row r="171" spans="2:15" hidden="1" outlineLevel="1">
      <c r="B171" s="63" t="s">
        <v>83</v>
      </c>
      <c r="C171" s="179">
        <v>1.3333333333333335</v>
      </c>
      <c r="D171" s="180">
        <v>-0.38461538461538458</v>
      </c>
      <c r="E171" s="180">
        <v>1.75</v>
      </c>
      <c r="F171" s="180">
        <v>0.11764705882352944</v>
      </c>
      <c r="G171" s="179">
        <v>0.26519337016574585</v>
      </c>
      <c r="H171" s="179">
        <v>0.19047619047619047</v>
      </c>
      <c r="I171" s="179">
        <v>0.25112107623318392</v>
      </c>
      <c r="J171" s="180">
        <v>-8.6387434554973774E-2</v>
      </c>
      <c r="K171" s="180">
        <v>-0.2010707911957168</v>
      </c>
      <c r="L171" s="180">
        <v>-0.13491064686634779</v>
      </c>
      <c r="M171" s="179">
        <v>-5.7314629258517047E-2</v>
      </c>
      <c r="N171" s="179">
        <v>-0.18702953097857555</v>
      </c>
      <c r="O171" s="179">
        <v>-0.11037423022264325</v>
      </c>
    </row>
    <row r="172" spans="2:15" hidden="1" outlineLevel="1">
      <c r="B172" s="63" t="s">
        <v>82</v>
      </c>
      <c r="C172" s="179">
        <v>0.14285714285714279</v>
      </c>
      <c r="D172" s="180">
        <v>0.1333333333333333</v>
      </c>
      <c r="E172" s="180" t="s">
        <v>143</v>
      </c>
      <c r="F172" s="180">
        <v>0.1333333333333333</v>
      </c>
      <c r="G172" s="179">
        <v>-0.32242990654205606</v>
      </c>
      <c r="H172" s="179">
        <v>-0.13186813186813184</v>
      </c>
      <c r="I172" s="179">
        <v>-0.26557377049180331</v>
      </c>
      <c r="J172" s="180">
        <v>-9.6482412060301503E-2</v>
      </c>
      <c r="K172" s="180">
        <v>-0.14792603698150919</v>
      </c>
      <c r="L172" s="180">
        <v>-0.12227511901778998</v>
      </c>
      <c r="M172" s="179">
        <v>-0.11428571428571432</v>
      </c>
      <c r="N172" s="179">
        <v>-0.14722753346080308</v>
      </c>
      <c r="O172" s="179">
        <v>-0.13019390581717449</v>
      </c>
    </row>
    <row r="173" spans="2:15" hidden="1" outlineLevel="1">
      <c r="B173" s="63" t="s">
        <v>81</v>
      </c>
      <c r="C173" s="179">
        <v>1.0588235294117645</v>
      </c>
      <c r="D173" s="180">
        <v>0.58333333333333326</v>
      </c>
      <c r="E173" s="180">
        <v>-1</v>
      </c>
      <c r="F173" s="180">
        <v>0.1875</v>
      </c>
      <c r="G173" s="179">
        <v>0.14743589743589736</v>
      </c>
      <c r="H173" s="179">
        <v>0.73584905660377364</v>
      </c>
      <c r="I173" s="179">
        <v>0.23287671232876717</v>
      </c>
      <c r="J173" s="180">
        <v>0.26137239784117194</v>
      </c>
      <c r="K173" s="180">
        <v>-7.9762689518787067E-2</v>
      </c>
      <c r="L173" s="180">
        <v>7.7469793887704252E-2</v>
      </c>
      <c r="M173" s="179">
        <v>0.2503052503052503</v>
      </c>
      <c r="N173" s="179">
        <v>-5.4637865311308764E-2</v>
      </c>
      <c r="O173" s="179">
        <v>0.10087173100871727</v>
      </c>
    </row>
    <row r="174" spans="2:15" hidden="1" outlineLevel="1">
      <c r="B174" s="63" t="s">
        <v>80</v>
      </c>
      <c r="C174" s="179">
        <v>0.21875</v>
      </c>
      <c r="D174" s="180">
        <v>1.4117647058823528</v>
      </c>
      <c r="E174" s="180">
        <v>-0.66666666666666674</v>
      </c>
      <c r="F174" s="180">
        <v>0.86956521739130443</v>
      </c>
      <c r="G174" s="179">
        <v>0.17472118959107807</v>
      </c>
      <c r="H174" s="179">
        <v>9.0909090909090828E-2</v>
      </c>
      <c r="I174" s="179">
        <v>0.16049382716049387</v>
      </c>
      <c r="J174" s="180">
        <v>0.14116777531411673</v>
      </c>
      <c r="K174" s="180">
        <v>-1.3392857142857095E-2</v>
      </c>
      <c r="L174" s="180">
        <v>5.8199246833276375E-2</v>
      </c>
      <c r="M174" s="179">
        <v>0.16098144823459015</v>
      </c>
      <c r="N174" s="179">
        <v>-1.2277470841006721E-2</v>
      </c>
      <c r="O174" s="179">
        <v>7.5454545454545441E-2</v>
      </c>
    </row>
    <row r="175" spans="2:15" hidden="1" outlineLevel="1">
      <c r="B175" s="63" t="s">
        <v>79</v>
      </c>
      <c r="C175" s="179">
        <v>0.24137931034482762</v>
      </c>
      <c r="D175" s="180">
        <v>0.1875</v>
      </c>
      <c r="E175" s="180">
        <v>-0.33333333333333337</v>
      </c>
      <c r="F175" s="180">
        <v>4.5454545454545414E-2</v>
      </c>
      <c r="G175" s="179">
        <v>7.1146245059288571E-2</v>
      </c>
      <c r="H175" s="179">
        <v>-0.49180327868852458</v>
      </c>
      <c r="I175" s="179">
        <v>-0.11199999999999999</v>
      </c>
      <c r="J175" s="180">
        <v>0.13142857142857145</v>
      </c>
      <c r="K175" s="180">
        <v>-0.21638418079096045</v>
      </c>
      <c r="L175" s="180">
        <v>-6.2776025236593092E-2</v>
      </c>
      <c r="M175" s="179">
        <v>0.1248527679623086</v>
      </c>
      <c r="N175" s="179">
        <v>-0.23445732349841941</v>
      </c>
      <c r="O175" s="179">
        <v>-6.4794215795328181E-2</v>
      </c>
    </row>
    <row r="176" spans="2:15" collapsed="1">
      <c r="B176" s="173">
        <v>1999</v>
      </c>
      <c r="C176" s="184">
        <v>0.49122807017543857</v>
      </c>
      <c r="D176" s="184">
        <v>-5.9171597633136064E-2</v>
      </c>
      <c r="E176" s="184">
        <v>0</v>
      </c>
      <c r="F176" s="184">
        <v>-4.2194092827004259E-2</v>
      </c>
      <c r="G176" s="184">
        <v>6.5217391304347894E-2</v>
      </c>
      <c r="H176" s="184">
        <v>9.6385542168674787E-2</v>
      </c>
      <c r="I176" s="184">
        <v>7.4380165289256173E-2</v>
      </c>
      <c r="J176" s="184">
        <v>4.2513687217329288E-2</v>
      </c>
      <c r="K176" s="184">
        <v>-0.17292050510043588</v>
      </c>
      <c r="L176" s="184">
        <v>-6.8311063849461395E-2</v>
      </c>
      <c r="M176" s="184">
        <v>4.9431889648232863E-2</v>
      </c>
      <c r="N176" s="184">
        <v>-0.16091263884719309</v>
      </c>
      <c r="O176" s="184">
        <v>-5.4549694708276752E-2</v>
      </c>
    </row>
    <row r="177" spans="2:15" hidden="1" outlineLevel="1">
      <c r="B177" s="63" t="s">
        <v>90</v>
      </c>
      <c r="C177" s="179">
        <v>0.51724137931034475</v>
      </c>
      <c r="D177" s="180">
        <v>2.2142857142857144</v>
      </c>
      <c r="E177" s="180" t="s">
        <v>143</v>
      </c>
      <c r="F177" s="180">
        <v>2.5</v>
      </c>
      <c r="G177" s="179">
        <v>-8.3700440528634346E-2</v>
      </c>
      <c r="H177" s="179">
        <v>-0.125</v>
      </c>
      <c r="I177" s="179">
        <v>-9.446254071661242E-2</v>
      </c>
      <c r="J177" s="180">
        <v>4.4530493707647612E-2</v>
      </c>
      <c r="K177" s="180">
        <v>-1.5781922525107572E-2</v>
      </c>
      <c r="L177" s="180">
        <v>9.8887515451173691E-3</v>
      </c>
      <c r="M177" s="179">
        <v>5.6024558710667582E-2</v>
      </c>
      <c r="N177" s="179">
        <v>-1.8995929443690662E-2</v>
      </c>
      <c r="O177" s="179">
        <v>1.6204537270435804E-2</v>
      </c>
    </row>
    <row r="178" spans="2:15" hidden="1" outlineLevel="1">
      <c r="B178" s="63" t="s">
        <v>89</v>
      </c>
      <c r="C178" s="179">
        <v>1.0625</v>
      </c>
      <c r="D178" s="180">
        <v>-0.33333333333333337</v>
      </c>
      <c r="E178" s="180" t="s">
        <v>143</v>
      </c>
      <c r="F178" s="180">
        <v>3.7037037037036979E-2</v>
      </c>
      <c r="G178" s="179">
        <v>-9.8434004474272974E-2</v>
      </c>
      <c r="H178" s="179">
        <v>0.32653061224489788</v>
      </c>
      <c r="I178" s="179">
        <v>-2.2018348623853212E-2</v>
      </c>
      <c r="J178" s="180">
        <v>0.22700964630225084</v>
      </c>
      <c r="K178" s="180">
        <v>9.8378982671883719E-2</v>
      </c>
      <c r="L178" s="180">
        <v>0.15819377990430628</v>
      </c>
      <c r="M178" s="179">
        <v>0.15501222493887523</v>
      </c>
      <c r="N178" s="179">
        <v>0.11552729199788025</v>
      </c>
      <c r="O178" s="179">
        <v>0.13606307222787395</v>
      </c>
    </row>
    <row r="179" spans="2:15" hidden="1" outlineLevel="1">
      <c r="B179" s="63" t="s">
        <v>88</v>
      </c>
      <c r="C179" s="179">
        <v>0.84615384615384626</v>
      </c>
      <c r="D179" s="180">
        <v>-0.4285714285714286</v>
      </c>
      <c r="E179" s="180">
        <v>1.25</v>
      </c>
      <c r="F179" s="180">
        <v>-5.555555555555558E-2</v>
      </c>
      <c r="G179" s="179">
        <v>-0.48</v>
      </c>
      <c r="H179" s="179">
        <v>-0.160377358490566</v>
      </c>
      <c r="I179" s="179">
        <v>-0.3848314606741573</v>
      </c>
      <c r="J179" s="180">
        <v>6.1756808592251522E-2</v>
      </c>
      <c r="K179" s="180">
        <v>0.41098081023454158</v>
      </c>
      <c r="L179" s="180">
        <v>0.20789649788088327</v>
      </c>
      <c r="M179" s="179">
        <v>1.5950069348127593E-2</v>
      </c>
      <c r="N179" s="179">
        <v>0.3821752265861027</v>
      </c>
      <c r="O179" s="179">
        <v>0.16529774127310071</v>
      </c>
    </row>
    <row r="180" spans="2:15" hidden="1" outlineLevel="1">
      <c r="B180" s="63" t="s">
        <v>87</v>
      </c>
      <c r="C180" s="179">
        <v>4.5714285714285712</v>
      </c>
      <c r="D180" s="180">
        <v>0.5</v>
      </c>
      <c r="E180" s="180">
        <v>-0.55555555555555558</v>
      </c>
      <c r="F180" s="180">
        <v>-0.23076923076923073</v>
      </c>
      <c r="G180" s="179">
        <v>-0.27173913043478259</v>
      </c>
      <c r="H180" s="179">
        <v>0.24528301886792447</v>
      </c>
      <c r="I180" s="179">
        <v>-0.15611814345991559</v>
      </c>
      <c r="J180" s="180">
        <v>1.799485861182526E-2</v>
      </c>
      <c r="K180" s="180">
        <v>0.31714285714285717</v>
      </c>
      <c r="L180" s="180">
        <v>0.15967523680649531</v>
      </c>
      <c r="M180" s="179">
        <v>6.8532267275842607E-3</v>
      </c>
      <c r="N180" s="179">
        <v>0.30916552667578667</v>
      </c>
      <c r="O180" s="179">
        <v>0.14441332088390912</v>
      </c>
    </row>
    <row r="181" spans="2:15" hidden="1" outlineLevel="1">
      <c r="B181" s="63" t="s">
        <v>86</v>
      </c>
      <c r="C181" s="179">
        <v>3</v>
      </c>
      <c r="D181" s="180">
        <v>3</v>
      </c>
      <c r="E181" s="180" t="s">
        <v>143</v>
      </c>
      <c r="F181" s="180">
        <v>7</v>
      </c>
      <c r="G181" s="179">
        <v>0.72289156626506035</v>
      </c>
      <c r="H181" s="179">
        <v>2.6296296296296298</v>
      </c>
      <c r="I181" s="179">
        <v>1.1909090909090909</v>
      </c>
      <c r="J181" s="180">
        <v>-5.625341343528123E-2</v>
      </c>
      <c r="K181" s="180">
        <v>6.8517424689899631E-2</v>
      </c>
      <c r="L181" s="180">
        <v>3.6889897843359609E-3</v>
      </c>
      <c r="M181" s="179">
        <v>-1.6162669447341016E-2</v>
      </c>
      <c r="N181" s="179">
        <v>0.11104651162790691</v>
      </c>
      <c r="O181" s="179">
        <v>4.3980208905992413E-2</v>
      </c>
    </row>
    <row r="182" spans="2:15" hidden="1" outlineLevel="1">
      <c r="B182" s="63" t="s">
        <v>85</v>
      </c>
      <c r="C182" s="179">
        <v>1</v>
      </c>
      <c r="D182" s="180">
        <v>0.75</v>
      </c>
      <c r="E182" s="180">
        <v>6.25E-2</v>
      </c>
      <c r="F182" s="180">
        <v>0.19999999999999996</v>
      </c>
      <c r="G182" s="179">
        <v>-0.2567567567567568</v>
      </c>
      <c r="H182" s="179">
        <v>0.15573770491803285</v>
      </c>
      <c r="I182" s="179">
        <v>0</v>
      </c>
      <c r="J182" s="180">
        <v>0.14578454332552693</v>
      </c>
      <c r="K182" s="180">
        <v>0.31148400629260609</v>
      </c>
      <c r="L182" s="180">
        <v>0.23319502074688803</v>
      </c>
      <c r="M182" s="179">
        <v>0.13337053571428581</v>
      </c>
      <c r="N182" s="179">
        <v>0.30024449877750614</v>
      </c>
      <c r="O182" s="179">
        <v>0.22230909564764145</v>
      </c>
    </row>
    <row r="183" spans="2:15" hidden="1" outlineLevel="1">
      <c r="B183" s="63" t="s">
        <v>84</v>
      </c>
      <c r="C183" s="179">
        <v>0</v>
      </c>
      <c r="D183" s="180">
        <v>1</v>
      </c>
      <c r="E183" s="180" t="s">
        <v>143</v>
      </c>
      <c r="F183" s="180">
        <v>1</v>
      </c>
      <c r="G183" s="179">
        <v>-0.51351351351351349</v>
      </c>
      <c r="H183" s="179">
        <v>-0.49350649350649356</v>
      </c>
      <c r="I183" s="179">
        <v>-0.50763358778625955</v>
      </c>
      <c r="J183" s="180">
        <v>0.24265259984928411</v>
      </c>
      <c r="K183" s="180">
        <v>0.44109589041095898</v>
      </c>
      <c r="L183" s="180">
        <v>0.33236994219653182</v>
      </c>
      <c r="M183" s="179">
        <v>0.15107913669064743</v>
      </c>
      <c r="N183" s="179">
        <v>0.37969283276450505</v>
      </c>
      <c r="O183" s="179">
        <v>0.25027767493520914</v>
      </c>
    </row>
    <row r="184" spans="2:15" hidden="1" outlineLevel="1">
      <c r="B184" s="63" t="s">
        <v>83</v>
      </c>
      <c r="C184" s="179">
        <v>-0.47058823529411764</v>
      </c>
      <c r="D184" s="180">
        <v>0.85714285714285721</v>
      </c>
      <c r="E184" s="180" t="s">
        <v>143</v>
      </c>
      <c r="F184" s="180">
        <v>1.4285714285714284</v>
      </c>
      <c r="G184" s="179">
        <v>-0.23949579831932777</v>
      </c>
      <c r="H184" s="179">
        <v>-0.69117647058823528</v>
      </c>
      <c r="I184" s="179">
        <v>-0.40374331550802134</v>
      </c>
      <c r="J184" s="180">
        <v>0.83653846153846145</v>
      </c>
      <c r="K184" s="180">
        <v>0.22432629278951199</v>
      </c>
      <c r="L184" s="180">
        <v>0.51583365127813807</v>
      </c>
      <c r="M184" s="179">
        <v>0.65231788079470188</v>
      </c>
      <c r="N184" s="179">
        <v>0.14446653412856203</v>
      </c>
      <c r="O184" s="179">
        <v>0.39847631666114602</v>
      </c>
    </row>
    <row r="185" spans="2:15" hidden="1" outlineLevel="1">
      <c r="B185" s="63" t="s">
        <v>82</v>
      </c>
      <c r="C185" s="179">
        <v>1.1000000000000001</v>
      </c>
      <c r="D185" s="180">
        <v>0.66666666666666674</v>
      </c>
      <c r="E185" s="180" t="s">
        <v>143</v>
      </c>
      <c r="F185" s="180">
        <v>0.66666666666666674</v>
      </c>
      <c r="G185" s="179">
        <v>-6.956521739130439E-2</v>
      </c>
      <c r="H185" s="179">
        <v>5.8139534883721034E-2</v>
      </c>
      <c r="I185" s="179">
        <v>-3.4810126582278444E-2</v>
      </c>
      <c r="J185" s="180">
        <v>0.57936507936507931</v>
      </c>
      <c r="K185" s="180">
        <v>0.26967005076142136</v>
      </c>
      <c r="L185" s="180">
        <v>0.40726375176304663</v>
      </c>
      <c r="M185" s="179">
        <v>0.48442677269715051</v>
      </c>
      <c r="N185" s="179">
        <v>0.2587244283995187</v>
      </c>
      <c r="O185" s="179">
        <v>0.36613055818353835</v>
      </c>
    </row>
    <row r="186" spans="2:15" hidden="1" outlineLevel="1">
      <c r="B186" s="63" t="s">
        <v>81</v>
      </c>
      <c r="C186" s="179">
        <v>-5.555555555555558E-2</v>
      </c>
      <c r="D186" s="180">
        <v>-0.4285714285714286</v>
      </c>
      <c r="E186" s="180">
        <v>0</v>
      </c>
      <c r="F186" s="180">
        <v>-0.36</v>
      </c>
      <c r="G186" s="179">
        <v>0.1685393258426966</v>
      </c>
      <c r="H186" s="179">
        <v>-0.35365853658536583</v>
      </c>
      <c r="I186" s="179">
        <v>4.5845272206303633E-2</v>
      </c>
      <c r="J186" s="180">
        <v>-0.27501397428731134</v>
      </c>
      <c r="K186" s="180">
        <v>-0.18176914778856523</v>
      </c>
      <c r="L186" s="180">
        <v>-0.22755970354103761</v>
      </c>
      <c r="M186" s="179">
        <v>-0.21813842482100243</v>
      </c>
      <c r="N186" s="179">
        <v>-0.18865979381443299</v>
      </c>
      <c r="O186" s="179">
        <v>-0.20396530359355636</v>
      </c>
    </row>
    <row r="187" spans="2:15" hidden="1" outlineLevel="1">
      <c r="B187" s="63" t="s">
        <v>80</v>
      </c>
      <c r="C187" s="179">
        <v>1.4615384615384617</v>
      </c>
      <c r="D187" s="180">
        <v>1.8333333333333335</v>
      </c>
      <c r="E187" s="180">
        <v>0.5</v>
      </c>
      <c r="F187" s="180">
        <v>1.2999999999999998</v>
      </c>
      <c r="G187" s="179">
        <v>-0.13225806451612898</v>
      </c>
      <c r="H187" s="179">
        <v>-0.3529411764705882</v>
      </c>
      <c r="I187" s="179">
        <v>-0.17974683544303793</v>
      </c>
      <c r="J187" s="180">
        <v>-0.10039893617021278</v>
      </c>
      <c r="K187" s="180">
        <v>1.8181818181818077E-2</v>
      </c>
      <c r="L187" s="180">
        <v>-4.0407358738501986E-2</v>
      </c>
      <c r="M187" s="179">
        <v>-8.8379705400981945E-2</v>
      </c>
      <c r="N187" s="179">
        <v>0</v>
      </c>
      <c r="O187" s="179">
        <v>-4.6793760831889131E-2</v>
      </c>
    </row>
    <row r="188" spans="2:15" hidden="1" outlineLevel="1">
      <c r="B188" s="63" t="s">
        <v>79</v>
      </c>
      <c r="C188" s="179">
        <v>0.44999999999999996</v>
      </c>
      <c r="D188" s="180">
        <v>1.6666666666666665</v>
      </c>
      <c r="E188" s="180" t="s">
        <v>143</v>
      </c>
      <c r="F188" s="180">
        <v>2.6666666666666665</v>
      </c>
      <c r="G188" s="179">
        <v>-9.6428571428571419E-2</v>
      </c>
      <c r="H188" s="179">
        <v>8.9285714285714191E-2</v>
      </c>
      <c r="I188" s="179">
        <v>-4.3367346938775531E-2</v>
      </c>
      <c r="J188" s="180">
        <v>-7.3461283917935161E-2</v>
      </c>
      <c r="K188" s="180">
        <v>-2.5866813428728652E-2</v>
      </c>
      <c r="L188" s="180">
        <v>-4.7475961538461564E-2</v>
      </c>
      <c r="M188" s="179">
        <v>-6.5492570170610942E-2</v>
      </c>
      <c r="N188" s="179">
        <v>-1.6070502851218249E-2</v>
      </c>
      <c r="O188" s="179">
        <v>-4.0042712226374788E-2</v>
      </c>
    </row>
    <row r="189" spans="2:15" collapsed="1">
      <c r="B189" s="173">
        <v>1998</v>
      </c>
      <c r="C189" s="184">
        <v>0.72727272727272729</v>
      </c>
      <c r="D189" s="184">
        <v>0.44444444444444442</v>
      </c>
      <c r="E189" s="184">
        <v>0.83783783783783794</v>
      </c>
      <c r="F189" s="184">
        <v>0.53896103896103886</v>
      </c>
      <c r="G189" s="184">
        <v>-0.13801801801801805</v>
      </c>
      <c r="H189" s="184">
        <v>-6.390977443609025E-2</v>
      </c>
      <c r="I189" s="184">
        <v>-0.11747851002865328</v>
      </c>
      <c r="J189" s="184">
        <v>0.10967298853610852</v>
      </c>
      <c r="K189" s="184">
        <v>0.15216941079010038</v>
      </c>
      <c r="L189" s="184">
        <v>0.13113510969327713</v>
      </c>
      <c r="M189" s="184">
        <v>8.4826707905030441E-2</v>
      </c>
      <c r="N189" s="184">
        <v>0.14215037962282628</v>
      </c>
      <c r="O189" s="184">
        <v>0.11242659371241248</v>
      </c>
    </row>
    <row r="190" spans="2:15" hidden="1" outlineLevel="1">
      <c r="B190" s="63" t="s">
        <v>90</v>
      </c>
      <c r="C190" s="179">
        <v>0</v>
      </c>
      <c r="D190" s="180">
        <v>-6.6666666666666652E-2</v>
      </c>
      <c r="E190" s="180" t="s">
        <v>143</v>
      </c>
      <c r="F190" s="180">
        <v>-6.6666666666666652E-2</v>
      </c>
      <c r="G190" s="179">
        <v>-7.7235772357723609E-2</v>
      </c>
      <c r="H190" s="179">
        <v>0</v>
      </c>
      <c r="I190" s="179">
        <v>-5.8282208588957052E-2</v>
      </c>
      <c r="J190" s="180">
        <v>-0.44101731601731597</v>
      </c>
      <c r="K190" s="180">
        <v>-0.11994949494949492</v>
      </c>
      <c r="L190" s="180">
        <v>-0.29283216783216781</v>
      </c>
      <c r="M190" s="179">
        <v>-0.3905519176800748</v>
      </c>
      <c r="N190" s="179">
        <v>-0.11418269230769229</v>
      </c>
      <c r="O190" s="179">
        <v>-0.26959495002630196</v>
      </c>
    </row>
    <row r="191" spans="2:15" hidden="1" outlineLevel="1">
      <c r="B191" s="63" t="s">
        <v>89</v>
      </c>
      <c r="C191" s="179">
        <v>-0.30434782608695654</v>
      </c>
      <c r="D191" s="180">
        <v>0.35000000000000009</v>
      </c>
      <c r="E191" s="180">
        <v>-1</v>
      </c>
      <c r="F191" s="180">
        <v>-0.15625</v>
      </c>
      <c r="G191" s="179">
        <v>9.5588235294117752E-2</v>
      </c>
      <c r="H191" s="179">
        <v>-0.85481481481481481</v>
      </c>
      <c r="I191" s="179">
        <v>-0.49676823638042478</v>
      </c>
      <c r="J191" s="180">
        <v>3.1851360318513544E-2</v>
      </c>
      <c r="K191" s="180">
        <v>6.172106824925816E-2</v>
      </c>
      <c r="L191" s="180">
        <v>4.7619047619047672E-2</v>
      </c>
      <c r="M191" s="179">
        <v>4.4433094994892786E-2</v>
      </c>
      <c r="N191" s="179">
        <v>-0.20446880269814505</v>
      </c>
      <c r="O191" s="179">
        <v>-9.1916859122401884E-2</v>
      </c>
    </row>
    <row r="192" spans="2:15" hidden="1" outlineLevel="1">
      <c r="B192" s="63" t="s">
        <v>88</v>
      </c>
      <c r="C192" s="179">
        <v>-0.45833333333333337</v>
      </c>
      <c r="D192" s="180">
        <v>-0.54838709677419351</v>
      </c>
      <c r="E192" s="180">
        <v>-0.33333333333333337</v>
      </c>
      <c r="F192" s="180">
        <v>-0.51351351351351349</v>
      </c>
      <c r="G192" s="179">
        <v>0.14678899082568808</v>
      </c>
      <c r="H192" s="179">
        <v>0.85964912280701755</v>
      </c>
      <c r="I192" s="179">
        <v>0.29454545454545444</v>
      </c>
      <c r="J192" s="180">
        <v>0.3080782739588559</v>
      </c>
      <c r="K192" s="180">
        <v>-8.4431429965836968E-2</v>
      </c>
      <c r="L192" s="180">
        <v>0.10910440376051467</v>
      </c>
      <c r="M192" s="179">
        <v>0.27272727272727271</v>
      </c>
      <c r="N192" s="179">
        <v>-5.9659090909090939E-2</v>
      </c>
      <c r="O192" s="179">
        <v>0.11238008222932838</v>
      </c>
    </row>
    <row r="193" spans="2:15" hidden="1" outlineLevel="1">
      <c r="B193" s="63" t="s">
        <v>87</v>
      </c>
      <c r="C193" s="179">
        <v>-0.46153846153846156</v>
      </c>
      <c r="D193" s="180">
        <v>-0.6</v>
      </c>
      <c r="E193" s="180">
        <v>-0.4</v>
      </c>
      <c r="F193" s="180">
        <v>-0.48</v>
      </c>
      <c r="G193" s="179">
        <v>0.36296296296296293</v>
      </c>
      <c r="H193" s="179">
        <v>-0.44210526315789478</v>
      </c>
      <c r="I193" s="179">
        <v>3.0434782608695699E-2</v>
      </c>
      <c r="J193" s="180">
        <v>3.0463576158940464E-2</v>
      </c>
      <c r="K193" s="180">
        <v>-0.100834938985228</v>
      </c>
      <c r="L193" s="180">
        <v>-3.6191718291490038E-2</v>
      </c>
      <c r="M193" s="179">
        <v>4.9760191846522694E-2</v>
      </c>
      <c r="N193" s="179">
        <v>-0.12297540491901615</v>
      </c>
      <c r="O193" s="179">
        <v>-3.6581709145427244E-2</v>
      </c>
    </row>
    <row r="194" spans="2:15" hidden="1" outlineLevel="1">
      <c r="B194" s="63" t="s">
        <v>86</v>
      </c>
      <c r="C194" s="179">
        <v>-0.75</v>
      </c>
      <c r="D194" s="180">
        <v>-0.83333333333333337</v>
      </c>
      <c r="E194" s="180" t="s">
        <v>143</v>
      </c>
      <c r="F194" s="180">
        <v>-0.83333333333333337</v>
      </c>
      <c r="G194" s="179">
        <v>-0.23148148148148151</v>
      </c>
      <c r="H194" s="179">
        <v>-0.22857142857142854</v>
      </c>
      <c r="I194" s="179">
        <v>-0.23076923076923073</v>
      </c>
      <c r="J194" s="180">
        <v>0.76908212560386469</v>
      </c>
      <c r="K194" s="180">
        <v>9.4376212023270956E-2</v>
      </c>
      <c r="L194" s="180">
        <v>0.36483346243222314</v>
      </c>
      <c r="M194" s="179">
        <v>0.65202411714039621</v>
      </c>
      <c r="N194" s="179">
        <v>8.7231352718078359E-2</v>
      </c>
      <c r="O194" s="179">
        <v>0.32628508931826472</v>
      </c>
    </row>
    <row r="195" spans="2:15" hidden="1" outlineLevel="1">
      <c r="B195" s="63" t="s">
        <v>85</v>
      </c>
      <c r="C195" s="179">
        <v>0</v>
      </c>
      <c r="D195" s="180">
        <v>-0.63636363636363635</v>
      </c>
      <c r="E195" s="180" t="s">
        <v>143</v>
      </c>
      <c r="F195" s="180">
        <v>0.81818181818181812</v>
      </c>
      <c r="G195" s="179">
        <v>-0.5066666666666666</v>
      </c>
      <c r="H195" s="179">
        <v>1.103448275862069</v>
      </c>
      <c r="I195" s="179">
        <v>-5.7692307692307709E-2</v>
      </c>
      <c r="J195" s="180">
        <v>0.2296616270698344</v>
      </c>
      <c r="K195" s="180">
        <v>0.10040392383150598</v>
      </c>
      <c r="L195" s="180">
        <v>0.15791159513132613</v>
      </c>
      <c r="M195" s="179">
        <v>0.15167095115681239</v>
      </c>
      <c r="N195" s="179">
        <v>0.14182021217197094</v>
      </c>
      <c r="O195" s="179">
        <v>0.14639976097998209</v>
      </c>
    </row>
    <row r="196" spans="2:15" hidden="1" outlineLevel="1">
      <c r="B196" s="63" t="s">
        <v>84</v>
      </c>
      <c r="C196" s="179">
        <v>-0.1333333333333333</v>
      </c>
      <c r="D196" s="180">
        <v>0.33333333333333326</v>
      </c>
      <c r="E196" s="180">
        <v>-1</v>
      </c>
      <c r="F196" s="180">
        <v>-0.5</v>
      </c>
      <c r="G196" s="179">
        <v>0.34057971014492749</v>
      </c>
      <c r="H196" s="179">
        <v>1.5666666666666669</v>
      </c>
      <c r="I196" s="179">
        <v>0.55952380952380953</v>
      </c>
      <c r="J196" s="180">
        <v>0.49774266365688491</v>
      </c>
      <c r="K196" s="180">
        <v>-0.27</v>
      </c>
      <c r="L196" s="180">
        <v>1.5088013411567402E-2</v>
      </c>
      <c r="M196" s="179">
        <v>0.46737044145873319</v>
      </c>
      <c r="N196" s="179">
        <v>-0.23648208469055376</v>
      </c>
      <c r="O196" s="179">
        <v>4.8117966627861941E-2</v>
      </c>
    </row>
    <row r="197" spans="2:15" hidden="1" outlineLevel="1">
      <c r="B197" s="63" t="s">
        <v>83</v>
      </c>
      <c r="C197" s="179">
        <v>0.1333333333333333</v>
      </c>
      <c r="D197" s="180">
        <v>-0.61111111111111116</v>
      </c>
      <c r="E197" s="180">
        <v>-1</v>
      </c>
      <c r="F197" s="180">
        <v>-0.75862068965517238</v>
      </c>
      <c r="G197" s="179">
        <v>1.7094017094017033E-2</v>
      </c>
      <c r="H197" s="179">
        <v>6.25E-2</v>
      </c>
      <c r="I197" s="179">
        <v>3.3149171270718147E-2</v>
      </c>
      <c r="J197" s="180">
        <v>-0.2282003710575139</v>
      </c>
      <c r="K197" s="180">
        <v>-0.32029702970297025</v>
      </c>
      <c r="L197" s="180">
        <v>-0.27935111355512787</v>
      </c>
      <c r="M197" s="179">
        <v>-2.3285899094437235E-2</v>
      </c>
      <c r="N197" s="179">
        <v>1.6161616161616266E-2</v>
      </c>
      <c r="O197" s="179">
        <v>-3.9590894094357898E-3</v>
      </c>
    </row>
    <row r="198" spans="2:15" hidden="1" outlineLevel="1">
      <c r="B198" s="63" t="s">
        <v>82</v>
      </c>
      <c r="C198" s="179">
        <v>-0.33333333333333337</v>
      </c>
      <c r="D198" s="180">
        <v>-0.5</v>
      </c>
      <c r="E198" s="180">
        <v>-1</v>
      </c>
      <c r="F198" s="180">
        <v>-0.68965517241379315</v>
      </c>
      <c r="G198" s="179">
        <v>-1.7094017094017144E-2</v>
      </c>
      <c r="H198" s="179">
        <v>-0.328125</v>
      </c>
      <c r="I198" s="179">
        <v>-0.1270718232044199</v>
      </c>
      <c r="J198" s="180">
        <v>-0.22077922077922074</v>
      </c>
      <c r="K198" s="180">
        <v>-0.21980198019801978</v>
      </c>
      <c r="L198" s="180">
        <v>-0.2202364586197415</v>
      </c>
      <c r="M198" s="179">
        <v>-0.19904458598726116</v>
      </c>
      <c r="N198" s="179">
        <v>-0.23019916628068549</v>
      </c>
      <c r="O198" s="179">
        <v>-0.21568142468464013</v>
      </c>
    </row>
    <row r="199" spans="2:15" hidden="1" outlineLevel="1">
      <c r="B199" s="63" t="s">
        <v>81</v>
      </c>
      <c r="C199" s="179">
        <v>-0.33333333333333337</v>
      </c>
      <c r="D199" s="180">
        <v>-0.16000000000000003</v>
      </c>
      <c r="E199" s="180">
        <v>0</v>
      </c>
      <c r="F199" s="180">
        <v>-0.13793103448275867</v>
      </c>
      <c r="G199" s="179">
        <v>-0.32745591939546603</v>
      </c>
      <c r="H199" s="179">
        <v>-0.44966442953020136</v>
      </c>
      <c r="I199" s="179">
        <v>-0.36080586080586086</v>
      </c>
      <c r="J199" s="180">
        <v>0.4616013071895424</v>
      </c>
      <c r="K199" s="180">
        <v>-4.9718093285494591E-2</v>
      </c>
      <c r="L199" s="180">
        <v>0.14740157480314964</v>
      </c>
      <c r="M199" s="179">
        <v>0.25224148236700539</v>
      </c>
      <c r="N199" s="179">
        <v>-7.7946768060836447E-2</v>
      </c>
      <c r="O199" s="179">
        <v>6.8308181096107923E-2</v>
      </c>
    </row>
    <row r="200" spans="2:15" hidden="1" outlineLevel="1">
      <c r="B200" s="63" t="s">
        <v>80</v>
      </c>
      <c r="C200" s="179">
        <v>-0.69047619047619047</v>
      </c>
      <c r="D200" s="180">
        <v>-0.5714285714285714</v>
      </c>
      <c r="E200" s="180">
        <v>-0.66666666666666674</v>
      </c>
      <c r="F200" s="180">
        <v>-0.61538461538461542</v>
      </c>
      <c r="G200" s="179">
        <v>-6.9069069069069067E-2</v>
      </c>
      <c r="H200" s="179">
        <v>-0.13265306122448983</v>
      </c>
      <c r="I200" s="179">
        <v>-8.3526682134570818E-2</v>
      </c>
      <c r="J200" s="180">
        <v>0.34046345811051704</v>
      </c>
      <c r="K200" s="180">
        <v>-7.9497907949790836E-2</v>
      </c>
      <c r="L200" s="180">
        <v>8.908765652951689E-2</v>
      </c>
      <c r="M200" s="179">
        <v>0.21310390469887497</v>
      </c>
      <c r="N200" s="179">
        <v>-8.6371284352215416E-2</v>
      </c>
      <c r="O200" s="179">
        <v>5.1001821493624755E-2</v>
      </c>
    </row>
    <row r="201" spans="2:15" hidden="1" outlineLevel="1">
      <c r="B201" s="63" t="s">
        <v>79</v>
      </c>
      <c r="C201" s="179">
        <v>-0.45945945945945943</v>
      </c>
      <c r="D201" s="180">
        <v>0.19999999999999996</v>
      </c>
      <c r="E201" s="180" t="s">
        <v>143</v>
      </c>
      <c r="F201" s="180">
        <v>0.19999999999999996</v>
      </c>
      <c r="G201" s="179">
        <v>-0.23497267759562845</v>
      </c>
      <c r="H201" s="179">
        <v>-0.91118160190325137</v>
      </c>
      <c r="I201" s="179">
        <v>-0.75906576521204672</v>
      </c>
      <c r="J201" s="180">
        <v>0.19825535289452811</v>
      </c>
      <c r="K201" s="180">
        <v>6.4440538957234894E-2</v>
      </c>
      <c r="L201" s="180">
        <v>0.12129380053908356</v>
      </c>
      <c r="M201" s="179">
        <v>8.8675853804673466E-2</v>
      </c>
      <c r="N201" s="179">
        <v>9.1063348416289491E-2</v>
      </c>
      <c r="O201" s="179">
        <v>8.9903986034332251E-2</v>
      </c>
    </row>
    <row r="202" spans="2:15" collapsed="1">
      <c r="B202" s="173">
        <v>1997</v>
      </c>
      <c r="C202" s="184">
        <v>-0.36046511627906974</v>
      </c>
      <c r="D202" s="184">
        <v>-0.33522727272727271</v>
      </c>
      <c r="E202" s="184">
        <v>-0.51315789473684204</v>
      </c>
      <c r="F202" s="184">
        <v>-0.38888888888888884</v>
      </c>
      <c r="G202" s="184">
        <v>-6.471183013144588E-2</v>
      </c>
      <c r="H202" s="184">
        <v>-0.61918396564065858</v>
      </c>
      <c r="I202" s="184">
        <v>-0.33362263495920852</v>
      </c>
      <c r="J202" s="184">
        <v>0.1128814157210889</v>
      </c>
      <c r="K202" s="184">
        <v>-8.1423000095120379E-2</v>
      </c>
      <c r="L202" s="184">
        <v>5.4686472985407963E-3</v>
      </c>
      <c r="M202" s="184">
        <v>9.5356715823037064E-2</v>
      </c>
      <c r="N202" s="184">
        <v>-7.2972482063391131E-2</v>
      </c>
      <c r="O202" s="184">
        <v>7.2932009312491886E-3</v>
      </c>
    </row>
    <row r="203" spans="2:15" hidden="1" outlineLevel="1">
      <c r="B203" s="63" t="s">
        <v>90</v>
      </c>
      <c r="C203" s="179">
        <v>3.5714285714285809E-2</v>
      </c>
      <c r="D203" s="180">
        <v>0</v>
      </c>
      <c r="E203" s="180">
        <v>-1</v>
      </c>
      <c r="F203" s="180">
        <v>-0.44444444444444442</v>
      </c>
      <c r="G203" s="179">
        <v>-0.20645161290322578</v>
      </c>
      <c r="H203" s="179">
        <v>-0.25233644859813087</v>
      </c>
      <c r="I203" s="179">
        <v>-0.21822541966426856</v>
      </c>
      <c r="J203" s="180">
        <v>0.64266666666666672</v>
      </c>
      <c r="K203" s="180">
        <v>-0.21154803384768539</v>
      </c>
      <c r="L203" s="180">
        <v>9.5086151882578074E-2</v>
      </c>
      <c r="M203" s="179">
        <v>0.47143840330350995</v>
      </c>
      <c r="N203" s="179">
        <v>-0.21804511278195493</v>
      </c>
      <c r="O203" s="179">
        <v>6.171460485897784E-2</v>
      </c>
    </row>
    <row r="204" spans="2:15" hidden="1" outlineLevel="1">
      <c r="B204" s="63" t="s">
        <v>89</v>
      </c>
      <c r="C204" s="179">
        <v>-4.166666666666663E-2</v>
      </c>
      <c r="D204" s="180">
        <v>0.17647058823529416</v>
      </c>
      <c r="E204" s="180">
        <v>-0.53846153846153844</v>
      </c>
      <c r="F204" s="180">
        <v>-0.2558139534883721</v>
      </c>
      <c r="G204" s="179">
        <v>-3.3175355450236976E-2</v>
      </c>
      <c r="H204" s="179">
        <v>4.0373134328358207</v>
      </c>
      <c r="I204" s="179">
        <v>0.94784172661870514</v>
      </c>
      <c r="J204" s="180">
        <v>-4.3781725888324852E-2</v>
      </c>
      <c r="K204" s="180">
        <v>-0.18912415784408088</v>
      </c>
      <c r="L204" s="180">
        <v>-0.12643678160919536</v>
      </c>
      <c r="M204" s="179">
        <v>-3.9725355566454179E-2</v>
      </c>
      <c r="N204" s="179">
        <v>5.9874888293118822E-2</v>
      </c>
      <c r="O204" s="179">
        <v>1.2391863455693208E-2</v>
      </c>
    </row>
    <row r="205" spans="2:15" hidden="1" outlineLevel="1">
      <c r="B205" s="63" t="s">
        <v>88</v>
      </c>
      <c r="C205" s="179">
        <v>-0.19999999999999996</v>
      </c>
      <c r="D205" s="180">
        <v>0.72222222222222232</v>
      </c>
      <c r="E205" s="180">
        <v>0.5</v>
      </c>
      <c r="F205" s="180">
        <v>0.68181818181818188</v>
      </c>
      <c r="G205" s="179">
        <v>-0.19852941176470584</v>
      </c>
      <c r="H205" s="179">
        <v>-0.25974025974025972</v>
      </c>
      <c r="I205" s="179">
        <v>-0.21203438395415475</v>
      </c>
      <c r="J205" s="180">
        <v>-4.9925112331502541E-3</v>
      </c>
      <c r="K205" s="180">
        <v>-7.3688969258589476E-2</v>
      </c>
      <c r="L205" s="180">
        <v>-4.1043890865954946E-2</v>
      </c>
      <c r="M205" s="179">
        <v>-2.4537236332328849E-2</v>
      </c>
      <c r="N205" s="179">
        <v>-7.8935891844744921E-2</v>
      </c>
      <c r="O205" s="179">
        <v>-5.1559792027729645E-2</v>
      </c>
    </row>
    <row r="206" spans="2:15" hidden="1" outlineLevel="1">
      <c r="B206" s="63" t="s">
        <v>87</v>
      </c>
      <c r="C206" s="179">
        <v>-0.27777777777777779</v>
      </c>
      <c r="D206" s="180">
        <v>-0.375</v>
      </c>
      <c r="E206" s="180">
        <v>2.75</v>
      </c>
      <c r="F206" s="180">
        <v>0.25</v>
      </c>
      <c r="G206" s="179">
        <v>-0.37209302325581395</v>
      </c>
      <c r="H206" s="179">
        <v>-0.20833333333333337</v>
      </c>
      <c r="I206" s="179">
        <v>-0.31343283582089554</v>
      </c>
      <c r="J206" s="180">
        <v>1.4784946236559238E-2</v>
      </c>
      <c r="K206" s="180">
        <v>-0.19116883116883121</v>
      </c>
      <c r="L206" s="180">
        <v>-0.10137708760621156</v>
      </c>
      <c r="M206" s="179">
        <v>-3.9723661485319472E-2</v>
      </c>
      <c r="N206" s="179">
        <v>-0.1864324060517325</v>
      </c>
      <c r="O206" s="179">
        <v>-0.11912308505018487</v>
      </c>
    </row>
    <row r="207" spans="2:15" hidden="1" outlineLevel="1">
      <c r="B207" s="63" t="s">
        <v>86</v>
      </c>
      <c r="C207" s="179">
        <v>0.5</v>
      </c>
      <c r="D207" s="180">
        <v>1</v>
      </c>
      <c r="E207" s="180">
        <v>-1</v>
      </c>
      <c r="F207" s="180">
        <v>-0.1428571428571429</v>
      </c>
      <c r="G207" s="179">
        <v>9.3457943925232545E-3</v>
      </c>
      <c r="H207" s="179">
        <v>0.34615384615384626</v>
      </c>
      <c r="I207" s="179">
        <v>7.5187969924812137E-2</v>
      </c>
      <c r="J207" s="180">
        <v>-0.19580419580419584</v>
      </c>
      <c r="K207" s="180">
        <v>0.11135057471264376</v>
      </c>
      <c r="L207" s="180">
        <v>-3.6207540126913074E-2</v>
      </c>
      <c r="M207" s="179">
        <v>-0.17366548042704621</v>
      </c>
      <c r="N207" s="179">
        <v>0.11251758087201136</v>
      </c>
      <c r="O207" s="179">
        <v>-2.971347718429429E-2</v>
      </c>
    </row>
    <row r="208" spans="2:15" hidden="1" outlineLevel="1">
      <c r="B208" s="63" t="s">
        <v>85</v>
      </c>
      <c r="C208" s="179">
        <v>0.5</v>
      </c>
      <c r="D208" s="180">
        <v>0.375</v>
      </c>
      <c r="E208" s="180" t="s">
        <v>143</v>
      </c>
      <c r="F208" s="180">
        <v>0.375</v>
      </c>
      <c r="G208" s="179">
        <v>-0.15254237288135597</v>
      </c>
      <c r="H208" s="179">
        <v>0.20833333333333326</v>
      </c>
      <c r="I208" s="179">
        <v>-7.5555555555555598E-2</v>
      </c>
      <c r="J208" s="180">
        <v>6.1115355233002377E-2</v>
      </c>
      <c r="K208" s="180">
        <v>-0.19879796578825704</v>
      </c>
      <c r="L208" s="180">
        <v>-0.10080645161290325</v>
      </c>
      <c r="M208" s="179">
        <v>3.8718291054739673E-2</v>
      </c>
      <c r="N208" s="179">
        <v>-0.1899592944369064</v>
      </c>
      <c r="O208" s="179">
        <v>-9.7600431383122133E-2</v>
      </c>
    </row>
    <row r="209" spans="2:15" hidden="1" outlineLevel="1">
      <c r="B209" s="63" t="s">
        <v>84</v>
      </c>
      <c r="C209" s="179">
        <v>2</v>
      </c>
      <c r="D209" s="180">
        <v>-0.25</v>
      </c>
      <c r="E209" s="180">
        <v>-0.5</v>
      </c>
      <c r="F209" s="180">
        <v>-0.4285714285714286</v>
      </c>
      <c r="G209" s="179">
        <v>0.14999999999999991</v>
      </c>
      <c r="H209" s="179">
        <v>7.1428571428571397E-2</v>
      </c>
      <c r="I209" s="179">
        <v>0.13513513513513509</v>
      </c>
      <c r="J209" s="180">
        <v>-0.31424148606811142</v>
      </c>
      <c r="K209" s="180">
        <v>7.1428571428571397E-2</v>
      </c>
      <c r="L209" s="180">
        <v>-0.11367013372956913</v>
      </c>
      <c r="M209" s="179">
        <v>-0.266713581984518</v>
      </c>
      <c r="N209" s="179">
        <v>6.7454798331015198E-2</v>
      </c>
      <c r="O209" s="179">
        <v>-9.8635886673662077E-2</v>
      </c>
    </row>
    <row r="210" spans="2:15" hidden="1" outlineLevel="1">
      <c r="B210" s="63" t="s">
        <v>83</v>
      </c>
      <c r="C210" s="179">
        <v>0.25</v>
      </c>
      <c r="D210" s="180">
        <v>3.5</v>
      </c>
      <c r="E210" s="180">
        <v>0.5714285714285714</v>
      </c>
      <c r="F210" s="180">
        <v>1.6363636363636362</v>
      </c>
      <c r="G210" s="179">
        <v>-6.0240963855421659E-2</v>
      </c>
      <c r="H210" s="179">
        <v>2.4594594594594597</v>
      </c>
      <c r="I210" s="179">
        <v>0.26573426573426584</v>
      </c>
      <c r="J210" s="180">
        <v>0.32107843137254899</v>
      </c>
      <c r="K210" s="180">
        <v>0.46802325581395343</v>
      </c>
      <c r="L210" s="180">
        <v>0.39884615384615385</v>
      </c>
      <c r="M210" s="179">
        <v>3.8280725319006059E-2</v>
      </c>
      <c r="N210" s="179">
        <v>4.5774647887323994E-2</v>
      </c>
      <c r="O210" s="179">
        <v>4.1938810587830888E-2</v>
      </c>
    </row>
    <row r="211" spans="2:15" hidden="1" outlineLevel="1">
      <c r="B211" s="63" t="s">
        <v>82</v>
      </c>
      <c r="C211" s="179">
        <v>0.25</v>
      </c>
      <c r="D211" s="180">
        <v>1.5714285714285716</v>
      </c>
      <c r="E211" s="180" t="s">
        <v>143</v>
      </c>
      <c r="F211" s="180">
        <v>3.1428571428571432</v>
      </c>
      <c r="G211" s="179">
        <v>1.7391304347825987E-2</v>
      </c>
      <c r="H211" s="179">
        <v>0.77777777777777768</v>
      </c>
      <c r="I211" s="179">
        <v>0.19867549668874163</v>
      </c>
      <c r="J211" s="180">
        <v>0.35882352941176476</v>
      </c>
      <c r="K211" s="180">
        <v>-2.0843431895298137E-2</v>
      </c>
      <c r="L211" s="180">
        <v>0.11804488164770977</v>
      </c>
      <c r="M211" s="179">
        <v>0.30924252953439879</v>
      </c>
      <c r="N211" s="179">
        <v>1.1241217798594771E-2</v>
      </c>
      <c r="O211" s="179">
        <v>0.13122551762730827</v>
      </c>
    </row>
    <row r="212" spans="2:15" hidden="1" outlineLevel="1">
      <c r="B212" s="63" t="s">
        <v>81</v>
      </c>
      <c r="C212" s="179">
        <v>-6.8965517241379337E-2</v>
      </c>
      <c r="D212" s="180">
        <v>1.7777777777777777</v>
      </c>
      <c r="E212" s="180" t="s">
        <v>143</v>
      </c>
      <c r="F212" s="180">
        <v>2.2222222222222223</v>
      </c>
      <c r="G212" s="179">
        <v>0.47583643122676578</v>
      </c>
      <c r="H212" s="179">
        <v>2.3111111111111109</v>
      </c>
      <c r="I212" s="179">
        <v>0.73885350318471343</v>
      </c>
      <c r="J212" s="180">
        <v>0.46411483253588526</v>
      </c>
      <c r="K212" s="180">
        <v>0.54595879556259908</v>
      </c>
      <c r="L212" s="180">
        <v>0.5133460438512869</v>
      </c>
      <c r="M212" s="179">
        <v>0.46369203849518814</v>
      </c>
      <c r="N212" s="179">
        <v>0.60979342004590675</v>
      </c>
      <c r="O212" s="179">
        <v>0.54163265306122454</v>
      </c>
    </row>
    <row r="213" spans="2:15" hidden="1" outlineLevel="1">
      <c r="B213" s="63" t="s">
        <v>80</v>
      </c>
      <c r="C213" s="179">
        <v>9.5</v>
      </c>
      <c r="D213" s="180">
        <v>0.16666666666666674</v>
      </c>
      <c r="E213" s="180">
        <v>3</v>
      </c>
      <c r="F213" s="180">
        <v>0.73333333333333339</v>
      </c>
      <c r="G213" s="179">
        <v>0.31102362204724399</v>
      </c>
      <c r="H213" s="179">
        <v>0.32432432432432434</v>
      </c>
      <c r="I213" s="179">
        <v>0.31402439024390238</v>
      </c>
      <c r="J213" s="180">
        <v>0.40250000000000008</v>
      </c>
      <c r="K213" s="180">
        <v>0.17321178120617109</v>
      </c>
      <c r="L213" s="180">
        <v>0.25561545372866123</v>
      </c>
      <c r="M213" s="179">
        <v>0.41214953271028043</v>
      </c>
      <c r="N213" s="179">
        <v>0.18629407850964741</v>
      </c>
      <c r="O213" s="179">
        <v>0.280217644772639</v>
      </c>
    </row>
    <row r="214" spans="2:15" hidden="1" outlineLevel="1">
      <c r="B214" s="63" t="s">
        <v>79</v>
      </c>
      <c r="C214" s="179">
        <v>1.1764705882352939</v>
      </c>
      <c r="D214" s="180">
        <v>-0.16666666666666663</v>
      </c>
      <c r="E214" s="180">
        <v>-1</v>
      </c>
      <c r="F214" s="180">
        <v>-0.61538461538461542</v>
      </c>
      <c r="G214" s="179">
        <v>0.11926605504587151</v>
      </c>
      <c r="H214" s="179">
        <v>18.399999999999999</v>
      </c>
      <c r="I214" s="179">
        <v>3.1505102040816331</v>
      </c>
      <c r="J214" s="180">
        <v>0.27116935483870974</v>
      </c>
      <c r="K214" s="180">
        <v>0.71213640922768295</v>
      </c>
      <c r="L214" s="180">
        <v>0.49220713926596282</v>
      </c>
      <c r="M214" s="179">
        <v>0.24366616989567813</v>
      </c>
      <c r="N214" s="179">
        <v>0.65388213283442465</v>
      </c>
      <c r="O214" s="179">
        <v>0.42554956449605963</v>
      </c>
    </row>
    <row r="215" spans="2:15" collapsed="1">
      <c r="B215" s="173">
        <v>1996</v>
      </c>
      <c r="C215" s="184">
        <v>0.35078534031413611</v>
      </c>
      <c r="D215" s="184">
        <v>0.47899159663865554</v>
      </c>
      <c r="E215" s="184">
        <v>-1.2987012987012991E-2</v>
      </c>
      <c r="F215" s="184">
        <v>0.28571428571428581</v>
      </c>
      <c r="G215" s="184">
        <v>5.0813008130081716E-3</v>
      </c>
      <c r="H215" s="184">
        <v>2.3541416566626649</v>
      </c>
      <c r="I215" s="184">
        <v>0.52206076618229846</v>
      </c>
      <c r="J215" s="184">
        <v>0.12478508133844723</v>
      </c>
      <c r="K215" s="184">
        <v>3.5610500911195331E-2</v>
      </c>
      <c r="L215" s="184">
        <v>7.3676781933662561E-2</v>
      </c>
      <c r="M215" s="184">
        <v>9.3305735606514562E-2</v>
      </c>
      <c r="N215" s="184">
        <v>3.8136991467496273E-2</v>
      </c>
      <c r="O215" s="184">
        <v>6.3731931668856712E-2</v>
      </c>
    </row>
    <row r="216" spans="2:15" hidden="1" outlineLevel="1">
      <c r="B216" s="63" t="s">
        <v>90</v>
      </c>
      <c r="C216" s="179">
        <v>0.21739130434782616</v>
      </c>
      <c r="D216" s="180">
        <v>-0.21052631578947367</v>
      </c>
      <c r="E216" s="180">
        <v>0</v>
      </c>
      <c r="F216" s="180">
        <v>-0.12903225806451613</v>
      </c>
      <c r="G216" s="179">
        <v>0.54228855721393043</v>
      </c>
      <c r="H216" s="179">
        <v>2.4516129032258065</v>
      </c>
      <c r="I216" s="179">
        <v>0.79741379310344818</v>
      </c>
      <c r="J216" s="180">
        <v>8.4860173577627762E-2</v>
      </c>
      <c r="K216" s="180">
        <v>0.5707584050039094</v>
      </c>
      <c r="L216" s="180">
        <v>0.35319516407599316</v>
      </c>
      <c r="M216" s="179">
        <v>0.13515625000000009</v>
      </c>
      <c r="N216" s="179">
        <v>0.60968229954614217</v>
      </c>
      <c r="O216" s="179">
        <v>0.37624903920061481</v>
      </c>
    </row>
    <row r="217" spans="2:15" hidden="1" outlineLevel="1">
      <c r="B217" s="63" t="s">
        <v>89</v>
      </c>
      <c r="C217" s="179">
        <v>0.41176470588235303</v>
      </c>
      <c r="D217" s="180">
        <v>0</v>
      </c>
      <c r="E217" s="180">
        <v>7.6666666666666661</v>
      </c>
      <c r="F217" s="180">
        <v>1.1499999999999999</v>
      </c>
      <c r="G217" s="179">
        <v>0.18539325842696619</v>
      </c>
      <c r="H217" s="179">
        <v>1.4363636363636365</v>
      </c>
      <c r="I217" s="179">
        <v>0.35279805352798044</v>
      </c>
      <c r="J217" s="180">
        <v>0.41472172351885095</v>
      </c>
      <c r="K217" s="180">
        <v>1.0594648166501486</v>
      </c>
      <c r="L217" s="180">
        <v>0.72114931700423934</v>
      </c>
      <c r="M217" s="179">
        <v>0.35571808510638303</v>
      </c>
      <c r="N217" s="179">
        <v>1.0974695407685098</v>
      </c>
      <c r="O217" s="179">
        <v>0.66355503695060292</v>
      </c>
    </row>
    <row r="218" spans="2:15" hidden="1" outlineLevel="1">
      <c r="B218" s="63" t="s">
        <v>88</v>
      </c>
      <c r="C218" s="179">
        <v>2</v>
      </c>
      <c r="D218" s="180">
        <v>0.125</v>
      </c>
      <c r="E218" s="180">
        <v>-0.19999999999999996</v>
      </c>
      <c r="F218" s="180">
        <v>4.7619047619047672E-2</v>
      </c>
      <c r="G218" s="179">
        <v>0.27699530516431925</v>
      </c>
      <c r="H218" s="179">
        <v>0</v>
      </c>
      <c r="I218" s="179">
        <v>0.20344827586206904</v>
      </c>
      <c r="J218" s="180">
        <v>0.26691967109424408</v>
      </c>
      <c r="K218" s="180">
        <v>8.4845512506130483E-2</v>
      </c>
      <c r="L218" s="180">
        <v>0.16436464088397784</v>
      </c>
      <c r="M218" s="179">
        <v>0.27637362637362628</v>
      </c>
      <c r="N218" s="179">
        <v>8.1093823668081155E-2</v>
      </c>
      <c r="O218" s="179">
        <v>0.17127632580563312</v>
      </c>
    </row>
    <row r="219" spans="2:15" hidden="1" outlineLevel="1">
      <c r="B219" s="63" t="s">
        <v>87</v>
      </c>
      <c r="C219" s="179">
        <v>0.28571428571428581</v>
      </c>
      <c r="D219" s="180">
        <v>15</v>
      </c>
      <c r="E219" s="180" t="s">
        <v>143</v>
      </c>
      <c r="F219" s="180">
        <v>19</v>
      </c>
      <c r="G219" s="179">
        <v>0.16216216216216206</v>
      </c>
      <c r="H219" s="179">
        <v>1.3076923076923075</v>
      </c>
      <c r="I219" s="179">
        <v>0.41350210970464141</v>
      </c>
      <c r="J219" s="180">
        <v>0.21172638436482094</v>
      </c>
      <c r="K219" s="180">
        <v>0.46946564885496178</v>
      </c>
      <c r="L219" s="180">
        <v>0.34475965327029168</v>
      </c>
      <c r="M219" s="179">
        <v>0.21638655462184864</v>
      </c>
      <c r="N219" s="179">
        <v>0.50440528634361237</v>
      </c>
      <c r="O219" s="179">
        <v>0.35698924731182791</v>
      </c>
    </row>
    <row r="220" spans="2:15" hidden="1" outlineLevel="1">
      <c r="B220" s="63" t="s">
        <v>86</v>
      </c>
      <c r="C220" s="179">
        <v>1</v>
      </c>
      <c r="D220" s="180">
        <v>-0.5714285714285714</v>
      </c>
      <c r="E220" s="180">
        <v>3</v>
      </c>
      <c r="F220" s="180">
        <v>-0.125</v>
      </c>
      <c r="G220" s="179">
        <v>0.12631578947368416</v>
      </c>
      <c r="H220" s="179">
        <v>0.36842105263157898</v>
      </c>
      <c r="I220" s="179">
        <v>0.16666666666666674</v>
      </c>
      <c r="J220" s="180">
        <v>0.51590106007067127</v>
      </c>
      <c r="K220" s="180">
        <v>-0.18453427065026362</v>
      </c>
      <c r="L220" s="180">
        <v>4.8122065727699503E-2</v>
      </c>
      <c r="M220" s="179">
        <v>0.47120418848167533</v>
      </c>
      <c r="N220" s="179">
        <v>-0.17660683265778809</v>
      </c>
      <c r="O220" s="179">
        <v>5.4064131245339375E-2</v>
      </c>
    </row>
    <row r="221" spans="2:15" hidden="1" outlineLevel="1">
      <c r="B221" s="63" t="s">
        <v>85</v>
      </c>
      <c r="C221" s="179">
        <v>-0.55555555555555558</v>
      </c>
      <c r="D221" s="180">
        <v>3</v>
      </c>
      <c r="E221" s="180">
        <v>-1</v>
      </c>
      <c r="F221" s="180">
        <v>0.60000000000000009</v>
      </c>
      <c r="G221" s="179">
        <v>-5.8510638297872286E-2</v>
      </c>
      <c r="H221" s="179">
        <v>0.91999999999999993</v>
      </c>
      <c r="I221" s="179">
        <v>5.6338028169014009E-2</v>
      </c>
      <c r="J221" s="180">
        <v>5.9061488673139095E-2</v>
      </c>
      <c r="K221" s="180">
        <v>0.14626391096979341</v>
      </c>
      <c r="L221" s="180">
        <v>0.111751520973423</v>
      </c>
      <c r="M221" s="179">
        <v>4.3902439024390283E-2</v>
      </c>
      <c r="N221" s="179">
        <v>0.15456919060052221</v>
      </c>
      <c r="O221" s="179">
        <v>0.10716417910447751</v>
      </c>
    </row>
    <row r="222" spans="2:15" hidden="1" outlineLevel="1">
      <c r="B222" s="63" t="s">
        <v>84</v>
      </c>
      <c r="C222" s="179">
        <v>-0.375</v>
      </c>
      <c r="D222" s="180">
        <v>0.33333333333333326</v>
      </c>
      <c r="E222" s="180" t="s">
        <v>143</v>
      </c>
      <c r="F222" s="180">
        <v>3.666666666666667</v>
      </c>
      <c r="G222" s="179">
        <v>-0.12408759124087587</v>
      </c>
      <c r="H222" s="179">
        <v>-0.19999999999999996</v>
      </c>
      <c r="I222" s="179">
        <v>-0.13953488372093026</v>
      </c>
      <c r="J222" s="180">
        <v>0.65006385696040869</v>
      </c>
      <c r="K222" s="180">
        <v>0.27157129881925512</v>
      </c>
      <c r="L222" s="180">
        <v>0.42887473460721859</v>
      </c>
      <c r="M222" s="179">
        <v>0.52631578947368429</v>
      </c>
      <c r="N222" s="179">
        <v>0.26584507042253525</v>
      </c>
      <c r="O222" s="179">
        <v>0.38316400580551524</v>
      </c>
    </row>
    <row r="223" spans="2:15" hidden="1" outlineLevel="1">
      <c r="B223" s="63" t="s">
        <v>83</v>
      </c>
      <c r="C223" s="179">
        <v>-0.19999999999999996</v>
      </c>
      <c r="D223" s="180">
        <v>3</v>
      </c>
      <c r="E223" s="180">
        <v>1.3333333333333335</v>
      </c>
      <c r="F223" s="180">
        <v>1.75</v>
      </c>
      <c r="G223" s="179">
        <v>4.1841004184100417E-2</v>
      </c>
      <c r="H223" s="179">
        <v>-0.56470588235294117</v>
      </c>
      <c r="I223" s="179">
        <v>-0.11728395061728392</v>
      </c>
      <c r="J223" s="180">
        <v>0.32038834951456319</v>
      </c>
      <c r="K223" s="180">
        <v>-8.3888149134487389E-2</v>
      </c>
      <c r="L223" s="180">
        <v>7.039934129271308E-2</v>
      </c>
      <c r="M223" s="179">
        <v>0.25972927241962784</v>
      </c>
      <c r="N223" s="179">
        <v>-0.10691823899371067</v>
      </c>
      <c r="O223" s="179">
        <v>4.9422799422799368E-2</v>
      </c>
    </row>
    <row r="224" spans="2:15" hidden="1" outlineLevel="1">
      <c r="B224" s="63" t="s">
        <v>82</v>
      </c>
      <c r="C224" s="179">
        <v>0.71428571428571419</v>
      </c>
      <c r="D224" s="180">
        <v>1.3333333333333335</v>
      </c>
      <c r="E224" s="180" t="s">
        <v>143</v>
      </c>
      <c r="F224" s="180">
        <v>1.3333333333333335</v>
      </c>
      <c r="G224" s="179">
        <v>-7.2580645161290369E-2</v>
      </c>
      <c r="H224" s="179">
        <v>0.43999999999999995</v>
      </c>
      <c r="I224" s="179">
        <v>1.3422818791946289E-2</v>
      </c>
      <c r="J224" s="180">
        <v>-0.13138686131386856</v>
      </c>
      <c r="K224" s="180">
        <v>8.6361242759346979E-2</v>
      </c>
      <c r="L224" s="180">
        <v>-4.8944631385744453E-3</v>
      </c>
      <c r="M224" s="179">
        <v>-0.11609336609336607</v>
      </c>
      <c r="N224" s="179">
        <v>9.5433555669574233E-2</v>
      </c>
      <c r="O224" s="179">
        <v>-8.3869164104000138E-4</v>
      </c>
    </row>
    <row r="225" spans="2:15" hidden="1" outlineLevel="1">
      <c r="B225" s="63" t="s">
        <v>81</v>
      </c>
      <c r="C225" s="179">
        <v>-3.3333333333333326E-2</v>
      </c>
      <c r="D225" s="180">
        <v>-0.18181818181818177</v>
      </c>
      <c r="E225" s="180">
        <v>-1</v>
      </c>
      <c r="F225" s="180">
        <v>-0.5</v>
      </c>
      <c r="G225" s="179">
        <v>-7.8767123287671215E-2</v>
      </c>
      <c r="H225" s="179">
        <v>-0.48863636363636365</v>
      </c>
      <c r="I225" s="179">
        <v>-0.17368421052631577</v>
      </c>
      <c r="J225" s="180">
        <v>0.21511627906976738</v>
      </c>
      <c r="K225" s="180">
        <v>-9.4041636755204605E-2</v>
      </c>
      <c r="L225" s="180">
        <v>8.1691494473810078E-3</v>
      </c>
      <c r="M225" s="179">
        <v>0.1194906953966699</v>
      </c>
      <c r="N225" s="179">
        <v>-0.12163978494623651</v>
      </c>
      <c r="O225" s="179">
        <v>-2.3515344758868073E-2</v>
      </c>
    </row>
    <row r="226" spans="2:15" hidden="1" outlineLevel="1">
      <c r="B226" s="63" t="s">
        <v>80</v>
      </c>
      <c r="C226" s="179">
        <v>-0.85185185185185186</v>
      </c>
      <c r="D226" s="180">
        <v>-0.4285714285714286</v>
      </c>
      <c r="E226" s="180">
        <v>-0.7857142857142857</v>
      </c>
      <c r="F226" s="180">
        <v>-0.5714285714285714</v>
      </c>
      <c r="G226" s="179">
        <v>-0.34025974025974026</v>
      </c>
      <c r="H226" s="179">
        <v>-0.50993377483443703</v>
      </c>
      <c r="I226" s="179">
        <v>-0.38805970149253732</v>
      </c>
      <c r="J226" s="180">
        <v>0.5267175572519085</v>
      </c>
      <c r="K226" s="180">
        <v>5.2398523985239809E-2</v>
      </c>
      <c r="L226" s="180">
        <v>0.18467269824374677</v>
      </c>
      <c r="M226" s="179">
        <v>0.11807732497387669</v>
      </c>
      <c r="N226" s="179">
        <v>-1.1184210526315796E-2</v>
      </c>
      <c r="O226" s="179">
        <v>3.8756560355268421E-2</v>
      </c>
    </row>
    <row r="227" spans="2:15" hidden="1" outlineLevel="1">
      <c r="B227" s="63" t="s">
        <v>79</v>
      </c>
      <c r="C227" s="179">
        <v>1.125</v>
      </c>
      <c r="D227" s="180">
        <v>-0.64705882352941169</v>
      </c>
      <c r="E227" s="180">
        <v>-0.22222222222222221</v>
      </c>
      <c r="F227" s="180">
        <v>-0.5</v>
      </c>
      <c r="G227" s="179">
        <v>-9.0909090909090384E-3</v>
      </c>
      <c r="H227" s="179">
        <v>-0.5357142857142857</v>
      </c>
      <c r="I227" s="179">
        <v>-0.16595744680851066</v>
      </c>
      <c r="J227" s="180">
        <v>0.37777777777777777</v>
      </c>
      <c r="K227" s="180">
        <v>-0.448256779192031</v>
      </c>
      <c r="L227" s="180">
        <v>-0.21290067273446778</v>
      </c>
      <c r="M227" s="179">
        <v>0.2483720930232558</v>
      </c>
      <c r="N227" s="179">
        <v>-0.45347648261758688</v>
      </c>
      <c r="O227" s="179">
        <v>-0.20455295282085117</v>
      </c>
    </row>
    <row r="228" spans="2:15" collapsed="1">
      <c r="B228" s="173">
        <v>1995</v>
      </c>
      <c r="C228" s="184">
        <v>0.11046511627906974</v>
      </c>
      <c r="D228" s="184">
        <v>8.4745762711864181E-3</v>
      </c>
      <c r="E228" s="184">
        <v>0.35087719298245612</v>
      </c>
      <c r="F228" s="184">
        <v>0.12000000000000011</v>
      </c>
      <c r="G228" s="184">
        <v>2.8929940745904492E-2</v>
      </c>
      <c r="H228" s="184">
        <v>3.0940594059405857E-2</v>
      </c>
      <c r="I228" s="184">
        <v>2.9371770465053126E-2</v>
      </c>
      <c r="J228" s="184">
        <v>0.254209173094468</v>
      </c>
      <c r="K228" s="184">
        <v>0.1101815398075241</v>
      </c>
      <c r="L228" s="184">
        <v>0.16740813972647883</v>
      </c>
      <c r="M228" s="184">
        <v>0.20655888538380651</v>
      </c>
      <c r="N228" s="184">
        <v>0.10755495222680511</v>
      </c>
      <c r="O228" s="184">
        <v>0.15138642381215628</v>
      </c>
    </row>
    <row r="229" spans="2:15" hidden="1" outlineLevel="1">
      <c r="B229" s="63" t="s">
        <v>90</v>
      </c>
      <c r="C229" s="179">
        <v>-0.23333333333333328</v>
      </c>
      <c r="D229" s="180">
        <v>-5.0000000000000044E-2</v>
      </c>
      <c r="E229" s="180">
        <v>9.0909090909090828E-2</v>
      </c>
      <c r="F229" s="180">
        <v>0</v>
      </c>
      <c r="G229" s="179">
        <v>-0.64550264550264558</v>
      </c>
      <c r="H229" s="179">
        <v>-0.61250000000000004</v>
      </c>
      <c r="I229" s="179">
        <v>-0.64142194744976821</v>
      </c>
      <c r="J229" s="180">
        <v>0.33119383825417192</v>
      </c>
      <c r="K229" s="180">
        <v>-0.12576896787423109</v>
      </c>
      <c r="L229" s="180">
        <v>3.3006244424620856E-2</v>
      </c>
      <c r="M229" s="179">
        <v>-8.3094555873925446E-2</v>
      </c>
      <c r="N229" s="179">
        <v>-0.14929214929214929</v>
      </c>
      <c r="O229" s="179">
        <v>-0.11796610169491528</v>
      </c>
    </row>
    <row r="230" spans="2:15" hidden="1" outlineLevel="1">
      <c r="B230" s="63" t="s">
        <v>89</v>
      </c>
      <c r="C230" s="179">
        <v>0.41666666666666674</v>
      </c>
      <c r="D230" s="180">
        <v>0.7</v>
      </c>
      <c r="E230" s="180">
        <v>-0.76923076923076916</v>
      </c>
      <c r="F230" s="180">
        <v>-0.13043478260869568</v>
      </c>
      <c r="G230" s="179">
        <v>0.1633986928104576</v>
      </c>
      <c r="H230" s="179">
        <v>-0.51754385964912286</v>
      </c>
      <c r="I230" s="179">
        <v>-2.1428571428571463E-2</v>
      </c>
      <c r="J230" s="180">
        <v>0.44487678339818415</v>
      </c>
      <c r="K230" s="180">
        <v>-0.4267045454545455</v>
      </c>
      <c r="L230" s="180">
        <v>-0.16120110628210194</v>
      </c>
      <c r="M230" s="179">
        <v>0.36851683348498643</v>
      </c>
      <c r="N230" s="179">
        <v>-0.43455219925808164</v>
      </c>
      <c r="O230" s="179">
        <v>-0.13898191560616213</v>
      </c>
    </row>
    <row r="231" spans="2:15" hidden="1" outlineLevel="1">
      <c r="B231" s="63" t="s">
        <v>88</v>
      </c>
      <c r="C231" s="179">
        <v>0.11111111111111116</v>
      </c>
      <c r="D231" s="180">
        <v>6.6666666666666652E-2</v>
      </c>
      <c r="E231" s="180">
        <v>-0.64285714285714279</v>
      </c>
      <c r="F231" s="180">
        <v>-0.27586206896551724</v>
      </c>
      <c r="G231" s="179">
        <v>4.9261083743842304E-2</v>
      </c>
      <c r="H231" s="179">
        <v>6.944444444444442E-2</v>
      </c>
      <c r="I231" s="179">
        <v>5.4545454545454453E-2</v>
      </c>
      <c r="J231" s="180">
        <v>0.69635193133047202</v>
      </c>
      <c r="K231" s="180">
        <v>-0.16262833675564681</v>
      </c>
      <c r="L231" s="180">
        <v>7.5141075141075042E-2</v>
      </c>
      <c r="M231" s="179">
        <v>0.57031924072476281</v>
      </c>
      <c r="N231" s="179">
        <v>-0.15866719555731856</v>
      </c>
      <c r="O231" s="179">
        <v>7.0923913043478226E-2</v>
      </c>
    </row>
    <row r="232" spans="2:15" hidden="1" outlineLevel="1">
      <c r="B232" s="63" t="s">
        <v>87</v>
      </c>
      <c r="C232" s="179">
        <v>-0.17647058823529416</v>
      </c>
      <c r="D232" s="180">
        <v>-0.66666666666666674</v>
      </c>
      <c r="E232" s="180">
        <v>-1</v>
      </c>
      <c r="F232" s="180">
        <v>-0.875</v>
      </c>
      <c r="G232" s="179">
        <v>3.3519553072625774E-2</v>
      </c>
      <c r="H232" s="179">
        <v>-0.10344827586206895</v>
      </c>
      <c r="I232" s="179">
        <v>0</v>
      </c>
      <c r="J232" s="180">
        <v>0.57840616966580982</v>
      </c>
      <c r="K232" s="180">
        <v>-0.13417052214144087</v>
      </c>
      <c r="L232" s="180">
        <v>0.10781318201658663</v>
      </c>
      <c r="M232" s="179">
        <v>0.46161719549641766</v>
      </c>
      <c r="N232" s="179">
        <v>-0.1357868020304569</v>
      </c>
      <c r="O232" s="179">
        <v>9.2831962397179835E-2</v>
      </c>
    </row>
    <row r="233" spans="2:15" hidden="1" outlineLevel="1">
      <c r="B233" s="63" t="s">
        <v>86</v>
      </c>
      <c r="C233" s="179">
        <v>-0.4285714285714286</v>
      </c>
      <c r="D233" s="180">
        <v>1.3333333333333335</v>
      </c>
      <c r="E233" s="180" t="s">
        <v>143</v>
      </c>
      <c r="F233" s="180">
        <v>1.6666666666666665</v>
      </c>
      <c r="G233" s="179">
        <v>-0.75515463917525771</v>
      </c>
      <c r="H233" s="179">
        <v>2.8</v>
      </c>
      <c r="I233" s="179">
        <v>-0.70992366412213737</v>
      </c>
      <c r="J233" s="180">
        <v>0.19746121297602248</v>
      </c>
      <c r="K233" s="180">
        <v>0.30305343511450378</v>
      </c>
      <c r="L233" s="180">
        <v>0.26597325408618122</v>
      </c>
      <c r="M233" s="179">
        <v>-0.13730803974706418</v>
      </c>
      <c r="N233" s="179">
        <v>0.31330798479087463</v>
      </c>
      <c r="O233" s="179">
        <v>0.10734929810074312</v>
      </c>
    </row>
    <row r="234" spans="2:15" hidden="1" outlineLevel="1">
      <c r="B234" s="63" t="s">
        <v>85</v>
      </c>
      <c r="C234" s="179">
        <v>3.5</v>
      </c>
      <c r="D234" s="180">
        <v>-0.5</v>
      </c>
      <c r="E234" s="180">
        <v>-0.5714285714285714</v>
      </c>
      <c r="F234" s="180">
        <v>-0.54545454545454541</v>
      </c>
      <c r="G234" s="179">
        <v>1.1609195402298851</v>
      </c>
      <c r="H234" s="179">
        <v>-0.58333333333333326</v>
      </c>
      <c r="I234" s="179">
        <v>0.44897959183673475</v>
      </c>
      <c r="J234" s="180">
        <v>0.5566750629722923</v>
      </c>
      <c r="K234" s="180">
        <v>-5.9790732436472371E-2</v>
      </c>
      <c r="L234" s="180">
        <v>0.11495894323455902</v>
      </c>
      <c r="M234" s="179">
        <v>0.61781285231116123</v>
      </c>
      <c r="N234" s="179">
        <v>-7.6663452266152343E-2</v>
      </c>
      <c r="O234" s="179">
        <v>0.13137453562985479</v>
      </c>
    </row>
    <row r="235" spans="2:15" hidden="1" outlineLevel="1">
      <c r="B235" s="63" t="s">
        <v>84</v>
      </c>
      <c r="C235" s="179">
        <v>-0.27272727272727271</v>
      </c>
      <c r="D235" s="180">
        <v>-0.25</v>
      </c>
      <c r="E235" s="180" t="s">
        <v>143</v>
      </c>
      <c r="F235" s="180">
        <v>-0.25</v>
      </c>
      <c r="G235" s="179">
        <v>0.87671232876712324</v>
      </c>
      <c r="H235" s="179">
        <v>-0.47761194029850751</v>
      </c>
      <c r="I235" s="179">
        <v>0.22857142857142865</v>
      </c>
      <c r="J235" s="180">
        <v>0.33163265306122458</v>
      </c>
      <c r="K235" s="180">
        <v>-3.1662269129287601E-2</v>
      </c>
      <c r="L235" s="180">
        <v>9.2173913043478217E-2</v>
      </c>
      <c r="M235" s="179">
        <v>0.3772189349112427</v>
      </c>
      <c r="N235" s="179">
        <v>-5.6478405315614655E-2</v>
      </c>
      <c r="O235" s="179">
        <v>9.9468085106382942E-2</v>
      </c>
    </row>
    <row r="236" spans="2:15" hidden="1" outlineLevel="1">
      <c r="B236" s="63" t="s">
        <v>83</v>
      </c>
      <c r="C236" s="179">
        <v>0.875</v>
      </c>
      <c r="D236" s="180">
        <v>-0.875</v>
      </c>
      <c r="E236" s="180">
        <v>-0.5714285714285714</v>
      </c>
      <c r="F236" s="180">
        <v>-0.73333333333333339</v>
      </c>
      <c r="G236" s="179">
        <v>4.8245614035087758E-2</v>
      </c>
      <c r="H236" s="179">
        <v>4.9382716049382713E-2</v>
      </c>
      <c r="I236" s="179">
        <v>4.8543689320388328E-2</v>
      </c>
      <c r="J236" s="180">
        <v>0.25951086956521729</v>
      </c>
      <c r="K236" s="180">
        <v>1.1447811447811373E-2</v>
      </c>
      <c r="L236" s="180">
        <v>9.3651508329581246E-2</v>
      </c>
      <c r="M236" s="179">
        <v>0.20612244897959187</v>
      </c>
      <c r="N236" s="179">
        <v>1.0807374443738027E-2</v>
      </c>
      <c r="O236" s="179">
        <v>8.5781433607520663E-2</v>
      </c>
    </row>
    <row r="237" spans="2:15" hidden="1" outlineLevel="1">
      <c r="B237" s="63" t="s">
        <v>82</v>
      </c>
      <c r="C237" s="179">
        <v>-0.72</v>
      </c>
      <c r="D237" s="180">
        <v>-0.83333333333333337</v>
      </c>
      <c r="E237" s="180" t="s">
        <v>143</v>
      </c>
      <c r="F237" s="180">
        <v>-0.83333333333333337</v>
      </c>
      <c r="G237" s="179">
        <v>0.20975609756097557</v>
      </c>
      <c r="H237" s="179">
        <v>2.0408163265306145E-2</v>
      </c>
      <c r="I237" s="179">
        <v>0.17322834645669283</v>
      </c>
      <c r="J237" s="180">
        <v>1.8842105263157896</v>
      </c>
      <c r="K237" s="180">
        <v>0.15722120658135275</v>
      </c>
      <c r="L237" s="180">
        <v>0.54489603024574662</v>
      </c>
      <c r="M237" s="179">
        <v>1.2517289073305671</v>
      </c>
      <c r="N237" s="179">
        <v>0.1532544378698224</v>
      </c>
      <c r="O237" s="179">
        <v>0.48238707003729786</v>
      </c>
    </row>
    <row r="238" spans="2:15" hidden="1" outlineLevel="1">
      <c r="B238" s="63" t="s">
        <v>81</v>
      </c>
      <c r="C238" s="179">
        <v>2.3333333333333335</v>
      </c>
      <c r="D238" s="180">
        <v>-0.47619047619047616</v>
      </c>
      <c r="E238" s="180">
        <v>-0.125</v>
      </c>
      <c r="F238" s="180">
        <v>-0.37931034482758619</v>
      </c>
      <c r="G238" s="179">
        <v>2.0979020979021046E-2</v>
      </c>
      <c r="H238" s="179">
        <v>-0.77319587628865982</v>
      </c>
      <c r="I238" s="179">
        <v>-0.43620178041543023</v>
      </c>
      <c r="J238" s="180">
        <v>5.8461538461538565E-2</v>
      </c>
      <c r="K238" s="180">
        <v>0.20293609671848012</v>
      </c>
      <c r="L238" s="180">
        <v>0.15099557522123885</v>
      </c>
      <c r="M238" s="179">
        <v>5.6935817805382927E-2</v>
      </c>
      <c r="N238" s="179">
        <v>-4.2471042471042497E-2</v>
      </c>
      <c r="O238" s="179">
        <v>-4.3650793650793496E-3</v>
      </c>
    </row>
    <row r="239" spans="2:15" hidden="1" outlineLevel="1">
      <c r="B239" s="63" t="s">
        <v>80</v>
      </c>
      <c r="C239" s="179">
        <v>0.17391304347826098</v>
      </c>
      <c r="D239" s="180">
        <v>1.625</v>
      </c>
      <c r="E239" s="180">
        <v>3.666666666666667</v>
      </c>
      <c r="F239" s="180">
        <v>2.1818181818181817</v>
      </c>
      <c r="G239" s="179">
        <v>0.34146341463414642</v>
      </c>
      <c r="H239" s="179">
        <v>2.3555555555555556</v>
      </c>
      <c r="I239" s="179">
        <v>0.6144578313253013</v>
      </c>
      <c r="J239" s="180">
        <v>-0.36253041362530414</v>
      </c>
      <c r="K239" s="180">
        <v>3.5141329258976395E-2</v>
      </c>
      <c r="L239" s="180">
        <v>-0.1182543406851243</v>
      </c>
      <c r="M239" s="179">
        <v>-0.16052631578947374</v>
      </c>
      <c r="N239" s="179">
        <v>0.12011790714812087</v>
      </c>
      <c r="O239" s="179">
        <v>-8.0096115338406104E-3</v>
      </c>
    </row>
    <row r="240" spans="2:15" hidden="1" outlineLevel="1">
      <c r="B240" s="63" t="s">
        <v>79</v>
      </c>
      <c r="C240" s="179">
        <v>-0.63636363636363635</v>
      </c>
      <c r="D240" s="180">
        <v>-0.10526315789473684</v>
      </c>
      <c r="E240" s="180">
        <v>8</v>
      </c>
      <c r="F240" s="180">
        <v>0.30000000000000004</v>
      </c>
      <c r="G240" s="179">
        <v>7.4918566775244333E-2</v>
      </c>
      <c r="H240" s="179">
        <v>0.10236220472440949</v>
      </c>
      <c r="I240" s="179">
        <v>8.2949308755760454E-2</v>
      </c>
      <c r="J240" s="180">
        <v>0.22241086587436332</v>
      </c>
      <c r="K240" s="180">
        <v>0.13719320327249851</v>
      </c>
      <c r="L240" s="180">
        <v>0.16023875114784203</v>
      </c>
      <c r="M240" s="179">
        <v>0.14727854855923161</v>
      </c>
      <c r="N240" s="179">
        <v>0.13919627256843325</v>
      </c>
      <c r="O240" s="179">
        <v>0.14204973624717399</v>
      </c>
    </row>
    <row r="241" spans="2:15" collapsed="1">
      <c r="B241" s="173">
        <v>1994</v>
      </c>
      <c r="C241" s="184">
        <v>-1.7142857142857126E-2</v>
      </c>
      <c r="D241" s="184">
        <v>-0.11278195488721809</v>
      </c>
      <c r="E241" s="184">
        <v>-0.17391304347826086</v>
      </c>
      <c r="F241" s="184">
        <v>-0.13366336633663367</v>
      </c>
      <c r="G241" s="184">
        <v>-7.9268292682926789E-2</v>
      </c>
      <c r="H241" s="184">
        <v>-0.29493891797556715</v>
      </c>
      <c r="I241" s="184">
        <v>-0.13725950258094788</v>
      </c>
      <c r="J241" s="184">
        <v>0.39823727241099394</v>
      </c>
      <c r="K241" s="184">
        <v>-2.7596107832190131E-2</v>
      </c>
      <c r="L241" s="184">
        <v>0.1062705067444405</v>
      </c>
      <c r="M241" s="184">
        <v>0.26305304225118298</v>
      </c>
      <c r="N241" s="184">
        <v>-4.3402257516731546E-2</v>
      </c>
      <c r="O241" s="184">
        <v>7.1720352988867697E-2</v>
      </c>
    </row>
    <row r="242" spans="2:15" hidden="1" outlineLevel="1">
      <c r="B242" s="63" t="s">
        <v>90</v>
      </c>
      <c r="C242" s="179">
        <v>0.66666666666666674</v>
      </c>
      <c r="D242" s="180">
        <v>1.2222222222222223</v>
      </c>
      <c r="E242" s="180">
        <v>-0.15384615384615385</v>
      </c>
      <c r="F242" s="180">
        <v>0.40909090909090917</v>
      </c>
      <c r="G242" s="179">
        <v>0.75</v>
      </c>
      <c r="H242" s="179">
        <v>-0.23076923076923073</v>
      </c>
      <c r="I242" s="179">
        <v>0.51168224299065423</v>
      </c>
      <c r="J242" s="180">
        <v>3.0423280423280463E-2</v>
      </c>
      <c r="K242" s="180">
        <v>7.1794871794871762E-2</v>
      </c>
      <c r="L242" s="180">
        <v>5.7048561999057057E-2</v>
      </c>
      <c r="M242" s="179">
        <v>0.26106594399277316</v>
      </c>
      <c r="N242" s="179">
        <v>4.8582995951417018E-2</v>
      </c>
      <c r="O242" s="179">
        <v>0.13943607570490535</v>
      </c>
    </row>
    <row r="243" spans="2:15" hidden="1" outlineLevel="1">
      <c r="B243" s="63" t="s">
        <v>89</v>
      </c>
      <c r="C243" s="179">
        <v>0</v>
      </c>
      <c r="D243" s="180">
        <v>-0.41176470588235292</v>
      </c>
      <c r="E243" s="180">
        <v>0.30000000000000004</v>
      </c>
      <c r="F243" s="180">
        <v>-0.14814814814814814</v>
      </c>
      <c r="G243" s="179">
        <v>-3.1645569620253111E-2</v>
      </c>
      <c r="H243" s="179">
        <v>0.29545454545454541</v>
      </c>
      <c r="I243" s="179">
        <v>3.9603960396039639E-2</v>
      </c>
      <c r="J243" s="180">
        <v>-0.11683848797250862</v>
      </c>
      <c r="K243" s="180">
        <v>4.1420118343195256E-2</v>
      </c>
      <c r="L243" s="180">
        <v>-1.2485368708544664E-2</v>
      </c>
      <c r="M243" s="179">
        <v>-9.7701149425287404E-2</v>
      </c>
      <c r="N243" s="179">
        <v>5.5369127516778471E-2</v>
      </c>
      <c r="O243" s="179">
        <v>-6.6533599467730742E-3</v>
      </c>
    </row>
    <row r="244" spans="2:15" hidden="1" outlineLevel="1">
      <c r="B244" s="63" t="s">
        <v>88</v>
      </c>
      <c r="C244" s="179">
        <v>-0.6785714285714286</v>
      </c>
      <c r="D244" s="180">
        <v>2</v>
      </c>
      <c r="E244" s="180">
        <v>1.7999999999999998</v>
      </c>
      <c r="F244" s="180">
        <v>1.9</v>
      </c>
      <c r="G244" s="179">
        <v>-0.39221556886227549</v>
      </c>
      <c r="H244" s="179">
        <v>-0.15294117647058825</v>
      </c>
      <c r="I244" s="179">
        <v>-0.34367541766109788</v>
      </c>
      <c r="J244" s="180">
        <v>-1.8947368421052602E-2</v>
      </c>
      <c r="K244" s="180">
        <v>0.14319248826291076</v>
      </c>
      <c r="L244" s="180">
        <v>9.3181818181818254E-2</v>
      </c>
      <c r="M244" s="179">
        <v>-0.11996962794229304</v>
      </c>
      <c r="N244" s="179">
        <v>0.13558558558558564</v>
      </c>
      <c r="O244" s="179">
        <v>4.0429742719819028E-2</v>
      </c>
    </row>
    <row r="245" spans="2:15" hidden="1" outlineLevel="1">
      <c r="B245" s="63" t="s">
        <v>87</v>
      </c>
      <c r="C245" s="179">
        <v>1.4285714285714284</v>
      </c>
      <c r="D245" s="180">
        <v>-0.4</v>
      </c>
      <c r="E245" s="180">
        <v>0</v>
      </c>
      <c r="F245" s="180">
        <v>-0.19999999999999996</v>
      </c>
      <c r="G245" s="179">
        <v>5.2941176470588269E-2</v>
      </c>
      <c r="H245" s="179">
        <v>-3.3333333333333326E-2</v>
      </c>
      <c r="I245" s="179">
        <v>3.0434782608695699E-2</v>
      </c>
      <c r="J245" s="180">
        <v>-2.8714107365792718E-2</v>
      </c>
      <c r="K245" s="180">
        <v>-0.13443935926773454</v>
      </c>
      <c r="L245" s="180">
        <v>-0.10121616320125537</v>
      </c>
      <c r="M245" s="179">
        <v>-6.1037639877924432E-3</v>
      </c>
      <c r="N245" s="179">
        <v>-0.13072255929398791</v>
      </c>
      <c r="O245" s="179">
        <v>-8.6909871244635228E-2</v>
      </c>
    </row>
    <row r="246" spans="2:15" hidden="1" outlineLevel="1">
      <c r="B246" s="63" t="s">
        <v>86</v>
      </c>
      <c r="C246" s="179">
        <v>-0.30000000000000004</v>
      </c>
      <c r="D246" s="180">
        <v>0.5</v>
      </c>
      <c r="E246" s="180" t="s">
        <v>143</v>
      </c>
      <c r="F246" s="180">
        <v>0.5</v>
      </c>
      <c r="G246" s="179">
        <v>3.172043010752688</v>
      </c>
      <c r="H246" s="179">
        <v>-0.88372093023255816</v>
      </c>
      <c r="I246" s="179">
        <v>1.8897058823529411</v>
      </c>
      <c r="J246" s="180">
        <v>0.13987138263665599</v>
      </c>
      <c r="K246" s="180">
        <v>-0.15809768637532129</v>
      </c>
      <c r="L246" s="180">
        <v>-7.3002754820936655E-2</v>
      </c>
      <c r="M246" s="179">
        <v>0.52269601100412655</v>
      </c>
      <c r="N246" s="179">
        <v>-0.17761100687929954</v>
      </c>
      <c r="O246" s="179">
        <v>4.1272570937231245E-2</v>
      </c>
    </row>
    <row r="247" spans="2:15" hidden="1" outlineLevel="1">
      <c r="B247" s="63" t="s">
        <v>85</v>
      </c>
      <c r="C247" s="179">
        <v>-0.7142857142857143</v>
      </c>
      <c r="D247" s="180">
        <v>0.33333333333333326</v>
      </c>
      <c r="E247" s="180" t="s">
        <v>143</v>
      </c>
      <c r="F247" s="180">
        <v>2.6666666666666665</v>
      </c>
      <c r="G247" s="179">
        <v>-0.30400000000000005</v>
      </c>
      <c r="H247" s="179">
        <v>-0.33333333333333337</v>
      </c>
      <c r="I247" s="179">
        <v>-0.31627906976744191</v>
      </c>
      <c r="J247" s="180">
        <v>-2.8151774785801664E-2</v>
      </c>
      <c r="K247" s="180">
        <v>-0.14413646055437102</v>
      </c>
      <c r="L247" s="180">
        <v>-0.114168247944339</v>
      </c>
      <c r="M247" s="179">
        <v>-6.8277310924369727E-2</v>
      </c>
      <c r="N247" s="179">
        <v>-0.14825462012320334</v>
      </c>
      <c r="O247" s="179">
        <v>-0.12577502214348979</v>
      </c>
    </row>
    <row r="248" spans="2:15" hidden="1" outlineLevel="1">
      <c r="B248" s="63" t="s">
        <v>84</v>
      </c>
      <c r="C248" s="179">
        <v>-0.2142857142857143</v>
      </c>
      <c r="D248" s="180" t="s">
        <v>143</v>
      </c>
      <c r="E248" s="180">
        <v>-1</v>
      </c>
      <c r="F248" s="180">
        <v>0.33333333333333326</v>
      </c>
      <c r="G248" s="179">
        <v>-0.7566666666666666</v>
      </c>
      <c r="H248" s="179">
        <v>1.09375</v>
      </c>
      <c r="I248" s="179">
        <v>-0.57831325301204817</v>
      </c>
      <c r="J248" s="180">
        <v>-7.6923076923076872E-2</v>
      </c>
      <c r="K248" s="180">
        <v>-0.16885964912280704</v>
      </c>
      <c r="L248" s="180">
        <v>-0.13965087281795507</v>
      </c>
      <c r="M248" s="179">
        <v>-0.28916929547844372</v>
      </c>
      <c r="N248" s="179">
        <v>-0.1418389166072701</v>
      </c>
      <c r="O248" s="179">
        <v>-0.20135938827527611</v>
      </c>
    </row>
    <row r="249" spans="2:15" hidden="1" outlineLevel="1">
      <c r="B249" s="63" t="s">
        <v>83</v>
      </c>
      <c r="C249" s="179">
        <v>0</v>
      </c>
      <c r="D249" s="180">
        <v>0.33333333333333326</v>
      </c>
      <c r="E249" s="180">
        <v>0.39999999999999991</v>
      </c>
      <c r="F249" s="180">
        <v>0.36363636363636354</v>
      </c>
      <c r="G249" s="179">
        <v>0.29545454545454541</v>
      </c>
      <c r="H249" s="179">
        <v>-1.2195121951219523E-2</v>
      </c>
      <c r="I249" s="179">
        <v>0.19767441860465107</v>
      </c>
      <c r="J249" s="180">
        <v>-6.7476383265856477E-3</v>
      </c>
      <c r="K249" s="180">
        <v>0.37372802960222007</v>
      </c>
      <c r="L249" s="180">
        <v>0.21899012074643243</v>
      </c>
      <c r="M249" s="179">
        <v>5.2631578947368363E-2</v>
      </c>
      <c r="N249" s="179">
        <v>0.34674657534246567</v>
      </c>
      <c r="O249" s="179">
        <v>0.2162934730824202</v>
      </c>
    </row>
    <row r="250" spans="2:15" hidden="1" outlineLevel="1">
      <c r="B250" s="63" t="s">
        <v>82</v>
      </c>
      <c r="C250" s="179">
        <v>0.31578947368421062</v>
      </c>
      <c r="D250" s="180">
        <v>-5.2631578947368474E-2</v>
      </c>
      <c r="E250" s="180">
        <v>-1</v>
      </c>
      <c r="F250" s="180">
        <v>-0.3571428571428571</v>
      </c>
      <c r="G250" s="179">
        <v>-8.8888888888888906E-2</v>
      </c>
      <c r="H250" s="179">
        <v>6.5217391304347894E-2</v>
      </c>
      <c r="I250" s="179">
        <v>-6.2730627306273101E-2</v>
      </c>
      <c r="J250" s="180">
        <v>-0.44509345794392519</v>
      </c>
      <c r="K250" s="180">
        <v>-4.593023255813955E-2</v>
      </c>
      <c r="L250" s="180">
        <v>-0.1785714285714286</v>
      </c>
      <c r="M250" s="179">
        <v>-0.35388739946380698</v>
      </c>
      <c r="N250" s="179">
        <v>-4.7887323943662019E-2</v>
      </c>
      <c r="O250" s="179">
        <v>-0.16620594333102967</v>
      </c>
    </row>
    <row r="251" spans="2:15" hidden="1" outlineLevel="1">
      <c r="B251" s="63" t="s">
        <v>81</v>
      </c>
      <c r="C251" s="179">
        <v>-0.5714285714285714</v>
      </c>
      <c r="D251" s="180">
        <v>0.90909090909090917</v>
      </c>
      <c r="E251" s="180">
        <v>-0.27272727272727271</v>
      </c>
      <c r="F251" s="180">
        <v>0.31818181818181812</v>
      </c>
      <c r="G251" s="179">
        <v>-0.13595166163141992</v>
      </c>
      <c r="H251" s="179">
        <v>5.4666666666666668</v>
      </c>
      <c r="I251" s="179">
        <v>0.72378516624040912</v>
      </c>
      <c r="J251" s="180">
        <v>-0.10344827586206895</v>
      </c>
      <c r="K251" s="180">
        <v>9.5902353966870191E-3</v>
      </c>
      <c r="L251" s="180">
        <v>-3.4188034188034178E-2</v>
      </c>
      <c r="M251" s="179">
        <v>-0.11213235294117652</v>
      </c>
      <c r="N251" s="179">
        <v>0.27586206896551735</v>
      </c>
      <c r="O251" s="179">
        <v>9.2801387684301906E-2</v>
      </c>
    </row>
    <row r="252" spans="2:15" hidden="1" outlineLevel="1">
      <c r="B252" s="63" t="s">
        <v>80</v>
      </c>
      <c r="C252" s="179">
        <v>-0.1785714285714286</v>
      </c>
      <c r="D252" s="180">
        <v>-0.38461538461538458</v>
      </c>
      <c r="E252" s="180">
        <v>-0.5714285714285714</v>
      </c>
      <c r="F252" s="180">
        <v>-0.44999999999999996</v>
      </c>
      <c r="G252" s="179">
        <v>-5.2805280528052778E-2</v>
      </c>
      <c r="H252" s="179">
        <v>-0.34782608695652173</v>
      </c>
      <c r="I252" s="179">
        <v>-0.10752688172043012</v>
      </c>
      <c r="J252" s="180">
        <v>0.23795180722891573</v>
      </c>
      <c r="K252" s="180">
        <v>-0.12088650100738751</v>
      </c>
      <c r="L252" s="180">
        <v>-1.021830004644686E-2</v>
      </c>
      <c r="M252" s="179">
        <v>0.13095238095238093</v>
      </c>
      <c r="N252" s="179">
        <v>-0.13290734824281147</v>
      </c>
      <c r="O252" s="179">
        <v>-2.9537504858142216E-2</v>
      </c>
    </row>
    <row r="253" spans="2:15" hidden="1" outlineLevel="1">
      <c r="B253" s="63" t="s">
        <v>79</v>
      </c>
      <c r="C253" s="179">
        <v>-0.18518518518518523</v>
      </c>
      <c r="D253" s="180">
        <v>-0.17391304347826086</v>
      </c>
      <c r="E253" s="180">
        <v>-0.66666666666666674</v>
      </c>
      <c r="F253" s="180">
        <v>-0.23076923076923073</v>
      </c>
      <c r="G253" s="179">
        <v>0.16730038022813698</v>
      </c>
      <c r="H253" s="179">
        <v>0.47674418604651159</v>
      </c>
      <c r="I253" s="179">
        <v>0.2435530085959885</v>
      </c>
      <c r="J253" s="180">
        <v>0.20696721311475419</v>
      </c>
      <c r="K253" s="180">
        <v>0.30245901639344264</v>
      </c>
      <c r="L253" s="180">
        <v>0.27517564402810302</v>
      </c>
      <c r="M253" s="179">
        <v>0.16978776529338324</v>
      </c>
      <c r="N253" s="179">
        <v>0.31168831168831179</v>
      </c>
      <c r="O253" s="179">
        <v>0.25781990521327014</v>
      </c>
    </row>
    <row r="254" spans="2:15" collapsed="1">
      <c r="B254" s="173">
        <v>1993</v>
      </c>
      <c r="C254" s="184">
        <v>-0.12060301507537685</v>
      </c>
      <c r="D254" s="184">
        <v>0.17699115044247793</v>
      </c>
      <c r="E254" s="184">
        <v>-2.8169014084507005E-2</v>
      </c>
      <c r="F254" s="184">
        <v>9.7826086956521729E-2</v>
      </c>
      <c r="G254" s="184">
        <v>5.270270270270272E-2</v>
      </c>
      <c r="H254" s="184">
        <v>0.35621301775147929</v>
      </c>
      <c r="I254" s="184">
        <v>0.12010512483574254</v>
      </c>
      <c r="J254" s="184">
        <v>-3.4378499440089638E-2</v>
      </c>
      <c r="K254" s="184">
        <v>-2.7573042048889551E-3</v>
      </c>
      <c r="L254" s="184">
        <v>-1.2918780812551711E-2</v>
      </c>
      <c r="M254" s="184">
        <v>-1.2702835600721163E-2</v>
      </c>
      <c r="N254" s="184">
        <v>1.2490518331226275E-2</v>
      </c>
      <c r="O254" s="184">
        <v>2.8770678925478244E-3</v>
      </c>
    </row>
    <row r="255" spans="2:15" hidden="1" outlineLevel="1">
      <c r="B255" s="63" t="s">
        <v>90</v>
      </c>
      <c r="C255" s="179">
        <v>-9.9999999999999978E-2</v>
      </c>
      <c r="D255" s="180">
        <v>8</v>
      </c>
      <c r="E255" s="180">
        <v>3.333333333333333</v>
      </c>
      <c r="F255" s="180">
        <v>4.5</v>
      </c>
      <c r="G255" s="179">
        <v>0.15302491103202853</v>
      </c>
      <c r="H255" s="179">
        <v>-0.22962962962962963</v>
      </c>
      <c r="I255" s="179">
        <v>2.8846153846153744E-2</v>
      </c>
      <c r="J255" s="180">
        <v>-0.22699386503067487</v>
      </c>
      <c r="K255" s="180">
        <v>9.4627105052125016E-2</v>
      </c>
      <c r="L255" s="180">
        <v>-4.6741573033707851E-2</v>
      </c>
      <c r="M255" s="179">
        <v>-0.39934888768312538</v>
      </c>
      <c r="N255" s="179">
        <v>-0.10830324909747291</v>
      </c>
      <c r="O255" s="179">
        <v>-0.2613409415121255</v>
      </c>
    </row>
    <row r="256" spans="2:15" hidden="1" outlineLevel="1">
      <c r="B256" s="63" t="s">
        <v>89</v>
      </c>
      <c r="C256" s="179">
        <v>-0.36842105263157898</v>
      </c>
      <c r="D256" s="180">
        <v>4.666666666666667</v>
      </c>
      <c r="E256" s="180">
        <v>2.3333333333333335</v>
      </c>
      <c r="F256" s="180">
        <v>3.5</v>
      </c>
      <c r="G256" s="179">
        <v>0.45622119815668194</v>
      </c>
      <c r="H256" s="179">
        <v>7.3170731707317138E-2</v>
      </c>
      <c r="I256" s="179">
        <v>0.3511705685618729</v>
      </c>
      <c r="J256" s="180">
        <v>-0.45573566084788031</v>
      </c>
      <c r="K256" s="180">
        <v>7.1655041217501658E-2</v>
      </c>
      <c r="L256" s="180">
        <v>-0.19427852876453944</v>
      </c>
      <c r="M256" s="179">
        <v>-4.8437500000000022E-2</v>
      </c>
      <c r="N256" s="179">
        <v>0.29097472924187717</v>
      </c>
      <c r="O256" s="179">
        <v>0.12795497185741089</v>
      </c>
    </row>
    <row r="257" spans="2:15" hidden="1" outlineLevel="1">
      <c r="B257" s="63" t="s">
        <v>88</v>
      </c>
      <c r="C257" s="179">
        <v>1</v>
      </c>
      <c r="D257" s="180">
        <v>-0.16666666666666663</v>
      </c>
      <c r="E257" s="180">
        <v>0.66666666666666674</v>
      </c>
      <c r="F257" s="180">
        <v>0.11111111111111116</v>
      </c>
      <c r="G257" s="179">
        <v>0.72164948453608257</v>
      </c>
      <c r="H257" s="179">
        <v>0.39344262295081966</v>
      </c>
      <c r="I257" s="179">
        <v>0.64313725490196072</v>
      </c>
      <c r="J257" s="180">
        <v>-0.11710037174721188</v>
      </c>
      <c r="K257" s="180">
        <v>0.12401055408970985</v>
      </c>
      <c r="L257" s="180">
        <v>3.6687983843823657E-2</v>
      </c>
      <c r="M257" s="179">
        <v>2.0930232558139528E-2</v>
      </c>
      <c r="N257" s="179">
        <v>0.13323124042879031</v>
      </c>
      <c r="O257" s="179">
        <v>8.8642659279778435E-2</v>
      </c>
    </row>
    <row r="258" spans="2:15" hidden="1" outlineLevel="1">
      <c r="B258" s="63" t="s">
        <v>87</v>
      </c>
      <c r="C258" s="179">
        <v>-0.30000000000000004</v>
      </c>
      <c r="D258" s="180">
        <v>0.25</v>
      </c>
      <c r="E258" s="180">
        <v>0.66666666666666674</v>
      </c>
      <c r="F258" s="180">
        <v>0.4285714285714286</v>
      </c>
      <c r="G258" s="179">
        <v>-0.12371134020618557</v>
      </c>
      <c r="H258" s="179">
        <v>0.36363636363636354</v>
      </c>
      <c r="I258" s="179">
        <v>-3.3613445378151252E-2</v>
      </c>
      <c r="J258" s="180">
        <v>-5.7647058823529385E-2</v>
      </c>
      <c r="K258" s="180">
        <v>0.14248366013071889</v>
      </c>
      <c r="L258" s="180">
        <v>7.1008403361344508E-2</v>
      </c>
      <c r="M258" s="179">
        <v>-7.0888468809073735E-2</v>
      </c>
      <c r="N258" s="179">
        <v>0.14965123652504753</v>
      </c>
      <c r="O258" s="179">
        <v>6.110056925996199E-2</v>
      </c>
    </row>
    <row r="259" spans="2:15" hidden="1" outlineLevel="1">
      <c r="B259" s="63" t="s">
        <v>86</v>
      </c>
      <c r="C259" s="179">
        <v>0.11111111111111116</v>
      </c>
      <c r="D259" s="180" t="s">
        <v>143</v>
      </c>
      <c r="E259" s="180">
        <v>-1</v>
      </c>
      <c r="F259" s="180">
        <v>-0.33333333333333337</v>
      </c>
      <c r="G259" s="179">
        <v>-0.10576923076923073</v>
      </c>
      <c r="H259" s="179">
        <v>1.3888888888888888</v>
      </c>
      <c r="I259" s="179">
        <v>0.11475409836065564</v>
      </c>
      <c r="J259" s="180">
        <v>-0.4143126177024482</v>
      </c>
      <c r="K259" s="180">
        <v>1.3051851851851852</v>
      </c>
      <c r="L259" s="180">
        <v>0.25388601036269431</v>
      </c>
      <c r="M259" s="179">
        <v>-0.38127659574468087</v>
      </c>
      <c r="N259" s="179">
        <v>1.2974137931034484</v>
      </c>
      <c r="O259" s="179">
        <v>0.24318546231961524</v>
      </c>
    </row>
    <row r="260" spans="2:15" hidden="1" outlineLevel="1">
      <c r="B260" s="63" t="s">
        <v>85</v>
      </c>
      <c r="C260" s="179">
        <v>-0.125</v>
      </c>
      <c r="D260" s="180" t="s">
        <v>143</v>
      </c>
      <c r="E260" s="180">
        <v>-1</v>
      </c>
      <c r="F260" s="180">
        <v>-0.5714285714285714</v>
      </c>
      <c r="G260" s="179">
        <v>0.14678899082568808</v>
      </c>
      <c r="H260" s="179">
        <v>1.4324324324324325</v>
      </c>
      <c r="I260" s="179">
        <v>0.47260273972602729</v>
      </c>
      <c r="J260" s="180">
        <v>2.1249999999999991E-2</v>
      </c>
      <c r="K260" s="180">
        <v>1.3217821782178216</v>
      </c>
      <c r="L260" s="180">
        <v>0.74696132596685083</v>
      </c>
      <c r="M260" s="179">
        <v>3.8167938931297662E-2</v>
      </c>
      <c r="N260" s="179">
        <v>1.3102466793168879</v>
      </c>
      <c r="O260" s="179">
        <v>0.71841704718417043</v>
      </c>
    </row>
    <row r="261" spans="2:15" hidden="1" outlineLevel="1">
      <c r="B261" s="63" t="s">
        <v>84</v>
      </c>
      <c r="C261" s="179">
        <v>2.5</v>
      </c>
      <c r="D261" s="180">
        <v>-1</v>
      </c>
      <c r="E261" s="180" t="s">
        <v>143</v>
      </c>
      <c r="F261" s="180">
        <v>0</v>
      </c>
      <c r="G261" s="179">
        <v>0.96078431372549011</v>
      </c>
      <c r="H261" s="179">
        <v>0.45454545454545459</v>
      </c>
      <c r="I261" s="179">
        <v>0.89714285714285724</v>
      </c>
      <c r="J261" s="180">
        <v>-0.15629139072847686</v>
      </c>
      <c r="K261" s="180">
        <v>0.29668246445497637</v>
      </c>
      <c r="L261" s="180">
        <v>0.10773480662983426</v>
      </c>
      <c r="M261" s="179">
        <v>3.9344262295081922E-2</v>
      </c>
      <c r="N261" s="179">
        <v>0.3026926648096564</v>
      </c>
      <c r="O261" s="179">
        <v>0.18172690763052213</v>
      </c>
    </row>
    <row r="262" spans="2:15" hidden="1" outlineLevel="1">
      <c r="B262" s="63" t="s">
        <v>83</v>
      </c>
      <c r="C262" s="179">
        <v>-0.33333333333333337</v>
      </c>
      <c r="D262" s="180">
        <v>0.5</v>
      </c>
      <c r="E262" s="180">
        <v>-0.2857142857142857</v>
      </c>
      <c r="F262" s="180">
        <v>0</v>
      </c>
      <c r="G262" s="179">
        <v>-0.44126984126984126</v>
      </c>
      <c r="H262" s="179">
        <v>0.34426229508196715</v>
      </c>
      <c r="I262" s="179">
        <v>-0.31382978723404253</v>
      </c>
      <c r="J262" s="180">
        <v>-2.5000000000000022E-2</v>
      </c>
      <c r="K262" s="180">
        <v>-0.18353474320241692</v>
      </c>
      <c r="L262" s="180">
        <v>-0.12571976967370446</v>
      </c>
      <c r="M262" s="179">
        <v>-0.14665444546287809</v>
      </c>
      <c r="N262" s="179">
        <v>-0.16091954022988508</v>
      </c>
      <c r="O262" s="179">
        <v>-0.15465163109142166</v>
      </c>
    </row>
    <row r="263" spans="2:15" hidden="1" outlineLevel="1">
      <c r="B263" s="63" t="s">
        <v>82</v>
      </c>
      <c r="C263" s="179">
        <v>0.72727272727272729</v>
      </c>
      <c r="D263" s="180">
        <v>8.5</v>
      </c>
      <c r="E263" s="180" t="s">
        <v>143</v>
      </c>
      <c r="F263" s="180">
        <v>13</v>
      </c>
      <c r="G263" s="179">
        <v>-0.26948051948051943</v>
      </c>
      <c r="H263" s="179">
        <v>-0.32352941176470584</v>
      </c>
      <c r="I263" s="179">
        <v>-0.2792553191489362</v>
      </c>
      <c r="J263" s="180">
        <v>0.46575342465753433</v>
      </c>
      <c r="K263" s="180">
        <v>0.45886344359626796</v>
      </c>
      <c r="L263" s="180">
        <v>0.46114577424844017</v>
      </c>
      <c r="M263" s="179">
        <v>0.23646408839778998</v>
      </c>
      <c r="N263" s="179">
        <v>0.42341619887730553</v>
      </c>
      <c r="O263" s="179">
        <v>0.34479553903345717</v>
      </c>
    </row>
    <row r="264" spans="2:15" hidden="1" outlineLevel="1">
      <c r="B264" s="63" t="s">
        <v>81</v>
      </c>
      <c r="C264" s="179">
        <v>0.23529411764705888</v>
      </c>
      <c r="D264" s="180">
        <v>1.2000000000000002</v>
      </c>
      <c r="E264" s="180" t="s">
        <v>143</v>
      </c>
      <c r="F264" s="180">
        <v>3.4000000000000004</v>
      </c>
      <c r="G264" s="179">
        <v>0.22140221402214033</v>
      </c>
      <c r="H264" s="179">
        <v>0.27659574468085113</v>
      </c>
      <c r="I264" s="179">
        <v>0.22955974842767302</v>
      </c>
      <c r="J264" s="180">
        <v>-6.6924066924066938E-2</v>
      </c>
      <c r="K264" s="180">
        <v>8.4120982986767512E-2</v>
      </c>
      <c r="L264" s="180">
        <v>2.0163487738419583E-2</v>
      </c>
      <c r="M264" s="179">
        <v>1.6822429906542036E-2</v>
      </c>
      <c r="N264" s="179">
        <v>0.10226244343891411</v>
      </c>
      <c r="O264" s="179">
        <v>6.0229885057471177E-2</v>
      </c>
    </row>
    <row r="265" spans="2:15" hidden="1" outlineLevel="1">
      <c r="B265" s="63" t="s">
        <v>80</v>
      </c>
      <c r="C265" s="179">
        <v>1.1538461538461537</v>
      </c>
      <c r="D265" s="180">
        <v>12</v>
      </c>
      <c r="E265" s="180" t="s">
        <v>143</v>
      </c>
      <c r="F265" s="180">
        <v>19</v>
      </c>
      <c r="G265" s="179">
        <v>0.14772727272727271</v>
      </c>
      <c r="H265" s="179">
        <v>0.25454545454545463</v>
      </c>
      <c r="I265" s="179">
        <v>0.16614420062695934</v>
      </c>
      <c r="J265" s="180">
        <v>-9.9050203527815461E-2</v>
      </c>
      <c r="K265" s="180">
        <v>0.83374384236453203</v>
      </c>
      <c r="L265" s="180">
        <v>0.38992898644286633</v>
      </c>
      <c r="M265" s="179">
        <v>-6.8965517241379448E-3</v>
      </c>
      <c r="N265" s="179">
        <v>0.80507497116493654</v>
      </c>
      <c r="O265" s="179">
        <v>0.36716259298618481</v>
      </c>
    </row>
    <row r="266" spans="2:15" hidden="1" outlineLevel="1">
      <c r="B266" s="63" t="s">
        <v>79</v>
      </c>
      <c r="C266" s="179">
        <v>5.75</v>
      </c>
      <c r="D266" s="180">
        <v>22</v>
      </c>
      <c r="E266" s="180">
        <v>0</v>
      </c>
      <c r="F266" s="180">
        <v>5.5</v>
      </c>
      <c r="G266" s="179">
        <v>0.62345679012345689</v>
      </c>
      <c r="H266" s="179">
        <v>3.5263157894736841</v>
      </c>
      <c r="I266" s="179">
        <v>0.92817679558011057</v>
      </c>
      <c r="J266" s="180">
        <v>-0.36041939711664484</v>
      </c>
      <c r="K266" s="180">
        <v>0.38794084186575661</v>
      </c>
      <c r="L266" s="180">
        <v>4.0194884287454213E-2</v>
      </c>
      <c r="M266" s="179">
        <v>-0.1387096774193548</v>
      </c>
      <c r="N266" s="179">
        <v>0.45283018867924518</v>
      </c>
      <c r="O266" s="179">
        <v>0.15237575095576195</v>
      </c>
    </row>
    <row r="267" spans="2:15" collapsed="1">
      <c r="B267" s="173">
        <v>1992</v>
      </c>
      <c r="C267" s="184">
        <v>0.41134751773049638</v>
      </c>
      <c r="D267" s="184">
        <v>2.7666666666666666</v>
      </c>
      <c r="E267" s="184">
        <v>1.21875</v>
      </c>
      <c r="F267" s="184">
        <v>1.967741935483871</v>
      </c>
      <c r="G267" s="184">
        <v>0.15085536547433898</v>
      </c>
      <c r="H267" s="184">
        <v>0.30200308166409862</v>
      </c>
      <c r="I267" s="184">
        <v>0.18131015212666868</v>
      </c>
      <c r="J267" s="184">
        <v>-0.16899311371673176</v>
      </c>
      <c r="K267" s="184">
        <v>0.3242749806895584</v>
      </c>
      <c r="L267" s="184">
        <v>0.11213831192219947</v>
      </c>
      <c r="M267" s="184">
        <v>-9.5411075691304026E-2</v>
      </c>
      <c r="N267" s="184">
        <v>0.32522450073716658</v>
      </c>
      <c r="O267" s="184">
        <v>0.12551476540776463</v>
      </c>
    </row>
    <row r="268" spans="2:15" hidden="1" outlineLevel="1">
      <c r="B268" s="63" t="s">
        <v>90</v>
      </c>
      <c r="C268" s="179">
        <v>0.81818181818181812</v>
      </c>
      <c r="D268" s="180">
        <v>-0.875</v>
      </c>
      <c r="E268" s="180" t="s">
        <v>143</v>
      </c>
      <c r="F268" s="180">
        <v>-0.5</v>
      </c>
      <c r="G268" s="179">
        <v>-0.1586826347305389</v>
      </c>
      <c r="H268" s="179">
        <v>1.2881355932203391</v>
      </c>
      <c r="I268" s="179">
        <v>5.8524173027989734E-2</v>
      </c>
      <c r="J268" s="180">
        <v>0.29365079365079372</v>
      </c>
      <c r="K268" s="180">
        <v>0.61948051948051952</v>
      </c>
      <c r="L268" s="180">
        <v>0.4580602883355176</v>
      </c>
      <c r="M268" s="179">
        <v>0.66185752930568076</v>
      </c>
      <c r="N268" s="179">
        <v>1.0048250904704461</v>
      </c>
      <c r="O268" s="179">
        <v>0.80856553147574828</v>
      </c>
    </row>
    <row r="269" spans="2:15" hidden="1" outlineLevel="1">
      <c r="B269" s="63" t="s">
        <v>89</v>
      </c>
      <c r="C269" s="179">
        <v>0.89999999999999991</v>
      </c>
      <c r="D269" s="180">
        <v>-0.625</v>
      </c>
      <c r="E269" s="180">
        <v>-0.72727272727272729</v>
      </c>
      <c r="F269" s="180">
        <v>-0.68421052631578949</v>
      </c>
      <c r="G269" s="179">
        <v>-0.16538461538461535</v>
      </c>
      <c r="H269" s="179">
        <v>1.4117647058823528</v>
      </c>
      <c r="I269" s="179">
        <v>1.7006802721088343E-2</v>
      </c>
      <c r="J269" s="180">
        <v>1.1530201342281878</v>
      </c>
      <c r="K269" s="180">
        <v>0.85093896713615025</v>
      </c>
      <c r="L269" s="180">
        <v>0.99185973700688801</v>
      </c>
      <c r="M269" s="179">
        <v>0.2512218963831867</v>
      </c>
      <c r="N269" s="179">
        <v>0.54403567447045709</v>
      </c>
      <c r="O269" s="179">
        <v>0.38802083333333326</v>
      </c>
    </row>
    <row r="270" spans="2:15" hidden="1" outlineLevel="1">
      <c r="B270" s="63" t="s">
        <v>88</v>
      </c>
      <c r="C270" s="179">
        <v>-0.33333333333333337</v>
      </c>
      <c r="D270" s="180">
        <v>0.19999999999999996</v>
      </c>
      <c r="E270" s="180">
        <v>-0.93877551020408168</v>
      </c>
      <c r="F270" s="180">
        <v>-0.83333333333333337</v>
      </c>
      <c r="G270" s="179">
        <v>-0.38993710691823902</v>
      </c>
      <c r="H270" s="179">
        <v>0.27083333333333326</v>
      </c>
      <c r="I270" s="179">
        <v>-0.30327868852459017</v>
      </c>
      <c r="J270" s="180">
        <v>1.4849884526558892</v>
      </c>
      <c r="K270" s="180">
        <v>1.7704678362573101</v>
      </c>
      <c r="L270" s="180">
        <v>1.6598030438675022</v>
      </c>
      <c r="M270" s="179">
        <v>0.66023166023166024</v>
      </c>
      <c r="N270" s="179">
        <v>1.5083226632522408</v>
      </c>
      <c r="O270" s="179">
        <v>1.0853658536585367</v>
      </c>
    </row>
    <row r="271" spans="2:15" hidden="1" outlineLevel="1">
      <c r="B271" s="63" t="s">
        <v>87</v>
      </c>
      <c r="C271" s="179">
        <v>0</v>
      </c>
      <c r="D271" s="180" t="s">
        <v>143</v>
      </c>
      <c r="E271" s="180" t="s">
        <v>143</v>
      </c>
      <c r="F271" s="180" t="s">
        <v>143</v>
      </c>
      <c r="G271" s="179">
        <v>0.24358974358974361</v>
      </c>
      <c r="H271" s="179">
        <v>-0.3125</v>
      </c>
      <c r="I271" s="179">
        <v>8.181818181818179E-2</v>
      </c>
      <c r="J271" s="180">
        <v>-5.1339285714285698E-2</v>
      </c>
      <c r="K271" s="180">
        <v>0.41929499072356213</v>
      </c>
      <c r="L271" s="180">
        <v>0.20567375886524819</v>
      </c>
      <c r="M271" s="179">
        <v>-3.7664783427495685E-3</v>
      </c>
      <c r="N271" s="179">
        <v>0.38091068301225928</v>
      </c>
      <c r="O271" s="179">
        <v>0.19555353901996364</v>
      </c>
    </row>
    <row r="272" spans="2:15" hidden="1" outlineLevel="1">
      <c r="B272" s="63" t="s">
        <v>86</v>
      </c>
      <c r="C272" s="179">
        <v>-0.18181818181818177</v>
      </c>
      <c r="D272" s="180" t="s">
        <v>143</v>
      </c>
      <c r="E272" s="180" t="s">
        <v>143</v>
      </c>
      <c r="F272" s="180" t="s">
        <v>143</v>
      </c>
      <c r="G272" s="179">
        <v>0.44444444444444442</v>
      </c>
      <c r="H272" s="179">
        <v>0.38461538461538458</v>
      </c>
      <c r="I272" s="179">
        <v>0.43529411764705883</v>
      </c>
      <c r="J272" s="180">
        <v>0.87964601769911499</v>
      </c>
      <c r="K272" s="180">
        <v>0.49006622516556297</v>
      </c>
      <c r="L272" s="180">
        <v>0.70628683693516692</v>
      </c>
      <c r="M272" s="179">
        <v>0.81327160493827155</v>
      </c>
      <c r="N272" s="179">
        <v>0.49356223175965663</v>
      </c>
      <c r="O272" s="179">
        <v>0.67953321364452424</v>
      </c>
    </row>
    <row r="273" spans="2:15" hidden="1" outlineLevel="1">
      <c r="B273" s="63" t="s">
        <v>85</v>
      </c>
      <c r="C273" s="179">
        <v>1</v>
      </c>
      <c r="D273" s="180">
        <v>-1</v>
      </c>
      <c r="E273" s="180" t="s">
        <v>143</v>
      </c>
      <c r="F273" s="180">
        <v>2.5</v>
      </c>
      <c r="G273" s="179">
        <v>3.8095238095238182E-2</v>
      </c>
      <c r="H273" s="179">
        <v>0.60869565217391308</v>
      </c>
      <c r="I273" s="179">
        <v>0.140625</v>
      </c>
      <c r="J273" s="180">
        <v>-0.26605504587155959</v>
      </c>
      <c r="K273" s="180">
        <v>-0.17483660130718959</v>
      </c>
      <c r="L273" s="180">
        <v>-0.21780466724286951</v>
      </c>
      <c r="M273" s="179">
        <v>-0.23646960865945044</v>
      </c>
      <c r="N273" s="179">
        <v>-0.15477145148356053</v>
      </c>
      <c r="O273" s="179">
        <v>-0.19485294117647056</v>
      </c>
    </row>
    <row r="274" spans="2:15" hidden="1" outlineLevel="1">
      <c r="B274" s="63" t="s">
        <v>84</v>
      </c>
      <c r="C274" s="179">
        <v>-0.66666666666666674</v>
      </c>
      <c r="D274" s="180">
        <v>-0.5714285714285714</v>
      </c>
      <c r="E274" s="180" t="s">
        <v>143</v>
      </c>
      <c r="F274" s="180">
        <v>-0.5714285714285714</v>
      </c>
      <c r="G274" s="179">
        <v>0.39090909090909087</v>
      </c>
      <c r="H274" s="179">
        <v>-0.4358974358974359</v>
      </c>
      <c r="I274" s="179">
        <v>0.17449664429530198</v>
      </c>
      <c r="J274" s="180">
        <v>-0.3060661764705882</v>
      </c>
      <c r="K274" s="180">
        <v>-5.5505819158460201E-2</v>
      </c>
      <c r="L274" s="180">
        <v>-0.17913832199546487</v>
      </c>
      <c r="M274" s="179">
        <v>-0.24815119145439601</v>
      </c>
      <c r="N274" s="179">
        <v>-6.8339100346020754E-2</v>
      </c>
      <c r="O274" s="179">
        <v>-0.16055625790139061</v>
      </c>
    </row>
    <row r="275" spans="2:15" hidden="1" outlineLevel="1">
      <c r="B275" s="63" t="s">
        <v>83</v>
      </c>
      <c r="C275" s="179">
        <v>0.33333333333333326</v>
      </c>
      <c r="D275" s="180">
        <v>3</v>
      </c>
      <c r="E275" s="180" t="s">
        <v>143</v>
      </c>
      <c r="F275" s="180">
        <v>10</v>
      </c>
      <c r="G275" s="179">
        <v>0.26</v>
      </c>
      <c r="H275" s="179">
        <v>1.44</v>
      </c>
      <c r="I275" s="179">
        <v>0.3672727272727272</v>
      </c>
      <c r="J275" s="180">
        <v>-6.8627450980392135E-2</v>
      </c>
      <c r="K275" s="180">
        <v>2.0719257540603246</v>
      </c>
      <c r="L275" s="180">
        <v>0.67121090617481949</v>
      </c>
      <c r="M275" s="179">
        <v>1.3940520446096727E-2</v>
      </c>
      <c r="N275" s="179">
        <v>2.0526315789473686</v>
      </c>
      <c r="O275" s="179">
        <v>0.62075718015665804</v>
      </c>
    </row>
    <row r="276" spans="2:15" hidden="1" outlineLevel="1">
      <c r="B276" s="63" t="s">
        <v>82</v>
      </c>
      <c r="C276" s="179">
        <v>-8.333333333333337E-2</v>
      </c>
      <c r="D276" s="180">
        <v>-0.66666666666666674</v>
      </c>
      <c r="E276" s="180" t="s">
        <v>143</v>
      </c>
      <c r="F276" s="180">
        <v>-0.66666666666666674</v>
      </c>
      <c r="G276" s="179">
        <v>0.23199999999999998</v>
      </c>
      <c r="H276" s="179">
        <v>-0.12820512820512819</v>
      </c>
      <c r="I276" s="179">
        <v>0.14634146341463405</v>
      </c>
      <c r="J276" s="180">
        <v>1.919720767888311E-2</v>
      </c>
      <c r="K276" s="180">
        <v>0.4360535931790499</v>
      </c>
      <c r="L276" s="180">
        <v>0.26470588235294112</v>
      </c>
      <c r="M276" s="179">
        <v>7.6099881093935728E-2</v>
      </c>
      <c r="N276" s="179">
        <v>0.38709677419354849</v>
      </c>
      <c r="O276" s="179">
        <v>0.23678160919540225</v>
      </c>
    </row>
    <row r="277" spans="2:15" hidden="1" outlineLevel="1">
      <c r="B277" s="63" t="s">
        <v>81</v>
      </c>
      <c r="C277" s="179">
        <v>-0.26086956521739135</v>
      </c>
      <c r="D277" s="180" t="s">
        <v>143</v>
      </c>
      <c r="E277" s="180" t="s">
        <v>143</v>
      </c>
      <c r="F277" s="180" t="s">
        <v>143</v>
      </c>
      <c r="G277" s="179">
        <v>-0.25753424657534252</v>
      </c>
      <c r="H277" s="179">
        <v>-0.6328125</v>
      </c>
      <c r="I277" s="179">
        <v>-0.35496957403651119</v>
      </c>
      <c r="J277" s="180">
        <v>-9.651162790697676E-2</v>
      </c>
      <c r="K277" s="180">
        <v>0.44338335607094126</v>
      </c>
      <c r="L277" s="180">
        <v>0.15191462649089771</v>
      </c>
      <c r="M277" s="179">
        <v>-0.14262820512820518</v>
      </c>
      <c r="N277" s="179">
        <v>0.28339140534262475</v>
      </c>
      <c r="O277" s="179">
        <v>3.1294452347083945E-2</v>
      </c>
    </row>
    <row r="278" spans="2:15" hidden="1" outlineLevel="1">
      <c r="B278" s="63" t="s">
        <v>80</v>
      </c>
      <c r="C278" s="179">
        <v>0.44444444444444442</v>
      </c>
      <c r="D278" s="180">
        <v>-0.8</v>
      </c>
      <c r="E278" s="180" t="s">
        <v>143</v>
      </c>
      <c r="F278" s="180">
        <v>-0.8</v>
      </c>
      <c r="G278" s="179">
        <v>-0.23919308357348701</v>
      </c>
      <c r="H278" s="179">
        <v>-0.17910447761194026</v>
      </c>
      <c r="I278" s="179">
        <v>-0.22946859903381644</v>
      </c>
      <c r="J278" s="180">
        <v>-3.1537450722733285E-2</v>
      </c>
      <c r="K278" s="180">
        <v>0.32463295269168024</v>
      </c>
      <c r="L278" s="180">
        <v>0.12736535662299864</v>
      </c>
      <c r="M278" s="179">
        <v>-9.5365418894830634E-2</v>
      </c>
      <c r="N278" s="179">
        <v>0.27499999999999991</v>
      </c>
      <c r="O278" s="179">
        <v>4.4395116537180979E-2</v>
      </c>
    </row>
    <row r="279" spans="2:15" hidden="1" outlineLevel="1">
      <c r="B279" s="63" t="s">
        <v>79</v>
      </c>
      <c r="C279" s="179">
        <v>-0.87096774193548387</v>
      </c>
      <c r="D279" s="180" t="s">
        <v>143</v>
      </c>
      <c r="E279" s="180" t="s">
        <v>143</v>
      </c>
      <c r="F279" s="180" t="s">
        <v>143</v>
      </c>
      <c r="G279" s="179">
        <v>-0.52906976744186052</v>
      </c>
      <c r="H279" s="179">
        <v>-0.66666666666666674</v>
      </c>
      <c r="I279" s="179">
        <v>-0.54862842892768082</v>
      </c>
      <c r="J279" s="180">
        <v>-0.33362445414847164</v>
      </c>
      <c r="K279" s="180">
        <v>0.43627450980392157</v>
      </c>
      <c r="L279" s="180">
        <v>-6.5452475811041522E-2</v>
      </c>
      <c r="M279" s="179">
        <v>-0.38815789473684215</v>
      </c>
      <c r="N279" s="179">
        <v>0.34678624813153958</v>
      </c>
      <c r="O279" s="179">
        <v>-0.16354499771585196</v>
      </c>
    </row>
    <row r="280" spans="2:15" collapsed="1">
      <c r="B280" s="173">
        <v>1991</v>
      </c>
      <c r="C280" s="184">
        <v>-0.13496932515337423</v>
      </c>
      <c r="D280" s="184">
        <v>-0.2857142857142857</v>
      </c>
      <c r="E280" s="184">
        <v>-0.46666666666666667</v>
      </c>
      <c r="F280" s="184">
        <v>-0.39215686274509809</v>
      </c>
      <c r="G280" s="184">
        <v>-0.1164548265200962</v>
      </c>
      <c r="H280" s="184">
        <v>2.2047244094488105E-2</v>
      </c>
      <c r="I280" s="184">
        <v>-9.1652566271855584E-2</v>
      </c>
      <c r="J280" s="184">
        <v>0.10464638157894735</v>
      </c>
      <c r="K280" s="184">
        <v>0.51693651469961654</v>
      </c>
      <c r="L280" s="184">
        <v>0.30712492153170112</v>
      </c>
      <c r="M280" s="184">
        <v>5.0218000622858971E-2</v>
      </c>
      <c r="N280" s="184">
        <v>0.47991669146087479</v>
      </c>
      <c r="O280" s="184">
        <v>0.2391939634492084</v>
      </c>
    </row>
    <row r="281" spans="2:15" hidden="1" outlineLevel="1">
      <c r="B281" s="63" t="s">
        <v>90</v>
      </c>
      <c r="C281" s="179">
        <v>-0.8</v>
      </c>
      <c r="D281" s="180" t="s">
        <v>143</v>
      </c>
      <c r="E281" s="180" t="s">
        <v>143</v>
      </c>
      <c r="F281" s="180" t="s">
        <v>143</v>
      </c>
      <c r="G281" s="179">
        <v>-0.1045576407506702</v>
      </c>
      <c r="H281" s="179">
        <v>-0.56934306569343063</v>
      </c>
      <c r="I281" s="179">
        <v>-0.22941176470588232</v>
      </c>
      <c r="J281" s="180">
        <v>-0.25222551928783388</v>
      </c>
      <c r="K281" s="180">
        <v>2.6666666666666616E-2</v>
      </c>
      <c r="L281" s="180">
        <v>-0.13344690516751845</v>
      </c>
      <c r="M281" s="179">
        <v>-0.22932592077831826</v>
      </c>
      <c r="N281" s="179">
        <v>-6.5388951521984207E-2</v>
      </c>
      <c r="O281" s="179">
        <v>-0.16680997420464316</v>
      </c>
    </row>
    <row r="282" spans="2:15" hidden="1" outlineLevel="1">
      <c r="B282" s="63" t="s">
        <v>89</v>
      </c>
      <c r="C282" s="179">
        <v>0.25</v>
      </c>
      <c r="D282" s="180">
        <v>3</v>
      </c>
      <c r="E282" s="180" t="s">
        <v>143</v>
      </c>
      <c r="F282" s="180">
        <v>8.5</v>
      </c>
      <c r="G282" s="179">
        <v>0</v>
      </c>
      <c r="H282" s="179">
        <v>-0.5641025641025641</v>
      </c>
      <c r="I282" s="179">
        <v>-0.13017751479289941</v>
      </c>
      <c r="J282" s="180">
        <v>-0.15148063781321186</v>
      </c>
      <c r="K282" s="180">
        <v>0.19327731092436973</v>
      </c>
      <c r="L282" s="180">
        <v>3.1407035175878839E-3</v>
      </c>
      <c r="M282" s="179">
        <v>-0.10888501742160284</v>
      </c>
      <c r="N282" s="179">
        <v>0.13257575757575757</v>
      </c>
      <c r="O282" s="179">
        <v>-1.0309278350515427E-2</v>
      </c>
    </row>
    <row r="283" spans="2:15" hidden="1" outlineLevel="1">
      <c r="B283" s="63" t="s">
        <v>88</v>
      </c>
      <c r="C283" s="179">
        <v>2</v>
      </c>
      <c r="D283" s="180">
        <v>1.5</v>
      </c>
      <c r="E283" s="180" t="s">
        <v>143</v>
      </c>
      <c r="F283" s="180">
        <v>26</v>
      </c>
      <c r="G283" s="179">
        <v>8.53242320819112E-2</v>
      </c>
      <c r="H283" s="179">
        <v>-0.47826086956521741</v>
      </c>
      <c r="I283" s="179">
        <v>-4.9350649350649367E-2</v>
      </c>
      <c r="J283" s="180">
        <v>-0.39777468706536856</v>
      </c>
      <c r="K283" s="180">
        <v>7.2100313479623868E-2</v>
      </c>
      <c r="L283" s="180">
        <v>-0.17686072218128224</v>
      </c>
      <c r="M283" s="179">
        <v>-0.23898139079333991</v>
      </c>
      <c r="N283" s="179">
        <v>6.9863013698630239E-2</v>
      </c>
      <c r="O283" s="179">
        <v>-0.11022272986864645</v>
      </c>
    </row>
    <row r="284" spans="2:15" hidden="1" outlineLevel="1">
      <c r="B284" s="63" t="s">
        <v>87</v>
      </c>
      <c r="C284" s="179">
        <v>-0.47368421052631582</v>
      </c>
      <c r="D284" s="180" t="s">
        <v>143</v>
      </c>
      <c r="E284" s="180" t="s">
        <v>143</v>
      </c>
      <c r="F284" s="180" t="s">
        <v>143</v>
      </c>
      <c r="G284" s="179">
        <v>0</v>
      </c>
      <c r="H284" s="179">
        <v>-0.30434782608695654</v>
      </c>
      <c r="I284" s="179">
        <v>-0.11290322580645162</v>
      </c>
      <c r="J284" s="180">
        <v>0.68421052631578938</v>
      </c>
      <c r="K284" s="180">
        <v>8.1243731193580748E-2</v>
      </c>
      <c r="L284" s="180">
        <v>0.29103989535644215</v>
      </c>
      <c r="M284" s="179">
        <v>0.50212164073550203</v>
      </c>
      <c r="N284" s="179">
        <v>4.866850321395777E-2</v>
      </c>
      <c r="O284" s="179">
        <v>0.22717149220489974</v>
      </c>
    </row>
    <row r="285" spans="2:15" hidden="1" outlineLevel="1">
      <c r="B285" s="63" t="s">
        <v>86</v>
      </c>
      <c r="C285" s="179">
        <v>0.10000000000000009</v>
      </c>
      <c r="D285" s="180">
        <v>-1</v>
      </c>
      <c r="E285" s="180" t="s">
        <v>143</v>
      </c>
      <c r="F285" s="180">
        <v>-1</v>
      </c>
      <c r="G285" s="179">
        <v>-0.33944954128440363</v>
      </c>
      <c r="H285" s="179">
        <v>-0.72916666666666674</v>
      </c>
      <c r="I285" s="179">
        <v>-0.45859872611464969</v>
      </c>
      <c r="J285" s="180">
        <v>-0.18352601156069359</v>
      </c>
      <c r="K285" s="180">
        <v>-0.58554437328453801</v>
      </c>
      <c r="L285" s="180">
        <v>-0.42969187675070031</v>
      </c>
      <c r="M285" s="179">
        <v>-0.20295202952029523</v>
      </c>
      <c r="N285" s="179">
        <v>-0.59158632778264675</v>
      </c>
      <c r="O285" s="179">
        <v>-0.4298874104401228</v>
      </c>
    </row>
    <row r="286" spans="2:15" hidden="1" outlineLevel="1">
      <c r="B286" s="63" t="s">
        <v>85</v>
      </c>
      <c r="C286" s="179">
        <v>-0.76470588235294112</v>
      </c>
      <c r="D286" s="180" t="s">
        <v>143</v>
      </c>
      <c r="E286" s="180" t="s">
        <v>143</v>
      </c>
      <c r="F286" s="180" t="s">
        <v>143</v>
      </c>
      <c r="G286" s="179">
        <v>-0.33121019108280259</v>
      </c>
      <c r="H286" s="179">
        <v>-0.76288659793814428</v>
      </c>
      <c r="I286" s="179">
        <v>-0.49606299212598426</v>
      </c>
      <c r="J286" s="180">
        <v>0.43421052631578938</v>
      </c>
      <c r="K286" s="180">
        <v>6.8062827225130906E-2</v>
      </c>
      <c r="L286" s="180">
        <v>0.21406086044071349</v>
      </c>
      <c r="M286" s="179">
        <v>0.2858672376873661</v>
      </c>
      <c r="N286" s="179">
        <v>3.2180209171359664E-3</v>
      </c>
      <c r="O286" s="179">
        <v>0.12448323380799264</v>
      </c>
    </row>
    <row r="287" spans="2:15" hidden="1" outlineLevel="1">
      <c r="B287" s="63" t="s">
        <v>84</v>
      </c>
      <c r="C287" s="179">
        <v>0.71428571428571419</v>
      </c>
      <c r="D287" s="180">
        <v>-0.53333333333333333</v>
      </c>
      <c r="E287" s="180" t="s">
        <v>143</v>
      </c>
      <c r="F287" s="180">
        <v>-0.53333333333333333</v>
      </c>
      <c r="G287" s="179">
        <v>-0.45812807881773399</v>
      </c>
      <c r="H287" s="179">
        <v>-0.44285714285714284</v>
      </c>
      <c r="I287" s="179">
        <v>-0.45421245421245426</v>
      </c>
      <c r="J287" s="180">
        <v>0.80431177446102819</v>
      </c>
      <c r="K287" s="180">
        <v>1.4021505376344088</v>
      </c>
      <c r="L287" s="180">
        <v>1.0646067415730336</v>
      </c>
      <c r="M287" s="179">
        <v>0.46980676328502424</v>
      </c>
      <c r="N287" s="179">
        <v>1.160747663551402</v>
      </c>
      <c r="O287" s="179">
        <v>0.74101247248716073</v>
      </c>
    </row>
    <row r="288" spans="2:15" hidden="1" outlineLevel="1">
      <c r="B288" s="63" t="s">
        <v>83</v>
      </c>
      <c r="C288" s="179">
        <v>-9.9999999999999978E-2</v>
      </c>
      <c r="D288" s="180">
        <v>-0.66666666666666674</v>
      </c>
      <c r="E288" s="180" t="s">
        <v>143</v>
      </c>
      <c r="F288" s="180">
        <v>-0.66666666666666674</v>
      </c>
      <c r="G288" s="179">
        <v>0.12612612612612617</v>
      </c>
      <c r="H288" s="179">
        <v>-0.6875</v>
      </c>
      <c r="I288" s="179">
        <v>-8.9403973509933787E-2</v>
      </c>
      <c r="J288" s="180">
        <v>0.79735682819383258</v>
      </c>
      <c r="K288" s="180">
        <v>1.8169934640522878</v>
      </c>
      <c r="L288" s="180">
        <v>1.054365733113674</v>
      </c>
      <c r="M288" s="179">
        <v>0.56168359941944845</v>
      </c>
      <c r="N288" s="179">
        <v>0.9570815450643777</v>
      </c>
      <c r="O288" s="179">
        <v>0.66160520607375273</v>
      </c>
    </row>
    <row r="289" spans="2:15" hidden="1" outlineLevel="1">
      <c r="B289" s="63" t="s">
        <v>82</v>
      </c>
      <c r="C289" s="179">
        <v>-0.52</v>
      </c>
      <c r="D289" s="180" t="s">
        <v>143</v>
      </c>
      <c r="E289" s="180" t="s">
        <v>143</v>
      </c>
      <c r="F289" s="180" t="s">
        <v>143</v>
      </c>
      <c r="G289" s="179">
        <v>-0.24012158054711241</v>
      </c>
      <c r="H289" s="179">
        <v>-0.40458015267175573</v>
      </c>
      <c r="I289" s="179">
        <v>-0.28695652173913044</v>
      </c>
      <c r="J289" s="180">
        <v>-0.28731343283582089</v>
      </c>
      <c r="K289" s="180">
        <v>-2.0286396181384281E-2</v>
      </c>
      <c r="L289" s="180">
        <v>-0.15103532277710108</v>
      </c>
      <c r="M289" s="179">
        <v>-0.27374784110535411</v>
      </c>
      <c r="N289" s="179">
        <v>-7.2239422084623306E-2</v>
      </c>
      <c r="O289" s="179">
        <v>-0.18194640338504942</v>
      </c>
    </row>
    <row r="290" spans="2:15" hidden="1" outlineLevel="1">
      <c r="B290" s="63" t="s">
        <v>81</v>
      </c>
      <c r="C290" s="179">
        <v>0.64285714285714279</v>
      </c>
      <c r="D290" s="180">
        <v>-1</v>
      </c>
      <c r="E290" s="180" t="s">
        <v>143</v>
      </c>
      <c r="F290" s="180">
        <v>-1</v>
      </c>
      <c r="G290" s="179">
        <v>-0.11622276029055689</v>
      </c>
      <c r="H290" s="179">
        <v>0.60000000000000009</v>
      </c>
      <c r="I290" s="179">
        <v>0</v>
      </c>
      <c r="J290" s="180">
        <v>0.11688311688311681</v>
      </c>
      <c r="K290" s="180">
        <v>0.18416801292407103</v>
      </c>
      <c r="L290" s="180">
        <v>0.14686825053995678</v>
      </c>
      <c r="M290" s="179">
        <v>4.08673894912428E-2</v>
      </c>
      <c r="N290" s="179">
        <v>0.23175965665236054</v>
      </c>
      <c r="O290" s="179">
        <v>0.11116965226554276</v>
      </c>
    </row>
    <row r="291" spans="2:15" hidden="1" outlineLevel="1">
      <c r="B291" s="63" t="s">
        <v>80</v>
      </c>
      <c r="C291" s="179">
        <v>-0.625</v>
      </c>
      <c r="D291" s="180">
        <v>-0.44444444444444442</v>
      </c>
      <c r="E291" s="180" t="s">
        <v>143</v>
      </c>
      <c r="F291" s="180">
        <v>-0.44444444444444442</v>
      </c>
      <c r="G291" s="179">
        <v>-0.11928934010152281</v>
      </c>
      <c r="H291" s="179">
        <v>-0.42241379310344829</v>
      </c>
      <c r="I291" s="179">
        <v>-0.18823529411764706</v>
      </c>
      <c r="J291" s="180">
        <v>-0.17818574514038876</v>
      </c>
      <c r="K291" s="180">
        <v>3.5472972972973027E-2</v>
      </c>
      <c r="L291" s="180">
        <v>-9.4861660079051391E-2</v>
      </c>
      <c r="M291" s="179">
        <v>-0.17073170731707321</v>
      </c>
      <c r="N291" s="179">
        <v>-3.9548022598870025E-2</v>
      </c>
      <c r="O291" s="179">
        <v>-0.12566715186802524</v>
      </c>
    </row>
    <row r="292" spans="2:15" hidden="1" outlineLevel="1">
      <c r="B292" s="63" t="s">
        <v>79</v>
      </c>
      <c r="C292" s="179">
        <v>0.82352941176470584</v>
      </c>
      <c r="D292" s="180" t="s">
        <v>143</v>
      </c>
      <c r="E292" s="180" t="s">
        <v>143</v>
      </c>
      <c r="F292" s="180" t="s">
        <v>143</v>
      </c>
      <c r="G292" s="179">
        <v>-0.2649572649572649</v>
      </c>
      <c r="H292" s="179">
        <v>-0.67428571428571427</v>
      </c>
      <c r="I292" s="179">
        <v>-0.37636080870917576</v>
      </c>
      <c r="J292" s="180">
        <v>0.90199335548172765</v>
      </c>
      <c r="K292" s="180">
        <v>-0.31313131313131315</v>
      </c>
      <c r="L292" s="180">
        <v>0.17682518419290028</v>
      </c>
      <c r="M292" s="179">
        <v>0.39834406623735052</v>
      </c>
      <c r="N292" s="179">
        <v>-0.37242026266416506</v>
      </c>
      <c r="O292" s="179">
        <v>1.6720854621458336E-2</v>
      </c>
    </row>
    <row r="293" spans="2:15" collapsed="1">
      <c r="B293" s="173">
        <v>1990</v>
      </c>
      <c r="C293" s="184">
        <v>-0.23474178403755863</v>
      </c>
      <c r="D293" s="184">
        <v>0.19999999999999996</v>
      </c>
      <c r="E293" s="184" t="s">
        <v>143</v>
      </c>
      <c r="F293" s="184">
        <v>1.9142857142857141</v>
      </c>
      <c r="G293" s="184">
        <v>-0.13799230085875036</v>
      </c>
      <c r="H293" s="184">
        <v>-0.46906354515050164</v>
      </c>
      <c r="I293" s="184">
        <v>-0.22457905095123554</v>
      </c>
      <c r="J293" s="184">
        <v>0.11164438349902861</v>
      </c>
      <c r="K293" s="184">
        <v>5.5305755395683498E-2</v>
      </c>
      <c r="L293" s="184">
        <v>8.3243610812036017E-2</v>
      </c>
      <c r="M293" s="184">
        <v>3.7815126050420256E-2</v>
      </c>
      <c r="N293" s="184">
        <v>-8.9179548156959054E-4</v>
      </c>
      <c r="O293" s="184">
        <v>2.0429054655510148E-2</v>
      </c>
    </row>
    <row r="294" spans="2:15" hidden="1" outlineLevel="1">
      <c r="B294" s="63" t="s">
        <v>90</v>
      </c>
      <c r="C294" s="179">
        <v>1.6190476190476191</v>
      </c>
      <c r="D294" s="180" t="s">
        <v>143</v>
      </c>
      <c r="E294" s="180" t="s">
        <v>143</v>
      </c>
      <c r="F294" s="180" t="s">
        <v>143</v>
      </c>
      <c r="G294" s="179">
        <v>0.26013513513513509</v>
      </c>
      <c r="H294" s="179">
        <v>0.42708333333333326</v>
      </c>
      <c r="I294" s="179">
        <v>0.30102040816326525</v>
      </c>
      <c r="J294" s="180">
        <v>1.128421052631579</v>
      </c>
      <c r="K294" s="180">
        <v>4.748603351955305E-2</v>
      </c>
      <c r="L294" s="180">
        <v>0.47858942065491195</v>
      </c>
      <c r="M294" s="179">
        <v>0.81691919191919182</v>
      </c>
      <c r="N294" s="179">
        <v>9.2364532019704404E-2</v>
      </c>
      <c r="O294" s="179">
        <v>0.45012468827930174</v>
      </c>
    </row>
    <row r="295" spans="2:15" hidden="1" outlineLevel="1">
      <c r="B295" s="63" t="s">
        <v>89</v>
      </c>
      <c r="C295" s="179">
        <v>-0.46666666666666667</v>
      </c>
      <c r="D295" s="180">
        <v>0</v>
      </c>
      <c r="E295" s="180" t="s">
        <v>143</v>
      </c>
      <c r="F295" s="180">
        <v>0</v>
      </c>
      <c r="G295" s="179">
        <v>-0.1216216216216216</v>
      </c>
      <c r="H295" s="179">
        <v>-0.43478260869565222</v>
      </c>
      <c r="I295" s="179">
        <v>-0.22119815668202769</v>
      </c>
      <c r="J295" s="180">
        <v>0.54305799648506148</v>
      </c>
      <c r="K295" s="180">
        <v>-2.0576131687242816E-2</v>
      </c>
      <c r="L295" s="180">
        <v>0.22650231124807396</v>
      </c>
      <c r="M295" s="179">
        <v>0.30158730158730163</v>
      </c>
      <c r="N295" s="179">
        <v>-8.6505190311418678E-2</v>
      </c>
      <c r="O295" s="179">
        <v>0.10920526014865639</v>
      </c>
    </row>
    <row r="296" spans="2:15" hidden="1" outlineLevel="1">
      <c r="B296" s="63" t="s">
        <v>88</v>
      </c>
      <c r="C296" s="179">
        <v>-0.65</v>
      </c>
      <c r="D296" s="180">
        <v>-0.5</v>
      </c>
      <c r="E296" s="180" t="s">
        <v>143</v>
      </c>
      <c r="F296" s="180">
        <v>-0.5</v>
      </c>
      <c r="G296" s="179">
        <v>0.14453125</v>
      </c>
      <c r="H296" s="179">
        <v>0.64285714285714279</v>
      </c>
      <c r="I296" s="179">
        <v>0.23397435897435903</v>
      </c>
      <c r="J296" s="180">
        <v>0.12695924764890276</v>
      </c>
      <c r="K296" s="180">
        <v>-0.20050125313283207</v>
      </c>
      <c r="L296" s="180">
        <v>-5.5013927576601618E-2</v>
      </c>
      <c r="M296" s="179">
        <v>0.11220043572984739</v>
      </c>
      <c r="N296" s="179">
        <v>-0.14519906323185017</v>
      </c>
      <c r="O296" s="179">
        <v>-1.1851015801354392E-2</v>
      </c>
    </row>
    <row r="297" spans="2:15" hidden="1" outlineLevel="1">
      <c r="B297" s="63" t="s">
        <v>87</v>
      </c>
      <c r="C297" s="179">
        <v>-0.13636363636363635</v>
      </c>
      <c r="D297" s="180">
        <v>-1</v>
      </c>
      <c r="E297" s="180" t="s">
        <v>143</v>
      </c>
      <c r="F297" s="180">
        <v>-1</v>
      </c>
      <c r="G297" s="179">
        <v>-0.2277227722772277</v>
      </c>
      <c r="H297" s="179">
        <v>-0.19298245614035092</v>
      </c>
      <c r="I297" s="179">
        <v>-0.21518987341772156</v>
      </c>
      <c r="J297" s="180">
        <v>-0.26822558459422285</v>
      </c>
      <c r="K297" s="180">
        <v>1.7092391304347827</v>
      </c>
      <c r="L297" s="180">
        <v>0.39634703196347032</v>
      </c>
      <c r="M297" s="179">
        <v>-0.25735294117647056</v>
      </c>
      <c r="N297" s="179">
        <v>1.2593360995850622</v>
      </c>
      <c r="O297" s="179">
        <v>0.25244072524407257</v>
      </c>
    </row>
    <row r="298" spans="2:15" hidden="1" outlineLevel="1">
      <c r="B298" s="63" t="s">
        <v>86</v>
      </c>
      <c r="C298" s="179">
        <v>-9.0909090909090939E-2</v>
      </c>
      <c r="D298" s="180" t="s">
        <v>143</v>
      </c>
      <c r="E298" s="180" t="s">
        <v>143</v>
      </c>
      <c r="F298" s="180" t="s">
        <v>143</v>
      </c>
      <c r="G298" s="179">
        <v>-0.3271604938271605</v>
      </c>
      <c r="H298" s="179">
        <v>0.1707317073170731</v>
      </c>
      <c r="I298" s="179">
        <v>-0.22660098522167482</v>
      </c>
      <c r="J298" s="180">
        <v>0.27911275415896486</v>
      </c>
      <c r="K298" s="180">
        <v>0.96582733812949639</v>
      </c>
      <c r="L298" s="180">
        <v>0.62716499544211479</v>
      </c>
      <c r="M298" s="179">
        <v>0.1386554621848739</v>
      </c>
      <c r="N298" s="179">
        <v>0.91122278056951433</v>
      </c>
      <c r="O298" s="179">
        <v>0.49046529366895508</v>
      </c>
    </row>
    <row r="299" spans="2:15" hidden="1" outlineLevel="1">
      <c r="B299" s="63" t="s">
        <v>85</v>
      </c>
      <c r="C299" s="179">
        <v>0.41666666666666674</v>
      </c>
      <c r="D299" s="180">
        <v>-1</v>
      </c>
      <c r="E299" s="180" t="s">
        <v>143</v>
      </c>
      <c r="F299" s="180">
        <v>-1</v>
      </c>
      <c r="G299" s="179">
        <v>-0.24880382775119614</v>
      </c>
      <c r="H299" s="179">
        <v>0.67241379310344818</v>
      </c>
      <c r="I299" s="179">
        <v>-4.8689138576779034E-2</v>
      </c>
      <c r="J299" s="180">
        <v>4.9723756906077332E-2</v>
      </c>
      <c r="K299" s="180">
        <v>2.7328990228013028</v>
      </c>
      <c r="L299" s="180">
        <v>0.84869059165858385</v>
      </c>
      <c r="M299" s="179">
        <v>-1.684210526315788E-2</v>
      </c>
      <c r="N299" s="179">
        <v>2.4054794520547946</v>
      </c>
      <c r="O299" s="179">
        <v>0.65551330798479079</v>
      </c>
    </row>
    <row r="300" spans="2:15" hidden="1" outlineLevel="1">
      <c r="B300" s="63" t="s">
        <v>84</v>
      </c>
      <c r="C300" s="179">
        <v>-0.5</v>
      </c>
      <c r="D300" s="180">
        <v>4</v>
      </c>
      <c r="E300" s="180" t="s">
        <v>143</v>
      </c>
      <c r="F300" s="180">
        <v>4</v>
      </c>
      <c r="G300" s="179">
        <v>-7.7272727272727271E-2</v>
      </c>
      <c r="H300" s="179">
        <v>-2.777777777777779E-2</v>
      </c>
      <c r="I300" s="179">
        <v>-6.506849315068497E-2</v>
      </c>
      <c r="J300" s="180">
        <v>-9.4594594594594628E-2</v>
      </c>
      <c r="K300" s="180">
        <v>0.80232558139534893</v>
      </c>
      <c r="L300" s="180">
        <v>0.1558441558441559</v>
      </c>
      <c r="M300" s="179">
        <v>-8.3056478405315604E-2</v>
      </c>
      <c r="N300" s="179">
        <v>0.6212121212121211</v>
      </c>
      <c r="O300" s="179">
        <v>0.10543390105433903</v>
      </c>
    </row>
    <row r="301" spans="2:15" hidden="1" outlineLevel="1">
      <c r="B301" s="63" t="s">
        <v>83</v>
      </c>
      <c r="C301" s="179">
        <v>-0.5</v>
      </c>
      <c r="D301" s="180">
        <v>0</v>
      </c>
      <c r="E301" s="180" t="s">
        <v>143</v>
      </c>
      <c r="F301" s="180">
        <v>0</v>
      </c>
      <c r="G301" s="179">
        <v>-0.4064171122994652</v>
      </c>
      <c r="H301" s="179">
        <v>-0.23809523809523814</v>
      </c>
      <c r="I301" s="179">
        <v>-0.36951983298538627</v>
      </c>
      <c r="J301" s="180">
        <v>-0.27359999999999995</v>
      </c>
      <c r="K301" s="180">
        <v>-0.53067484662576692</v>
      </c>
      <c r="L301" s="180">
        <v>-0.36172450052576233</v>
      </c>
      <c r="M301" s="179">
        <v>-0.32583170254403127</v>
      </c>
      <c r="N301" s="179">
        <v>-0.45939675174013916</v>
      </c>
      <c r="O301" s="179">
        <v>-0.36545079146593251</v>
      </c>
    </row>
    <row r="302" spans="2:15" hidden="1" outlineLevel="1">
      <c r="B302" s="63" t="s">
        <v>82</v>
      </c>
      <c r="C302" s="179">
        <v>-7.407407407407407E-2</v>
      </c>
      <c r="D302" s="180">
        <v>-1</v>
      </c>
      <c r="E302" s="180" t="s">
        <v>143</v>
      </c>
      <c r="F302" s="180">
        <v>-1</v>
      </c>
      <c r="G302" s="179">
        <v>-0.26067415730337073</v>
      </c>
      <c r="H302" s="179">
        <v>0.50574712643678166</v>
      </c>
      <c r="I302" s="179">
        <v>-0.13533834586466165</v>
      </c>
      <c r="J302" s="180">
        <v>0.21818181818181825</v>
      </c>
      <c r="K302" s="180">
        <v>1.5864197530864197</v>
      </c>
      <c r="L302" s="180">
        <v>0.66869918699186992</v>
      </c>
      <c r="M302" s="179">
        <v>2.2065313327449321E-2</v>
      </c>
      <c r="N302" s="179">
        <v>1.3576642335766422</v>
      </c>
      <c r="O302" s="179">
        <v>0.37759067357512954</v>
      </c>
    </row>
    <row r="303" spans="2:15" hidden="1" outlineLevel="1">
      <c r="B303" s="63" t="s">
        <v>81</v>
      </c>
      <c r="C303" s="179">
        <v>-0.41666666666666663</v>
      </c>
      <c r="D303" s="180">
        <v>-0.6</v>
      </c>
      <c r="E303" s="180" t="s">
        <v>143</v>
      </c>
      <c r="F303" s="180">
        <v>-0.6</v>
      </c>
      <c r="G303" s="179">
        <v>-0.16565656565656561</v>
      </c>
      <c r="H303" s="179">
        <v>-4.7619047619047672E-2</v>
      </c>
      <c r="I303" s="179">
        <v>-0.14853195164075994</v>
      </c>
      <c r="J303" s="180">
        <v>0.7990654205607477</v>
      </c>
      <c r="K303" s="180">
        <v>0.12956204379562042</v>
      </c>
      <c r="L303" s="180">
        <v>0.42315573770491799</v>
      </c>
      <c r="M303" s="179">
        <v>0.25945378151260501</v>
      </c>
      <c r="N303" s="179">
        <v>0.106012658227848</v>
      </c>
      <c r="O303" s="179">
        <v>0.19823232323232332</v>
      </c>
    </row>
    <row r="304" spans="2:15" hidden="1" outlineLevel="1">
      <c r="B304" s="63" t="s">
        <v>80</v>
      </c>
      <c r="C304" s="179">
        <v>-7.6923076923076872E-2</v>
      </c>
      <c r="D304" s="180" t="s">
        <v>143</v>
      </c>
      <c r="E304" s="180" t="s">
        <v>143</v>
      </c>
      <c r="F304" s="180" t="s">
        <v>143</v>
      </c>
      <c r="G304" s="179">
        <v>-0.15811965811965811</v>
      </c>
      <c r="H304" s="179">
        <v>8.6956521739129933E-3</v>
      </c>
      <c r="I304" s="179">
        <v>-0.12521440823327612</v>
      </c>
      <c r="J304" s="180">
        <v>0.60763888888888884</v>
      </c>
      <c r="K304" s="180">
        <v>0.83281733746130038</v>
      </c>
      <c r="L304" s="180">
        <v>0.6885428253615129</v>
      </c>
      <c r="M304" s="179">
        <v>0.26448598130841128</v>
      </c>
      <c r="N304" s="179">
        <v>0.61643835616438358</v>
      </c>
      <c r="O304" s="179">
        <v>0.36671087533156488</v>
      </c>
    </row>
    <row r="305" spans="2:15" hidden="1" outlineLevel="1">
      <c r="B305" s="63" t="s">
        <v>79</v>
      </c>
      <c r="C305" s="179">
        <v>-0.63043478260869568</v>
      </c>
      <c r="D305" s="180" t="s">
        <v>143</v>
      </c>
      <c r="E305" s="180" t="s">
        <v>143</v>
      </c>
      <c r="F305" s="180" t="s">
        <v>143</v>
      </c>
      <c r="G305" s="179">
        <v>-2.7027027027026973E-2</v>
      </c>
      <c r="H305" s="179">
        <v>-5.4054054054054057E-2</v>
      </c>
      <c r="I305" s="179">
        <v>-3.4534534534534589E-2</v>
      </c>
      <c r="J305" s="180">
        <v>3.2590051457975999E-2</v>
      </c>
      <c r="K305" s="180">
        <v>1.1573849878934626</v>
      </c>
      <c r="L305" s="180">
        <v>0.49899598393574296</v>
      </c>
      <c r="M305" s="179">
        <v>-2.0720720720720731E-2</v>
      </c>
      <c r="N305" s="179">
        <v>0.78260869565217384</v>
      </c>
      <c r="O305" s="179">
        <v>0.26053864168618257</v>
      </c>
    </row>
    <row r="306" spans="2:15" collapsed="1">
      <c r="B306" s="173">
        <v>1989</v>
      </c>
      <c r="C306" s="184">
        <v>-0.17441860465116277</v>
      </c>
      <c r="D306" s="184">
        <v>0.45833333333333326</v>
      </c>
      <c r="E306" s="184" t="s">
        <v>143</v>
      </c>
      <c r="F306" s="184">
        <v>0.45833333333333326</v>
      </c>
      <c r="G306" s="184">
        <v>-0.13498975409836067</v>
      </c>
      <c r="H306" s="184">
        <v>3.9096437880104196E-2</v>
      </c>
      <c r="I306" s="184">
        <v>-9.5351137487636017E-2</v>
      </c>
      <c r="J306" s="184">
        <v>0.21339434276206326</v>
      </c>
      <c r="K306" s="184">
        <v>0.57006706671373109</v>
      </c>
      <c r="L306" s="184">
        <v>0.37032147849044872</v>
      </c>
      <c r="M306" s="184">
        <v>8.5804527110019402E-2</v>
      </c>
      <c r="N306" s="184">
        <v>0.48041660554496102</v>
      </c>
      <c r="O306" s="184">
        <v>0.23348888278891033</v>
      </c>
    </row>
    <row r="307" spans="2:15" hidden="1" outlineLevel="1">
      <c r="B307" s="63" t="s">
        <v>90</v>
      </c>
      <c r="C307" s="179">
        <v>5.0000000000000044E-2</v>
      </c>
      <c r="D307" s="180" t="s">
        <v>143</v>
      </c>
      <c r="E307" s="180" t="s">
        <v>143</v>
      </c>
      <c r="F307" s="180" t="s">
        <v>143</v>
      </c>
      <c r="G307" s="179">
        <v>-0.34222222222222221</v>
      </c>
      <c r="H307" s="179">
        <v>-0.59493670886075956</v>
      </c>
      <c r="I307" s="179">
        <v>-0.42940320232896656</v>
      </c>
      <c r="J307" s="180">
        <v>-0.35286103542234337</v>
      </c>
      <c r="K307" s="180">
        <v>9.873060648801113E-3</v>
      </c>
      <c r="L307" s="180">
        <v>-0.17463617463617465</v>
      </c>
      <c r="M307" s="179">
        <v>-0.34219269102990035</v>
      </c>
      <c r="N307" s="179">
        <v>-0.14164904862579286</v>
      </c>
      <c r="O307" s="179">
        <v>-0.25395348837209297</v>
      </c>
    </row>
    <row r="308" spans="2:15" hidden="1" outlineLevel="1">
      <c r="B308" s="63" t="s">
        <v>89</v>
      </c>
      <c r="C308" s="179">
        <v>-0.58333333333333326</v>
      </c>
      <c r="D308" s="180" t="s">
        <v>143</v>
      </c>
      <c r="E308" s="180" t="s">
        <v>143</v>
      </c>
      <c r="F308" s="180" t="s">
        <v>143</v>
      </c>
      <c r="G308" s="179">
        <v>-0.34368070953436802</v>
      </c>
      <c r="H308" s="179">
        <v>0.97142857142857153</v>
      </c>
      <c r="I308" s="179">
        <v>-0.16698656429942416</v>
      </c>
      <c r="J308" s="180">
        <v>-0.24435590969455512</v>
      </c>
      <c r="K308" s="180">
        <v>1.3823529411764706</v>
      </c>
      <c r="L308" s="180">
        <v>0.22568460812086877</v>
      </c>
      <c r="M308" s="179">
        <v>-0.28870967741935483</v>
      </c>
      <c r="N308" s="179">
        <v>1.3058510638297873</v>
      </c>
      <c r="O308" s="179">
        <v>8.230198019801982E-2</v>
      </c>
    </row>
    <row r="309" spans="2:15" hidden="1" outlineLevel="1">
      <c r="B309" s="63" t="s">
        <v>88</v>
      </c>
      <c r="C309" s="179">
        <v>-0.48717948717948723</v>
      </c>
      <c r="D309" s="180">
        <v>1</v>
      </c>
      <c r="E309" s="180" t="s">
        <v>143</v>
      </c>
      <c r="F309" s="180">
        <v>1</v>
      </c>
      <c r="G309" s="179">
        <v>-5.1851851851851816E-2</v>
      </c>
      <c r="H309" s="179">
        <v>-0.42268041237113407</v>
      </c>
      <c r="I309" s="179">
        <v>-0.14986376021798364</v>
      </c>
      <c r="J309" s="180">
        <v>0.26086956521739135</v>
      </c>
      <c r="K309" s="180">
        <v>0.48327137546468402</v>
      </c>
      <c r="L309" s="180">
        <v>0.37547892720306519</v>
      </c>
      <c r="M309" s="179">
        <v>0.12362301101591178</v>
      </c>
      <c r="N309" s="179">
        <v>0.34488188976377954</v>
      </c>
      <c r="O309" s="179">
        <v>0.22038567493112948</v>
      </c>
    </row>
    <row r="310" spans="2:15" hidden="1" outlineLevel="1">
      <c r="B310" s="63" t="s">
        <v>87</v>
      </c>
      <c r="C310" s="179">
        <v>0.69230769230769229</v>
      </c>
      <c r="D310" s="180">
        <v>-0.5</v>
      </c>
      <c r="E310" s="180" t="s">
        <v>143</v>
      </c>
      <c r="F310" s="180">
        <v>-0.5</v>
      </c>
      <c r="G310" s="179">
        <v>-0.32666666666666666</v>
      </c>
      <c r="H310" s="179">
        <v>1.3265306122448979</v>
      </c>
      <c r="I310" s="179">
        <v>-9.4555873925501466E-2</v>
      </c>
      <c r="J310" s="180">
        <v>-0.19222222222222218</v>
      </c>
      <c r="K310" s="180">
        <v>-0.35097001763668434</v>
      </c>
      <c r="L310" s="180">
        <v>-0.25357873210633952</v>
      </c>
      <c r="M310" s="179">
        <v>-0.21646090534979423</v>
      </c>
      <c r="N310" s="179">
        <v>-0.21753246753246758</v>
      </c>
      <c r="O310" s="179">
        <v>-0.21682140906608416</v>
      </c>
    </row>
    <row r="311" spans="2:15" hidden="1" outlineLevel="1">
      <c r="B311" s="63" t="s">
        <v>86</v>
      </c>
      <c r="C311" s="179">
        <v>0.10000000000000009</v>
      </c>
      <c r="D311" s="180" t="s">
        <v>143</v>
      </c>
      <c r="E311" s="180">
        <v>-1</v>
      </c>
      <c r="F311" s="180">
        <v>-1</v>
      </c>
      <c r="G311" s="179">
        <v>-0.32499999999999996</v>
      </c>
      <c r="H311" s="179">
        <v>0.20588235294117641</v>
      </c>
      <c r="I311" s="179">
        <v>-0.25912408759124084</v>
      </c>
      <c r="J311" s="180">
        <v>-9.6828046744574237E-2</v>
      </c>
      <c r="K311" s="180">
        <v>0.31132075471698117</v>
      </c>
      <c r="L311" s="180">
        <v>7.2336265884652917E-2</v>
      </c>
      <c r="M311" s="179">
        <v>-0.1590106007067138</v>
      </c>
      <c r="N311" s="179">
        <v>0.27837259100642409</v>
      </c>
      <c r="O311" s="179">
        <v>-3.7993920972644313E-3</v>
      </c>
    </row>
    <row r="312" spans="2:15" hidden="1" outlineLevel="1">
      <c r="B312" s="63" t="s">
        <v>85</v>
      </c>
      <c r="C312" s="179">
        <v>0.5</v>
      </c>
      <c r="D312" s="180">
        <v>0</v>
      </c>
      <c r="E312" s="180" t="s">
        <v>143</v>
      </c>
      <c r="F312" s="180">
        <v>0</v>
      </c>
      <c r="G312" s="179">
        <v>-6.6964285714285698E-2</v>
      </c>
      <c r="H312" s="179">
        <v>1.5217391304347827</v>
      </c>
      <c r="I312" s="179">
        <v>8.0971659919028438E-2</v>
      </c>
      <c r="J312" s="180">
        <v>0.31159420289855078</v>
      </c>
      <c r="K312" s="180">
        <v>-0.58231292517006805</v>
      </c>
      <c r="L312" s="180">
        <v>-0.19891219891219891</v>
      </c>
      <c r="M312" s="179">
        <v>0.20405576679340931</v>
      </c>
      <c r="N312" s="179">
        <v>-0.51846965699208436</v>
      </c>
      <c r="O312" s="179">
        <v>-0.14996767937944411</v>
      </c>
    </row>
    <row r="313" spans="2:15" hidden="1" outlineLevel="1">
      <c r="B313" s="63" t="s">
        <v>84</v>
      </c>
      <c r="C313" s="179">
        <v>-6.6666666666666652E-2</v>
      </c>
      <c r="D313" s="180">
        <v>-0.4</v>
      </c>
      <c r="E313" s="180" t="s">
        <v>143</v>
      </c>
      <c r="F313" s="180">
        <v>-0.4</v>
      </c>
      <c r="G313" s="179">
        <v>0.12820512820512819</v>
      </c>
      <c r="H313" s="179">
        <v>2</v>
      </c>
      <c r="I313" s="179">
        <v>0.33333333333333326</v>
      </c>
      <c r="J313" s="180">
        <v>0.50678733031674206</v>
      </c>
      <c r="K313" s="180">
        <v>-0.42538975501113585</v>
      </c>
      <c r="L313" s="180">
        <v>3.7037037037036979E-2</v>
      </c>
      <c r="M313" s="179">
        <v>0.37442922374429233</v>
      </c>
      <c r="N313" s="179">
        <v>-0.30232558139534882</v>
      </c>
      <c r="O313" s="179">
        <v>9.1150442477876181E-2</v>
      </c>
    </row>
    <row r="314" spans="2:15" hidden="1" outlineLevel="1">
      <c r="B314" s="63" t="s">
        <v>83</v>
      </c>
      <c r="C314" s="179">
        <v>-0.41176470588235292</v>
      </c>
      <c r="D314" s="180">
        <v>-0.25</v>
      </c>
      <c r="E314" s="180" t="s">
        <v>143</v>
      </c>
      <c r="F314" s="180">
        <v>-0.25</v>
      </c>
      <c r="G314" s="179">
        <v>0.14723926380368102</v>
      </c>
      <c r="H314" s="179">
        <v>1.3333333333333335</v>
      </c>
      <c r="I314" s="179">
        <v>0.29110512129380051</v>
      </c>
      <c r="J314" s="180">
        <v>0.10619469026548667</v>
      </c>
      <c r="K314" s="180">
        <v>-7.3863636363636354E-2</v>
      </c>
      <c r="L314" s="180">
        <v>3.7077426390403456E-2</v>
      </c>
      <c r="M314" s="179">
        <v>0.10010764262647998</v>
      </c>
      <c r="N314" s="179">
        <v>8.5642317380352662E-2</v>
      </c>
      <c r="O314" s="179">
        <v>9.5776772247360586E-2</v>
      </c>
    </row>
    <row r="315" spans="2:15" hidden="1" outlineLevel="1">
      <c r="B315" s="63" t="s">
        <v>82</v>
      </c>
      <c r="C315" s="179">
        <v>0</v>
      </c>
      <c r="D315" s="180">
        <v>-0.90909090909090906</v>
      </c>
      <c r="E315" s="180" t="s">
        <v>143</v>
      </c>
      <c r="F315" s="180">
        <v>-0.90909090909090906</v>
      </c>
      <c r="G315" s="179">
        <v>-9.7363083164300201E-2</v>
      </c>
      <c r="H315" s="179">
        <v>-3.3333333333333326E-2</v>
      </c>
      <c r="I315" s="179">
        <v>-8.7478559176672355E-2</v>
      </c>
      <c r="J315" s="180">
        <v>0.41025641025641035</v>
      </c>
      <c r="K315" s="180">
        <v>-3.0769230769230882E-3</v>
      </c>
      <c r="L315" s="180">
        <v>0.24085750315258503</v>
      </c>
      <c r="M315" s="179">
        <v>0.13413413413413422</v>
      </c>
      <c r="N315" s="179">
        <v>-9.6385542168674343E-3</v>
      </c>
      <c r="O315" s="179">
        <v>9.1937765205091893E-2</v>
      </c>
    </row>
    <row r="316" spans="2:15" hidden="1" outlineLevel="1">
      <c r="B316" s="63" t="s">
        <v>81</v>
      </c>
      <c r="C316" s="179">
        <v>-4.0000000000000036E-2</v>
      </c>
      <c r="D316" s="180">
        <v>0.66666666666666674</v>
      </c>
      <c r="E316" s="180" t="s">
        <v>143</v>
      </c>
      <c r="F316" s="180">
        <v>0.66666666666666674</v>
      </c>
      <c r="G316" s="179">
        <v>-0.25</v>
      </c>
      <c r="H316" s="179">
        <v>-9.6774193548387122E-2</v>
      </c>
      <c r="I316" s="179">
        <v>-0.2310756972111554</v>
      </c>
      <c r="J316" s="180">
        <v>-0.21755027422303475</v>
      </c>
      <c r="K316" s="180">
        <v>0.62130177514792906</v>
      </c>
      <c r="L316" s="180">
        <v>0.10282485875706215</v>
      </c>
      <c r="M316" s="179">
        <v>-0.22914979757085019</v>
      </c>
      <c r="N316" s="179">
        <v>0.46635730858468682</v>
      </c>
      <c r="O316" s="179">
        <v>-4.9219687875150075E-2</v>
      </c>
    </row>
    <row r="317" spans="2:15" hidden="1" outlineLevel="1">
      <c r="B317" s="63" t="s">
        <v>80</v>
      </c>
      <c r="C317" s="179">
        <v>1.3636363636363638</v>
      </c>
      <c r="D317" s="180">
        <v>-1</v>
      </c>
      <c r="E317" s="180" t="s">
        <v>143</v>
      </c>
      <c r="F317" s="180">
        <v>-1</v>
      </c>
      <c r="G317" s="179">
        <v>-0.11195445920303604</v>
      </c>
      <c r="H317" s="179">
        <v>4.5454545454545414E-2</v>
      </c>
      <c r="I317" s="179">
        <v>-8.4772370486656201E-2</v>
      </c>
      <c r="J317" s="180">
        <v>0.25217391304347836</v>
      </c>
      <c r="K317" s="180">
        <v>0.32921810699588483</v>
      </c>
      <c r="L317" s="180">
        <v>0.27880512091038412</v>
      </c>
      <c r="M317" s="179">
        <v>6.1507936507936511E-2</v>
      </c>
      <c r="N317" s="179">
        <v>0.2407932011331444</v>
      </c>
      <c r="O317" s="179">
        <v>0.1080088170462894</v>
      </c>
    </row>
    <row r="318" spans="2:15" hidden="1" outlineLevel="1">
      <c r="B318" s="63" t="s">
        <v>79</v>
      </c>
      <c r="C318" s="179">
        <v>0.17948717948717952</v>
      </c>
      <c r="D318" s="180">
        <v>-1</v>
      </c>
      <c r="E318" s="180" t="s">
        <v>143</v>
      </c>
      <c r="F318" s="180">
        <v>-1</v>
      </c>
      <c r="G318" s="179">
        <v>-0.16202090592334495</v>
      </c>
      <c r="H318" s="179">
        <v>0.59482758620689657</v>
      </c>
      <c r="I318" s="179">
        <v>-3.4782608695652195E-2</v>
      </c>
      <c r="J318" s="180">
        <v>-9.7523219814241502E-2</v>
      </c>
      <c r="K318" s="180">
        <v>0.1766381766381766</v>
      </c>
      <c r="L318" s="180">
        <v>-1.0030090270812808E-3</v>
      </c>
      <c r="M318" s="179">
        <v>-0.12252964426877466</v>
      </c>
      <c r="N318" s="179">
        <v>0.28051391862955022</v>
      </c>
      <c r="O318" s="179">
        <v>-1.3856812933025431E-2</v>
      </c>
    </row>
    <row r="319" spans="2:15" collapsed="1">
      <c r="B319" s="173">
        <v>1988</v>
      </c>
      <c r="C319" s="184">
        <v>-6.8592057761732828E-2</v>
      </c>
      <c r="D319" s="184">
        <v>-0.5</v>
      </c>
      <c r="E319" s="184">
        <v>-1</v>
      </c>
      <c r="F319" s="184">
        <v>-0.57894736842105265</v>
      </c>
      <c r="G319" s="184">
        <v>-0.17112526539278128</v>
      </c>
      <c r="H319" s="184">
        <v>0.16497975708502022</v>
      </c>
      <c r="I319" s="184">
        <v>-0.11284661284661279</v>
      </c>
      <c r="J319" s="184">
        <v>5.5772448410484898E-3</v>
      </c>
      <c r="K319" s="184">
        <v>6.1645118980700797E-2</v>
      </c>
      <c r="L319" s="184">
        <v>2.9498760892157749E-2</v>
      </c>
      <c r="M319" s="184">
        <v>-6.6273449660031125E-2</v>
      </c>
      <c r="N319" s="184">
        <v>7.6255131038837964E-2</v>
      </c>
      <c r="O319" s="184">
        <v>-1.7582654657246066E-2</v>
      </c>
    </row>
    <row r="320" spans="2:15" hidden="1" outlineLevel="1">
      <c r="B320" s="63" t="s">
        <v>90</v>
      </c>
      <c r="C320" s="179">
        <v>-0.33333333333333337</v>
      </c>
      <c r="D320" s="180">
        <v>-1</v>
      </c>
      <c r="E320" s="180" t="s">
        <v>143</v>
      </c>
      <c r="F320" s="180">
        <v>-1</v>
      </c>
      <c r="G320" s="179">
        <v>-0.48512585812356979</v>
      </c>
      <c r="H320" s="179">
        <v>1.2571428571428571</v>
      </c>
      <c r="I320" s="179">
        <v>-0.29826353421859042</v>
      </c>
      <c r="J320" s="180">
        <v>0.54201680672268915</v>
      </c>
      <c r="K320" s="180">
        <v>0.79493670886075951</v>
      </c>
      <c r="L320" s="180">
        <v>0.65671641791044766</v>
      </c>
      <c r="M320" s="179">
        <v>-0.12879884225759763</v>
      </c>
      <c r="N320" s="179">
        <v>0.8919999999999999</v>
      </c>
      <c r="O320" s="179">
        <v>0.14240170031880983</v>
      </c>
    </row>
    <row r="321" spans="2:15" hidden="1" outlineLevel="1">
      <c r="B321" s="63" t="s">
        <v>89</v>
      </c>
      <c r="C321" s="179">
        <v>0.19999999999999996</v>
      </c>
      <c r="D321" s="180" t="s">
        <v>143</v>
      </c>
      <c r="E321" s="180" t="s">
        <v>143</v>
      </c>
      <c r="F321" s="180" t="s">
        <v>143</v>
      </c>
      <c r="G321" s="179">
        <v>-0.39381720430107525</v>
      </c>
      <c r="H321" s="179">
        <v>-0.20454545454545459</v>
      </c>
      <c r="I321" s="179">
        <v>-0.37379807692307687</v>
      </c>
      <c r="J321" s="180">
        <v>7.7253218884120178E-2</v>
      </c>
      <c r="K321" s="180">
        <v>-0.13802816901408455</v>
      </c>
      <c r="L321" s="180">
        <v>4.7438330170777032E-3</v>
      </c>
      <c r="M321" s="179">
        <v>-0.15818058384249833</v>
      </c>
      <c r="N321" s="179">
        <v>-0.15124153498871329</v>
      </c>
      <c r="O321" s="179">
        <v>-0.1565762004175365</v>
      </c>
    </row>
    <row r="322" spans="2:15" hidden="1" outlineLevel="1">
      <c r="B322" s="63" t="s">
        <v>88</v>
      </c>
      <c r="C322" s="179">
        <v>0.95</v>
      </c>
      <c r="D322" s="180">
        <v>-0.33333333333333337</v>
      </c>
      <c r="E322" s="180" t="s">
        <v>143</v>
      </c>
      <c r="F322" s="180">
        <v>-0.33333333333333337</v>
      </c>
      <c r="G322" s="179">
        <v>-0.4</v>
      </c>
      <c r="H322" s="179">
        <v>0.21249999999999991</v>
      </c>
      <c r="I322" s="179">
        <v>-0.3075471698113208</v>
      </c>
      <c r="J322" s="180">
        <v>-0.16363636363636369</v>
      </c>
      <c r="K322" s="180">
        <v>-7.5601374570446689E-2</v>
      </c>
      <c r="L322" s="180">
        <v>-0.12047177759056449</v>
      </c>
      <c r="M322" s="179">
        <v>-0.24211502782931349</v>
      </c>
      <c r="N322" s="179">
        <v>-4.0785498489426031E-2</v>
      </c>
      <c r="O322" s="179">
        <v>-0.16551724137931034</v>
      </c>
    </row>
    <row r="323" spans="2:15" hidden="1" outlineLevel="1">
      <c r="B323" s="63" t="s">
        <v>87</v>
      </c>
      <c r="C323" s="179">
        <v>-0.27777777777777779</v>
      </c>
      <c r="D323" s="180" t="s">
        <v>143</v>
      </c>
      <c r="E323" s="180" t="s">
        <v>143</v>
      </c>
      <c r="F323" s="180" t="s">
        <v>143</v>
      </c>
      <c r="G323" s="179">
        <v>6.3829787234042534E-2</v>
      </c>
      <c r="H323" s="179">
        <v>0.13953488372093026</v>
      </c>
      <c r="I323" s="179">
        <v>7.3846153846153895E-2</v>
      </c>
      <c r="J323" s="180">
        <v>0.74081237911025144</v>
      </c>
      <c r="K323" s="180">
        <v>0.19873150105708248</v>
      </c>
      <c r="L323" s="180">
        <v>0.48181818181818192</v>
      </c>
      <c r="M323" s="179">
        <v>0.50557620817843874</v>
      </c>
      <c r="N323" s="179">
        <v>0.193798449612403</v>
      </c>
      <c r="O323" s="179">
        <v>0.38397581254724122</v>
      </c>
    </row>
    <row r="324" spans="2:15" hidden="1" outlineLevel="1">
      <c r="B324" s="63" t="s">
        <v>86</v>
      </c>
      <c r="C324" s="179">
        <v>0.11111111111111116</v>
      </c>
      <c r="D324" s="180" t="s">
        <v>143</v>
      </c>
      <c r="E324" s="180" t="s">
        <v>143</v>
      </c>
      <c r="F324" s="180" t="s">
        <v>143</v>
      </c>
      <c r="G324" s="179">
        <v>0.3793103448275863</v>
      </c>
      <c r="H324" s="179">
        <v>1.8333333333333335</v>
      </c>
      <c r="I324" s="179">
        <v>0.4731182795698925</v>
      </c>
      <c r="J324" s="180">
        <v>2.9209621993127044E-2</v>
      </c>
      <c r="K324" s="180">
        <v>-9.0128755364806912E-2</v>
      </c>
      <c r="L324" s="180">
        <v>-2.3854961832061039E-2</v>
      </c>
      <c r="M324" s="179">
        <v>0.1098039215686275</v>
      </c>
      <c r="N324" s="179">
        <v>-2.3012552301255207E-2</v>
      </c>
      <c r="O324" s="179">
        <v>5.8728881737731387E-2</v>
      </c>
    </row>
    <row r="325" spans="2:15" hidden="1" outlineLevel="1">
      <c r="B325" s="63" t="s">
        <v>85</v>
      </c>
      <c r="C325" s="179">
        <v>-0.46666666666666667</v>
      </c>
      <c r="D325" s="180" t="s">
        <v>143</v>
      </c>
      <c r="E325" s="180" t="s">
        <v>143</v>
      </c>
      <c r="F325" s="180" t="s">
        <v>143</v>
      </c>
      <c r="G325" s="179">
        <v>-0.10756972111553786</v>
      </c>
      <c r="H325" s="179">
        <v>1.0909090909090908</v>
      </c>
      <c r="I325" s="179">
        <v>-5.7251908396946605E-2</v>
      </c>
      <c r="J325" s="180">
        <v>3.3707865168539408E-2</v>
      </c>
      <c r="K325" s="180">
        <v>1.1617647058823528</v>
      </c>
      <c r="L325" s="180">
        <v>0.47254004576659048</v>
      </c>
      <c r="M325" s="179">
        <v>-1.375000000000004E-2</v>
      </c>
      <c r="N325" s="179">
        <v>1.1595441595441596</v>
      </c>
      <c r="O325" s="179">
        <v>0.34404865334491741</v>
      </c>
    </row>
    <row r="326" spans="2:15" hidden="1" outlineLevel="1">
      <c r="B326" s="63" t="s">
        <v>84</v>
      </c>
      <c r="C326" s="179">
        <v>-0.25</v>
      </c>
      <c r="D326" s="180">
        <v>-0.16666666666666663</v>
      </c>
      <c r="E326" s="180" t="s">
        <v>143</v>
      </c>
      <c r="F326" s="180">
        <v>-0.16666666666666663</v>
      </c>
      <c r="G326" s="179">
        <v>-0.13716814159292035</v>
      </c>
      <c r="H326" s="179">
        <v>0.19999999999999996</v>
      </c>
      <c r="I326" s="179">
        <v>-0.1097560975609756</v>
      </c>
      <c r="J326" s="180">
        <v>0.1693121693121693</v>
      </c>
      <c r="K326" s="180">
        <v>0.58098591549295775</v>
      </c>
      <c r="L326" s="180">
        <v>0.34592145015105746</v>
      </c>
      <c r="M326" s="179">
        <v>4.2857142857142927E-2</v>
      </c>
      <c r="N326" s="179">
        <v>0.55592105263157898</v>
      </c>
      <c r="O326" s="179">
        <v>0.20985010706638119</v>
      </c>
    </row>
    <row r="327" spans="2:15" hidden="1" outlineLevel="1">
      <c r="B327" s="63" t="s">
        <v>83</v>
      </c>
      <c r="C327" s="179">
        <v>-0.17073170731707321</v>
      </c>
      <c r="D327" s="180">
        <v>0.33333333333333326</v>
      </c>
      <c r="E327" s="180" t="s">
        <v>143</v>
      </c>
      <c r="F327" s="180">
        <v>0.33333333333333326</v>
      </c>
      <c r="G327" s="179">
        <v>-0.17884130982367763</v>
      </c>
      <c r="H327" s="179">
        <v>1.25</v>
      </c>
      <c r="I327" s="179">
        <v>-0.11031175059952036</v>
      </c>
      <c r="J327" s="180">
        <v>7.1301247771835552E-3</v>
      </c>
      <c r="K327" s="180">
        <v>-0.16981132075471694</v>
      </c>
      <c r="L327" s="180">
        <v>-6.9035532994923821E-2</v>
      </c>
      <c r="M327" s="179">
        <v>-7.2854291417165706E-2</v>
      </c>
      <c r="N327" s="179">
        <v>-0.10585585585585588</v>
      </c>
      <c r="O327" s="179">
        <v>-8.2987551867219955E-2</v>
      </c>
    </row>
    <row r="328" spans="2:15" hidden="1" outlineLevel="1">
      <c r="B328" s="63" t="s">
        <v>82</v>
      </c>
      <c r="C328" s="179">
        <v>0.6875</v>
      </c>
      <c r="D328" s="180">
        <v>0.5714285714285714</v>
      </c>
      <c r="E328" s="180" t="s">
        <v>143</v>
      </c>
      <c r="F328" s="180">
        <v>0.5714285714285714</v>
      </c>
      <c r="G328" s="179">
        <v>-0.16440677966101691</v>
      </c>
      <c r="H328" s="179">
        <v>1.5714285714285716</v>
      </c>
      <c r="I328" s="179">
        <v>-6.7200000000000037E-2</v>
      </c>
      <c r="J328" s="180">
        <v>-5.2631578947368474E-2</v>
      </c>
      <c r="K328" s="180">
        <v>0.33744855967078191</v>
      </c>
      <c r="L328" s="180">
        <v>7.5983717774762649E-2</v>
      </c>
      <c r="M328" s="179">
        <v>-9.7560975609756073E-2</v>
      </c>
      <c r="N328" s="179">
        <v>0.4928057553956835</v>
      </c>
      <c r="O328" s="179">
        <v>2.0938628158844841E-2</v>
      </c>
    </row>
    <row r="329" spans="2:15" hidden="1" outlineLevel="1">
      <c r="B329" s="63" t="s">
        <v>81</v>
      </c>
      <c r="C329" s="179">
        <v>0.92307692307692313</v>
      </c>
      <c r="D329" s="180">
        <v>-0.66666666666666674</v>
      </c>
      <c r="E329" s="180">
        <v>-1</v>
      </c>
      <c r="F329" s="180">
        <v>-0.72727272727272729</v>
      </c>
      <c r="G329" s="179">
        <v>-1.9316493313521588E-2</v>
      </c>
      <c r="H329" s="179">
        <v>2.2068965517241379</v>
      </c>
      <c r="I329" s="179">
        <v>7.2649572649572614E-2</v>
      </c>
      <c r="J329" s="180">
        <v>-0.77600327600327601</v>
      </c>
      <c r="K329" s="180">
        <v>-0.91564761667082606</v>
      </c>
      <c r="L329" s="180">
        <v>-0.86276942161575443</v>
      </c>
      <c r="M329" s="179">
        <v>0.10366398570151913</v>
      </c>
      <c r="N329" s="179">
        <v>1.4628571428571431</v>
      </c>
      <c r="O329" s="179">
        <v>0.2874806800618237</v>
      </c>
    </row>
    <row r="330" spans="2:15" hidden="1" outlineLevel="1">
      <c r="B330" s="63" t="s">
        <v>80</v>
      </c>
      <c r="C330" s="179">
        <v>-0.54166666666666674</v>
      </c>
      <c r="D330" s="180">
        <v>9</v>
      </c>
      <c r="E330" s="180">
        <v>-1</v>
      </c>
      <c r="F330" s="180">
        <v>4</v>
      </c>
      <c r="G330" s="179">
        <v>0.12366737739872069</v>
      </c>
      <c r="H330" s="179">
        <v>5.875</v>
      </c>
      <c r="I330" s="179">
        <v>0.3134020618556701</v>
      </c>
      <c r="J330" s="180">
        <v>0.23324396782841816</v>
      </c>
      <c r="K330" s="180">
        <v>1.25</v>
      </c>
      <c r="L330" s="180">
        <v>0.46153846153846145</v>
      </c>
      <c r="M330" s="179">
        <v>0.16262975778546718</v>
      </c>
      <c r="N330" s="179">
        <v>1.8239999999999998</v>
      </c>
      <c r="O330" s="179">
        <v>0.37197580645161299</v>
      </c>
    </row>
    <row r="331" spans="2:15" hidden="1" outlineLevel="1">
      <c r="B331" s="63" t="s">
        <v>79</v>
      </c>
      <c r="C331" s="179">
        <v>0.34482758620689657</v>
      </c>
      <c r="D331" s="180" t="s">
        <v>143</v>
      </c>
      <c r="E331" s="180">
        <v>-1</v>
      </c>
      <c r="F331" s="180">
        <v>0</v>
      </c>
      <c r="G331" s="179">
        <v>0.16904276985743372</v>
      </c>
      <c r="H331" s="179">
        <v>2.7419354838709675</v>
      </c>
      <c r="I331" s="179">
        <v>0.32183908045977017</v>
      </c>
      <c r="J331" s="180">
        <v>0.35714285714285721</v>
      </c>
      <c r="K331" s="180">
        <v>2.1621621621621623</v>
      </c>
      <c r="L331" s="180">
        <v>0.69846678023850095</v>
      </c>
      <c r="M331" s="179">
        <v>0.27008032128514059</v>
      </c>
      <c r="N331" s="179">
        <v>2.1554054054054053</v>
      </c>
      <c r="O331" s="179">
        <v>0.51398601398601396</v>
      </c>
    </row>
    <row r="332" spans="2:15" collapsed="1">
      <c r="B332" s="173">
        <v>1987</v>
      </c>
      <c r="C332" s="184">
        <v>4.5283018867924518E-2</v>
      </c>
      <c r="D332" s="184">
        <v>0.54838709677419351</v>
      </c>
      <c r="E332" s="184">
        <v>0</v>
      </c>
      <c r="F332" s="184">
        <v>0.42500000000000004</v>
      </c>
      <c r="G332" s="184">
        <v>-0.16207080590642231</v>
      </c>
      <c r="H332" s="184">
        <v>1.0163265306122451</v>
      </c>
      <c r="I332" s="184">
        <v>-6.7583046964490245E-2</v>
      </c>
      <c r="J332" s="184">
        <v>-0.11859407644094877</v>
      </c>
      <c r="K332" s="184">
        <v>-0.31471494607087824</v>
      </c>
      <c r="L332" s="184">
        <v>-0.2145054945054945</v>
      </c>
      <c r="M332" s="184">
        <v>1.5050723432562751E-2</v>
      </c>
      <c r="N332" s="184">
        <v>0.43173598553345394</v>
      </c>
      <c r="O332" s="184">
        <v>0.12711246200607906</v>
      </c>
    </row>
    <row r="333" spans="2:15" hidden="1" outlineLevel="1">
      <c r="B333" s="63" t="s">
        <v>90</v>
      </c>
      <c r="C333" s="179">
        <v>0.30434782608695654</v>
      </c>
      <c r="D333" s="180">
        <v>-0.5</v>
      </c>
      <c r="E333" s="180">
        <v>-1</v>
      </c>
      <c r="F333" s="180">
        <v>-0.83333333333333337</v>
      </c>
      <c r="G333" s="179">
        <v>0.66793893129770998</v>
      </c>
      <c r="H333" s="179">
        <v>1.3863636363636362</v>
      </c>
      <c r="I333" s="179">
        <v>0.72359154929577474</v>
      </c>
      <c r="J333" s="180">
        <v>0.58139534883720922</v>
      </c>
      <c r="K333" s="180">
        <v>2.9898989898989901</v>
      </c>
      <c r="L333" s="180">
        <v>1.1775000000000002</v>
      </c>
      <c r="M333" s="179">
        <v>0.6220657276995305</v>
      </c>
      <c r="N333" s="179">
        <v>2.3112582781456954</v>
      </c>
      <c r="O333" s="179">
        <v>0.87637088733798607</v>
      </c>
    </row>
    <row r="334" spans="2:15" hidden="1" outlineLevel="1">
      <c r="B334" s="63" t="s">
        <v>89</v>
      </c>
      <c r="C334" s="179">
        <v>0.57894736842105265</v>
      </c>
      <c r="D334" s="180">
        <v>-1</v>
      </c>
      <c r="E334" s="180">
        <v>-1</v>
      </c>
      <c r="F334" s="180">
        <v>-1</v>
      </c>
      <c r="G334" s="179">
        <v>0.53402061855670113</v>
      </c>
      <c r="H334" s="179">
        <v>0.31343283582089554</v>
      </c>
      <c r="I334" s="179">
        <v>0.50724637681159424</v>
      </c>
      <c r="J334" s="180">
        <v>0.84432717678100255</v>
      </c>
      <c r="K334" s="180">
        <v>1.052023121387283</v>
      </c>
      <c r="L334" s="180">
        <v>0.90942028985507251</v>
      </c>
      <c r="M334" s="179">
        <v>0.65505617977528097</v>
      </c>
      <c r="N334" s="179">
        <v>0.83057851239669422</v>
      </c>
      <c r="O334" s="179">
        <v>0.69257950530035339</v>
      </c>
    </row>
    <row r="335" spans="2:15" hidden="1" outlineLevel="1">
      <c r="B335" s="63" t="s">
        <v>88</v>
      </c>
      <c r="C335" s="179">
        <v>-0.2592592592592593</v>
      </c>
      <c r="D335" s="180" t="s">
        <v>143</v>
      </c>
      <c r="E335" s="180">
        <v>-1</v>
      </c>
      <c r="F335" s="180">
        <v>2</v>
      </c>
      <c r="G335" s="179">
        <v>0.10565110565110558</v>
      </c>
      <c r="H335" s="179">
        <v>0.4285714285714286</v>
      </c>
      <c r="I335" s="179">
        <v>0.14470842332613398</v>
      </c>
      <c r="J335" s="180">
        <v>0.45783132530120474</v>
      </c>
      <c r="K335" s="180">
        <v>7.0833333333333339</v>
      </c>
      <c r="L335" s="180">
        <v>1.4373716632443534</v>
      </c>
      <c r="M335" s="179">
        <v>0.26972909305064774</v>
      </c>
      <c r="N335" s="179">
        <v>4.1317829457364343</v>
      </c>
      <c r="O335" s="179">
        <v>0.77914110429447847</v>
      </c>
    </row>
    <row r="336" spans="2:15" hidden="1" outlineLevel="1">
      <c r="B336" s="63" t="s">
        <v>87</v>
      </c>
      <c r="C336" s="179">
        <v>1.5714285714285716</v>
      </c>
      <c r="D336" s="180" t="s">
        <v>143</v>
      </c>
      <c r="E336" s="180">
        <v>-1</v>
      </c>
      <c r="F336" s="180">
        <v>-1</v>
      </c>
      <c r="G336" s="179">
        <v>-0.12149532710280375</v>
      </c>
      <c r="H336" s="179">
        <v>1.263157894736842</v>
      </c>
      <c r="I336" s="179">
        <v>-4.4117647058823484E-2</v>
      </c>
      <c r="J336" s="180">
        <v>0.37135278514588865</v>
      </c>
      <c r="K336" s="180">
        <v>5.8550724637681162</v>
      </c>
      <c r="L336" s="180">
        <v>1.2197309417040358</v>
      </c>
      <c r="M336" s="179">
        <v>0.14468085106382977</v>
      </c>
      <c r="N336" s="179">
        <v>4.797752808988764</v>
      </c>
      <c r="O336" s="179">
        <v>0.66624685138539053</v>
      </c>
    </row>
    <row r="337" spans="2:15" hidden="1" outlineLevel="1">
      <c r="B337" s="63" t="s">
        <v>86</v>
      </c>
      <c r="C337" s="179">
        <v>-0.64</v>
      </c>
      <c r="D337" s="180">
        <v>-1</v>
      </c>
      <c r="E337" s="180" t="s">
        <v>143</v>
      </c>
      <c r="F337" s="180">
        <v>-1</v>
      </c>
      <c r="G337" s="179">
        <v>-0.33333333333333337</v>
      </c>
      <c r="H337" s="179">
        <v>-0.5862068965517242</v>
      </c>
      <c r="I337" s="179">
        <v>-0.35862068965517246</v>
      </c>
      <c r="J337" s="180">
        <v>0.76363636363636367</v>
      </c>
      <c r="K337" s="180">
        <v>6.3968253968253972</v>
      </c>
      <c r="L337" s="180">
        <v>1.6666666666666665</v>
      </c>
      <c r="M337" s="179">
        <v>0.229903536977492</v>
      </c>
      <c r="N337" s="179">
        <v>4.1956521739130439</v>
      </c>
      <c r="O337" s="179">
        <v>0.7408963585434174</v>
      </c>
    </row>
    <row r="338" spans="2:15" hidden="1" outlineLevel="1">
      <c r="B338" s="63" t="s">
        <v>85</v>
      </c>
      <c r="C338" s="179">
        <v>-0.375</v>
      </c>
      <c r="D338" s="180" t="s">
        <v>143</v>
      </c>
      <c r="E338" s="180">
        <v>-1</v>
      </c>
      <c r="F338" s="180">
        <v>-1</v>
      </c>
      <c r="G338" s="179">
        <v>0.14611872146118721</v>
      </c>
      <c r="H338" s="179">
        <v>-0.73809523809523814</v>
      </c>
      <c r="I338" s="179">
        <v>3.8314176245211051E-3</v>
      </c>
      <c r="J338" s="180">
        <v>0.62804878048780477</v>
      </c>
      <c r="K338" s="180">
        <v>2.7777777777777777</v>
      </c>
      <c r="L338" s="180">
        <v>1.0909090909090908</v>
      </c>
      <c r="M338" s="179">
        <v>0.40105078809106831</v>
      </c>
      <c r="N338" s="179">
        <v>1.6194029850746268</v>
      </c>
      <c r="O338" s="179">
        <v>0.63262411347517733</v>
      </c>
    </row>
    <row r="339" spans="2:15" hidden="1" outlineLevel="1">
      <c r="B339" s="63" t="s">
        <v>84</v>
      </c>
      <c r="C339" s="179">
        <v>-4.7619047619047672E-2</v>
      </c>
      <c r="D339" s="180" t="s">
        <v>143</v>
      </c>
      <c r="E339" s="180">
        <v>-1</v>
      </c>
      <c r="F339" s="180">
        <v>5</v>
      </c>
      <c r="G339" s="179">
        <v>-0.31306990881458963</v>
      </c>
      <c r="H339" s="179">
        <v>-0.13043478260869568</v>
      </c>
      <c r="I339" s="179">
        <v>-0.30113636363636365</v>
      </c>
      <c r="J339" s="180">
        <v>0.26845637583892623</v>
      </c>
      <c r="K339" s="180">
        <v>30.555555555555557</v>
      </c>
      <c r="L339" s="180">
        <v>1.1563517915309447</v>
      </c>
      <c r="M339" s="179">
        <v>-2.777777777777779E-2</v>
      </c>
      <c r="N339" s="179">
        <v>8.2121212121212128</v>
      </c>
      <c r="O339" s="179">
        <v>0.37151248164464024</v>
      </c>
    </row>
    <row r="340" spans="2:15" hidden="1" outlineLevel="1">
      <c r="B340" s="63" t="s">
        <v>83</v>
      </c>
      <c r="C340" s="179">
        <v>1.2777777777777777</v>
      </c>
      <c r="D340" s="180" t="s">
        <v>143</v>
      </c>
      <c r="E340" s="180">
        <v>-1</v>
      </c>
      <c r="F340" s="180">
        <v>0</v>
      </c>
      <c r="G340" s="179">
        <v>0.18154761904761907</v>
      </c>
      <c r="H340" s="179">
        <v>-4.7619047619047672E-2</v>
      </c>
      <c r="I340" s="179">
        <v>0.16806722689075637</v>
      </c>
      <c r="J340" s="180">
        <v>1.4823008849557522</v>
      </c>
      <c r="K340" s="180">
        <v>8.0212765957446805</v>
      </c>
      <c r="L340" s="180">
        <v>2.6080586080586081</v>
      </c>
      <c r="M340" s="179">
        <v>0.72758620689655173</v>
      </c>
      <c r="N340" s="179">
        <v>5.253521126760563</v>
      </c>
      <c r="O340" s="179">
        <v>1.2211981566820276</v>
      </c>
    </row>
    <row r="341" spans="2:15" hidden="1" outlineLevel="1">
      <c r="B341" s="63" t="s">
        <v>82</v>
      </c>
      <c r="C341" s="179">
        <v>0.33333333333333326</v>
      </c>
      <c r="D341" s="180">
        <v>1.3333333333333335</v>
      </c>
      <c r="E341" s="180">
        <v>-1</v>
      </c>
      <c r="F341" s="180">
        <v>-0.125</v>
      </c>
      <c r="G341" s="179">
        <v>0.27429805615550751</v>
      </c>
      <c r="H341" s="179">
        <v>0.29629629629629628</v>
      </c>
      <c r="I341" s="179">
        <v>0.27551020408163263</v>
      </c>
      <c r="J341" s="180">
        <v>0.6143790849673203</v>
      </c>
      <c r="K341" s="180">
        <v>4.5227272727272725</v>
      </c>
      <c r="L341" s="180">
        <v>1.1057142857142859</v>
      </c>
      <c r="M341" s="179">
        <v>0.41198979591836737</v>
      </c>
      <c r="N341" s="179">
        <v>2.6578947368421053</v>
      </c>
      <c r="O341" s="179">
        <v>0.61046511627906974</v>
      </c>
    </row>
    <row r="342" spans="2:15" hidden="1" outlineLevel="1">
      <c r="B342" s="63" t="s">
        <v>81</v>
      </c>
      <c r="C342" s="179">
        <v>-0.71739130434782616</v>
      </c>
      <c r="D342" s="180">
        <v>1.25</v>
      </c>
      <c r="E342" s="180">
        <v>0</v>
      </c>
      <c r="F342" s="180">
        <v>0.83333333333333326</v>
      </c>
      <c r="G342" s="179">
        <v>-4.1310541310541349E-2</v>
      </c>
      <c r="H342" s="179">
        <v>4.8</v>
      </c>
      <c r="I342" s="179">
        <v>-7.0721357850070943E-3</v>
      </c>
      <c r="J342" s="180">
        <v>6.4451219512195124</v>
      </c>
      <c r="K342" s="180">
        <v>38.67326732673267</v>
      </c>
      <c r="L342" s="180">
        <v>14.032634032634032</v>
      </c>
      <c r="M342" s="179">
        <v>3.6111111111111205E-2</v>
      </c>
      <c r="N342" s="179">
        <v>0.62037037037037046</v>
      </c>
      <c r="O342" s="179">
        <v>8.9225589225589319E-2</v>
      </c>
    </row>
    <row r="343" spans="2:15" hidden="1" outlineLevel="1">
      <c r="B343" s="63" t="s">
        <v>80</v>
      </c>
      <c r="C343" s="179">
        <v>-0.11111111111111116</v>
      </c>
      <c r="D343" s="180">
        <v>-0.5</v>
      </c>
      <c r="E343" s="180">
        <v>-0.5</v>
      </c>
      <c r="F343" s="180">
        <v>-0.5</v>
      </c>
      <c r="G343" s="179">
        <v>-0.16100178890876571</v>
      </c>
      <c r="H343" s="179">
        <v>0.60000000000000009</v>
      </c>
      <c r="I343" s="179">
        <v>-0.14762741652021094</v>
      </c>
      <c r="J343" s="180">
        <v>0.43461538461538463</v>
      </c>
      <c r="K343" s="180">
        <v>0.71428571428571419</v>
      </c>
      <c r="L343" s="180">
        <v>0.4891640866873066</v>
      </c>
      <c r="M343" s="179">
        <v>2.2405660377358583E-2</v>
      </c>
      <c r="N343" s="179">
        <v>0.64473684210526305</v>
      </c>
      <c r="O343" s="179">
        <v>7.3593073593073655E-2</v>
      </c>
    </row>
    <row r="344" spans="2:15" hidden="1" outlineLevel="1">
      <c r="B344" s="63" t="s">
        <v>79</v>
      </c>
      <c r="C344" s="179">
        <v>-0.19444444444444442</v>
      </c>
      <c r="D344" s="180">
        <v>-1</v>
      </c>
      <c r="E344" s="180">
        <v>0.19999999999999996</v>
      </c>
      <c r="F344" s="180">
        <v>-0.5</v>
      </c>
      <c r="G344" s="179">
        <v>-8.5661080074487916E-2</v>
      </c>
      <c r="H344" s="179">
        <v>0</v>
      </c>
      <c r="I344" s="179">
        <v>-8.098591549295775E-2</v>
      </c>
      <c r="J344" s="180">
        <v>0.80988593155893529</v>
      </c>
      <c r="K344" s="180">
        <v>0.76190476190476186</v>
      </c>
      <c r="L344" s="180">
        <v>0.80061349693251538</v>
      </c>
      <c r="M344" s="179">
        <v>0.18149466192170816</v>
      </c>
      <c r="N344" s="179">
        <v>0.49494949494949503</v>
      </c>
      <c r="O344" s="179">
        <v>0.21443736730360929</v>
      </c>
    </row>
    <row r="345" spans="2:15" collapsed="1">
      <c r="B345" s="173">
        <v>1986</v>
      </c>
      <c r="C345" s="184">
        <v>-7.3426573426573438E-2</v>
      </c>
      <c r="D345" s="184">
        <v>-6.0606060606060552E-2</v>
      </c>
      <c r="E345" s="184">
        <v>-0.71875</v>
      </c>
      <c r="F345" s="184">
        <v>-0.38461538461538458</v>
      </c>
      <c r="G345" s="184">
        <v>9.294186272603544E-2</v>
      </c>
      <c r="H345" s="184">
        <v>0.31016042780748654</v>
      </c>
      <c r="I345" s="184">
        <v>0.1076672104404568</v>
      </c>
      <c r="J345" s="184">
        <v>1.1351351351351351</v>
      </c>
      <c r="K345" s="184">
        <v>7.7211646136618146</v>
      </c>
      <c r="L345" s="184">
        <v>2.3854166666666665</v>
      </c>
      <c r="M345" s="184">
        <v>0.29702329594478005</v>
      </c>
      <c r="N345" s="184">
        <v>2.4030769230769229</v>
      </c>
      <c r="O345" s="184">
        <v>0.55599697313658725</v>
      </c>
    </row>
    <row r="346" spans="2:15" hidden="1" outlineLevel="1">
      <c r="B346" s="63" t="s">
        <v>90</v>
      </c>
      <c r="C346" s="179">
        <v>-0.34285714285714286</v>
      </c>
      <c r="D346" s="180">
        <v>-0.33333333333333337</v>
      </c>
      <c r="E346" s="180">
        <v>0.60000000000000009</v>
      </c>
      <c r="F346" s="180">
        <v>9.0909090909090828E-2</v>
      </c>
      <c r="G346" s="179">
        <v>-6.7615658362989328E-2</v>
      </c>
      <c r="H346" s="179">
        <v>1.2000000000000002</v>
      </c>
      <c r="I346" s="179">
        <v>-2.4054982817869441E-2</v>
      </c>
      <c r="J346" s="180">
        <v>4.1522491349480939E-2</v>
      </c>
      <c r="K346" s="180">
        <v>-0.70447761194029845</v>
      </c>
      <c r="L346" s="180">
        <v>-0.35897435897435892</v>
      </c>
      <c r="M346" s="179">
        <v>-4.4843049327354279E-2</v>
      </c>
      <c r="N346" s="179">
        <v>-0.58055555555555549</v>
      </c>
      <c r="O346" s="179">
        <v>-0.19888178913738019</v>
      </c>
    </row>
    <row r="347" spans="2:15" hidden="1" outlineLevel="1">
      <c r="B347" s="63" t="s">
        <v>89</v>
      </c>
      <c r="C347" s="179">
        <v>0</v>
      </c>
      <c r="D347" s="180" t="s">
        <v>143</v>
      </c>
      <c r="E347" s="180">
        <v>-0.9642857142857143</v>
      </c>
      <c r="F347" s="180">
        <v>-0.8392857142857143</v>
      </c>
      <c r="G347" s="179">
        <v>-5.4580896686159841E-2</v>
      </c>
      <c r="H347" s="179">
        <v>4.1538461538461542</v>
      </c>
      <c r="I347" s="179">
        <v>4.9429657794676896E-2</v>
      </c>
      <c r="J347" s="180">
        <v>0.79620853080568721</v>
      </c>
      <c r="K347" s="180">
        <v>1.6212121212121211</v>
      </c>
      <c r="L347" s="180">
        <v>0.9927797833935017</v>
      </c>
      <c r="M347" s="179">
        <v>0.19784656796769862</v>
      </c>
      <c r="N347" s="179">
        <v>0.79259259259259252</v>
      </c>
      <c r="O347" s="179">
        <v>0.28929384965831439</v>
      </c>
    </row>
    <row r="348" spans="2:15" hidden="1" outlineLevel="1">
      <c r="B348" s="63" t="s">
        <v>88</v>
      </c>
      <c r="C348" s="179">
        <v>-0.15625</v>
      </c>
      <c r="D348" s="180" t="s">
        <v>143</v>
      </c>
      <c r="E348" s="180">
        <v>-0.85714285714285721</v>
      </c>
      <c r="F348" s="180">
        <v>-0.85714285714285721</v>
      </c>
      <c r="G348" s="179">
        <v>-4.8899755501222719E-3</v>
      </c>
      <c r="H348" s="179">
        <v>1.7999999999999998</v>
      </c>
      <c r="I348" s="179">
        <v>7.9254079254079235E-2</v>
      </c>
      <c r="J348" s="180">
        <v>0.48745519713261642</v>
      </c>
      <c r="K348" s="180">
        <v>-0.61497326203208558</v>
      </c>
      <c r="L348" s="180">
        <v>4.5064377682403345E-2</v>
      </c>
      <c r="M348" s="179">
        <v>0.1791666666666667</v>
      </c>
      <c r="N348" s="179">
        <v>-0.39719626168224298</v>
      </c>
      <c r="O348" s="179">
        <v>4.7109207708779355E-2</v>
      </c>
    </row>
    <row r="349" spans="2:15" hidden="1" outlineLevel="1">
      <c r="B349" s="63" t="s">
        <v>87</v>
      </c>
      <c r="C349" s="179">
        <v>-0.53333333333333333</v>
      </c>
      <c r="D349" s="180" t="s">
        <v>143</v>
      </c>
      <c r="E349" s="180">
        <v>0</v>
      </c>
      <c r="F349" s="180">
        <v>0</v>
      </c>
      <c r="G349" s="179">
        <v>-0.18112244897959184</v>
      </c>
      <c r="H349" s="179">
        <v>5.333333333333333</v>
      </c>
      <c r="I349" s="179">
        <v>-0.13924050632911389</v>
      </c>
      <c r="J349" s="180">
        <v>0.27364864864864868</v>
      </c>
      <c r="K349" s="180">
        <v>0.18965517241379315</v>
      </c>
      <c r="L349" s="180">
        <v>0.25988700564971756</v>
      </c>
      <c r="M349" s="179">
        <v>2.8449502133711668E-3</v>
      </c>
      <c r="N349" s="179">
        <v>0.43548387096774199</v>
      </c>
      <c r="O349" s="179">
        <v>3.7908496732026231E-2</v>
      </c>
    </row>
    <row r="350" spans="2:15" hidden="1" outlineLevel="1">
      <c r="B350" s="63" t="s">
        <v>86</v>
      </c>
      <c r="C350" s="179">
        <v>1.5</v>
      </c>
      <c r="D350" s="180" t="s">
        <v>143</v>
      </c>
      <c r="E350" s="180" t="s">
        <v>143</v>
      </c>
      <c r="F350" s="180" t="s">
        <v>143</v>
      </c>
      <c r="G350" s="179">
        <v>5.6680161943319929E-2</v>
      </c>
      <c r="H350" s="179" t="s">
        <v>143</v>
      </c>
      <c r="I350" s="179">
        <v>0.17408906882591091</v>
      </c>
      <c r="J350" s="180">
        <v>0.65829145728643224</v>
      </c>
      <c r="K350" s="180">
        <v>1.8636363636363638</v>
      </c>
      <c r="L350" s="180">
        <v>0.77828054298642524</v>
      </c>
      <c r="M350" s="179">
        <v>0.36403508771929816</v>
      </c>
      <c r="N350" s="179">
        <v>3.1818181818181817</v>
      </c>
      <c r="O350" s="179">
        <v>0.493723849372385</v>
      </c>
    </row>
    <row r="351" spans="2:15" hidden="1" outlineLevel="1">
      <c r="B351" s="63" t="s">
        <v>85</v>
      </c>
      <c r="C351" s="179">
        <v>0.5</v>
      </c>
      <c r="D351" s="180">
        <v>-1</v>
      </c>
      <c r="E351" s="180" t="s">
        <v>143</v>
      </c>
      <c r="F351" s="180">
        <v>1</v>
      </c>
      <c r="G351" s="179">
        <v>-0.35588235294117643</v>
      </c>
      <c r="H351" s="179">
        <v>1.1000000000000001</v>
      </c>
      <c r="I351" s="179">
        <v>-0.27500000000000002</v>
      </c>
      <c r="J351" s="180">
        <v>-0.1840796019900498</v>
      </c>
      <c r="K351" s="180">
        <v>3.7368421052631575</v>
      </c>
      <c r="L351" s="180">
        <v>-7.1258907363420665E-3</v>
      </c>
      <c r="M351" s="179">
        <v>-0.24769433465085644</v>
      </c>
      <c r="N351" s="179">
        <v>2.4358974358974357</v>
      </c>
      <c r="O351" s="179">
        <v>-0.11654135338345861</v>
      </c>
    </row>
    <row r="352" spans="2:15" hidden="1" outlineLevel="1">
      <c r="B352" s="63" t="s">
        <v>84</v>
      </c>
      <c r="C352" s="179">
        <v>0.39999999999999991</v>
      </c>
      <c r="D352" s="180">
        <v>-1</v>
      </c>
      <c r="E352" s="180">
        <v>-0.85714285714285721</v>
      </c>
      <c r="F352" s="180">
        <v>-0.92307692307692313</v>
      </c>
      <c r="G352" s="179">
        <v>7.1661237785016318E-2</v>
      </c>
      <c r="H352" s="179" t="s">
        <v>143</v>
      </c>
      <c r="I352" s="179">
        <v>0.14657980456026065</v>
      </c>
      <c r="J352" s="180">
        <v>5.3003533568904526E-2</v>
      </c>
      <c r="K352" s="180">
        <v>-0.4375</v>
      </c>
      <c r="L352" s="180">
        <v>2.6755852842809347E-2</v>
      </c>
      <c r="M352" s="179">
        <v>6.0556464811784005E-2</v>
      </c>
      <c r="N352" s="179">
        <v>0.43478260869565211</v>
      </c>
      <c r="O352" s="179">
        <v>7.4132492113564652E-2</v>
      </c>
    </row>
    <row r="353" spans="2:15" hidden="1" outlineLevel="1">
      <c r="B353" s="63" t="s">
        <v>83</v>
      </c>
      <c r="C353" s="179">
        <v>-0.41935483870967738</v>
      </c>
      <c r="D353" s="180" t="s">
        <v>143</v>
      </c>
      <c r="E353" s="180">
        <v>2</v>
      </c>
      <c r="F353" s="180">
        <v>2</v>
      </c>
      <c r="G353" s="179">
        <v>-0.22222222222222221</v>
      </c>
      <c r="H353" s="179">
        <v>-0.125</v>
      </c>
      <c r="I353" s="179">
        <v>-0.21710526315789469</v>
      </c>
      <c r="J353" s="180">
        <v>-1.7391304347826098E-2</v>
      </c>
      <c r="K353" s="180">
        <v>-0.25396825396825395</v>
      </c>
      <c r="L353" s="180">
        <v>-6.8259385665529027E-2</v>
      </c>
      <c r="M353" s="179">
        <v>-0.16305916305916301</v>
      </c>
      <c r="N353" s="179">
        <v>-0.19318181818181823</v>
      </c>
      <c r="O353" s="179">
        <v>-0.16645326504481439</v>
      </c>
    </row>
    <row r="354" spans="2:15" hidden="1" outlineLevel="1">
      <c r="B354" s="63" t="s">
        <v>82</v>
      </c>
      <c r="C354" s="179">
        <v>-0.625</v>
      </c>
      <c r="D354" s="180" t="s">
        <v>143</v>
      </c>
      <c r="E354" s="180">
        <v>0</v>
      </c>
      <c r="F354" s="180">
        <v>0.60000000000000009</v>
      </c>
      <c r="G354" s="179">
        <v>-0.30895522388059704</v>
      </c>
      <c r="H354" s="179">
        <v>8</v>
      </c>
      <c r="I354" s="179">
        <v>-0.27191679049034179</v>
      </c>
      <c r="J354" s="180">
        <v>0.77906976744186052</v>
      </c>
      <c r="K354" s="180">
        <v>-0.72839506172839508</v>
      </c>
      <c r="L354" s="180">
        <v>4.7904191616766401E-2</v>
      </c>
      <c r="M354" s="179">
        <v>-0.10297482837528604</v>
      </c>
      <c r="N354" s="179">
        <v>-0.55294117647058827</v>
      </c>
      <c r="O354" s="179">
        <v>-0.17624521072796939</v>
      </c>
    </row>
    <row r="355" spans="2:15" hidden="1" outlineLevel="1">
      <c r="B355" s="63" t="s">
        <v>81</v>
      </c>
      <c r="C355" s="179">
        <v>-9.8039215686274495E-2</v>
      </c>
      <c r="D355" s="180">
        <v>-0.55555555555555558</v>
      </c>
      <c r="E355" s="180">
        <v>0</v>
      </c>
      <c r="F355" s="180">
        <v>-0.45454545454545459</v>
      </c>
      <c r="G355" s="179">
        <v>0.22299651567944245</v>
      </c>
      <c r="H355" s="179">
        <v>0.25</v>
      </c>
      <c r="I355" s="179">
        <v>0.22318339100346019</v>
      </c>
      <c r="J355" s="180">
        <v>3.1446540880503138E-2</v>
      </c>
      <c r="K355" s="180">
        <v>-0.26811594202898548</v>
      </c>
      <c r="L355" s="180">
        <v>-5.9210526315789491E-2</v>
      </c>
      <c r="M355" s="179">
        <v>0.13445378151260501</v>
      </c>
      <c r="N355" s="179">
        <v>-0.25</v>
      </c>
      <c r="O355" s="179">
        <v>8.3941605839416011E-2</v>
      </c>
    </row>
    <row r="356" spans="2:15" hidden="1" outlineLevel="1">
      <c r="B356" s="63" t="s">
        <v>80</v>
      </c>
      <c r="C356" s="179">
        <v>-0.18181818181818177</v>
      </c>
      <c r="D356" s="180">
        <v>-0.81818181818181812</v>
      </c>
      <c r="E356" s="180">
        <v>-0.8</v>
      </c>
      <c r="F356" s="180">
        <v>-0.80952380952380953</v>
      </c>
      <c r="G356" s="179">
        <v>-0.21708683473389356</v>
      </c>
      <c r="H356" s="179">
        <v>0.66666666666666674</v>
      </c>
      <c r="I356" s="179">
        <v>-0.20972222222222225</v>
      </c>
      <c r="J356" s="180">
        <v>0.71052631578947367</v>
      </c>
      <c r="K356" s="180">
        <v>-0.35051546391752575</v>
      </c>
      <c r="L356" s="180">
        <v>0.29718875502008024</v>
      </c>
      <c r="M356" s="179">
        <v>-6.8131868131868112E-2</v>
      </c>
      <c r="N356" s="179">
        <v>-0.32743362831858402</v>
      </c>
      <c r="O356" s="179">
        <v>-9.6774193548387122E-2</v>
      </c>
    </row>
    <row r="357" spans="2:15" hidden="1" outlineLevel="1">
      <c r="B357" s="63" t="s">
        <v>79</v>
      </c>
      <c r="C357" s="179">
        <v>0.33333333333333326</v>
      </c>
      <c r="D357" s="180">
        <v>6</v>
      </c>
      <c r="E357" s="180" t="s">
        <v>143</v>
      </c>
      <c r="F357" s="180">
        <v>11</v>
      </c>
      <c r="G357" s="179">
        <v>-0.22286541244573077</v>
      </c>
      <c r="H357" s="179">
        <v>6.75</v>
      </c>
      <c r="I357" s="179">
        <v>-0.18273381294964031</v>
      </c>
      <c r="J357" s="180">
        <v>2.3346303501945442E-2</v>
      </c>
      <c r="K357" s="180">
        <v>-0.46153846153846156</v>
      </c>
      <c r="L357" s="180">
        <v>-0.12834224598930477</v>
      </c>
      <c r="M357" s="179">
        <v>-0.13627049180327866</v>
      </c>
      <c r="N357" s="179">
        <v>-0.18181818181818177</v>
      </c>
      <c r="O357" s="179">
        <v>-0.14129443938012765</v>
      </c>
    </row>
    <row r="358" spans="2:15" collapsed="1">
      <c r="B358" s="173">
        <v>1985</v>
      </c>
      <c r="C358" s="184">
        <v>-9.4936708860759444E-2</v>
      </c>
      <c r="D358" s="184">
        <v>-2.9411764705882359E-2</v>
      </c>
      <c r="E358" s="184">
        <v>-0.65957446808510634</v>
      </c>
      <c r="F358" s="184">
        <v>-0.4921875</v>
      </c>
      <c r="G358" s="184">
        <v>-0.12100495641770637</v>
      </c>
      <c r="H358" s="184">
        <v>2.1965811965811968</v>
      </c>
      <c r="I358" s="184">
        <v>-7.5569705093833761E-2</v>
      </c>
      <c r="J358" s="184">
        <v>0.23413212435233155</v>
      </c>
      <c r="K358" s="184">
        <v>-0.30234375000000002</v>
      </c>
      <c r="L358" s="184">
        <v>7.6923076923076872E-2</v>
      </c>
      <c r="M358" s="184">
        <v>-1.8301216492625505E-3</v>
      </c>
      <c r="N358" s="184">
        <v>-0.12810194500335348</v>
      </c>
      <c r="O358" s="184">
        <v>-1.9294990723562111E-2</v>
      </c>
    </row>
    <row r="359" spans="2:15" hidden="1" outlineLevel="1">
      <c r="B359" s="63" t="s">
        <v>90</v>
      </c>
      <c r="C359" s="179">
        <v>0.16666666666666674</v>
      </c>
      <c r="D359" s="180">
        <v>-0.4</v>
      </c>
      <c r="E359" s="180">
        <v>-0.16666666666666663</v>
      </c>
      <c r="F359" s="180">
        <v>-0.3125</v>
      </c>
      <c r="G359" s="179">
        <v>7.1684587813620748E-3</v>
      </c>
      <c r="H359" s="179">
        <v>5.666666666666667</v>
      </c>
      <c r="I359" s="179">
        <v>3.7433155080213831E-2</v>
      </c>
      <c r="J359" s="180">
        <v>0.46700507614213205</v>
      </c>
      <c r="K359" s="180">
        <v>8.5714285714285712</v>
      </c>
      <c r="L359" s="180">
        <v>1.6896551724137931</v>
      </c>
      <c r="M359" s="179">
        <v>0.12201257861635217</v>
      </c>
      <c r="N359" s="179">
        <v>7.1818181818181817</v>
      </c>
      <c r="O359" s="179">
        <v>0.49225268176400472</v>
      </c>
    </row>
    <row r="360" spans="2:15" hidden="1" outlineLevel="1">
      <c r="B360" s="63" t="s">
        <v>89</v>
      </c>
      <c r="C360" s="179">
        <v>0.46153846153846145</v>
      </c>
      <c r="D360" s="180">
        <v>-1</v>
      </c>
      <c r="E360" s="180">
        <v>4.5999999999999996</v>
      </c>
      <c r="F360" s="180">
        <v>2.2941176470588234</v>
      </c>
      <c r="G360" s="179">
        <v>-5.5248618784530357E-2</v>
      </c>
      <c r="H360" s="179" t="s">
        <v>143</v>
      </c>
      <c r="I360" s="179">
        <v>-3.130755064456725E-2</v>
      </c>
      <c r="J360" s="180">
        <v>-0.18217054263565891</v>
      </c>
      <c r="K360" s="180">
        <v>-0.24137931034482762</v>
      </c>
      <c r="L360" s="180">
        <v>-0.19710144927536233</v>
      </c>
      <c r="M360" s="179">
        <v>-9.5006090133982979E-2</v>
      </c>
      <c r="N360" s="179">
        <v>0.39175257731958757</v>
      </c>
      <c r="O360" s="179">
        <v>-4.3572984749455368E-2</v>
      </c>
    </row>
    <row r="361" spans="2:15" hidden="1" outlineLevel="1">
      <c r="B361" s="63" t="s">
        <v>88</v>
      </c>
      <c r="C361" s="179">
        <v>1.6666666666666665</v>
      </c>
      <c r="D361" s="180">
        <v>-1</v>
      </c>
      <c r="E361" s="180">
        <v>0.39999999999999991</v>
      </c>
      <c r="F361" s="180">
        <v>0.16666666666666674</v>
      </c>
      <c r="G361" s="179">
        <v>0.55513307984790883</v>
      </c>
      <c r="H361" s="179">
        <v>0.33333333333333326</v>
      </c>
      <c r="I361" s="179">
        <v>0.54316546762589923</v>
      </c>
      <c r="J361" s="180">
        <v>-0.28826530612244894</v>
      </c>
      <c r="K361" s="180">
        <v>3.6749999999999998</v>
      </c>
      <c r="L361" s="180">
        <v>7.870370370370372E-2</v>
      </c>
      <c r="M361" s="179">
        <v>7.7844311377245567E-2</v>
      </c>
      <c r="N361" s="179">
        <v>2.5666666666666669</v>
      </c>
      <c r="O361" s="179">
        <v>0.28296703296703307</v>
      </c>
    </row>
    <row r="362" spans="2:15" hidden="1" outlineLevel="1">
      <c r="B362" s="63" t="s">
        <v>87</v>
      </c>
      <c r="C362" s="179">
        <v>7.1428571428571397E-2</v>
      </c>
      <c r="D362" s="180" t="s">
        <v>143</v>
      </c>
      <c r="E362" s="180" t="s">
        <v>143</v>
      </c>
      <c r="F362" s="180" t="s">
        <v>143</v>
      </c>
      <c r="G362" s="179">
        <v>0.78181818181818175</v>
      </c>
      <c r="H362" s="179">
        <v>0</v>
      </c>
      <c r="I362" s="179">
        <v>0.77130044843049328</v>
      </c>
      <c r="J362" s="180">
        <v>0.17460317460317465</v>
      </c>
      <c r="K362" s="180">
        <v>2.8666666666666667</v>
      </c>
      <c r="L362" s="180">
        <v>0.32584269662921339</v>
      </c>
      <c r="M362" s="179">
        <v>0.44650205761316863</v>
      </c>
      <c r="N362" s="179">
        <v>2.4444444444444446</v>
      </c>
      <c r="O362" s="179">
        <v>0.51785714285714279</v>
      </c>
    </row>
    <row r="363" spans="2:15" hidden="1" outlineLevel="1">
      <c r="B363" s="63" t="s">
        <v>86</v>
      </c>
      <c r="C363" s="179">
        <v>9</v>
      </c>
      <c r="D363" s="180">
        <v>-1</v>
      </c>
      <c r="E363" s="180">
        <v>-1</v>
      </c>
      <c r="F363" s="180">
        <v>-1</v>
      </c>
      <c r="G363" s="179">
        <v>0.54374999999999996</v>
      </c>
      <c r="H363" s="179">
        <v>-1</v>
      </c>
      <c r="I363" s="179">
        <v>0.3497267759562841</v>
      </c>
      <c r="J363" s="180">
        <v>-0.18442622950819676</v>
      </c>
      <c r="K363" s="180" t="s">
        <v>143</v>
      </c>
      <c r="L363" s="180">
        <v>-9.4262295081967262E-2</v>
      </c>
      <c r="M363" s="179">
        <v>0.12039312039312033</v>
      </c>
      <c r="N363" s="179">
        <v>-0.24137931034482762</v>
      </c>
      <c r="O363" s="179">
        <v>9.6330275229357776E-2</v>
      </c>
    </row>
    <row r="364" spans="2:15" hidden="1" outlineLevel="1">
      <c r="B364" s="63" t="s">
        <v>85</v>
      </c>
      <c r="C364" s="179">
        <v>0.77777777777777768</v>
      </c>
      <c r="D364" s="180" t="s">
        <v>143</v>
      </c>
      <c r="E364" s="180" t="s">
        <v>143</v>
      </c>
      <c r="F364" s="180" t="s">
        <v>143</v>
      </c>
      <c r="G364" s="179">
        <v>1.8333333333333335</v>
      </c>
      <c r="H364" s="179">
        <v>5.666666666666667</v>
      </c>
      <c r="I364" s="179">
        <v>1.9268292682926829</v>
      </c>
      <c r="J364" s="180">
        <v>1.2584269662921348</v>
      </c>
      <c r="K364" s="180">
        <v>0.46153846153846145</v>
      </c>
      <c r="L364" s="180">
        <v>1.2041884816753927</v>
      </c>
      <c r="M364" s="179">
        <v>1.4723127035830621</v>
      </c>
      <c r="N364" s="179">
        <v>1.4375</v>
      </c>
      <c r="O364" s="179">
        <v>1.4705882352941178</v>
      </c>
    </row>
    <row r="365" spans="2:15" hidden="1" outlineLevel="1">
      <c r="B365" s="63" t="s">
        <v>84</v>
      </c>
      <c r="C365" s="179">
        <v>-6.25E-2</v>
      </c>
      <c r="D365" s="180" t="s">
        <v>143</v>
      </c>
      <c r="E365" s="180">
        <v>1.3333333333333335</v>
      </c>
      <c r="F365" s="180">
        <v>3.333333333333333</v>
      </c>
      <c r="G365" s="179">
        <v>1.0197368421052633</v>
      </c>
      <c r="H365" s="179">
        <v>-1</v>
      </c>
      <c r="I365" s="179">
        <v>0.81656804733727806</v>
      </c>
      <c r="J365" s="180">
        <v>0.29223744292237441</v>
      </c>
      <c r="K365" s="180">
        <v>-5.8823529411764719E-2</v>
      </c>
      <c r="L365" s="180">
        <v>0.26694915254237284</v>
      </c>
      <c r="M365" s="179">
        <v>0.57881136950904399</v>
      </c>
      <c r="N365" s="179">
        <v>-0.3783783783783784</v>
      </c>
      <c r="O365" s="179">
        <v>0.49528301886792447</v>
      </c>
    </row>
    <row r="366" spans="2:15" hidden="1" outlineLevel="1">
      <c r="B366" s="63" t="s">
        <v>83</v>
      </c>
      <c r="C366" s="179">
        <v>0.9375</v>
      </c>
      <c r="D366" s="180" t="s">
        <v>143</v>
      </c>
      <c r="E366" s="180" t="s">
        <v>143</v>
      </c>
      <c r="F366" s="180" t="s">
        <v>143</v>
      </c>
      <c r="G366" s="179">
        <v>1.5714285714285716</v>
      </c>
      <c r="H366" s="179">
        <v>-0.11111111111111116</v>
      </c>
      <c r="I366" s="179">
        <v>1.3384615384615386</v>
      </c>
      <c r="J366" s="180">
        <v>0</v>
      </c>
      <c r="K366" s="180">
        <v>-0.16000000000000003</v>
      </c>
      <c r="L366" s="180">
        <v>-3.9344262295081922E-2</v>
      </c>
      <c r="M366" s="179">
        <v>0.67391304347826098</v>
      </c>
      <c r="N366" s="179">
        <v>-0.13725490196078427</v>
      </c>
      <c r="O366" s="179">
        <v>0.51356589147286824</v>
      </c>
    </row>
    <row r="367" spans="2:15" hidden="1" outlineLevel="1">
      <c r="B367" s="63" t="s">
        <v>82</v>
      </c>
      <c r="C367" s="179">
        <v>-0.65591397849462363</v>
      </c>
      <c r="D367" s="180">
        <v>-1</v>
      </c>
      <c r="E367" s="180">
        <v>4</v>
      </c>
      <c r="F367" s="180">
        <v>0</v>
      </c>
      <c r="G367" s="179">
        <v>1.1543408360128615</v>
      </c>
      <c r="H367" s="179">
        <v>-0.625</v>
      </c>
      <c r="I367" s="179">
        <v>1.1097178683385578</v>
      </c>
      <c r="J367" s="180">
        <v>-0.34848484848484851</v>
      </c>
      <c r="K367" s="180">
        <v>2.1764705882352939</v>
      </c>
      <c r="L367" s="180">
        <v>6.0317460317460325E-2</v>
      </c>
      <c r="M367" s="179">
        <v>0.30059523809523814</v>
      </c>
      <c r="N367" s="179">
        <v>1.8333333333333335</v>
      </c>
      <c r="O367" s="179">
        <v>0.42622950819672134</v>
      </c>
    </row>
    <row r="368" spans="2:15" hidden="1" outlineLevel="1">
      <c r="B368" s="63" t="s">
        <v>81</v>
      </c>
      <c r="C368" s="179">
        <v>-0.10526315789473684</v>
      </c>
      <c r="D368" s="180">
        <v>-0.3571428571428571</v>
      </c>
      <c r="E368" s="180">
        <v>-0.33333333333333337</v>
      </c>
      <c r="F368" s="180">
        <v>-0.3529411764705882</v>
      </c>
      <c r="G368" s="179">
        <v>4.1742286751361268E-2</v>
      </c>
      <c r="H368" s="179">
        <v>-0.8666666666666667</v>
      </c>
      <c r="I368" s="179">
        <v>-5.1635111876076056E-3</v>
      </c>
      <c r="J368" s="180">
        <v>0.13167259786476859</v>
      </c>
      <c r="K368" s="180">
        <v>0.4838709677419355</v>
      </c>
      <c r="L368" s="180">
        <v>0.21925133689839571</v>
      </c>
      <c r="M368" s="179">
        <v>5.4263565891472965E-2</v>
      </c>
      <c r="N368" s="179">
        <v>0.14285714285714279</v>
      </c>
      <c r="O368" s="179">
        <v>6.5111758989309987E-2</v>
      </c>
    </row>
    <row r="369" spans="2:15" hidden="1" outlineLevel="1">
      <c r="B369" s="63" t="s">
        <v>80</v>
      </c>
      <c r="C369" s="179">
        <v>0.94117647058823528</v>
      </c>
      <c r="D369" s="180" t="s">
        <v>143</v>
      </c>
      <c r="E369" s="180">
        <v>0.66666666666666674</v>
      </c>
      <c r="F369" s="180">
        <v>2.5</v>
      </c>
      <c r="G369" s="179">
        <v>0.59020044543429839</v>
      </c>
      <c r="H369" s="179">
        <v>2</v>
      </c>
      <c r="I369" s="179">
        <v>0.59645232815964522</v>
      </c>
      <c r="J369" s="180">
        <v>-0.52351097178683381</v>
      </c>
      <c r="K369" s="180">
        <v>8.6999999999999993</v>
      </c>
      <c r="L369" s="180">
        <v>-0.24316109422492405</v>
      </c>
      <c r="M369" s="179">
        <v>0.15923566878980888</v>
      </c>
      <c r="N369" s="179">
        <v>5.2777777777777777</v>
      </c>
      <c r="O369" s="179">
        <v>0.27397260273972601</v>
      </c>
    </row>
    <row r="370" spans="2:15" hidden="1" outlineLevel="1">
      <c r="B370" s="63" t="s">
        <v>79</v>
      </c>
      <c r="C370" s="179">
        <v>-0.49056603773584906</v>
      </c>
      <c r="D370" s="180">
        <v>-0.75</v>
      </c>
      <c r="E370" s="180">
        <v>-1</v>
      </c>
      <c r="F370" s="180">
        <v>-0.8</v>
      </c>
      <c r="G370" s="179">
        <v>0.51535087719298245</v>
      </c>
      <c r="H370" s="179">
        <v>-0.90243902439024393</v>
      </c>
      <c r="I370" s="179">
        <v>0.39839034205231383</v>
      </c>
      <c r="J370" s="180">
        <v>-0.28212290502793291</v>
      </c>
      <c r="K370" s="180">
        <v>2.0789473684210527</v>
      </c>
      <c r="L370" s="180">
        <v>-5.555555555555558E-2</v>
      </c>
      <c r="M370" s="179">
        <v>0.12055109070034442</v>
      </c>
      <c r="N370" s="179">
        <v>0.51249999999999996</v>
      </c>
      <c r="O370" s="179">
        <v>0.15352260778128279</v>
      </c>
    </row>
    <row r="371" spans="2:15" collapsed="1">
      <c r="B371" s="173">
        <v>1984</v>
      </c>
      <c r="C371" s="184">
        <v>-5.1051051051051011E-2</v>
      </c>
      <c r="D371" s="184">
        <v>-0.19047619047619047</v>
      </c>
      <c r="E371" s="184">
        <v>1.4102564102564101</v>
      </c>
      <c r="F371" s="184">
        <v>0.58024691358024683</v>
      </c>
      <c r="G371" s="184">
        <v>0.48089091369273596</v>
      </c>
      <c r="H371" s="184">
        <v>-0.31976744186046513</v>
      </c>
      <c r="I371" s="184">
        <v>0.44748969197186517</v>
      </c>
      <c r="J371" s="184">
        <v>-3.2581453634085267E-2</v>
      </c>
      <c r="K371" s="184">
        <v>1.7004219409282699</v>
      </c>
      <c r="L371" s="184">
        <v>0.1914893617021276</v>
      </c>
      <c r="M371" s="184">
        <v>0.23589675359233642</v>
      </c>
      <c r="N371" s="184">
        <v>1.1703056768558953</v>
      </c>
      <c r="O371" s="184">
        <v>0.31415335852736814</v>
      </c>
    </row>
    <row r="372" spans="2:15" hidden="1" outlineLevel="1">
      <c r="B372" s="63" t="s">
        <v>90</v>
      </c>
      <c r="C372" s="179">
        <v>-3.2258064516129004E-2</v>
      </c>
      <c r="D372" s="180" t="s">
        <v>143</v>
      </c>
      <c r="E372" s="180" t="s">
        <v>143</v>
      </c>
      <c r="F372" s="180" t="s">
        <v>143</v>
      </c>
      <c r="G372" s="179">
        <v>0.29767441860465116</v>
      </c>
      <c r="H372" s="179">
        <v>-0.72727272727272729</v>
      </c>
      <c r="I372" s="179">
        <v>0.27210884353741505</v>
      </c>
      <c r="J372" s="180">
        <v>-0.51951219512195124</v>
      </c>
      <c r="K372" s="180">
        <v>0.66666666666666674</v>
      </c>
      <c r="L372" s="180">
        <v>-0.46171693735498842</v>
      </c>
      <c r="M372" s="179">
        <v>-8.7256027554534987E-2</v>
      </c>
      <c r="N372" s="179">
        <v>0.375</v>
      </c>
      <c r="O372" s="179">
        <v>-7.0874861572535974E-2</v>
      </c>
    </row>
    <row r="373" spans="2:15" hidden="1" outlineLevel="1">
      <c r="B373" s="63" t="s">
        <v>89</v>
      </c>
      <c r="C373" s="179">
        <v>-0.75</v>
      </c>
      <c r="D373" s="180" t="s">
        <v>143</v>
      </c>
      <c r="E373" s="180" t="s">
        <v>143</v>
      </c>
      <c r="F373" s="180" t="s">
        <v>143</v>
      </c>
      <c r="G373" s="179">
        <v>0.6454545454545455</v>
      </c>
      <c r="H373" s="179">
        <v>-1</v>
      </c>
      <c r="I373" s="179">
        <v>0.60650887573964507</v>
      </c>
      <c r="J373" s="180">
        <v>-8.5106382978723416E-2</v>
      </c>
      <c r="K373" s="180">
        <v>1.4166666666666665</v>
      </c>
      <c r="L373" s="180">
        <v>8.4905660377358583E-2</v>
      </c>
      <c r="M373" s="179">
        <v>0.23644578313253017</v>
      </c>
      <c r="N373" s="179">
        <v>1.2045454545454546</v>
      </c>
      <c r="O373" s="179">
        <v>0.29661016949152552</v>
      </c>
    </row>
    <row r="374" spans="2:15" hidden="1" outlineLevel="1">
      <c r="B374" s="63" t="s">
        <v>88</v>
      </c>
      <c r="C374" s="179">
        <v>1.4</v>
      </c>
      <c r="D374" s="180" t="s">
        <v>143</v>
      </c>
      <c r="E374" s="180">
        <v>-0.375</v>
      </c>
      <c r="F374" s="180">
        <v>-0.25</v>
      </c>
      <c r="G374" s="179">
        <v>0.7651006711409396</v>
      </c>
      <c r="H374" s="179" t="s">
        <v>143</v>
      </c>
      <c r="I374" s="179">
        <v>0.86577181208053688</v>
      </c>
      <c r="J374" s="180">
        <v>1.202247191011236</v>
      </c>
      <c r="K374" s="180" t="s">
        <v>143</v>
      </c>
      <c r="L374" s="180">
        <v>1.4269662921348316</v>
      </c>
      <c r="M374" s="179">
        <v>1.0120481927710845</v>
      </c>
      <c r="N374" s="179">
        <v>6.5</v>
      </c>
      <c r="O374" s="179">
        <v>1.1411764705882352</v>
      </c>
    </row>
    <row r="375" spans="2:15" hidden="1" outlineLevel="1">
      <c r="B375" s="63" t="s">
        <v>87</v>
      </c>
      <c r="C375" s="179">
        <v>-0.48148148148148151</v>
      </c>
      <c r="D375" s="180" t="s">
        <v>143</v>
      </c>
      <c r="E375" s="180" t="s">
        <v>143</v>
      </c>
      <c r="F375" s="180" t="s">
        <v>143</v>
      </c>
      <c r="G375" s="179">
        <v>0.71875</v>
      </c>
      <c r="H375" s="179">
        <v>-0.8928571428571429</v>
      </c>
      <c r="I375" s="179">
        <v>0.42948717948717952</v>
      </c>
      <c r="J375" s="180">
        <v>1.1176470588235294</v>
      </c>
      <c r="K375" s="180">
        <v>6.5</v>
      </c>
      <c r="L375" s="180">
        <v>1.2066115702479339</v>
      </c>
      <c r="M375" s="179">
        <v>0.77372262773722622</v>
      </c>
      <c r="N375" s="179">
        <v>-0.4</v>
      </c>
      <c r="O375" s="179">
        <v>0.65789473684210531</v>
      </c>
    </row>
    <row r="376" spans="2:15" hidden="1" outlineLevel="1">
      <c r="B376" s="63" t="s">
        <v>86</v>
      </c>
      <c r="C376" s="179">
        <v>-0.94117647058823528</v>
      </c>
      <c r="D376" s="180" t="s">
        <v>143</v>
      </c>
      <c r="E376" s="180" t="s">
        <v>143</v>
      </c>
      <c r="F376" s="180" t="s">
        <v>143</v>
      </c>
      <c r="G376" s="179">
        <v>0.7021276595744681</v>
      </c>
      <c r="H376" s="179" t="s">
        <v>143</v>
      </c>
      <c r="I376" s="179">
        <v>0.94680851063829796</v>
      </c>
      <c r="J376" s="180">
        <v>1.1981981981981984</v>
      </c>
      <c r="K376" s="180">
        <v>-1</v>
      </c>
      <c r="L376" s="180">
        <v>1.1217391304347828</v>
      </c>
      <c r="M376" s="179">
        <v>0.83333333333333326</v>
      </c>
      <c r="N376" s="179">
        <v>6.25</v>
      </c>
      <c r="O376" s="179">
        <v>0.92920353982300874</v>
      </c>
    </row>
    <row r="377" spans="2:15" hidden="1" outlineLevel="1">
      <c r="B377" s="63" t="s">
        <v>85</v>
      </c>
      <c r="C377" s="179">
        <v>-0.55000000000000004</v>
      </c>
      <c r="D377" s="180" t="s">
        <v>143</v>
      </c>
      <c r="E377" s="180">
        <v>-1</v>
      </c>
      <c r="F377" s="180">
        <v>-1</v>
      </c>
      <c r="G377" s="179">
        <v>-0.18918918918918914</v>
      </c>
      <c r="H377" s="179">
        <v>0.5</v>
      </c>
      <c r="I377" s="179">
        <v>-0.18000000000000005</v>
      </c>
      <c r="J377" s="180">
        <v>0.22758620689655173</v>
      </c>
      <c r="K377" s="180" t="s">
        <v>143</v>
      </c>
      <c r="L377" s="180">
        <v>0.3172413793103448</v>
      </c>
      <c r="M377" s="179">
        <v>-1.9169329073482455E-2</v>
      </c>
      <c r="N377" s="179">
        <v>4.333333333333333</v>
      </c>
      <c r="O377" s="179">
        <v>2.2151898734177111E-2</v>
      </c>
    </row>
    <row r="378" spans="2:15" hidden="1" outlineLevel="1">
      <c r="B378" s="63" t="s">
        <v>84</v>
      </c>
      <c r="C378" s="179">
        <v>6.6666666666666652E-2</v>
      </c>
      <c r="D378" s="180" t="s">
        <v>143</v>
      </c>
      <c r="E378" s="180" t="s">
        <v>143</v>
      </c>
      <c r="F378" s="180" t="s">
        <v>143</v>
      </c>
      <c r="G378" s="179">
        <v>1.5762711864406778</v>
      </c>
      <c r="H378" s="179">
        <v>4.666666666666667</v>
      </c>
      <c r="I378" s="179">
        <v>1.725806451612903</v>
      </c>
      <c r="J378" s="180">
        <v>2.8421052631578947</v>
      </c>
      <c r="K378" s="180">
        <v>2.4</v>
      </c>
      <c r="L378" s="180">
        <v>2.806451612903226</v>
      </c>
      <c r="M378" s="179">
        <v>1.9541984732824429</v>
      </c>
      <c r="N378" s="179">
        <v>3.625</v>
      </c>
      <c r="O378" s="179">
        <v>2.050359712230216</v>
      </c>
    </row>
    <row r="379" spans="2:15" hidden="1" outlineLevel="1">
      <c r="B379" s="63" t="s">
        <v>83</v>
      </c>
      <c r="C379" s="179">
        <v>-0.54285714285714293</v>
      </c>
      <c r="D379" s="180" t="s">
        <v>143</v>
      </c>
      <c r="E379" s="180" t="s">
        <v>143</v>
      </c>
      <c r="F379" s="180" t="s">
        <v>143</v>
      </c>
      <c r="G379" s="179">
        <v>-4.5454545454545414E-2</v>
      </c>
      <c r="H379" s="179" t="s">
        <v>143</v>
      </c>
      <c r="I379" s="179">
        <v>0.10795454545454541</v>
      </c>
      <c r="J379" s="180">
        <v>1.0175438596491229</v>
      </c>
      <c r="K379" s="180" t="s">
        <v>143</v>
      </c>
      <c r="L379" s="180">
        <v>1.6754385964912282</v>
      </c>
      <c r="M379" s="179">
        <v>0.27384615384615385</v>
      </c>
      <c r="N379" s="179" t="s">
        <v>143</v>
      </c>
      <c r="O379" s="179">
        <v>0.58769230769230774</v>
      </c>
    </row>
    <row r="380" spans="2:15" hidden="1" outlineLevel="1">
      <c r="B380" s="63" t="s">
        <v>82</v>
      </c>
      <c r="C380" s="179">
        <v>2.2068965517241379</v>
      </c>
      <c r="D380" s="180">
        <v>0.33333333333333326</v>
      </c>
      <c r="E380" s="180" t="s">
        <v>143</v>
      </c>
      <c r="F380" s="180">
        <v>0.66666666666666674</v>
      </c>
      <c r="G380" s="179">
        <v>7.986111111111116E-2</v>
      </c>
      <c r="H380" s="179" t="s">
        <v>143</v>
      </c>
      <c r="I380" s="179">
        <v>0.10763888888888884</v>
      </c>
      <c r="J380" s="180">
        <v>0.42702702702702711</v>
      </c>
      <c r="K380" s="180">
        <v>24.5</v>
      </c>
      <c r="L380" s="180">
        <v>0.68449197860962574</v>
      </c>
      <c r="M380" s="179">
        <v>0.33069306930693076</v>
      </c>
      <c r="N380" s="179">
        <v>29</v>
      </c>
      <c r="O380" s="179">
        <v>0.44378698224852076</v>
      </c>
    </row>
    <row r="381" spans="2:15" hidden="1" outlineLevel="1">
      <c r="B381" s="63" t="s">
        <v>81</v>
      </c>
      <c r="C381" s="179">
        <v>0.62857142857142856</v>
      </c>
      <c r="D381" s="180" t="s">
        <v>143</v>
      </c>
      <c r="E381" s="180">
        <v>2</v>
      </c>
      <c r="F381" s="180">
        <v>16</v>
      </c>
      <c r="G381" s="179">
        <v>-0.1470588235294118</v>
      </c>
      <c r="H381" s="179">
        <v>14</v>
      </c>
      <c r="I381" s="179">
        <v>-0.10339506172839508</v>
      </c>
      <c r="J381" s="180">
        <v>-7.2607260726072598E-2</v>
      </c>
      <c r="K381" s="180" t="s">
        <v>143</v>
      </c>
      <c r="L381" s="180">
        <v>0.23432343234323438</v>
      </c>
      <c r="M381" s="179">
        <v>-8.2317073170731669E-2</v>
      </c>
      <c r="N381" s="179">
        <v>41</v>
      </c>
      <c r="O381" s="179">
        <v>4.2553191489361764E-2</v>
      </c>
    </row>
    <row r="382" spans="2:15" hidden="1" outlineLevel="1">
      <c r="B382" s="63" t="s">
        <v>80</v>
      </c>
      <c r="C382" s="179">
        <v>-0.41379310344827591</v>
      </c>
      <c r="D382" s="180" t="s">
        <v>143</v>
      </c>
      <c r="E382" s="180" t="s">
        <v>143</v>
      </c>
      <c r="F382" s="180" t="s">
        <v>143</v>
      </c>
      <c r="G382" s="179">
        <v>-0.21913043478260874</v>
      </c>
      <c r="H382" s="179">
        <v>-0.81818181818181812</v>
      </c>
      <c r="I382" s="179">
        <v>-0.2303754266211604</v>
      </c>
      <c r="J382" s="180">
        <v>0.39301310043668125</v>
      </c>
      <c r="K382" s="180">
        <v>0.25</v>
      </c>
      <c r="L382" s="180">
        <v>0.38818565400843874</v>
      </c>
      <c r="M382" s="179">
        <v>-5.7623049219687861E-2</v>
      </c>
      <c r="N382" s="179">
        <v>-5.2631578947368474E-2</v>
      </c>
      <c r="O382" s="179">
        <v>-5.7511737089201875E-2</v>
      </c>
    </row>
    <row r="383" spans="2:15" hidden="1" outlineLevel="1">
      <c r="B383" s="63" t="s">
        <v>79</v>
      </c>
      <c r="C383" s="179">
        <v>0.17777777777777781</v>
      </c>
      <c r="D383" s="180">
        <v>3</v>
      </c>
      <c r="E383" s="180" t="s">
        <v>143</v>
      </c>
      <c r="F383" s="180">
        <v>4</v>
      </c>
      <c r="G383" s="179">
        <v>-0.29411764705882348</v>
      </c>
      <c r="H383" s="179">
        <v>1.0499999999999998</v>
      </c>
      <c r="I383" s="179">
        <v>-0.25375375375375375</v>
      </c>
      <c r="J383" s="180">
        <v>0.31135531135531136</v>
      </c>
      <c r="K383" s="180">
        <v>1.375</v>
      </c>
      <c r="L383" s="180">
        <v>0.37024221453287187</v>
      </c>
      <c r="M383" s="179">
        <v>-9.7409326424870435E-2</v>
      </c>
      <c r="N383" s="179">
        <v>1.2222222222222223</v>
      </c>
      <c r="O383" s="179">
        <v>-4.9950049950049924E-2</v>
      </c>
    </row>
    <row r="384" spans="2:15" collapsed="1">
      <c r="B384" s="173">
        <v>1983</v>
      </c>
      <c r="C384" s="184">
        <v>-2.0588235294117685E-2</v>
      </c>
      <c r="D384" s="184">
        <v>9.5</v>
      </c>
      <c r="E384" s="184">
        <v>2.9</v>
      </c>
      <c r="F384" s="184">
        <v>4.7857142857142856</v>
      </c>
      <c r="G384" s="184">
        <v>7.6860179885527291E-2</v>
      </c>
      <c r="H384" s="184">
        <v>1.0235294117647058</v>
      </c>
      <c r="I384" s="184">
        <v>9.8295151838039496E-2</v>
      </c>
      <c r="J384" s="184">
        <v>0.32668329177057354</v>
      </c>
      <c r="K384" s="184">
        <v>4.042553191489362</v>
      </c>
      <c r="L384" s="184">
        <v>0.46639999999999993</v>
      </c>
      <c r="M384" s="184">
        <v>0.1708988939087086</v>
      </c>
      <c r="N384" s="184">
        <v>2.6349206349206349</v>
      </c>
      <c r="O384" s="184">
        <v>0.24137409200968518</v>
      </c>
    </row>
    <row r="385" spans="2:15" hidden="1" outlineLevel="1">
      <c r="B385" s="63" t="s">
        <v>90</v>
      </c>
      <c r="C385" s="179">
        <v>-0.36734693877551017</v>
      </c>
      <c r="D385" s="180">
        <v>-1</v>
      </c>
      <c r="E385" s="180" t="s">
        <v>143</v>
      </c>
      <c r="F385" s="180">
        <v>-1</v>
      </c>
      <c r="G385" s="179">
        <v>-0.10973084886128359</v>
      </c>
      <c r="H385" s="179">
        <v>-0.98259493670886078</v>
      </c>
      <c r="I385" s="179">
        <v>-0.60448430493273542</v>
      </c>
      <c r="J385" s="180">
        <v>1.4851485148514865E-2</v>
      </c>
      <c r="K385" s="180">
        <v>1.625</v>
      </c>
      <c r="L385" s="180">
        <v>4.6116504854369023E-2</v>
      </c>
      <c r="M385" s="179">
        <v>-7.1428571428571397E-2</v>
      </c>
      <c r="N385" s="179">
        <v>-0.95</v>
      </c>
      <c r="O385" s="179">
        <v>-0.42775665399239549</v>
      </c>
    </row>
    <row r="386" spans="2:15" hidden="1" outlineLevel="1">
      <c r="B386" s="63" t="s">
        <v>89</v>
      </c>
      <c r="C386" s="179">
        <v>-0.24637681159420288</v>
      </c>
      <c r="D386" s="180">
        <v>-1</v>
      </c>
      <c r="E386" s="180" t="s">
        <v>143</v>
      </c>
      <c r="F386" s="180">
        <v>-1</v>
      </c>
      <c r="G386" s="179">
        <v>-0.45454545454545459</v>
      </c>
      <c r="H386" s="179">
        <v>-0.97241379310344822</v>
      </c>
      <c r="I386" s="179">
        <v>-0.62234636871508386</v>
      </c>
      <c r="J386" s="180">
        <v>-0.75793991416309014</v>
      </c>
      <c r="K386" s="180">
        <v>2.6</v>
      </c>
      <c r="L386" s="180">
        <v>-0.72936170212765949</v>
      </c>
      <c r="M386" s="179">
        <v>-0.64010840108401079</v>
      </c>
      <c r="N386" s="179">
        <v>-0.85333333333333328</v>
      </c>
      <c r="O386" s="179">
        <v>-0.66993006993006987</v>
      </c>
    </row>
    <row r="387" spans="2:15" hidden="1" outlineLevel="1">
      <c r="B387" s="63" t="s">
        <v>88</v>
      </c>
      <c r="C387" s="179">
        <v>-0.93243243243243246</v>
      </c>
      <c r="D387" s="180" t="s">
        <v>143</v>
      </c>
      <c r="E387" s="180">
        <v>-0.55555555555555558</v>
      </c>
      <c r="F387" s="180">
        <v>-0.55555555555555558</v>
      </c>
      <c r="G387" s="179">
        <v>-0.14857142857142858</v>
      </c>
      <c r="H387" s="179">
        <v>-1</v>
      </c>
      <c r="I387" s="179">
        <v>-0.20744680851063835</v>
      </c>
      <c r="J387" s="180">
        <v>-0.14832535885167464</v>
      </c>
      <c r="K387" s="180" t="s">
        <v>143</v>
      </c>
      <c r="L387" s="180">
        <v>-0.14832535885167464</v>
      </c>
      <c r="M387" s="179">
        <v>-0.27510917030567683</v>
      </c>
      <c r="N387" s="179">
        <v>-0.74193548387096775</v>
      </c>
      <c r="O387" s="179">
        <v>-0.30470347648261764</v>
      </c>
    </row>
    <row r="388" spans="2:15" hidden="1" outlineLevel="1">
      <c r="B388" s="63" t="s">
        <v>87</v>
      </c>
      <c r="C388" s="179">
        <v>0.17391304347826098</v>
      </c>
      <c r="D388" s="180" t="s">
        <v>143</v>
      </c>
      <c r="E388" s="180" t="s">
        <v>143</v>
      </c>
      <c r="F388" s="180" t="s">
        <v>143</v>
      </c>
      <c r="G388" s="179">
        <v>-7.7519379844961378E-3</v>
      </c>
      <c r="H388" s="179" t="s">
        <v>143</v>
      </c>
      <c r="I388" s="179">
        <v>0.20930232558139528</v>
      </c>
      <c r="J388" s="180">
        <v>0.18999999999999995</v>
      </c>
      <c r="K388" s="180" t="s">
        <v>143</v>
      </c>
      <c r="L388" s="180">
        <v>0.20999999999999996</v>
      </c>
      <c r="M388" s="179">
        <v>8.7301587301587213E-2</v>
      </c>
      <c r="N388" s="179" t="s">
        <v>143</v>
      </c>
      <c r="O388" s="179">
        <v>0.20634920634920628</v>
      </c>
    </row>
    <row r="389" spans="2:15" hidden="1" outlineLevel="1">
      <c r="B389" s="63" t="s">
        <v>86</v>
      </c>
      <c r="C389" s="179">
        <v>6.25E-2</v>
      </c>
      <c r="D389" s="180" t="s">
        <v>143</v>
      </c>
      <c r="E389" s="180" t="s">
        <v>143</v>
      </c>
      <c r="F389" s="180" t="s">
        <v>143</v>
      </c>
      <c r="G389" s="179">
        <v>0.56666666666666665</v>
      </c>
      <c r="H389" s="179" t="s">
        <v>143</v>
      </c>
      <c r="I389" s="179">
        <v>0.56666666666666665</v>
      </c>
      <c r="J389" s="180">
        <v>-0.20714285714285718</v>
      </c>
      <c r="K389" s="180">
        <v>-0.89189189189189189</v>
      </c>
      <c r="L389" s="180">
        <v>-0.35028248587570621</v>
      </c>
      <c r="M389" s="179">
        <v>2.7777777777777679E-2</v>
      </c>
      <c r="N389" s="179">
        <v>-0.89189189189189189</v>
      </c>
      <c r="O389" s="179">
        <v>-0.10671936758893286</v>
      </c>
    </row>
    <row r="390" spans="2:15" hidden="1" outlineLevel="1">
      <c r="B390" s="63" t="s">
        <v>85</v>
      </c>
      <c r="C390" s="179">
        <v>-0.13043478260869568</v>
      </c>
      <c r="D390" s="180">
        <v>-1</v>
      </c>
      <c r="E390" s="180">
        <v>-0.5</v>
      </c>
      <c r="F390" s="180">
        <v>-0.66666666666666674</v>
      </c>
      <c r="G390" s="179">
        <v>0.72093023255813948</v>
      </c>
      <c r="H390" s="179">
        <v>-0.83333333333333337</v>
      </c>
      <c r="I390" s="179">
        <v>0.53061224489795911</v>
      </c>
      <c r="J390" s="180">
        <v>0.8125</v>
      </c>
      <c r="K390" s="180">
        <v>-1</v>
      </c>
      <c r="L390" s="180">
        <v>0.72619047619047628</v>
      </c>
      <c r="M390" s="179">
        <v>0.64736842105263159</v>
      </c>
      <c r="N390" s="179">
        <v>-0.83333333333333337</v>
      </c>
      <c r="O390" s="179">
        <v>0.51923076923076916</v>
      </c>
    </row>
    <row r="391" spans="2:15" hidden="1" outlineLevel="1">
      <c r="B391" s="63" t="s">
        <v>84</v>
      </c>
      <c r="C391" s="179">
        <v>0</v>
      </c>
      <c r="D391" s="180">
        <v>-1</v>
      </c>
      <c r="E391" s="180" t="s">
        <v>143</v>
      </c>
      <c r="F391" s="180">
        <v>-1</v>
      </c>
      <c r="G391" s="179">
        <v>-0.10606060606060608</v>
      </c>
      <c r="H391" s="179" t="s">
        <v>143</v>
      </c>
      <c r="I391" s="179">
        <v>-6.0606060606060552E-2</v>
      </c>
      <c r="J391" s="180">
        <v>-0.4242424242424242</v>
      </c>
      <c r="K391" s="180">
        <v>0.25</v>
      </c>
      <c r="L391" s="180">
        <v>-0.39805825242718451</v>
      </c>
      <c r="M391" s="179">
        <v>-0.28021978021978022</v>
      </c>
      <c r="N391" s="179">
        <v>1</v>
      </c>
      <c r="O391" s="179">
        <v>-0.25268817204301075</v>
      </c>
    </row>
    <row r="392" spans="2:15" hidden="1" outlineLevel="1">
      <c r="B392" s="63" t="s">
        <v>83</v>
      </c>
      <c r="C392" s="179">
        <v>0.16666666666666674</v>
      </c>
      <c r="D392" s="180">
        <v>-1</v>
      </c>
      <c r="E392" s="180" t="s">
        <v>143</v>
      </c>
      <c r="F392" s="180">
        <v>-1</v>
      </c>
      <c r="G392" s="179">
        <v>-0.2036199095022625</v>
      </c>
      <c r="H392" s="179">
        <v>-1</v>
      </c>
      <c r="I392" s="179">
        <v>-0.22123893805309736</v>
      </c>
      <c r="J392" s="180">
        <v>2.7027027027026973E-2</v>
      </c>
      <c r="K392" s="180">
        <v>-1</v>
      </c>
      <c r="L392" s="180">
        <v>-8.6956521739129933E-3</v>
      </c>
      <c r="M392" s="179">
        <v>-0.1095890410958904</v>
      </c>
      <c r="N392" s="179">
        <v>-1</v>
      </c>
      <c r="O392" s="179">
        <v>-0.13101604278074863</v>
      </c>
    </row>
    <row r="393" spans="2:15" hidden="1" outlineLevel="1">
      <c r="B393" s="63" t="s">
        <v>82</v>
      </c>
      <c r="C393" s="179">
        <v>0.15999999999999992</v>
      </c>
      <c r="D393" s="180" t="s">
        <v>143</v>
      </c>
      <c r="E393" s="180">
        <v>-1</v>
      </c>
      <c r="F393" s="180">
        <v>-0.25</v>
      </c>
      <c r="G393" s="179">
        <v>0.85806451612903234</v>
      </c>
      <c r="H393" s="179">
        <v>-1</v>
      </c>
      <c r="I393" s="179">
        <v>0.77777777777777768</v>
      </c>
      <c r="J393" s="180">
        <v>1.0928961748633892E-2</v>
      </c>
      <c r="K393" s="180">
        <v>-0.85714285714285721</v>
      </c>
      <c r="L393" s="180">
        <v>-5.0761421319796995E-2</v>
      </c>
      <c r="M393" s="179">
        <v>0.39118457300275478</v>
      </c>
      <c r="N393" s="179">
        <v>-0.92</v>
      </c>
      <c r="O393" s="179">
        <v>0.30670103092783507</v>
      </c>
    </row>
    <row r="394" spans="2:15" hidden="1" outlineLevel="1">
      <c r="B394" s="63" t="s">
        <v>81</v>
      </c>
      <c r="C394" s="179">
        <v>0.52173913043478271</v>
      </c>
      <c r="D394" s="180" t="s">
        <v>143</v>
      </c>
      <c r="E394" s="180">
        <v>-0.5</v>
      </c>
      <c r="F394" s="180">
        <v>-0.5</v>
      </c>
      <c r="G394" s="179">
        <v>0.80952380952380953</v>
      </c>
      <c r="H394" s="179">
        <v>-0.94871794871794868</v>
      </c>
      <c r="I394" s="179">
        <v>0.63636363636363646</v>
      </c>
      <c r="J394" s="180">
        <v>1.858490566037736</v>
      </c>
      <c r="K394" s="180">
        <v>-1</v>
      </c>
      <c r="L394" s="180">
        <v>1.3129770992366412</v>
      </c>
      <c r="M394" s="179">
        <v>1.0246913580246915</v>
      </c>
      <c r="N394" s="179">
        <v>-0.95454545454545459</v>
      </c>
      <c r="O394" s="179">
        <v>0.78804347826086962</v>
      </c>
    </row>
    <row r="395" spans="2:15" hidden="1" outlineLevel="1">
      <c r="B395" s="63" t="s">
        <v>80</v>
      </c>
      <c r="C395" s="179">
        <v>-0.23684210526315785</v>
      </c>
      <c r="D395" s="180">
        <v>-1</v>
      </c>
      <c r="E395" s="180" t="s">
        <v>143</v>
      </c>
      <c r="F395" s="180">
        <v>-1</v>
      </c>
      <c r="G395" s="179">
        <v>1.5</v>
      </c>
      <c r="H395" s="179">
        <v>-0.79245283018867929</v>
      </c>
      <c r="I395" s="179">
        <v>1.0706713780918728</v>
      </c>
      <c r="J395" s="180">
        <v>0.23118279569892475</v>
      </c>
      <c r="K395" s="180">
        <v>-0.79487179487179493</v>
      </c>
      <c r="L395" s="180">
        <v>5.3333333333333233E-2</v>
      </c>
      <c r="M395" s="179">
        <v>0.8307692307692307</v>
      </c>
      <c r="N395" s="179">
        <v>-0.79347826086956519</v>
      </c>
      <c r="O395" s="179">
        <v>0.55758683729433267</v>
      </c>
    </row>
    <row r="396" spans="2:15" hidden="1" outlineLevel="1">
      <c r="B396" s="63" t="s">
        <v>79</v>
      </c>
      <c r="C396" s="179">
        <v>0.8</v>
      </c>
      <c r="D396" s="180" t="s">
        <v>143</v>
      </c>
      <c r="E396" s="180" t="s">
        <v>143</v>
      </c>
      <c r="F396" s="180" t="s">
        <v>143</v>
      </c>
      <c r="G396" s="179">
        <v>1.250871080139373</v>
      </c>
      <c r="H396" s="179">
        <v>-0.66666666666666674</v>
      </c>
      <c r="I396" s="179">
        <v>0.91930835734870309</v>
      </c>
      <c r="J396" s="180">
        <v>0.55113636363636354</v>
      </c>
      <c r="K396" s="180">
        <v>-5.8823529411764719E-2</v>
      </c>
      <c r="L396" s="180">
        <v>0.49740932642487046</v>
      </c>
      <c r="M396" s="179">
        <v>0.97745901639344268</v>
      </c>
      <c r="N396" s="179">
        <v>-0.53246753246753253</v>
      </c>
      <c r="O396" s="179">
        <v>0.77168141592920358</v>
      </c>
    </row>
    <row r="397" spans="2:15" collapsed="1">
      <c r="B397" s="173">
        <v>1982</v>
      </c>
      <c r="C397" s="184">
        <v>-0.17073170731707321</v>
      </c>
      <c r="D397" s="184">
        <v>-0.73333333333333339</v>
      </c>
      <c r="E397" s="184">
        <v>-0.61538461538461542</v>
      </c>
      <c r="F397" s="184">
        <v>-0.65853658536585358</v>
      </c>
      <c r="G397" s="184">
        <v>0.28556412053258584</v>
      </c>
      <c r="H397" s="184">
        <v>-0.92349234923492352</v>
      </c>
      <c r="I397" s="184">
        <v>-5.3215636822194212E-2</v>
      </c>
      <c r="J397" s="184">
        <v>-0.18688746198039874</v>
      </c>
      <c r="K397" s="184">
        <v>-0.41975308641975306</v>
      </c>
      <c r="L397" s="184">
        <v>-0.19897468760012815</v>
      </c>
      <c r="M397" s="184">
        <v>2.9015710163514008E-2</v>
      </c>
      <c r="N397" s="184">
        <v>-0.8545034642032332</v>
      </c>
      <c r="O397" s="184">
        <v>-0.12325859095130687</v>
      </c>
    </row>
    <row r="398" spans="2:15" hidden="1" outlineLevel="1">
      <c r="B398" s="63" t="s">
        <v>90</v>
      </c>
      <c r="C398" s="179">
        <v>1.1304347826086958</v>
      </c>
      <c r="D398" s="180" t="s">
        <v>143</v>
      </c>
      <c r="E398" s="180" t="s">
        <v>143</v>
      </c>
      <c r="F398" s="180" t="s">
        <v>143</v>
      </c>
      <c r="G398" s="179">
        <v>0.78228782287822884</v>
      </c>
      <c r="H398" s="179">
        <v>9.3606557377049189</v>
      </c>
      <c r="I398" s="179">
        <v>2.3584337349397591</v>
      </c>
      <c r="J398" s="180">
        <v>1.6578947368421053</v>
      </c>
      <c r="K398" s="180">
        <v>-0.86440677966101698</v>
      </c>
      <c r="L398" s="180">
        <v>0.95260663507109</v>
      </c>
      <c r="M398" s="179">
        <v>1.1031390134529149</v>
      </c>
      <c r="N398" s="179">
        <v>6.191011235955056</v>
      </c>
      <c r="O398" s="179">
        <v>1.9495327102803737</v>
      </c>
    </row>
    <row r="399" spans="2:15" hidden="1" outlineLevel="1">
      <c r="B399" s="63" t="s">
        <v>89</v>
      </c>
      <c r="C399" s="179">
        <v>2.1363636363636362</v>
      </c>
      <c r="D399" s="180">
        <v>-0.1428571428571429</v>
      </c>
      <c r="E399" s="180" t="s">
        <v>143</v>
      </c>
      <c r="F399" s="180">
        <v>-0.1428571428571429</v>
      </c>
      <c r="G399" s="179">
        <v>1.7130044843049328</v>
      </c>
      <c r="H399" s="179">
        <v>21.307692307692307</v>
      </c>
      <c r="I399" s="179">
        <v>2.7923728813559321</v>
      </c>
      <c r="J399" s="180">
        <v>7.7593984962406015</v>
      </c>
      <c r="K399" s="180">
        <v>0.4285714285714286</v>
      </c>
      <c r="L399" s="180">
        <v>7.3928571428571423</v>
      </c>
      <c r="M399" s="179">
        <v>3.7922077922077921</v>
      </c>
      <c r="N399" s="179">
        <v>14</v>
      </c>
      <c r="O399" s="179">
        <v>4.2962962962962967</v>
      </c>
    </row>
    <row r="400" spans="2:15" hidden="1" outlineLevel="1">
      <c r="B400" s="63" t="s">
        <v>88</v>
      </c>
      <c r="C400" s="179">
        <v>1.2424242424242422</v>
      </c>
      <c r="D400" s="180" t="s">
        <v>143</v>
      </c>
      <c r="E400" s="180">
        <v>3.5</v>
      </c>
      <c r="F400" s="180">
        <v>3.5</v>
      </c>
      <c r="G400" s="179">
        <v>0.10062893081761004</v>
      </c>
      <c r="H400" s="179">
        <v>3.333333333333333</v>
      </c>
      <c r="I400" s="179">
        <v>0.16049382716049387</v>
      </c>
      <c r="J400" s="180">
        <v>1.1770833333333335</v>
      </c>
      <c r="K400" s="180">
        <v>-1</v>
      </c>
      <c r="L400" s="180">
        <v>1.0490196078431371</v>
      </c>
      <c r="M400" s="179">
        <v>0.59027777777777768</v>
      </c>
      <c r="N400" s="179">
        <v>1.3846153846153846</v>
      </c>
      <c r="O400" s="179">
        <v>0.62458471760797352</v>
      </c>
    </row>
    <row r="401" spans="2:15" hidden="1" outlineLevel="1">
      <c r="B401" s="63" t="s">
        <v>87</v>
      </c>
      <c r="C401" s="179">
        <v>0.14999999999999991</v>
      </c>
      <c r="D401" s="180" t="s">
        <v>143</v>
      </c>
      <c r="E401" s="180">
        <v>-1</v>
      </c>
      <c r="F401" s="180">
        <v>-1</v>
      </c>
      <c r="G401" s="179">
        <v>2.3809523809523725E-2</v>
      </c>
      <c r="H401" s="179">
        <v>-1</v>
      </c>
      <c r="I401" s="179">
        <v>-9.7902097902097918E-2</v>
      </c>
      <c r="J401" s="180">
        <v>1.4390243902439024</v>
      </c>
      <c r="K401" s="180">
        <v>-1</v>
      </c>
      <c r="L401" s="180">
        <v>1.1739130434782608</v>
      </c>
      <c r="M401" s="179">
        <v>0.34759358288770059</v>
      </c>
      <c r="N401" s="179">
        <v>-1</v>
      </c>
      <c r="O401" s="179">
        <v>0.18309859154929575</v>
      </c>
    </row>
    <row r="402" spans="2:15" hidden="1" outlineLevel="1">
      <c r="B402" s="63" t="s">
        <v>86</v>
      </c>
      <c r="C402" s="179">
        <v>0.45454545454545459</v>
      </c>
      <c r="D402" s="180" t="s">
        <v>143</v>
      </c>
      <c r="E402" s="180" t="s">
        <v>143</v>
      </c>
      <c r="F402" s="180" t="s">
        <v>143</v>
      </c>
      <c r="G402" s="179">
        <v>-0.65116279069767447</v>
      </c>
      <c r="H402" s="179">
        <v>-1</v>
      </c>
      <c r="I402" s="179">
        <v>-0.66480446927374304</v>
      </c>
      <c r="J402" s="180">
        <v>1.0289855072463769</v>
      </c>
      <c r="K402" s="180">
        <v>2.3636363636363638</v>
      </c>
      <c r="L402" s="180">
        <v>1.2124999999999999</v>
      </c>
      <c r="M402" s="179">
        <v>-0.1428571428571429</v>
      </c>
      <c r="N402" s="179">
        <v>1.0555555555555554</v>
      </c>
      <c r="O402" s="179">
        <v>-6.2962962962962998E-2</v>
      </c>
    </row>
    <row r="403" spans="2:15" hidden="1" outlineLevel="1">
      <c r="B403" s="63" t="s">
        <v>85</v>
      </c>
      <c r="C403" s="179">
        <v>0.27777777777777768</v>
      </c>
      <c r="D403" s="180" t="s">
        <v>143</v>
      </c>
      <c r="E403" s="180" t="s">
        <v>143</v>
      </c>
      <c r="F403" s="180" t="s">
        <v>143</v>
      </c>
      <c r="G403" s="179">
        <v>-0.24561403508771928</v>
      </c>
      <c r="H403" s="179">
        <v>-0.61290322580645162</v>
      </c>
      <c r="I403" s="179">
        <v>-0.32413793103448274</v>
      </c>
      <c r="J403" s="180">
        <v>1.2857142857142856</v>
      </c>
      <c r="K403" s="180">
        <v>-0.66666666666666674</v>
      </c>
      <c r="L403" s="180">
        <v>0.7872340425531914</v>
      </c>
      <c r="M403" s="179">
        <v>0.13772455089820368</v>
      </c>
      <c r="N403" s="179">
        <v>-0.58139534883720922</v>
      </c>
      <c r="O403" s="179">
        <v>-9.52380952380949E-3</v>
      </c>
    </row>
    <row r="404" spans="2:15" hidden="1" outlineLevel="1">
      <c r="B404" s="63" t="s">
        <v>84</v>
      </c>
      <c r="C404" s="179">
        <v>-0.25</v>
      </c>
      <c r="D404" s="180">
        <v>-0.5</v>
      </c>
      <c r="E404" s="180">
        <v>-1</v>
      </c>
      <c r="F404" s="180">
        <v>-0.7142857142857143</v>
      </c>
      <c r="G404" s="179">
        <v>-0.2142857142857143</v>
      </c>
      <c r="H404" s="179">
        <v>-1</v>
      </c>
      <c r="I404" s="179">
        <v>-0.33333333333333337</v>
      </c>
      <c r="J404" s="180">
        <v>3.3043478260869561</v>
      </c>
      <c r="K404" s="180" t="s">
        <v>143</v>
      </c>
      <c r="L404" s="180">
        <v>3.4782608695652177</v>
      </c>
      <c r="M404" s="179">
        <v>0.38931297709923673</v>
      </c>
      <c r="N404" s="179">
        <v>-0.77777777777777779</v>
      </c>
      <c r="O404" s="179">
        <v>0.24832214765100669</v>
      </c>
    </row>
    <row r="405" spans="2:15" hidden="1" outlineLevel="1">
      <c r="B405" s="63" t="s">
        <v>83</v>
      </c>
      <c r="C405" s="179">
        <v>0.5</v>
      </c>
      <c r="D405" s="180" t="s">
        <v>143</v>
      </c>
      <c r="E405" s="180" t="s">
        <v>143</v>
      </c>
      <c r="F405" s="180" t="s">
        <v>143</v>
      </c>
      <c r="G405" s="179">
        <v>0.56737588652482263</v>
      </c>
      <c r="H405" s="179">
        <v>-0.75</v>
      </c>
      <c r="I405" s="179">
        <v>0.40372670807453415</v>
      </c>
      <c r="J405" s="180">
        <v>1.3617021276595747</v>
      </c>
      <c r="K405" s="180">
        <v>-0.55555555555555558</v>
      </c>
      <c r="L405" s="180">
        <v>1.0535714285714284</v>
      </c>
      <c r="M405" s="179">
        <v>0.75480769230769229</v>
      </c>
      <c r="N405" s="179">
        <v>-0.68965517241379315</v>
      </c>
      <c r="O405" s="179">
        <v>0.57805907172995785</v>
      </c>
    </row>
    <row r="406" spans="2:15" hidden="1" outlineLevel="1">
      <c r="B406" s="63" t="s">
        <v>82</v>
      </c>
      <c r="C406" s="179">
        <v>3.166666666666667</v>
      </c>
      <c r="D406" s="180" t="s">
        <v>143</v>
      </c>
      <c r="E406" s="180" t="s">
        <v>143</v>
      </c>
      <c r="F406" s="180" t="s">
        <v>143</v>
      </c>
      <c r="G406" s="179">
        <v>-3.7267080745341574E-2</v>
      </c>
      <c r="H406" s="179">
        <v>-0.22222222222222221</v>
      </c>
      <c r="I406" s="179">
        <v>-4.705882352941182E-2</v>
      </c>
      <c r="J406" s="180">
        <v>3.9459459459459456</v>
      </c>
      <c r="K406" s="180">
        <v>-0.33333333333333337</v>
      </c>
      <c r="L406" s="180">
        <v>2.396551724137931</v>
      </c>
      <c r="M406" s="179">
        <v>0.77941176470588225</v>
      </c>
      <c r="N406" s="179">
        <v>-0.16666666666666663</v>
      </c>
      <c r="O406" s="179">
        <v>0.65811965811965822</v>
      </c>
    </row>
    <row r="407" spans="2:15" hidden="1" outlineLevel="1">
      <c r="B407" s="63" t="s">
        <v>81</v>
      </c>
      <c r="C407" s="179">
        <v>0.27777777777777768</v>
      </c>
      <c r="D407" s="180">
        <v>-1</v>
      </c>
      <c r="E407" s="180" t="s">
        <v>143</v>
      </c>
      <c r="F407" s="180">
        <v>-0.7142857142857143</v>
      </c>
      <c r="G407" s="179">
        <v>0.34210526315789469</v>
      </c>
      <c r="H407" s="179">
        <v>-0.31578947368421051</v>
      </c>
      <c r="I407" s="179">
        <v>0.22600619195046434</v>
      </c>
      <c r="J407" s="180">
        <v>0.51428571428571423</v>
      </c>
      <c r="K407" s="180">
        <v>-0.62121212121212122</v>
      </c>
      <c r="L407" s="180">
        <v>-3.6764705882352922E-2</v>
      </c>
      <c r="M407" s="179">
        <v>0.34626038781163437</v>
      </c>
      <c r="N407" s="179">
        <v>-0.46341463414634143</v>
      </c>
      <c r="O407" s="179">
        <v>0.14049586776859502</v>
      </c>
    </row>
    <row r="408" spans="2:15" hidden="1" outlineLevel="1">
      <c r="B408" s="63" t="s">
        <v>80</v>
      </c>
      <c r="C408" s="179">
        <v>5.555555555555558E-2</v>
      </c>
      <c r="D408" s="180">
        <v>0</v>
      </c>
      <c r="E408" s="180" t="s">
        <v>143</v>
      </c>
      <c r="F408" s="180">
        <v>0</v>
      </c>
      <c r="G408" s="179">
        <v>-0.2857142857142857</v>
      </c>
      <c r="H408" s="179">
        <v>0.32499999999999996</v>
      </c>
      <c r="I408" s="179">
        <v>-0.21823204419889508</v>
      </c>
      <c r="J408" s="180">
        <v>0.97872340425531923</v>
      </c>
      <c r="K408" s="180">
        <v>-0.3035714285714286</v>
      </c>
      <c r="L408" s="180">
        <v>0.5</v>
      </c>
      <c r="M408" s="179">
        <v>4.4150110375276164E-3</v>
      </c>
      <c r="N408" s="179">
        <v>-4.166666666666663E-2</v>
      </c>
      <c r="O408" s="179">
        <v>-3.6429872495445936E-3</v>
      </c>
    </row>
    <row r="409" spans="2:15" hidden="1" outlineLevel="1">
      <c r="B409" s="63" t="s">
        <v>79</v>
      </c>
      <c r="C409" s="179">
        <v>-3.8461538461538436E-2</v>
      </c>
      <c r="D409" s="180" t="s">
        <v>143</v>
      </c>
      <c r="E409" s="180" t="s">
        <v>143</v>
      </c>
      <c r="F409" s="180" t="s">
        <v>143</v>
      </c>
      <c r="G409" s="179">
        <v>4.3636363636363695E-2</v>
      </c>
      <c r="H409" s="179">
        <v>-0.44444444444444442</v>
      </c>
      <c r="I409" s="179">
        <v>-9.3994778067885143E-2</v>
      </c>
      <c r="J409" s="180">
        <v>2.0877192982456139</v>
      </c>
      <c r="K409" s="180">
        <v>-0.63829787234042556</v>
      </c>
      <c r="L409" s="180">
        <v>0.85576923076923084</v>
      </c>
      <c r="M409" s="179">
        <v>0.36312849162011163</v>
      </c>
      <c r="N409" s="179">
        <v>-0.50322580645161286</v>
      </c>
      <c r="O409" s="179">
        <v>0.10136452241715399</v>
      </c>
    </row>
    <row r="410" spans="2:15" collapsed="1">
      <c r="B410" s="173">
        <v>1981</v>
      </c>
      <c r="C410" s="184">
        <v>0.62055335968379444</v>
      </c>
      <c r="D410" s="184">
        <v>-0.21052631578947367</v>
      </c>
      <c r="E410" s="184">
        <v>1.3636363636363638</v>
      </c>
      <c r="F410" s="184">
        <v>0.3666666666666667</v>
      </c>
      <c r="G410" s="184">
        <v>0.23336214347450301</v>
      </c>
      <c r="H410" s="184">
        <v>1.916010498687664</v>
      </c>
      <c r="I410" s="184">
        <v>0.4712430426716141</v>
      </c>
      <c r="J410" s="184">
        <v>2.4648711943793913</v>
      </c>
      <c r="K410" s="184">
        <v>-0.4581939799331104</v>
      </c>
      <c r="L410" s="184">
        <v>1.7068516912402427</v>
      </c>
      <c r="M410" s="184">
        <v>0.81337209302325575</v>
      </c>
      <c r="N410" s="184">
        <v>0.96818181818181825</v>
      </c>
      <c r="O410" s="184">
        <v>0.83829268292682935</v>
      </c>
    </row>
    <row r="411" spans="2:15" hidden="1" outlineLevel="1">
      <c r="B411" s="63" t="s">
        <v>90</v>
      </c>
      <c r="C411" s="179">
        <v>0.4375</v>
      </c>
      <c r="D411" s="180" t="s">
        <v>143</v>
      </c>
      <c r="E411" s="180">
        <v>-1</v>
      </c>
      <c r="F411" s="180">
        <v>-1</v>
      </c>
      <c r="G411" s="179">
        <v>-7.1917808219178037E-2</v>
      </c>
      <c r="H411" s="179">
        <v>-0.37755102040816324</v>
      </c>
      <c r="I411" s="179">
        <v>-0.14871794871794874</v>
      </c>
      <c r="J411" s="180">
        <v>1</v>
      </c>
      <c r="K411" s="180">
        <v>-0.38541666666666663</v>
      </c>
      <c r="L411" s="180">
        <v>0.22674418604651159</v>
      </c>
      <c r="M411" s="179">
        <v>0.16145833333333326</v>
      </c>
      <c r="N411" s="179">
        <v>-0.55276381909547734</v>
      </c>
      <c r="O411" s="179">
        <v>-8.2332761578044589E-2</v>
      </c>
    </row>
    <row r="412" spans="2:15" hidden="1" outlineLevel="1">
      <c r="B412" s="63" t="s">
        <v>89</v>
      </c>
      <c r="C412" s="179">
        <v>-0.71052631578947367</v>
      </c>
      <c r="D412" s="180">
        <v>0.39999999999999991</v>
      </c>
      <c r="E412" s="180">
        <v>-1</v>
      </c>
      <c r="F412" s="180">
        <v>-0.36363636363636365</v>
      </c>
      <c r="G412" s="179">
        <v>-7.4688796680497882E-2</v>
      </c>
      <c r="H412" s="179">
        <v>-0.88073394495412849</v>
      </c>
      <c r="I412" s="179">
        <v>-0.32571428571428573</v>
      </c>
      <c r="J412" s="180">
        <v>1.7708333333333335</v>
      </c>
      <c r="K412" s="180">
        <v>-0.76666666666666661</v>
      </c>
      <c r="L412" s="180">
        <v>0.79487179487179493</v>
      </c>
      <c r="M412" s="179">
        <v>4.0540540540540571E-2</v>
      </c>
      <c r="N412" s="179">
        <v>-0.86206896551724133</v>
      </c>
      <c r="O412" s="179">
        <v>-0.21359223300970875</v>
      </c>
    </row>
    <row r="413" spans="2:15" hidden="1" outlineLevel="1">
      <c r="B413" s="63" t="s">
        <v>88</v>
      </c>
      <c r="C413" s="179">
        <v>-0.59756097560975607</v>
      </c>
      <c r="D413" s="180" t="s">
        <v>143</v>
      </c>
      <c r="E413" s="180" t="s">
        <v>143</v>
      </c>
      <c r="F413" s="180" t="s">
        <v>143</v>
      </c>
      <c r="G413" s="179">
        <v>-0.35365853658536583</v>
      </c>
      <c r="H413" s="179">
        <v>-0.93617021276595747</v>
      </c>
      <c r="I413" s="179">
        <v>-0.44709897610921501</v>
      </c>
      <c r="J413" s="180">
        <v>0.28000000000000003</v>
      </c>
      <c r="K413" s="180">
        <v>-0.9178082191780822</v>
      </c>
      <c r="L413" s="180">
        <v>-0.31081081081081086</v>
      </c>
      <c r="M413" s="179">
        <v>-0.28535980148883378</v>
      </c>
      <c r="N413" s="179">
        <v>-0.89166666666666661</v>
      </c>
      <c r="O413" s="179">
        <v>-0.42447418738049714</v>
      </c>
    </row>
    <row r="414" spans="2:15" hidden="1" outlineLevel="1">
      <c r="B414" s="63" t="s">
        <v>87</v>
      </c>
      <c r="C414" s="179">
        <v>-0.33333333333333337</v>
      </c>
      <c r="D414" s="180">
        <v>-1</v>
      </c>
      <c r="E414" s="180" t="s">
        <v>143</v>
      </c>
      <c r="F414" s="180">
        <v>1</v>
      </c>
      <c r="G414" s="179">
        <v>-0.52631578947368429</v>
      </c>
      <c r="H414" s="179">
        <v>-0.67307692307692313</v>
      </c>
      <c r="I414" s="179">
        <v>-0.55031446540880502</v>
      </c>
      <c r="J414" s="180">
        <v>-0.46052631578947367</v>
      </c>
      <c r="K414" s="180">
        <v>-0.87804878048780488</v>
      </c>
      <c r="L414" s="180">
        <v>-0.6068376068376069</v>
      </c>
      <c r="M414" s="179">
        <v>-0.5</v>
      </c>
      <c r="N414" s="179">
        <v>-0.72043010752688175</v>
      </c>
      <c r="O414" s="179">
        <v>-0.54389721627408993</v>
      </c>
    </row>
    <row r="415" spans="2:15" hidden="1" outlineLevel="1">
      <c r="B415" s="63" t="s">
        <v>86</v>
      </c>
      <c r="C415" s="179">
        <v>-0.42105263157894735</v>
      </c>
      <c r="D415" s="180" t="s">
        <v>143</v>
      </c>
      <c r="E415" s="180" t="s">
        <v>143</v>
      </c>
      <c r="F415" s="180" t="s">
        <v>143</v>
      </c>
      <c r="G415" s="179">
        <v>-0.18867924528301883</v>
      </c>
      <c r="H415" s="179">
        <v>-0.5625</v>
      </c>
      <c r="I415" s="179">
        <v>-0.21491228070175439</v>
      </c>
      <c r="J415" s="180">
        <v>-1.4285714285714235E-2</v>
      </c>
      <c r="K415" s="180">
        <v>-0.52173913043478259</v>
      </c>
      <c r="L415" s="180">
        <v>-0.13978494623655913</v>
      </c>
      <c r="M415" s="179">
        <v>-0.16279069767441856</v>
      </c>
      <c r="N415" s="179">
        <v>-0.53846153846153844</v>
      </c>
      <c r="O415" s="179">
        <v>-0.20588235294117652</v>
      </c>
    </row>
    <row r="416" spans="2:15" hidden="1" outlineLevel="1">
      <c r="B416" s="63" t="s">
        <v>85</v>
      </c>
      <c r="C416" s="179">
        <v>17</v>
      </c>
      <c r="D416" s="180">
        <v>-1</v>
      </c>
      <c r="E416" s="180" t="s">
        <v>143</v>
      </c>
      <c r="F416" s="180">
        <v>-1</v>
      </c>
      <c r="G416" s="179">
        <v>-0.4242424242424242</v>
      </c>
      <c r="H416" s="179">
        <v>-0.27906976744186052</v>
      </c>
      <c r="I416" s="179">
        <v>-0.39834024896265563</v>
      </c>
      <c r="J416" s="180">
        <v>-0.60674157303370779</v>
      </c>
      <c r="K416" s="180">
        <v>-7.6923076923076872E-2</v>
      </c>
      <c r="L416" s="180">
        <v>-0.53921568627450989</v>
      </c>
      <c r="M416" s="179">
        <v>-0.42611683848797255</v>
      </c>
      <c r="N416" s="179">
        <v>-0.2321428571428571</v>
      </c>
      <c r="O416" s="179">
        <v>-0.39481268011527382</v>
      </c>
    </row>
    <row r="417" spans="2:15" hidden="1" outlineLevel="1">
      <c r="B417" s="63" t="s">
        <v>84</v>
      </c>
      <c r="C417" s="179">
        <v>-9.0909090909090939E-2</v>
      </c>
      <c r="D417" s="180" t="s">
        <v>143</v>
      </c>
      <c r="E417" s="180" t="s">
        <v>143</v>
      </c>
      <c r="F417" s="180" t="s">
        <v>143</v>
      </c>
      <c r="G417" s="179">
        <v>-0.57575757575757569</v>
      </c>
      <c r="H417" s="179">
        <v>-0.31818181818181823</v>
      </c>
      <c r="I417" s="179">
        <v>-0.55000000000000004</v>
      </c>
      <c r="J417" s="180">
        <v>-0.70886075949367089</v>
      </c>
      <c r="K417" s="180">
        <v>-1</v>
      </c>
      <c r="L417" s="180">
        <v>-0.77884615384615385</v>
      </c>
      <c r="M417" s="179">
        <v>-0.56187290969899673</v>
      </c>
      <c r="N417" s="179">
        <v>-0.61702127659574468</v>
      </c>
      <c r="O417" s="179">
        <v>-0.56936416184971095</v>
      </c>
    </row>
    <row r="418" spans="2:15" hidden="1" outlineLevel="1">
      <c r="B418" s="63" t="s">
        <v>83</v>
      </c>
      <c r="C418" s="179">
        <v>-0.44444444444444442</v>
      </c>
      <c r="D418" s="180" t="s">
        <v>143</v>
      </c>
      <c r="E418" s="180" t="s">
        <v>143</v>
      </c>
      <c r="F418" s="180" t="s">
        <v>143</v>
      </c>
      <c r="G418" s="179">
        <v>-0.26943005181347146</v>
      </c>
      <c r="H418" s="179">
        <v>-0.5</v>
      </c>
      <c r="I418" s="179">
        <v>-0.30901287553648071</v>
      </c>
      <c r="J418" s="180">
        <v>-0.5436893203883495</v>
      </c>
      <c r="K418" s="180">
        <v>-0.7</v>
      </c>
      <c r="L418" s="180">
        <v>-0.57894736842105265</v>
      </c>
      <c r="M418" s="179">
        <v>-0.37349397590361444</v>
      </c>
      <c r="N418" s="179">
        <v>-0.58571428571428563</v>
      </c>
      <c r="O418" s="179">
        <v>-0.41044776119402981</v>
      </c>
    </row>
    <row r="419" spans="2:15" hidden="1" outlineLevel="1">
      <c r="B419" s="63" t="s">
        <v>82</v>
      </c>
      <c r="C419" s="179">
        <v>-0.91891891891891886</v>
      </c>
      <c r="D419" s="180">
        <v>-1</v>
      </c>
      <c r="E419" s="180" t="s">
        <v>143</v>
      </c>
      <c r="F419" s="180">
        <v>-1</v>
      </c>
      <c r="G419" s="179">
        <v>-0.67928286852589648</v>
      </c>
      <c r="H419" s="179">
        <v>-0.86153846153846159</v>
      </c>
      <c r="I419" s="179">
        <v>-0.70017636684303353</v>
      </c>
      <c r="J419" s="180">
        <v>-0.51948051948051943</v>
      </c>
      <c r="K419" s="180">
        <v>-0.48780487804878048</v>
      </c>
      <c r="L419" s="180">
        <v>-0.50847457627118642</v>
      </c>
      <c r="M419" s="179">
        <v>-0.70218978102189777</v>
      </c>
      <c r="N419" s="179">
        <v>-0.71698113207547176</v>
      </c>
      <c r="O419" s="179">
        <v>-0.70417193426042979</v>
      </c>
    </row>
    <row r="420" spans="2:15" hidden="1" outlineLevel="1">
      <c r="B420" s="63" t="s">
        <v>81</v>
      </c>
      <c r="C420" s="179">
        <v>-0.6785714285714286</v>
      </c>
      <c r="D420" s="180">
        <v>-0.36363636363636365</v>
      </c>
      <c r="E420" s="180" t="s">
        <v>143</v>
      </c>
      <c r="F420" s="180">
        <v>-0.36363636363636365</v>
      </c>
      <c r="G420" s="179">
        <v>-0.49333333333333329</v>
      </c>
      <c r="H420" s="179">
        <v>-0.6225165562913908</v>
      </c>
      <c r="I420" s="179">
        <v>-0.52218934911242609</v>
      </c>
      <c r="J420" s="180">
        <v>-0.36936936936936937</v>
      </c>
      <c r="K420" s="180">
        <v>-0.7</v>
      </c>
      <c r="L420" s="180">
        <v>-0.58912386706948638</v>
      </c>
      <c r="M420" s="179">
        <v>-0.48648648648648651</v>
      </c>
      <c r="N420" s="179">
        <v>-0.66846361185983827</v>
      </c>
      <c r="O420" s="179">
        <v>-0.54934823091247664</v>
      </c>
    </row>
    <row r="421" spans="2:15" hidden="1" outlineLevel="1">
      <c r="B421" s="63" t="s">
        <v>80</v>
      </c>
      <c r="C421" s="179">
        <v>-0.56626506024096379</v>
      </c>
      <c r="D421" s="180">
        <v>-0.96875</v>
      </c>
      <c r="E421" s="180" t="s">
        <v>143</v>
      </c>
      <c r="F421" s="180">
        <v>-0.96875</v>
      </c>
      <c r="G421" s="179">
        <v>-0.45608108108108103</v>
      </c>
      <c r="H421" s="179">
        <v>-0.66666666666666674</v>
      </c>
      <c r="I421" s="179">
        <v>-0.4915730337078652</v>
      </c>
      <c r="J421" s="180">
        <v>-0.21666666666666667</v>
      </c>
      <c r="K421" s="180">
        <v>-0.66863905325443784</v>
      </c>
      <c r="L421" s="180">
        <v>-0.48096885813148793</v>
      </c>
      <c r="M421" s="179">
        <v>-0.45223700120918986</v>
      </c>
      <c r="N421" s="179">
        <v>-0.66782006920415227</v>
      </c>
      <c r="O421" s="179">
        <v>-0.50806451612903225</v>
      </c>
    </row>
    <row r="422" spans="2:15" hidden="1" outlineLevel="1">
      <c r="B422" s="63" t="s">
        <v>79</v>
      </c>
      <c r="C422" s="179">
        <v>-0.71111111111111114</v>
      </c>
      <c r="D422" s="180">
        <v>-1</v>
      </c>
      <c r="E422" s="180" t="s">
        <v>143</v>
      </c>
      <c r="F422" s="180">
        <v>-1</v>
      </c>
      <c r="G422" s="179">
        <v>-0.57951070336391441</v>
      </c>
      <c r="H422" s="179">
        <v>-0.20588235294117652</v>
      </c>
      <c r="I422" s="179">
        <v>-0.5151898734177216</v>
      </c>
      <c r="J422" s="180">
        <v>-0.53658536585365857</v>
      </c>
      <c r="K422" s="180">
        <v>-0.59829059829059827</v>
      </c>
      <c r="L422" s="180">
        <v>-0.56666666666666665</v>
      </c>
      <c r="M422" s="179">
        <v>-0.5875576036866359</v>
      </c>
      <c r="N422" s="179">
        <v>-0.38735177865612647</v>
      </c>
      <c r="O422" s="179">
        <v>-0.5423728813559322</v>
      </c>
    </row>
    <row r="423" spans="2:15" collapsed="1">
      <c r="B423" s="173">
        <v>1980</v>
      </c>
      <c r="C423" s="184">
        <v>-0.5675213675213675</v>
      </c>
      <c r="D423" s="184">
        <v>-0.77906976744186052</v>
      </c>
      <c r="E423" s="184">
        <v>0</v>
      </c>
      <c r="F423" s="184">
        <v>-0.69072164948453607</v>
      </c>
      <c r="G423" s="184">
        <v>-0.43821315853362464</v>
      </c>
      <c r="H423" s="184">
        <v>-0.57619577308120129</v>
      </c>
      <c r="I423" s="184">
        <v>-0.46293343961737743</v>
      </c>
      <c r="J423" s="184">
        <v>-0.18433619866284623</v>
      </c>
      <c r="K423" s="184">
        <v>-0.65945330296127569</v>
      </c>
      <c r="L423" s="184">
        <v>-0.40103896103896108</v>
      </c>
      <c r="M423" s="184">
        <v>-0.41065615898578034</v>
      </c>
      <c r="N423" s="184">
        <v>-0.63087248322147649</v>
      </c>
      <c r="O423" s="184">
        <v>-0.46229508196721314</v>
      </c>
    </row>
    <row r="424" spans="2:15" hidden="1" outlineLevel="1">
      <c r="B424" s="63" t="s">
        <v>90</v>
      </c>
      <c r="C424" s="179">
        <v>-0.33333333333333337</v>
      </c>
      <c r="D424" s="180" t="s">
        <v>143</v>
      </c>
      <c r="E424" s="180">
        <v>0</v>
      </c>
      <c r="F424" s="180">
        <v>0</v>
      </c>
      <c r="G424" s="179">
        <v>-0.31615925058548011</v>
      </c>
      <c r="H424" s="179">
        <v>-0.51724137931034475</v>
      </c>
      <c r="I424" s="179">
        <v>-0.38095238095238093</v>
      </c>
      <c r="J424" s="180">
        <v>-0.21649484536082475</v>
      </c>
      <c r="K424" s="180">
        <v>-0.21311475409836067</v>
      </c>
      <c r="L424" s="180">
        <v>-0.21461187214611877</v>
      </c>
      <c r="M424" s="179">
        <v>-0.2992700729927007</v>
      </c>
      <c r="N424" s="179">
        <v>-0.39696969696969697</v>
      </c>
      <c r="O424" s="179">
        <v>-0.33599088838268798</v>
      </c>
    </row>
    <row r="425" spans="2:15" hidden="1" outlineLevel="1">
      <c r="B425" s="63" t="s">
        <v>89</v>
      </c>
      <c r="C425" s="179">
        <v>-0.1460674157303371</v>
      </c>
      <c r="D425" s="180">
        <v>0.25</v>
      </c>
      <c r="E425" s="180" t="s">
        <v>143</v>
      </c>
      <c r="F425" s="180">
        <v>1.75</v>
      </c>
      <c r="G425" s="179">
        <v>-0.54953271028037376</v>
      </c>
      <c r="H425" s="179">
        <v>0.26744186046511631</v>
      </c>
      <c r="I425" s="179">
        <v>-0.43639291465378427</v>
      </c>
      <c r="J425" s="180">
        <v>-0.43529411764705883</v>
      </c>
      <c r="K425" s="180">
        <v>-0.625</v>
      </c>
      <c r="L425" s="180">
        <v>-0.52727272727272734</v>
      </c>
      <c r="M425" s="179">
        <v>-0.4810659186535764</v>
      </c>
      <c r="N425" s="179">
        <v>-0.12650602409638556</v>
      </c>
      <c r="O425" s="179">
        <v>-0.41410693970420931</v>
      </c>
    </row>
    <row r="426" spans="2:15" hidden="1" outlineLevel="1">
      <c r="B426" s="63" t="s">
        <v>88</v>
      </c>
      <c r="C426" s="179">
        <v>-0.25454545454545452</v>
      </c>
      <c r="D426" s="180">
        <v>-1</v>
      </c>
      <c r="E426" s="180" t="s">
        <v>143</v>
      </c>
      <c r="F426" s="180">
        <v>-1</v>
      </c>
      <c r="G426" s="179">
        <v>-0.36103896103896105</v>
      </c>
      <c r="H426" s="179">
        <v>-0.51041666666666674</v>
      </c>
      <c r="I426" s="179">
        <v>-0.39085239085239087</v>
      </c>
      <c r="J426" s="180">
        <v>-0.32432432432432434</v>
      </c>
      <c r="K426" s="180">
        <v>3.0555555555555554</v>
      </c>
      <c r="L426" s="180">
        <v>0.1472868217054264</v>
      </c>
      <c r="M426" s="179">
        <v>-0.33934426229508197</v>
      </c>
      <c r="N426" s="179">
        <v>5.2631578947368363E-2</v>
      </c>
      <c r="O426" s="179">
        <v>-0.27762430939226523</v>
      </c>
    </row>
    <row r="427" spans="2:15" hidden="1" outlineLevel="1">
      <c r="B427" s="63" t="s">
        <v>87</v>
      </c>
      <c r="C427" s="179">
        <v>0.15384615384615374</v>
      </c>
      <c r="D427" s="180" t="s">
        <v>143</v>
      </c>
      <c r="E427" s="180" t="s">
        <v>143</v>
      </c>
      <c r="F427" s="180" t="s">
        <v>143</v>
      </c>
      <c r="G427" s="179">
        <v>-0.20597014925373136</v>
      </c>
      <c r="H427" s="179">
        <v>-0.35</v>
      </c>
      <c r="I427" s="179">
        <v>-0.23373493975903614</v>
      </c>
      <c r="J427" s="180">
        <v>0.89999999999999991</v>
      </c>
      <c r="K427" s="180">
        <v>0.32258064516129026</v>
      </c>
      <c r="L427" s="180">
        <v>0.647887323943662</v>
      </c>
      <c r="M427" s="179">
        <v>-6.7331670822942669E-2</v>
      </c>
      <c r="N427" s="179">
        <v>-0.16216216216216217</v>
      </c>
      <c r="O427" s="179">
        <v>-8.7890625E-2</v>
      </c>
    </row>
    <row r="428" spans="2:15" hidden="1" outlineLevel="1">
      <c r="B428" s="63" t="s">
        <v>86</v>
      </c>
      <c r="C428" s="179">
        <v>-9.5238095238095233E-2</v>
      </c>
      <c r="D428" s="180">
        <v>-1</v>
      </c>
      <c r="E428" s="180" t="s">
        <v>143</v>
      </c>
      <c r="F428" s="180">
        <v>-1</v>
      </c>
      <c r="G428" s="179">
        <v>-0.171875</v>
      </c>
      <c r="H428" s="179">
        <v>-0.27272727272727271</v>
      </c>
      <c r="I428" s="179">
        <v>-0.17985611510791366</v>
      </c>
      <c r="J428" s="180">
        <v>-0.63730569948186533</v>
      </c>
      <c r="K428" s="180">
        <v>-0.72619047619047616</v>
      </c>
      <c r="L428" s="180">
        <v>-0.66425992779783394</v>
      </c>
      <c r="M428" s="179">
        <v>-0.36631578947368426</v>
      </c>
      <c r="N428" s="179">
        <v>-0.63207547169811318</v>
      </c>
      <c r="O428" s="179">
        <v>-0.41480206540447506</v>
      </c>
    </row>
    <row r="429" spans="2:15" hidden="1" outlineLevel="1">
      <c r="B429" s="63" t="s">
        <v>85</v>
      </c>
      <c r="C429" s="179">
        <v>-0.9</v>
      </c>
      <c r="D429" s="180">
        <v>-0.7</v>
      </c>
      <c r="E429" s="180" t="s">
        <v>143</v>
      </c>
      <c r="F429" s="180">
        <v>-0.7</v>
      </c>
      <c r="G429" s="179">
        <v>-0.45152354570637121</v>
      </c>
      <c r="H429" s="179">
        <v>-0.57000000000000006</v>
      </c>
      <c r="I429" s="179">
        <v>-0.47722342733188716</v>
      </c>
      <c r="J429" s="180">
        <v>-5.3191489361702149E-2</v>
      </c>
      <c r="K429" s="180">
        <v>-0.78688524590163933</v>
      </c>
      <c r="L429" s="180">
        <v>-0.34193548387096773</v>
      </c>
      <c r="M429" s="179">
        <v>-0.38736842105263158</v>
      </c>
      <c r="N429" s="179">
        <v>-0.65217391304347827</v>
      </c>
      <c r="O429" s="179">
        <v>-0.45440251572327039</v>
      </c>
    </row>
    <row r="430" spans="2:15" hidden="1" outlineLevel="1">
      <c r="B430" s="63" t="s">
        <v>84</v>
      </c>
      <c r="C430" s="179">
        <v>-0.37142857142857144</v>
      </c>
      <c r="D430" s="180" t="s">
        <v>143</v>
      </c>
      <c r="E430" s="180" t="s">
        <v>143</v>
      </c>
      <c r="F430" s="180" t="s">
        <v>143</v>
      </c>
      <c r="G430" s="179">
        <v>-0.2384615384615385</v>
      </c>
      <c r="H430" s="179">
        <v>-0.59259259259259256</v>
      </c>
      <c r="I430" s="179">
        <v>-0.29936305732484081</v>
      </c>
      <c r="J430" s="180">
        <v>0.11267605633802824</v>
      </c>
      <c r="K430" s="180">
        <v>-0.16666666666666663</v>
      </c>
      <c r="L430" s="180">
        <v>2.9702970297029729E-2</v>
      </c>
      <c r="M430" s="179">
        <v>-0.18306010928961747</v>
      </c>
      <c r="N430" s="179">
        <v>-0.44047619047619047</v>
      </c>
      <c r="O430" s="179">
        <v>-0.23111111111111116</v>
      </c>
    </row>
    <row r="431" spans="2:15" hidden="1" outlineLevel="1">
      <c r="B431" s="63" t="s">
        <v>83</v>
      </c>
      <c r="C431" s="179">
        <v>0.28571428571428581</v>
      </c>
      <c r="D431" s="180" t="s">
        <v>143</v>
      </c>
      <c r="E431" s="180" t="s">
        <v>143</v>
      </c>
      <c r="F431" s="180" t="s">
        <v>143</v>
      </c>
      <c r="G431" s="179">
        <v>-0.4024767801857585</v>
      </c>
      <c r="H431" s="179">
        <v>-0.13043478260869568</v>
      </c>
      <c r="I431" s="179">
        <v>-0.36856368563685638</v>
      </c>
      <c r="J431" s="180">
        <v>0.80701754385964919</v>
      </c>
      <c r="K431" s="180">
        <v>1.3076923076923075</v>
      </c>
      <c r="L431" s="180">
        <v>0.89999999999999991</v>
      </c>
      <c r="M431" s="179">
        <v>-0.18627450980392157</v>
      </c>
      <c r="N431" s="179">
        <v>0.18644067796610164</v>
      </c>
      <c r="O431" s="179">
        <v>-0.13918629550321204</v>
      </c>
    </row>
    <row r="432" spans="2:15" hidden="1" outlineLevel="1">
      <c r="B432" s="63" t="s">
        <v>82</v>
      </c>
      <c r="C432" s="179">
        <v>-0.32110091743119262</v>
      </c>
      <c r="D432" s="180" t="s">
        <v>143</v>
      </c>
      <c r="E432" s="180" t="s">
        <v>143</v>
      </c>
      <c r="F432" s="180" t="s">
        <v>143</v>
      </c>
      <c r="G432" s="179">
        <v>0.15668202764976957</v>
      </c>
      <c r="H432" s="179">
        <v>-4.4117647058823484E-2</v>
      </c>
      <c r="I432" s="179">
        <v>0.12948207171314752</v>
      </c>
      <c r="J432" s="180">
        <v>0.39999999999999991</v>
      </c>
      <c r="K432" s="180">
        <v>-2.3809523809523836E-2</v>
      </c>
      <c r="L432" s="180">
        <v>0.21649484536082464</v>
      </c>
      <c r="M432" s="179">
        <v>0.14548494983277593</v>
      </c>
      <c r="N432" s="179">
        <v>-3.6363636363636376E-2</v>
      </c>
      <c r="O432" s="179">
        <v>0.11723163841807915</v>
      </c>
    </row>
    <row r="433" spans="2:15" hidden="1" outlineLevel="1">
      <c r="B433" s="63" t="s">
        <v>81</v>
      </c>
      <c r="C433" s="179">
        <v>-0.4042553191489362</v>
      </c>
      <c r="D433" s="180">
        <v>0.375</v>
      </c>
      <c r="E433" s="180" t="s">
        <v>143</v>
      </c>
      <c r="F433" s="180">
        <v>0.375</v>
      </c>
      <c r="G433" s="179">
        <v>0.10062893081761004</v>
      </c>
      <c r="H433" s="179">
        <v>0.48039215686274517</v>
      </c>
      <c r="I433" s="179">
        <v>0.16753022452504318</v>
      </c>
      <c r="J433" s="180">
        <v>0.38749999999999996</v>
      </c>
      <c r="K433" s="180">
        <v>2.9285714285714284</v>
      </c>
      <c r="L433" s="180">
        <v>1.4338235294117645</v>
      </c>
      <c r="M433" s="179">
        <v>6.6767830045523446E-2</v>
      </c>
      <c r="N433" s="179">
        <v>1.3481012658227849</v>
      </c>
      <c r="O433" s="179">
        <v>0.31456548347613222</v>
      </c>
    </row>
    <row r="434" spans="2:15" hidden="1" outlineLevel="1">
      <c r="B434" s="63" t="s">
        <v>80</v>
      </c>
      <c r="C434" s="179">
        <v>3.7500000000000089E-2</v>
      </c>
      <c r="D434" s="180">
        <v>9.6666666666666661</v>
      </c>
      <c r="E434" s="180" t="s">
        <v>143</v>
      </c>
      <c r="F434" s="180">
        <v>9.6666666666666661</v>
      </c>
      <c r="G434" s="179">
        <v>-0.20749665327978584</v>
      </c>
      <c r="H434" s="179">
        <v>0.57894736842105265</v>
      </c>
      <c r="I434" s="179">
        <v>-0.1348724179829891</v>
      </c>
      <c r="J434" s="180">
        <v>0.16504854368932032</v>
      </c>
      <c r="K434" s="180">
        <v>3.4473684210526319</v>
      </c>
      <c r="L434" s="180">
        <v>1.0496453900709222</v>
      </c>
      <c r="M434" s="179">
        <v>-0.11361200428724549</v>
      </c>
      <c r="N434" s="179">
        <v>1.5350877192982457</v>
      </c>
      <c r="O434" s="179">
        <v>6.5902578796561695E-2</v>
      </c>
    </row>
    <row r="435" spans="2:15" hidden="1" outlineLevel="1">
      <c r="B435" s="63" t="s">
        <v>79</v>
      </c>
      <c r="C435" s="179">
        <v>0.32352941176470584</v>
      </c>
      <c r="D435" s="180">
        <v>-0.94117647058823528</v>
      </c>
      <c r="E435" s="180" t="s">
        <v>143</v>
      </c>
      <c r="F435" s="180">
        <v>-0.94117647058823528</v>
      </c>
      <c r="G435" s="179">
        <v>-0.28210757409440179</v>
      </c>
      <c r="H435" s="179">
        <v>-6.8493150684931559E-2</v>
      </c>
      <c r="I435" s="179">
        <v>-0.2526017029328288</v>
      </c>
      <c r="J435" s="180">
        <v>-7.5187969924812026E-2</v>
      </c>
      <c r="K435" s="180">
        <v>0.85714285714285721</v>
      </c>
      <c r="L435" s="180">
        <v>0.22448979591836737</v>
      </c>
      <c r="M435" s="179">
        <v>-0.23117803365810452</v>
      </c>
      <c r="N435" s="179">
        <v>0.21052631578947367</v>
      </c>
      <c r="O435" s="179">
        <v>-0.16218236173393119</v>
      </c>
    </row>
    <row r="436" spans="2:15" collapsed="1">
      <c r="B436" s="173">
        <v>1979</v>
      </c>
      <c r="C436" s="184">
        <v>-0.15706051873198845</v>
      </c>
      <c r="D436" s="184">
        <v>0.68627450980392157</v>
      </c>
      <c r="E436" s="184">
        <v>1.2000000000000002</v>
      </c>
      <c r="F436" s="184">
        <v>0.73214285714285721</v>
      </c>
      <c r="G436" s="184">
        <v>-0.24435883324160701</v>
      </c>
      <c r="H436" s="184">
        <v>-0.16682113067655235</v>
      </c>
      <c r="I436" s="184">
        <v>-0.23154670750382844</v>
      </c>
      <c r="J436" s="184">
        <v>-6.4343163538874037E-2</v>
      </c>
      <c r="K436" s="184">
        <v>0.37617554858934166</v>
      </c>
      <c r="L436" s="184">
        <v>9.5617529880478003E-2</v>
      </c>
      <c r="M436" s="184">
        <v>-0.20205058099794937</v>
      </c>
      <c r="N436" s="184">
        <v>3.8327526132404088E-2</v>
      </c>
      <c r="O436" s="184">
        <v>-0.15624654199402455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4.6251921802731369E-3</v>
      </c>
      <c r="D8" s="188"/>
      <c r="E8" s="189">
        <v>4.6251921802731369E-3</v>
      </c>
      <c r="F8" s="189">
        <v>1.1809149860193944E-2</v>
      </c>
      <c r="G8" s="189">
        <v>2.6905019862766343E-2</v>
      </c>
      <c r="H8" s="189">
        <v>1.5550185707253771E-2</v>
      </c>
      <c r="I8" s="189">
        <v>4.7931823815008674E-3</v>
      </c>
      <c r="J8" s="189">
        <v>3.5910950603125027E-3</v>
      </c>
      <c r="K8" s="189">
        <v>4.4211925263849417E-3</v>
      </c>
      <c r="L8" s="189">
        <v>8.2219844922065653E-3</v>
      </c>
      <c r="M8" s="189">
        <v>4.915796434809926E-3</v>
      </c>
      <c r="N8" s="189">
        <v>6.8120281624648518E-3</v>
      </c>
      <c r="O8" s="189">
        <v>7.4324188646893398E-3</v>
      </c>
      <c r="P8" s="189">
        <v>4.8723902814196279E-3</v>
      </c>
      <c r="Q8" s="189">
        <v>6.4292921714022549E-3</v>
      </c>
    </row>
    <row r="9" spans="2:17">
      <c r="B9" s="46">
        <v>2009</v>
      </c>
      <c r="C9" s="190">
        <v>3.6081672842225273E-3</v>
      </c>
      <c r="D9" s="190"/>
      <c r="E9" s="72">
        <v>3.6081672842225273E-3</v>
      </c>
      <c r="F9" s="57">
        <v>1.0502386906115026E-2</v>
      </c>
      <c r="G9" s="57">
        <v>3.1298335001364752E-2</v>
      </c>
      <c r="H9" s="57">
        <v>1.7431637664463713E-2</v>
      </c>
      <c r="I9" s="72">
        <v>4.5904078112013634E-3</v>
      </c>
      <c r="J9" s="72">
        <v>3.4675678345162339E-3</v>
      </c>
      <c r="K9" s="72">
        <v>4.2186405045550107E-3</v>
      </c>
      <c r="L9" s="57">
        <v>8.6834247399622047E-3</v>
      </c>
      <c r="M9" s="57">
        <v>5.0363693525464675E-3</v>
      </c>
      <c r="N9" s="57">
        <v>7.0593391670378232E-3</v>
      </c>
      <c r="O9" s="72">
        <v>7.5734044297189797E-3</v>
      </c>
      <c r="P9" s="72">
        <v>4.9553370719434995E-3</v>
      </c>
      <c r="Q9" s="72">
        <v>6.5022127192805442E-3</v>
      </c>
    </row>
    <row r="10" spans="2:17">
      <c r="B10" s="46">
        <v>2008</v>
      </c>
      <c r="C10" s="190">
        <v>3.1078281235924691E-3</v>
      </c>
      <c r="D10" s="190"/>
      <c r="E10" s="72">
        <v>3.1078281235924691E-3</v>
      </c>
      <c r="F10" s="57">
        <v>9.0125649628313934E-3</v>
      </c>
      <c r="G10" s="57">
        <v>1.4751075599262446E-2</v>
      </c>
      <c r="H10" s="57">
        <v>1.0878010878010878E-2</v>
      </c>
      <c r="I10" s="72">
        <v>4.0105433482358179E-3</v>
      </c>
      <c r="J10" s="72">
        <v>2.8909031589996739E-3</v>
      </c>
      <c r="K10" s="72">
        <v>3.627548406130149E-3</v>
      </c>
      <c r="L10" s="57">
        <v>7.4110108515625705E-3</v>
      </c>
      <c r="M10" s="57">
        <v>4.5949636896053334E-3</v>
      </c>
      <c r="N10" s="57">
        <v>6.1441129435381887E-3</v>
      </c>
      <c r="O10" s="72">
        <v>6.4114755502159559E-3</v>
      </c>
      <c r="P10" s="72">
        <v>4.3871106606007204E-3</v>
      </c>
      <c r="Q10" s="72">
        <v>5.579776155177108E-3</v>
      </c>
    </row>
    <row r="11" spans="2:17">
      <c r="B11" s="46">
        <v>2007</v>
      </c>
      <c r="C11" s="190">
        <v>2.7931287942721803E-3</v>
      </c>
      <c r="D11" s="190"/>
      <c r="E11" s="72">
        <v>2.7931287942721803E-3</v>
      </c>
      <c r="F11" s="57">
        <v>8.9940905253587892E-3</v>
      </c>
      <c r="G11" s="57">
        <v>1.5812835213611983E-2</v>
      </c>
      <c r="H11" s="57">
        <v>1.1807118605272194E-2</v>
      </c>
      <c r="I11" s="72">
        <v>3.0620345518466716E-3</v>
      </c>
      <c r="J11" s="72">
        <v>2.558891129086967E-3</v>
      </c>
      <c r="K11" s="72">
        <v>2.8907873470330179E-3</v>
      </c>
      <c r="L11" s="57">
        <v>6.596103413837563E-3</v>
      </c>
      <c r="M11" s="57">
        <v>4.2295613978309823E-3</v>
      </c>
      <c r="N11" s="57">
        <v>5.5250795276598676E-3</v>
      </c>
      <c r="O11" s="72">
        <v>5.5792221448227328E-3</v>
      </c>
      <c r="P11" s="72">
        <v>4.0622372319049438E-3</v>
      </c>
      <c r="Q11" s="72">
        <v>4.9520874504431324E-3</v>
      </c>
    </row>
    <row r="12" spans="2:17">
      <c r="B12" s="46">
        <v>2006</v>
      </c>
      <c r="C12" s="190">
        <v>2.7465763542755223E-3</v>
      </c>
      <c r="D12" s="190"/>
      <c r="E12" s="72">
        <v>2.7465763542755223E-3</v>
      </c>
      <c r="F12" s="57">
        <v>1.0255111730075331E-2</v>
      </c>
      <c r="G12" s="57">
        <v>1.4094834609744174E-2</v>
      </c>
      <c r="H12" s="57">
        <v>1.1932961689849858E-2</v>
      </c>
      <c r="I12" s="72">
        <v>3.2609430652864812E-3</v>
      </c>
      <c r="J12" s="72">
        <v>2.2506874899287017E-3</v>
      </c>
      <c r="K12" s="72">
        <v>2.9142811560676873E-3</v>
      </c>
      <c r="L12" s="57">
        <v>6.8791149905680776E-3</v>
      </c>
      <c r="M12" s="57">
        <v>4.3980803981707771E-3</v>
      </c>
      <c r="N12" s="57">
        <v>5.7299867848164109E-3</v>
      </c>
      <c r="O12" s="72">
        <v>5.8391426384606258E-3</v>
      </c>
      <c r="P12" s="72">
        <v>4.1488126365340069E-3</v>
      </c>
      <c r="Q12" s="72">
        <v>5.1240017222486901E-3</v>
      </c>
    </row>
    <row r="13" spans="2:17">
      <c r="B13" s="46">
        <v>2005</v>
      </c>
      <c r="C13" s="190">
        <v>3.351320960638515E-3</v>
      </c>
      <c r="D13" s="190"/>
      <c r="E13" s="72">
        <v>3.351320960638515E-3</v>
      </c>
      <c r="F13" s="57">
        <v>1.2178532098205609E-2</v>
      </c>
      <c r="G13" s="57">
        <v>8.7270538669876625E-3</v>
      </c>
      <c r="H13" s="57">
        <v>1.0581642243029691E-2</v>
      </c>
      <c r="I13" s="72">
        <v>2.8282596070080342E-3</v>
      </c>
      <c r="J13" s="72">
        <v>2.0785206512884038E-3</v>
      </c>
      <c r="K13" s="72">
        <v>2.5647010823725102E-3</v>
      </c>
      <c r="L13" s="57">
        <v>5.4848359377330323E-3</v>
      </c>
      <c r="M13" s="57">
        <v>3.9246366386286764E-3</v>
      </c>
      <c r="N13" s="57">
        <v>4.7292986281696507E-3</v>
      </c>
      <c r="O13" s="72">
        <v>4.8055780195393402E-3</v>
      </c>
      <c r="P13" s="72">
        <v>3.6864690619349992E-3</v>
      </c>
      <c r="Q13" s="72">
        <v>4.3129477561834823E-3</v>
      </c>
    </row>
    <row r="14" spans="2:17">
      <c r="B14" s="46">
        <v>2004</v>
      </c>
      <c r="C14" s="190">
        <v>2.3133519906111764E-3</v>
      </c>
      <c r="D14" s="190"/>
      <c r="E14" s="72">
        <v>2.3133519906111764E-3</v>
      </c>
      <c r="F14" s="57">
        <v>5.6810586819943856E-3</v>
      </c>
      <c r="G14" s="57">
        <v>6.2772449869224062E-3</v>
      </c>
      <c r="H14" s="57">
        <v>5.9727981706172457E-3</v>
      </c>
      <c r="I14" s="72">
        <v>2.8278067155486958E-3</v>
      </c>
      <c r="J14" s="72">
        <v>2.2826102659674369E-3</v>
      </c>
      <c r="K14" s="72">
        <v>2.6403027255635361E-3</v>
      </c>
      <c r="L14" s="57">
        <v>6.8294328778439007E-3</v>
      </c>
      <c r="M14" s="57">
        <v>4.4755691918110943E-3</v>
      </c>
      <c r="N14" s="57">
        <v>5.6550096957408164E-3</v>
      </c>
      <c r="O14" s="72">
        <v>5.5689735556233907E-3</v>
      </c>
      <c r="P14" s="72">
        <v>4.1622760567472765E-3</v>
      </c>
      <c r="Q14" s="72">
        <v>4.9358280550329476E-3</v>
      </c>
    </row>
    <row r="15" spans="2:17">
      <c r="B15" s="46">
        <v>2003</v>
      </c>
      <c r="C15" s="190">
        <v>2.1665506014558744E-3</v>
      </c>
      <c r="D15" s="190"/>
      <c r="E15" s="72">
        <v>2.1665506014558744E-3</v>
      </c>
      <c r="F15" s="57">
        <v>5.3516270382874794E-3</v>
      </c>
      <c r="G15" s="57">
        <v>3.512202186979506E-3</v>
      </c>
      <c r="H15" s="57">
        <v>4.435629282365669E-3</v>
      </c>
      <c r="I15" s="72">
        <v>2.8179320115519642E-3</v>
      </c>
      <c r="J15" s="72">
        <v>2.2242331469939022E-3</v>
      </c>
      <c r="K15" s="72">
        <v>2.6067054212251415E-3</v>
      </c>
      <c r="L15" s="57">
        <v>7.800718613033596E-3</v>
      </c>
      <c r="M15" s="57">
        <v>6.0987930524482661E-3</v>
      </c>
      <c r="N15" s="57">
        <v>6.9120514263804932E-3</v>
      </c>
      <c r="O15" s="72">
        <v>6.1766020405018031E-3</v>
      </c>
      <c r="P15" s="72">
        <v>5.4708600807013745E-3</v>
      </c>
      <c r="Q15" s="72">
        <v>5.8448310464489306E-3</v>
      </c>
    </row>
    <row r="16" spans="2:17">
      <c r="B16" s="46">
        <v>2002</v>
      </c>
      <c r="C16" s="190">
        <v>1.7062237415835469E-3</v>
      </c>
      <c r="D16" s="190"/>
      <c r="E16" s="72">
        <v>1.7062237415835469E-3</v>
      </c>
      <c r="F16" s="57">
        <v>5.1277843869220983E-3</v>
      </c>
      <c r="G16" s="57">
        <v>2.8774799333636226E-3</v>
      </c>
      <c r="H16" s="57">
        <v>3.9575498631593455E-3</v>
      </c>
      <c r="I16" s="72">
        <v>5.3675031371634933E-3</v>
      </c>
      <c r="J16" s="72">
        <v>1.8584117365209756E-3</v>
      </c>
      <c r="K16" s="72">
        <v>4.0843691103002464E-3</v>
      </c>
      <c r="L16" s="57">
        <v>8.5595327996197037E-3</v>
      </c>
      <c r="M16" s="57">
        <v>5.7207833494706348E-3</v>
      </c>
      <c r="N16" s="57">
        <v>7.0768652455062359E-3</v>
      </c>
      <c r="O16" s="72">
        <v>7.3020320319102296E-3</v>
      </c>
      <c r="P16" s="72">
        <v>5.0769538101905314E-3</v>
      </c>
      <c r="Q16" s="72">
        <v>6.2505240341468411E-3</v>
      </c>
    </row>
    <row r="17" spans="2:17">
      <c r="B17" s="46">
        <v>2001</v>
      </c>
      <c r="C17" s="190">
        <v>2.1500880938871802E-3</v>
      </c>
      <c r="D17" s="190"/>
      <c r="E17" s="72">
        <v>2.1500880938871802E-3</v>
      </c>
      <c r="F17" s="57">
        <v>4.0520533000857166E-3</v>
      </c>
      <c r="G17" s="57">
        <v>2.2132887664302815E-3</v>
      </c>
      <c r="H17" s="57">
        <v>3.2005020395356135E-3</v>
      </c>
      <c r="I17" s="72">
        <v>3.7827273032366529E-3</v>
      </c>
      <c r="J17" s="72">
        <v>2.5075723720144991E-3</v>
      </c>
      <c r="K17" s="72">
        <v>3.3149808599319398E-3</v>
      </c>
      <c r="L17" s="57">
        <v>9.2892264744719871E-3</v>
      </c>
      <c r="M17" s="57">
        <v>6.9612996449049348E-3</v>
      </c>
      <c r="N17" s="57">
        <v>8.0373061560869343E-3</v>
      </c>
      <c r="O17" s="72">
        <v>7.3928969100494476E-3</v>
      </c>
      <c r="P17" s="72">
        <v>6.2333522877148087E-3</v>
      </c>
      <c r="Q17" s="72">
        <v>6.8317076974179916E-3</v>
      </c>
    </row>
    <row r="18" spans="2:17">
      <c r="B18" s="46">
        <v>2000</v>
      </c>
      <c r="C18" s="190">
        <v>3.1947915217009843E-3</v>
      </c>
      <c r="D18" s="190"/>
      <c r="E18" s="72">
        <v>3.1947915217009843E-3</v>
      </c>
      <c r="F18" s="57">
        <v>5.5422511118713652E-3</v>
      </c>
      <c r="G18" s="57">
        <v>3.6453930684699916E-3</v>
      </c>
      <c r="H18" s="57">
        <v>4.796710826861581E-3</v>
      </c>
      <c r="I18" s="72">
        <v>4.0700334754232596E-3</v>
      </c>
      <c r="J18" s="72">
        <v>2.4938655718249321E-3</v>
      </c>
      <c r="K18" s="72">
        <v>3.4785644000830522E-3</v>
      </c>
      <c r="L18" s="57">
        <v>1.0877016792054762E-2</v>
      </c>
      <c r="M18" s="57">
        <v>1.0170666454853001E-2</v>
      </c>
      <c r="N18" s="57">
        <v>1.048796389808624E-2</v>
      </c>
      <c r="O18" s="72">
        <v>8.5150806647966617E-3</v>
      </c>
      <c r="P18" s="72">
        <v>8.8860509027783429E-3</v>
      </c>
      <c r="Q18" s="72">
        <v>8.6979499727825732E-3</v>
      </c>
    </row>
    <row r="19" spans="2:17">
      <c r="B19" s="46">
        <v>1999</v>
      </c>
      <c r="C19" s="190">
        <v>2.538450052262207E-3</v>
      </c>
      <c r="D19" s="190"/>
      <c r="E19" s="72">
        <v>2.538450052262207E-3</v>
      </c>
      <c r="F19" s="57">
        <v>5.0764662686376555E-3</v>
      </c>
      <c r="G19" s="57">
        <v>3.210879214278969E-3</v>
      </c>
      <c r="H19" s="57">
        <v>4.3238918836549269E-3</v>
      </c>
      <c r="I19" s="72">
        <v>4.1594635140936925E-3</v>
      </c>
      <c r="J19" s="72">
        <v>2.9446741038563905E-3</v>
      </c>
      <c r="K19" s="72">
        <v>3.7013762204881344E-3</v>
      </c>
      <c r="L19" s="57">
        <v>1.4571534469484487E-2</v>
      </c>
      <c r="M19" s="57">
        <v>9.5083405272285704E-3</v>
      </c>
      <c r="N19" s="57">
        <v>1.1721228851736619E-2</v>
      </c>
      <c r="O19" s="72">
        <v>1.08162159405873E-2</v>
      </c>
      <c r="P19" s="72">
        <v>8.4053433323910531E-3</v>
      </c>
      <c r="Q19" s="72">
        <v>9.6072561443783493E-3</v>
      </c>
    </row>
    <row r="20" spans="2:17">
      <c r="B20" s="46">
        <v>1998</v>
      </c>
      <c r="C20" s="190">
        <v>1.8719949554662253E-3</v>
      </c>
      <c r="D20" s="190"/>
      <c r="E20" s="72">
        <v>1.8719949554662253E-3</v>
      </c>
      <c r="F20" s="57">
        <v>5.8091571566066275E-3</v>
      </c>
      <c r="G20" s="57">
        <v>3.4151976294510573E-3</v>
      </c>
      <c r="H20" s="57">
        <v>4.836438585392731E-3</v>
      </c>
      <c r="I20" s="72">
        <v>4.0312523172959603E-3</v>
      </c>
      <c r="J20" s="72">
        <v>2.8466089342364742E-3</v>
      </c>
      <c r="K20" s="72">
        <v>3.5918215030097938E-3</v>
      </c>
      <c r="L20" s="57">
        <v>1.5051165363617669E-2</v>
      </c>
      <c r="M20" s="57">
        <v>1.2179290007541933E-2</v>
      </c>
      <c r="N20" s="57">
        <v>1.3422943744839329E-2</v>
      </c>
      <c r="O20" s="72">
        <v>1.0989861644134171E-2</v>
      </c>
      <c r="P20" s="72">
        <v>1.0613500088077895E-2</v>
      </c>
      <c r="Q20" s="72">
        <v>1.0800532699272209E-2</v>
      </c>
    </row>
    <row r="21" spans="2:17">
      <c r="B21" s="46">
        <v>1997</v>
      </c>
      <c r="C21" s="190">
        <v>1.0825493052001732E-3</v>
      </c>
      <c r="D21" s="190"/>
      <c r="E21" s="72">
        <v>1.0825493052001732E-3</v>
      </c>
      <c r="F21" s="57">
        <v>4.1439399305801513E-3</v>
      </c>
      <c r="G21" s="57">
        <v>1.9635939075518761E-3</v>
      </c>
      <c r="H21" s="57">
        <v>3.2712364849077046E-3</v>
      </c>
      <c r="I21" s="72">
        <v>4.7897101491800537E-3</v>
      </c>
      <c r="J21" s="72">
        <v>3.0551974249050278E-3</v>
      </c>
      <c r="K21" s="72">
        <v>4.1385213437312024E-3</v>
      </c>
      <c r="L21" s="57">
        <v>1.3865560683894664E-2</v>
      </c>
      <c r="M21" s="57">
        <v>1.0789480005608698E-2</v>
      </c>
      <c r="N21" s="57">
        <v>1.2120403466214173E-2</v>
      </c>
      <c r="O21" s="72">
        <v>1.0345379258422736E-2</v>
      </c>
      <c r="P21" s="72">
        <v>9.4637487199717776E-3</v>
      </c>
      <c r="Q21" s="72">
        <v>9.9012721667092046E-3</v>
      </c>
    </row>
    <row r="22" spans="2:17">
      <c r="B22" s="46">
        <v>1996</v>
      </c>
      <c r="C22" s="190">
        <v>1.7245182377829914E-3</v>
      </c>
      <c r="D22" s="190"/>
      <c r="E22" s="72">
        <v>1.7245182377829914E-3</v>
      </c>
      <c r="F22" s="57">
        <v>6.368043997394891E-3</v>
      </c>
      <c r="G22" s="57">
        <v>4.0162764889288168E-3</v>
      </c>
      <c r="H22" s="57">
        <v>5.4122548914327445E-3</v>
      </c>
      <c r="I22" s="72">
        <v>5.0814800859758343E-3</v>
      </c>
      <c r="J22" s="72">
        <v>6.4825986078886309E-3</v>
      </c>
      <c r="K22" s="72">
        <v>5.6765052198032287E-3</v>
      </c>
      <c r="L22" s="57">
        <v>1.3092658520157799E-2</v>
      </c>
      <c r="M22" s="57">
        <v>1.1878498764751376E-2</v>
      </c>
      <c r="N22" s="57">
        <v>1.2392423597702864E-2</v>
      </c>
      <c r="O22" s="72">
        <v>9.9351335565669545E-3</v>
      </c>
      <c r="P22" s="72">
        <v>1.0460947679585856E-2</v>
      </c>
      <c r="Q22" s="72">
        <v>1.0203448433002025E-2</v>
      </c>
    </row>
    <row r="23" spans="2:17">
      <c r="B23" s="46">
        <v>1995</v>
      </c>
      <c r="C23" s="190">
        <v>1.254993692178301E-3</v>
      </c>
      <c r="D23" s="190"/>
      <c r="E23" s="72">
        <v>1.254993692178301E-3</v>
      </c>
      <c r="F23" s="57">
        <v>4.5096255873882064E-3</v>
      </c>
      <c r="G23" s="57">
        <v>3.6403177004538578E-3</v>
      </c>
      <c r="H23" s="57">
        <v>4.1228439209087088E-3</v>
      </c>
      <c r="I23" s="72">
        <v>4.9590941925512794E-3</v>
      </c>
      <c r="J23" s="72">
        <v>2.4681627742979217E-3</v>
      </c>
      <c r="K23" s="72">
        <v>4.0578150193831689E-3</v>
      </c>
      <c r="L23" s="57">
        <v>1.2224776797984796E-2</v>
      </c>
      <c r="M23" s="57">
        <v>1.1835606152906261E-2</v>
      </c>
      <c r="N23" s="57">
        <v>1.1998660079060754E-2</v>
      </c>
      <c r="O23" s="72">
        <v>9.1299880746710596E-3</v>
      </c>
      <c r="P23" s="72">
        <v>1.0227731312440726E-2</v>
      </c>
      <c r="Q23" s="72">
        <v>9.6873544185641161E-3</v>
      </c>
    </row>
    <row r="24" spans="2:17">
      <c r="B24" s="46">
        <v>1994</v>
      </c>
      <c r="C24" s="190">
        <v>1.2964107511645084E-3</v>
      </c>
      <c r="D24" s="190"/>
      <c r="E24" s="72">
        <v>1.2964107511645084E-3</v>
      </c>
      <c r="F24" s="57">
        <v>4.5853734359213496E-3</v>
      </c>
      <c r="G24" s="57">
        <v>3.4644137847201118E-3</v>
      </c>
      <c r="H24" s="57">
        <v>4.1481973119681416E-3</v>
      </c>
      <c r="I24" s="72">
        <v>5.1373143789293111E-3</v>
      </c>
      <c r="J24" s="72">
        <v>2.5406168542258193E-3</v>
      </c>
      <c r="K24" s="72">
        <v>4.1951132691991746E-3</v>
      </c>
      <c r="L24" s="57">
        <v>9.6424681263525599E-3</v>
      </c>
      <c r="M24" s="57">
        <v>1.1389496104478449E-2</v>
      </c>
      <c r="N24" s="57">
        <v>1.0624642869147256E-2</v>
      </c>
      <c r="O24" s="72">
        <v>7.7345488205270534E-3</v>
      </c>
      <c r="P24" s="72">
        <v>9.8717848277682027E-3</v>
      </c>
      <c r="Q24" s="72">
        <v>8.7957551888659946E-3</v>
      </c>
    </row>
    <row r="25" spans="2:17">
      <c r="B25" s="46">
        <v>1993</v>
      </c>
      <c r="C25" s="190">
        <v>1.4576895204617961E-3</v>
      </c>
      <c r="D25" s="190"/>
      <c r="E25" s="72">
        <v>1.4576895204617961E-3</v>
      </c>
      <c r="F25" s="57">
        <v>6.3887020847343641E-3</v>
      </c>
      <c r="G25" s="57">
        <v>4.8550520686743599E-3</v>
      </c>
      <c r="H25" s="57">
        <v>5.7664858692549241E-3</v>
      </c>
      <c r="I25" s="72">
        <v>5.7018113681236542E-3</v>
      </c>
      <c r="J25" s="72">
        <v>3.8825741534396015E-3</v>
      </c>
      <c r="K25" s="72">
        <v>5.0638145184861306E-3</v>
      </c>
      <c r="L25" s="57">
        <v>7.2483077054983072E-3</v>
      </c>
      <c r="M25" s="57">
        <v>1.400853159573018E-2</v>
      </c>
      <c r="N25" s="57">
        <v>1.0832494798980805E-2</v>
      </c>
      <c r="O25" s="72">
        <v>6.4181487580586474E-3</v>
      </c>
      <c r="P25" s="72">
        <v>1.2120471016686079E-2</v>
      </c>
      <c r="Q25" s="72">
        <v>9.0874390786800669E-3</v>
      </c>
    </row>
    <row r="26" spans="2:17">
      <c r="B26" s="46">
        <v>1992</v>
      </c>
      <c r="C26" s="190">
        <v>1.6846560846560847E-3</v>
      </c>
      <c r="D26" s="190"/>
      <c r="E26" s="72">
        <v>1.6846560846560847E-3</v>
      </c>
      <c r="F26" s="57">
        <v>5.987706655362442E-3</v>
      </c>
      <c r="G26" s="57">
        <v>5.147911832946636E-3</v>
      </c>
      <c r="H26" s="57">
        <v>5.6331129071760964E-3</v>
      </c>
      <c r="I26" s="72">
        <v>5.8162611658459712E-3</v>
      </c>
      <c r="J26" s="72">
        <v>2.8237920352355778E-3</v>
      </c>
      <c r="K26" s="72">
        <v>4.7082202679911552E-3</v>
      </c>
      <c r="L26" s="57">
        <v>8.1618178644187692E-3</v>
      </c>
      <c r="M26" s="57">
        <v>1.5017004514099295E-2</v>
      </c>
      <c r="N26" s="57">
        <v>1.1825297600556945E-2</v>
      </c>
      <c r="O26" s="72">
        <v>7.0125066521688657E-3</v>
      </c>
      <c r="P26" s="72">
        <v>1.2604549238372901E-2</v>
      </c>
      <c r="Q26" s="72">
        <v>9.6639016087463198E-3</v>
      </c>
    </row>
    <row r="27" spans="2:17">
      <c r="B27" s="46">
        <v>1991</v>
      </c>
      <c r="C27" s="190">
        <v>1.4005463123913584E-3</v>
      </c>
      <c r="D27" s="190"/>
      <c r="E27" s="72">
        <v>1.4005463123913584E-3</v>
      </c>
      <c r="F27" s="57">
        <v>1.3791835233541744E-3</v>
      </c>
      <c r="G27" s="57">
        <v>2.5272468804296319E-3</v>
      </c>
      <c r="H27" s="57">
        <v>1.8015923751961412E-3</v>
      </c>
      <c r="I27" s="72">
        <v>4.8478908282127645E-3</v>
      </c>
      <c r="J27" s="72">
        <v>2.1412781682008646E-3</v>
      </c>
      <c r="K27" s="72">
        <v>3.8638244784856592E-3</v>
      </c>
      <c r="L27" s="57">
        <v>1.0197061583761375E-2</v>
      </c>
      <c r="M27" s="57">
        <v>1.2941845755663477E-2</v>
      </c>
      <c r="N27" s="57">
        <v>1.1599110024663253E-2</v>
      </c>
      <c r="O27" s="72">
        <v>7.9030935083196623E-3</v>
      </c>
      <c r="P27" s="72">
        <v>1.0537123553105069E-2</v>
      </c>
      <c r="Q27" s="72">
        <v>9.0975287357794084E-3</v>
      </c>
    </row>
    <row r="28" spans="2:17">
      <c r="B28" s="46">
        <v>1990</v>
      </c>
      <c r="C28" s="190">
        <v>1.5898871472742702E-3</v>
      </c>
      <c r="D28" s="190"/>
      <c r="E28" s="72">
        <v>1.5898871472742702E-3</v>
      </c>
      <c r="F28" s="57">
        <v>2.3269987256911741E-3</v>
      </c>
      <c r="G28" s="57">
        <v>4.8725028422933244E-3</v>
      </c>
      <c r="H28" s="57">
        <v>3.3593518427032904E-3</v>
      </c>
      <c r="I28" s="72">
        <v>5.4935930098699726E-3</v>
      </c>
      <c r="J28" s="72">
        <v>2.3678656394728794E-3</v>
      </c>
      <c r="K28" s="72">
        <v>4.4432526714649452E-3</v>
      </c>
      <c r="L28" s="57">
        <v>1.1253801686450668E-2</v>
      </c>
      <c r="M28" s="57">
        <v>1.0223349922137887E-2</v>
      </c>
      <c r="N28" s="57">
        <v>1.072300639083552E-2</v>
      </c>
      <c r="O28" s="72">
        <v>8.4785537609884873E-3</v>
      </c>
      <c r="P28" s="72">
        <v>8.4110652681313805E-3</v>
      </c>
      <c r="Q28" s="72">
        <v>8.4487402433393432E-3</v>
      </c>
    </row>
    <row r="29" spans="2:17">
      <c r="B29" s="46">
        <v>1989</v>
      </c>
      <c r="C29" s="190">
        <v>2.0065188311321289E-3</v>
      </c>
      <c r="D29" s="190"/>
      <c r="E29" s="72">
        <v>2.0065188311321289E-3</v>
      </c>
      <c r="F29" s="57">
        <v>2.3639065243820073E-3</v>
      </c>
      <c r="G29" s="57">
        <v>0</v>
      </c>
      <c r="H29" s="57">
        <v>1.2632186811996969E-3</v>
      </c>
      <c r="I29" s="72">
        <v>6.3632098314135672E-3</v>
      </c>
      <c r="J29" s="72">
        <v>4.4549568845100853E-3</v>
      </c>
      <c r="K29" s="72">
        <v>5.7221724484841814E-3</v>
      </c>
      <c r="L29" s="57">
        <v>1.0549474394830746E-2</v>
      </c>
      <c r="M29" s="57">
        <v>1.0251942406578944E-2</v>
      </c>
      <c r="N29" s="57">
        <v>1.0397358563046985E-2</v>
      </c>
      <c r="O29" s="72">
        <v>8.3554608567317969E-3</v>
      </c>
      <c r="P29" s="72">
        <v>8.782494882969687E-3</v>
      </c>
      <c r="Q29" s="72">
        <v>8.5420206357395435E-3</v>
      </c>
    </row>
    <row r="30" spans="2:17">
      <c r="B30" s="46">
        <v>1988</v>
      </c>
      <c r="C30" s="190">
        <v>3.2734885491340479E-3</v>
      </c>
      <c r="D30" s="190"/>
      <c r="E30" s="72">
        <v>3.2734885491340479E-3</v>
      </c>
      <c r="F30" s="57">
        <v>1.7586282699494395E-3</v>
      </c>
      <c r="G30" s="57">
        <v>0</v>
      </c>
      <c r="H30" s="57">
        <v>1.0138988635883571E-3</v>
      </c>
      <c r="I30" s="72">
        <v>6.7764718951729792E-3</v>
      </c>
      <c r="J30" s="72">
        <v>4.2356664458673733E-3</v>
      </c>
      <c r="K30" s="72">
        <v>5.9621324973373859E-3</v>
      </c>
      <c r="L30" s="57">
        <v>9.0341410864268664E-3</v>
      </c>
      <c r="M30" s="57">
        <v>7.5047351620551265E-3</v>
      </c>
      <c r="N30" s="57">
        <v>8.2907625402772814E-3</v>
      </c>
      <c r="O30" s="72">
        <v>7.7702440148396798E-3</v>
      </c>
      <c r="P30" s="72">
        <v>6.5753303097938372E-3</v>
      </c>
      <c r="Q30" s="72">
        <v>7.2754302549256442E-3</v>
      </c>
    </row>
    <row r="31" spans="2:17">
      <c r="B31" s="46">
        <v>1987</v>
      </c>
      <c r="C31" s="190">
        <v>3.7122410142324909E-3</v>
      </c>
      <c r="D31" s="190"/>
      <c r="E31" s="72">
        <v>3.7012787450393511E-3</v>
      </c>
      <c r="F31" s="57">
        <v>4.5227551116555171E-3</v>
      </c>
      <c r="G31" s="57">
        <v>8.4293340826074739E-4</v>
      </c>
      <c r="H31" s="57">
        <v>2.6773132926256457E-3</v>
      </c>
      <c r="I31" s="72">
        <v>7.590995242331644E-3</v>
      </c>
      <c r="J31" s="72">
        <v>4.4007732532760817E-3</v>
      </c>
      <c r="K31" s="72">
        <v>6.7433708333234713E-3</v>
      </c>
      <c r="L31" s="57">
        <v>1.0200801613467562E-2</v>
      </c>
      <c r="M31" s="57">
        <v>9.0171523572664357E-3</v>
      </c>
      <c r="N31" s="57">
        <v>9.6598025875822609E-3</v>
      </c>
      <c r="O31" s="72">
        <v>8.6649133828085902E-3</v>
      </c>
      <c r="P31" s="72">
        <v>7.6564532272180019E-3</v>
      </c>
      <c r="Q31" s="72">
        <v>8.2918131482101788E-3</v>
      </c>
    </row>
    <row r="32" spans="2:17">
      <c r="B32" s="46">
        <v>1986</v>
      </c>
      <c r="C32" s="190">
        <v>3.574993929255592E-3</v>
      </c>
      <c r="D32" s="190"/>
      <c r="E32" s="72">
        <v>3.564798622508004E-3</v>
      </c>
      <c r="F32" s="57">
        <v>1.9655084960689831E-3</v>
      </c>
      <c r="G32" s="57">
        <v>1.0741138560687433E-3</v>
      </c>
      <c r="H32" s="57">
        <v>1.6562461181731606E-3</v>
      </c>
      <c r="I32" s="72">
        <v>9.118072633129375E-3</v>
      </c>
      <c r="J32" s="72">
        <v>2.2641265323284925E-3</v>
      </c>
      <c r="K32" s="72">
        <v>7.3371297667030461E-3</v>
      </c>
      <c r="L32" s="57">
        <v>1.5165069460751973E-2</v>
      </c>
      <c r="M32" s="57">
        <v>1.8288215513516559E-2</v>
      </c>
      <c r="N32" s="57">
        <v>1.6547001797570682E-2</v>
      </c>
      <c r="O32" s="72">
        <v>9.6755403370106709E-3</v>
      </c>
      <c r="P32" s="72">
        <v>6.7971815664860848E-3</v>
      </c>
      <c r="Q32" s="72">
        <v>8.6863035210947813E-3</v>
      </c>
    </row>
    <row r="33" spans="2:17">
      <c r="B33" s="46">
        <v>1985</v>
      </c>
      <c r="C33" s="190">
        <v>3.1393197039125838E-3</v>
      </c>
      <c r="D33" s="190"/>
      <c r="E33" s="72">
        <v>3.1388904132140702E-3</v>
      </c>
      <c r="F33" s="57">
        <v>2.409286705117909E-3</v>
      </c>
      <c r="G33" s="57">
        <v>3.7541060534960111E-3</v>
      </c>
      <c r="H33" s="57">
        <v>2.9251608838486115E-3</v>
      </c>
      <c r="I33" s="72">
        <v>8.5219411401141008E-3</v>
      </c>
      <c r="J33" s="72">
        <v>2.0700954236500101E-3</v>
      </c>
      <c r="K33" s="72">
        <v>7.0354732206960487E-3</v>
      </c>
      <c r="L33" s="57">
        <v>8.5413192763523563E-3</v>
      </c>
      <c r="M33" s="57">
        <v>2.8893317975332289E-3</v>
      </c>
      <c r="N33" s="57">
        <v>6.2283846980875262E-3</v>
      </c>
      <c r="O33" s="72">
        <v>8.0335064453466824E-3</v>
      </c>
      <c r="P33" s="72">
        <v>2.6073475052698506E-3</v>
      </c>
      <c r="Q33" s="72">
        <v>6.396584615887272E-3</v>
      </c>
    </row>
    <row r="34" spans="2:17">
      <c r="B34" s="46">
        <v>1984</v>
      </c>
      <c r="C34" s="190">
        <v>3.1367877704983125E-3</v>
      </c>
      <c r="D34" s="190"/>
      <c r="E34" s="72">
        <v>3.1279695913842254E-3</v>
      </c>
      <c r="F34" s="57">
        <v>2.1472780093469749E-3</v>
      </c>
      <c r="G34" s="57">
        <v>9.5918367346938781E-3</v>
      </c>
      <c r="H34" s="57">
        <v>4.9933681828821094E-3</v>
      </c>
      <c r="I34" s="72">
        <v>9.0515447650017251E-3</v>
      </c>
      <c r="J34" s="72">
        <v>6.5306942630362699E-4</v>
      </c>
      <c r="K34" s="72">
        <v>7.2290061448974817E-3</v>
      </c>
      <c r="L34" s="57">
        <v>8.0529911855213056E-3</v>
      </c>
      <c r="M34" s="57">
        <v>4.5598498099468851E-3</v>
      </c>
      <c r="N34" s="57">
        <v>6.5766195753804366E-3</v>
      </c>
      <c r="O34" s="72">
        <v>8.1024525423418342E-3</v>
      </c>
      <c r="P34" s="72">
        <v>3.1726846955733496E-3</v>
      </c>
      <c r="Q34" s="72">
        <v>6.6691743092022237E-3</v>
      </c>
    </row>
    <row r="35" spans="2:17">
      <c r="B35" s="46">
        <v>1983</v>
      </c>
      <c r="C35" s="190">
        <v>3.14920175822503E-3</v>
      </c>
      <c r="D35" s="190"/>
      <c r="E35" s="72">
        <v>3.1632042404035224E-3</v>
      </c>
      <c r="F35" s="57">
        <v>2.8163347415007039E-3</v>
      </c>
      <c r="G35" s="57">
        <v>4.953639019433507E-3</v>
      </c>
      <c r="H35" s="57">
        <v>3.5548143596945492E-3</v>
      </c>
      <c r="I35" s="72">
        <v>6.5646604935707537E-3</v>
      </c>
      <c r="J35" s="72">
        <v>9.2534310323493494E-4</v>
      </c>
      <c r="K35" s="72">
        <v>5.2339870210324274E-3</v>
      </c>
      <c r="L35" s="57">
        <v>8.9123673056841473E-3</v>
      </c>
      <c r="M35" s="57">
        <v>1.8949236833478585E-3</v>
      </c>
      <c r="N35" s="57">
        <v>6.0266712258505726E-3</v>
      </c>
      <c r="O35" s="72">
        <v>6.9590530650943672E-3</v>
      </c>
      <c r="P35" s="72">
        <v>1.5470917152900854E-3</v>
      </c>
      <c r="Q35" s="72">
        <v>5.3822245522084965E-3</v>
      </c>
    </row>
    <row r="36" spans="2:17">
      <c r="B36" s="46">
        <v>1982</v>
      </c>
      <c r="C36" s="190">
        <v>3.0565644215901325E-3</v>
      </c>
      <c r="D36" s="190"/>
      <c r="E36" s="72">
        <v>3.0530786706536284E-3</v>
      </c>
      <c r="F36" s="57">
        <v>2.531004808909137E-4</v>
      </c>
      <c r="G36" s="57">
        <v>1.3466199838405601E-3</v>
      </c>
      <c r="H36" s="57">
        <v>6.0266896254842876E-4</v>
      </c>
      <c r="I36" s="72">
        <v>6.2114955838958215E-3</v>
      </c>
      <c r="J36" s="72">
        <v>4.4891125816622394E-4</v>
      </c>
      <c r="K36" s="72">
        <v>4.8126600908174853E-3</v>
      </c>
      <c r="L36" s="57">
        <v>7.3664937816505108E-3</v>
      </c>
      <c r="M36" s="57">
        <v>4.3075992466283872E-4</v>
      </c>
      <c r="N36" s="57">
        <v>4.5885619997320277E-3</v>
      </c>
      <c r="O36" s="72">
        <v>6.1465069091946722E-3</v>
      </c>
      <c r="P36" s="72">
        <v>4.552911333858484E-4</v>
      </c>
      <c r="Q36" s="72">
        <v>4.5277268454186918E-3</v>
      </c>
    </row>
    <row r="37" spans="2:17">
      <c r="B37" s="46">
        <v>1981</v>
      </c>
      <c r="C37" s="190">
        <v>3.5876165975394199E-3</v>
      </c>
      <c r="D37" s="190"/>
      <c r="E37" s="72">
        <v>3.5826634044040543E-3</v>
      </c>
      <c r="F37" s="57">
        <v>6.4632885211995863E-4</v>
      </c>
      <c r="G37" s="57">
        <v>2.029030747619791E-3</v>
      </c>
      <c r="H37" s="57">
        <v>1.138193326300594E-3</v>
      </c>
      <c r="I37" s="72">
        <v>5.6769358072626588E-3</v>
      </c>
      <c r="J37" s="72">
        <v>4.9722075527429939E-3</v>
      </c>
      <c r="K37" s="72">
        <v>5.4600938062017851E-3</v>
      </c>
      <c r="L37" s="57">
        <v>1.0121118214250288E-2</v>
      </c>
      <c r="M37" s="57">
        <v>8.3247259777698981E-4</v>
      </c>
      <c r="N37" s="57">
        <v>6.409150648923936E-3</v>
      </c>
      <c r="O37" s="72">
        <v>6.68893452071393E-3</v>
      </c>
      <c r="P37" s="72">
        <v>3.013816224493347E-3</v>
      </c>
      <c r="Q37" s="72">
        <v>5.527280727486066E-3</v>
      </c>
    </row>
    <row r="38" spans="2:17">
      <c r="B38" s="46">
        <v>1980</v>
      </c>
      <c r="C38" s="190">
        <v>2.0945789316819553E-3</v>
      </c>
      <c r="D38" s="190"/>
      <c r="E38" s="72">
        <v>2.0807118830853751E-3</v>
      </c>
      <c r="F38" s="57">
        <v>6.8367457090424955E-4</v>
      </c>
      <c r="G38" s="57">
        <v>9.6432015429122472E-4</v>
      </c>
      <c r="H38" s="57">
        <v>7.6534517067197304E-4</v>
      </c>
      <c r="I38" s="72">
        <v>4.949849087358205E-3</v>
      </c>
      <c r="J38" s="72">
        <v>2.1664467997998455E-3</v>
      </c>
      <c r="K38" s="72">
        <v>4.1889911137431551E-3</v>
      </c>
      <c r="L38" s="57">
        <v>4.2385709960641839E-3</v>
      </c>
      <c r="M38" s="57">
        <v>1.6258129064532266E-3</v>
      </c>
      <c r="N38" s="57">
        <v>2.9917668030649391E-3</v>
      </c>
      <c r="O38" s="72">
        <v>4.2076885723337136E-3</v>
      </c>
      <c r="P38" s="72">
        <v>1.7742698610692933E-3</v>
      </c>
      <c r="Q38" s="72">
        <v>3.4467249807697965E-3</v>
      </c>
    </row>
    <row r="39" spans="2:17">
      <c r="B39" s="46">
        <v>1979</v>
      </c>
      <c r="C39" s="190">
        <v>4.150260721506864E-3</v>
      </c>
      <c r="D39" s="190"/>
      <c r="E39" s="72">
        <v>4.0379637618636758E-3</v>
      </c>
      <c r="F39" s="57">
        <v>2.3946093445453027E-3</v>
      </c>
      <c r="G39" s="57">
        <v>6.9668756729368553E-4</v>
      </c>
      <c r="H39" s="57">
        <v>1.8761000328801037E-3</v>
      </c>
      <c r="I39" s="72">
        <v>7.3590103658601946E-3</v>
      </c>
      <c r="J39" s="72">
        <v>4.1725650367826226E-3</v>
      </c>
      <c r="K39" s="72">
        <v>6.4733602777172182E-3</v>
      </c>
      <c r="L39" s="57">
        <v>5.7927875092673537E-3</v>
      </c>
      <c r="M39" s="57">
        <v>5.1536709633490645E-3</v>
      </c>
      <c r="N39" s="57">
        <v>5.4826747477969614E-3</v>
      </c>
      <c r="O39" s="72">
        <v>6.3630110330708698E-3</v>
      </c>
      <c r="P39" s="72">
        <v>4.4090666982304549E-3</v>
      </c>
      <c r="Q39" s="72">
        <v>5.7640220703460152E-3</v>
      </c>
    </row>
    <row r="40" spans="2:17">
      <c r="B40" s="46">
        <v>1978</v>
      </c>
      <c r="C40" s="190">
        <v>4.4448998936810688E-3</v>
      </c>
      <c r="D40" s="190"/>
      <c r="E40" s="72">
        <v>4.3522978125627131E-3</v>
      </c>
      <c r="F40" s="57">
        <v>1.8791451731761239E-3</v>
      </c>
      <c r="G40" s="57">
        <v>6.1462814996926854E-4</v>
      </c>
      <c r="H40" s="57">
        <v>1.5875265768958186E-3</v>
      </c>
      <c r="I40" s="72">
        <v>9.0684651651821505E-3</v>
      </c>
      <c r="J40" s="72">
        <v>5.9183930931968644E-3</v>
      </c>
      <c r="K40" s="72">
        <v>8.3353863317534825E-3</v>
      </c>
      <c r="L40" s="57">
        <v>6.9141081171258563E-3</v>
      </c>
      <c r="M40" s="57">
        <v>3.0322617440733065E-3</v>
      </c>
      <c r="N40" s="57">
        <v>4.7199843114921003E-3</v>
      </c>
      <c r="O40" s="72">
        <v>7.7308338203635344E-3</v>
      </c>
      <c r="P40" s="72">
        <v>4.2605412520350149E-3</v>
      </c>
      <c r="Q40" s="72">
        <v>6.6921655675973891E-3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60</v>
      </c>
      <c r="D7" s="195">
        <v>61</v>
      </c>
      <c r="E7" s="195">
        <v>75</v>
      </c>
      <c r="F7" s="195">
        <v>69</v>
      </c>
      <c r="G7" s="37">
        <v>1.6666666666666607E-2</v>
      </c>
      <c r="H7" s="37">
        <v>0.22950819672131151</v>
      </c>
      <c r="I7" s="37">
        <v>-7.999999999999996E-2</v>
      </c>
    </row>
    <row r="8" spans="2:9">
      <c r="B8" s="194" t="s">
        <v>59</v>
      </c>
      <c r="C8" s="195">
        <v>57</v>
      </c>
      <c r="D8" s="195">
        <v>64</v>
      </c>
      <c r="E8" s="195">
        <v>53</v>
      </c>
      <c r="F8" s="195">
        <v>61</v>
      </c>
      <c r="G8" s="37">
        <v>0.12280701754385959</v>
      </c>
      <c r="H8" s="37">
        <v>-0.171875</v>
      </c>
      <c r="I8" s="37">
        <v>0.15094339622641506</v>
      </c>
    </row>
    <row r="9" spans="2:9">
      <c r="B9" s="194" t="s">
        <v>60</v>
      </c>
      <c r="C9" s="195">
        <v>53</v>
      </c>
      <c r="D9" s="195">
        <v>49</v>
      </c>
      <c r="E9" s="195">
        <v>39</v>
      </c>
      <c r="F9" s="195">
        <v>59</v>
      </c>
      <c r="G9" s="37">
        <v>-7.547169811320753E-2</v>
      </c>
      <c r="H9" s="37">
        <v>-0.20408163265306123</v>
      </c>
      <c r="I9" s="37">
        <v>0.51282051282051277</v>
      </c>
    </row>
    <row r="10" spans="2:9">
      <c r="B10" s="194" t="s">
        <v>82</v>
      </c>
      <c r="C10" s="195">
        <v>57</v>
      </c>
      <c r="D10" s="195">
        <v>59</v>
      </c>
      <c r="E10" s="195">
        <v>42</v>
      </c>
      <c r="F10" s="195">
        <v>68</v>
      </c>
      <c r="G10" s="37">
        <v>3.5087719298245723E-2</v>
      </c>
      <c r="H10" s="37">
        <v>-0.28813559322033899</v>
      </c>
      <c r="I10" s="37">
        <v>0.61904761904761907</v>
      </c>
    </row>
    <row r="11" spans="2:9">
      <c r="B11" s="194" t="s">
        <v>62</v>
      </c>
      <c r="C11" s="195">
        <v>44</v>
      </c>
      <c r="D11" s="195">
        <v>40</v>
      </c>
      <c r="E11" s="195">
        <v>34</v>
      </c>
      <c r="F11" s="195">
        <v>33</v>
      </c>
      <c r="G11" s="37">
        <v>-9.0909090909090939E-2</v>
      </c>
      <c r="H11" s="37">
        <v>-0.15000000000000002</v>
      </c>
      <c r="I11" s="37">
        <v>-2.9411764705882359E-2</v>
      </c>
    </row>
    <row r="12" spans="2:9">
      <c r="B12" s="194" t="s">
        <v>63</v>
      </c>
      <c r="C12" s="195">
        <v>28</v>
      </c>
      <c r="D12" s="195">
        <v>18</v>
      </c>
      <c r="E12" s="195">
        <v>35</v>
      </c>
      <c r="F12" s="195">
        <v>26</v>
      </c>
      <c r="G12" s="37">
        <v>-0.3571428571428571</v>
      </c>
      <c r="H12" s="37">
        <v>0.94444444444444442</v>
      </c>
      <c r="I12" s="37">
        <v>-0.25714285714285712</v>
      </c>
    </row>
    <row r="13" spans="2:9">
      <c r="B13" s="194" t="s">
        <v>64</v>
      </c>
      <c r="C13" s="195">
        <v>23</v>
      </c>
      <c r="D13" s="195">
        <v>32</v>
      </c>
      <c r="E13" s="195">
        <v>30</v>
      </c>
      <c r="F13" s="195">
        <v>14</v>
      </c>
      <c r="G13" s="37">
        <v>0.39130434782608692</v>
      </c>
      <c r="H13" s="37">
        <v>-6.25E-2</v>
      </c>
      <c r="I13" s="37">
        <v>-0.53333333333333333</v>
      </c>
    </row>
    <row r="14" spans="2:9">
      <c r="B14" s="194" t="s">
        <v>65</v>
      </c>
      <c r="C14" s="195">
        <v>7</v>
      </c>
      <c r="D14" s="195">
        <v>12</v>
      </c>
      <c r="E14" s="195">
        <v>44</v>
      </c>
      <c r="F14" s="195">
        <v>12</v>
      </c>
      <c r="G14" s="37">
        <v>0.71428571428571419</v>
      </c>
      <c r="H14" s="37">
        <v>2.6666666666666665</v>
      </c>
      <c r="I14" s="37">
        <v>-0.72727272727272729</v>
      </c>
    </row>
    <row r="15" spans="2:9">
      <c r="B15" s="194" t="s">
        <v>66</v>
      </c>
      <c r="C15" s="195">
        <v>61</v>
      </c>
      <c r="D15" s="195">
        <v>30</v>
      </c>
      <c r="E15" s="195">
        <v>63</v>
      </c>
      <c r="F15" s="195">
        <v>17</v>
      </c>
      <c r="G15" s="37">
        <v>-0.50819672131147542</v>
      </c>
      <c r="H15" s="37">
        <v>1.1000000000000001</v>
      </c>
      <c r="I15" s="37">
        <v>-0.73015873015873023</v>
      </c>
    </row>
    <row r="16" spans="2:9">
      <c r="B16" s="194" t="s">
        <v>67</v>
      </c>
      <c r="C16" s="195">
        <v>107</v>
      </c>
      <c r="D16" s="195">
        <v>54</v>
      </c>
      <c r="E16" s="195">
        <v>140</v>
      </c>
      <c r="F16" s="195">
        <v>94</v>
      </c>
      <c r="G16" s="37">
        <v>-0.49532710280373837</v>
      </c>
      <c r="H16" s="37">
        <v>1.5925925925925926</v>
      </c>
      <c r="I16" s="37">
        <v>-0.32857142857142863</v>
      </c>
    </row>
    <row r="17" spans="2:12">
      <c r="B17" s="194" t="s">
        <v>68</v>
      </c>
      <c r="C17" s="195">
        <v>65</v>
      </c>
      <c r="D17" s="195">
        <v>47</v>
      </c>
      <c r="E17" s="195">
        <v>82</v>
      </c>
      <c r="F17" s="195">
        <v>63</v>
      </c>
      <c r="G17" s="37">
        <v>-0.27692307692307694</v>
      </c>
      <c r="H17" s="37">
        <v>0.74468085106382986</v>
      </c>
      <c r="I17" s="37">
        <v>-0.23170731707317072</v>
      </c>
    </row>
    <row r="18" spans="2:12">
      <c r="B18" s="194" t="s">
        <v>69</v>
      </c>
      <c r="C18" s="195">
        <v>59</v>
      </c>
      <c r="D18" s="195">
        <v>91</v>
      </c>
      <c r="E18" s="195">
        <v>82</v>
      </c>
      <c r="F18" s="195">
        <v>62</v>
      </c>
      <c r="G18" s="37">
        <v>0.54237288135593231</v>
      </c>
      <c r="H18" s="37">
        <v>-9.8901098901098883E-2</v>
      </c>
      <c r="I18" s="37">
        <v>-0.24390243902439024</v>
      </c>
    </row>
    <row r="19" spans="2:12">
      <c r="B19" s="196" t="s">
        <v>70</v>
      </c>
      <c r="C19" s="197">
        <v>621</v>
      </c>
      <c r="D19" s="197">
        <v>557</v>
      </c>
      <c r="E19" s="197">
        <v>719</v>
      </c>
      <c r="F19" s="197">
        <v>578</v>
      </c>
      <c r="G19" s="40">
        <v>-0.1030595813204509</v>
      </c>
      <c r="H19" s="40">
        <v>0.29084380610412919</v>
      </c>
      <c r="I19" s="40">
        <v>-0.19610570236439495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49</v>
      </c>
      <c r="D25" s="195">
        <v>140</v>
      </c>
      <c r="E25" s="195">
        <v>58</v>
      </c>
      <c r="F25" s="195">
        <v>67</v>
      </c>
      <c r="G25" s="37">
        <v>1.8571428571428572</v>
      </c>
      <c r="H25" s="37">
        <v>-0.58571428571428563</v>
      </c>
      <c r="I25" s="37">
        <v>0.15517241379310343</v>
      </c>
    </row>
    <row r="26" spans="2:12">
      <c r="B26" s="194" t="s">
        <v>59</v>
      </c>
      <c r="C26" s="195">
        <v>67</v>
      </c>
      <c r="D26" s="195">
        <v>28</v>
      </c>
      <c r="E26" s="195">
        <v>60</v>
      </c>
      <c r="F26" s="195">
        <v>96</v>
      </c>
      <c r="G26" s="37">
        <v>-0.58208955223880599</v>
      </c>
      <c r="H26" s="37">
        <v>1.1428571428571428</v>
      </c>
      <c r="I26" s="37">
        <v>0.60000000000000009</v>
      </c>
    </row>
    <row r="27" spans="2:12">
      <c r="B27" s="194" t="s">
        <v>60</v>
      </c>
      <c r="C27" s="195">
        <v>12</v>
      </c>
      <c r="D27" s="195">
        <v>72</v>
      </c>
      <c r="E27" s="195">
        <v>61</v>
      </c>
      <c r="F27" s="195">
        <v>43</v>
      </c>
      <c r="G27" s="37">
        <v>5</v>
      </c>
      <c r="H27" s="37">
        <v>-0.15277777777777779</v>
      </c>
      <c r="I27" s="37">
        <v>-0.29508196721311475</v>
      </c>
    </row>
    <row r="28" spans="2:12">
      <c r="B28" s="194" t="s">
        <v>82</v>
      </c>
      <c r="C28" s="195">
        <v>33</v>
      </c>
      <c r="D28" s="195">
        <v>50</v>
      </c>
      <c r="E28" s="195">
        <v>85</v>
      </c>
      <c r="F28" s="195">
        <v>100</v>
      </c>
      <c r="G28" s="37">
        <v>0.51515151515151514</v>
      </c>
      <c r="H28" s="37">
        <v>0.7</v>
      </c>
      <c r="I28" s="37">
        <v>0.17647058823529416</v>
      </c>
    </row>
    <row r="29" spans="2:12">
      <c r="B29" s="194" t="s">
        <v>62</v>
      </c>
      <c r="C29" s="195">
        <v>26</v>
      </c>
      <c r="D29" s="195">
        <v>68</v>
      </c>
      <c r="E29" s="195">
        <v>71</v>
      </c>
      <c r="F29" s="195">
        <v>52</v>
      </c>
      <c r="G29" s="37">
        <v>1.6153846153846154</v>
      </c>
      <c r="H29" s="37">
        <v>4.4117647058823595E-2</v>
      </c>
      <c r="I29" s="37">
        <v>-0.26760563380281688</v>
      </c>
    </row>
    <row r="30" spans="2:12">
      <c r="B30" s="194" t="s">
        <v>63</v>
      </c>
      <c r="C30" s="195">
        <v>34</v>
      </c>
      <c r="D30" s="195">
        <v>11</v>
      </c>
      <c r="E30" s="195">
        <v>30</v>
      </c>
      <c r="F30" s="195">
        <v>50</v>
      </c>
      <c r="G30" s="37">
        <v>-0.67647058823529416</v>
      </c>
      <c r="H30" s="37">
        <v>1.7272727272727271</v>
      </c>
      <c r="I30" s="37">
        <v>0.66666666666666674</v>
      </c>
    </row>
    <row r="31" spans="2:12">
      <c r="B31" s="194" t="s">
        <v>64</v>
      </c>
      <c r="C31" s="195">
        <v>8</v>
      </c>
      <c r="D31" s="195">
        <v>7</v>
      </c>
      <c r="E31" s="195">
        <v>34</v>
      </c>
      <c r="F31" s="195">
        <v>31</v>
      </c>
      <c r="G31" s="37">
        <v>-0.125</v>
      </c>
      <c r="H31" s="37">
        <v>3.8571428571428568</v>
      </c>
      <c r="I31" s="37">
        <v>-8.8235294117647078E-2</v>
      </c>
    </row>
    <row r="32" spans="2:12">
      <c r="B32" s="194" t="s">
        <v>65</v>
      </c>
      <c r="C32" s="195">
        <v>17</v>
      </c>
      <c r="D32" s="195">
        <v>20</v>
      </c>
      <c r="E32" s="195">
        <v>26</v>
      </c>
      <c r="F32" s="195">
        <v>20</v>
      </c>
      <c r="G32" s="37">
        <v>0.17647058823529416</v>
      </c>
      <c r="H32" s="37">
        <v>0.30000000000000004</v>
      </c>
      <c r="I32" s="37">
        <v>-0.23076923076923073</v>
      </c>
    </row>
    <row r="33" spans="2:12">
      <c r="B33" s="194" t="s">
        <v>66</v>
      </c>
      <c r="C33" s="195">
        <v>78</v>
      </c>
      <c r="D33" s="195">
        <v>22</v>
      </c>
      <c r="E33" s="195">
        <v>35</v>
      </c>
      <c r="F33" s="195">
        <v>33</v>
      </c>
      <c r="G33" s="37">
        <v>-0.71794871794871795</v>
      </c>
      <c r="H33" s="37">
        <v>0.59090909090909083</v>
      </c>
      <c r="I33" s="37">
        <v>-5.7142857142857162E-2</v>
      </c>
    </row>
    <row r="34" spans="2:12">
      <c r="B34" s="194" t="s">
        <v>67</v>
      </c>
      <c r="C34" s="195">
        <v>63</v>
      </c>
      <c r="D34" s="195">
        <v>57</v>
      </c>
      <c r="E34" s="195">
        <v>114</v>
      </c>
      <c r="F34" s="195">
        <v>75</v>
      </c>
      <c r="G34" s="37">
        <v>-9.5238095238095233E-2</v>
      </c>
      <c r="H34" s="37">
        <v>1</v>
      </c>
      <c r="I34" s="37">
        <v>-0.34210526315789469</v>
      </c>
    </row>
    <row r="35" spans="2:12">
      <c r="B35" s="194" t="s">
        <v>68</v>
      </c>
      <c r="C35" s="195">
        <v>50</v>
      </c>
      <c r="D35" s="195">
        <v>54</v>
      </c>
      <c r="E35" s="195">
        <v>91</v>
      </c>
      <c r="F35" s="195">
        <v>113</v>
      </c>
      <c r="G35" s="37">
        <v>8.0000000000000071E-2</v>
      </c>
      <c r="H35" s="37">
        <v>0.68518518518518512</v>
      </c>
      <c r="I35" s="37">
        <v>0.24175824175824179</v>
      </c>
    </row>
    <row r="36" spans="2:12">
      <c r="B36" s="194" t="s">
        <v>69</v>
      </c>
      <c r="C36" s="195">
        <v>53</v>
      </c>
      <c r="D36" s="195">
        <v>46</v>
      </c>
      <c r="E36" s="195">
        <v>30</v>
      </c>
      <c r="F36" s="195">
        <v>22</v>
      </c>
      <c r="G36" s="37">
        <v>-0.13207547169811318</v>
      </c>
      <c r="H36" s="37">
        <v>-0.34782608695652173</v>
      </c>
      <c r="I36" s="37">
        <v>-0.26666666666666672</v>
      </c>
    </row>
    <row r="37" spans="2:12">
      <c r="B37" s="196" t="s">
        <v>70</v>
      </c>
      <c r="C37" s="197">
        <v>490</v>
      </c>
      <c r="D37" s="197">
        <v>575</v>
      </c>
      <c r="E37" s="197">
        <v>695</v>
      </c>
      <c r="F37" s="197">
        <v>702</v>
      </c>
      <c r="G37" s="40">
        <v>0.17346938775510212</v>
      </c>
      <c r="H37" s="40">
        <v>0.20869565217391295</v>
      </c>
      <c r="I37" s="40">
        <v>1.0071942446043147E-2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231</v>
      </c>
      <c r="D43" s="195">
        <v>326</v>
      </c>
      <c r="E43" s="195">
        <v>280</v>
      </c>
      <c r="F43" s="195">
        <v>339</v>
      </c>
      <c r="G43" s="37">
        <v>0.41125541125541121</v>
      </c>
      <c r="H43" s="37">
        <v>-0.14110429447852757</v>
      </c>
      <c r="I43" s="37">
        <v>0.21071428571428563</v>
      </c>
    </row>
    <row r="44" spans="2:12">
      <c r="B44" s="194" t="s">
        <v>59</v>
      </c>
      <c r="C44" s="195">
        <v>256</v>
      </c>
      <c r="D44" s="195">
        <v>367</v>
      </c>
      <c r="E44" s="195">
        <v>310</v>
      </c>
      <c r="F44" s="195">
        <v>508</v>
      </c>
      <c r="G44" s="37">
        <v>0.43359375</v>
      </c>
      <c r="H44" s="37">
        <v>-0.15531335149863756</v>
      </c>
      <c r="I44" s="37">
        <v>0.6387096774193548</v>
      </c>
    </row>
    <row r="45" spans="2:12">
      <c r="B45" s="194" t="s">
        <v>60</v>
      </c>
      <c r="C45" s="195">
        <v>352</v>
      </c>
      <c r="D45" s="195">
        <v>286</v>
      </c>
      <c r="E45" s="195">
        <v>223</v>
      </c>
      <c r="F45" s="195">
        <v>408</v>
      </c>
      <c r="G45" s="37">
        <v>-0.1875</v>
      </c>
      <c r="H45" s="37">
        <v>-0.22027972027972031</v>
      </c>
      <c r="I45" s="37">
        <v>0.82959641255605376</v>
      </c>
    </row>
    <row r="46" spans="2:12">
      <c r="B46" s="194" t="s">
        <v>82</v>
      </c>
      <c r="C46" s="195">
        <v>340</v>
      </c>
      <c r="D46" s="195">
        <v>454</v>
      </c>
      <c r="E46" s="195">
        <v>385</v>
      </c>
      <c r="F46" s="195">
        <v>456</v>
      </c>
      <c r="G46" s="37">
        <v>0.33529411764705874</v>
      </c>
      <c r="H46" s="37">
        <v>-0.15198237885462551</v>
      </c>
      <c r="I46" s="37">
        <v>0.18441558441558437</v>
      </c>
    </row>
    <row r="47" spans="2:12">
      <c r="B47" s="194" t="s">
        <v>62</v>
      </c>
      <c r="C47" s="195">
        <v>289</v>
      </c>
      <c r="D47" s="195">
        <v>224</v>
      </c>
      <c r="E47" s="195">
        <v>272</v>
      </c>
      <c r="F47" s="195">
        <v>208</v>
      </c>
      <c r="G47" s="37">
        <v>-0.22491349480968859</v>
      </c>
      <c r="H47" s="37">
        <v>0.21428571428571419</v>
      </c>
      <c r="I47" s="37">
        <v>-0.23529411764705888</v>
      </c>
    </row>
    <row r="48" spans="2:12">
      <c r="B48" s="194" t="s">
        <v>63</v>
      </c>
      <c r="C48" s="195">
        <v>158</v>
      </c>
      <c r="D48" s="195">
        <v>216</v>
      </c>
      <c r="E48" s="195">
        <v>239</v>
      </c>
      <c r="F48" s="195">
        <v>165</v>
      </c>
      <c r="G48" s="37">
        <v>0.36708860759493667</v>
      </c>
      <c r="H48" s="37">
        <v>0.1064814814814814</v>
      </c>
      <c r="I48" s="37">
        <v>-0.30962343096234313</v>
      </c>
    </row>
    <row r="49" spans="2:12">
      <c r="B49" s="194" t="s">
        <v>64</v>
      </c>
      <c r="C49" s="195">
        <v>284</v>
      </c>
      <c r="D49" s="195">
        <v>217</v>
      </c>
      <c r="E49" s="195">
        <v>226</v>
      </c>
      <c r="F49" s="195">
        <v>247</v>
      </c>
      <c r="G49" s="37">
        <v>-0.2359154929577465</v>
      </c>
      <c r="H49" s="37">
        <v>4.1474654377880116E-2</v>
      </c>
      <c r="I49" s="37">
        <v>9.2920353982300918E-2</v>
      </c>
    </row>
    <row r="50" spans="2:12">
      <c r="B50" s="194" t="s">
        <v>65</v>
      </c>
      <c r="C50" s="195">
        <v>224</v>
      </c>
      <c r="D50" s="195">
        <v>192</v>
      </c>
      <c r="E50" s="195">
        <v>124</v>
      </c>
      <c r="F50" s="195">
        <v>323</v>
      </c>
      <c r="G50" s="37">
        <v>-0.1428571428571429</v>
      </c>
      <c r="H50" s="37">
        <v>-0.35416666666666663</v>
      </c>
      <c r="I50" s="37">
        <v>1.6048387096774195</v>
      </c>
    </row>
    <row r="51" spans="2:12">
      <c r="B51" s="194" t="s">
        <v>66</v>
      </c>
      <c r="C51" s="195">
        <v>233</v>
      </c>
      <c r="D51" s="195">
        <v>205</v>
      </c>
      <c r="E51" s="195">
        <v>256</v>
      </c>
      <c r="F51" s="195">
        <v>216</v>
      </c>
      <c r="G51" s="37">
        <v>-0.12017167381974247</v>
      </c>
      <c r="H51" s="37">
        <v>0.24878048780487805</v>
      </c>
      <c r="I51" s="37">
        <v>-0.15625</v>
      </c>
    </row>
    <row r="52" spans="2:12">
      <c r="B52" s="194" t="s">
        <v>67</v>
      </c>
      <c r="C52" s="195">
        <v>505</v>
      </c>
      <c r="D52" s="195">
        <v>468</v>
      </c>
      <c r="E52" s="195">
        <v>545</v>
      </c>
      <c r="F52" s="195">
        <v>555</v>
      </c>
      <c r="G52" s="37">
        <v>-7.3267326732673221E-2</v>
      </c>
      <c r="H52" s="37">
        <v>0.16452991452991461</v>
      </c>
      <c r="I52" s="37">
        <v>1.8348623853210899E-2</v>
      </c>
    </row>
    <row r="53" spans="2:12">
      <c r="B53" s="194" t="s">
        <v>68</v>
      </c>
      <c r="C53" s="195">
        <v>547</v>
      </c>
      <c r="D53" s="195">
        <v>362</v>
      </c>
      <c r="E53" s="195">
        <v>354</v>
      </c>
      <c r="F53" s="195">
        <v>406</v>
      </c>
      <c r="G53" s="37">
        <v>-0.33820840950639852</v>
      </c>
      <c r="H53" s="37">
        <v>-2.2099447513812209E-2</v>
      </c>
      <c r="I53" s="37">
        <v>0.14689265536723162</v>
      </c>
    </row>
    <row r="54" spans="2:12">
      <c r="B54" s="194" t="s">
        <v>69</v>
      </c>
      <c r="C54" s="195">
        <v>319</v>
      </c>
      <c r="D54" s="195">
        <v>295</v>
      </c>
      <c r="E54" s="195">
        <v>299</v>
      </c>
      <c r="F54" s="195">
        <v>423</v>
      </c>
      <c r="G54" s="37">
        <v>-7.5235109717868287E-2</v>
      </c>
      <c r="H54" s="37">
        <v>1.3559322033898313E-2</v>
      </c>
      <c r="I54" s="37">
        <v>0.4147157190635451</v>
      </c>
    </row>
    <row r="55" spans="2:12">
      <c r="B55" s="196" t="s">
        <v>70</v>
      </c>
      <c r="C55" s="197">
        <v>3738</v>
      </c>
      <c r="D55" s="197">
        <v>3612</v>
      </c>
      <c r="E55" s="197">
        <v>3513</v>
      </c>
      <c r="F55" s="197">
        <v>4254</v>
      </c>
      <c r="G55" s="40">
        <v>-3.3707865168539297E-2</v>
      </c>
      <c r="H55" s="40">
        <v>-2.7408637873754138E-2</v>
      </c>
      <c r="I55" s="40">
        <v>0.21093082835183607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1364</v>
      </c>
      <c r="D61" s="195">
        <v>1832</v>
      </c>
      <c r="E61" s="195">
        <v>1805</v>
      </c>
      <c r="F61" s="195">
        <v>2047</v>
      </c>
      <c r="G61" s="37">
        <v>0.3431085043988269</v>
      </c>
      <c r="H61" s="37">
        <v>-1.4737991266375539E-2</v>
      </c>
      <c r="I61" s="37">
        <v>0.13407202216066483</v>
      </c>
    </row>
    <row r="62" spans="2:12">
      <c r="B62" s="194" t="s">
        <v>59</v>
      </c>
      <c r="C62" s="195">
        <v>1507</v>
      </c>
      <c r="D62" s="195">
        <v>1831</v>
      </c>
      <c r="E62" s="195">
        <v>1939</v>
      </c>
      <c r="F62" s="195">
        <v>2931</v>
      </c>
      <c r="G62" s="37">
        <v>0.21499668214996692</v>
      </c>
      <c r="H62" s="37">
        <v>5.8984161660294854E-2</v>
      </c>
      <c r="I62" s="37">
        <v>0.51160391954615791</v>
      </c>
    </row>
    <row r="63" spans="2:12">
      <c r="B63" s="194" t="s">
        <v>60</v>
      </c>
      <c r="C63" s="195">
        <v>1963</v>
      </c>
      <c r="D63" s="195">
        <v>1975</v>
      </c>
      <c r="E63" s="195">
        <v>1992</v>
      </c>
      <c r="F63" s="195">
        <v>2575</v>
      </c>
      <c r="G63" s="37">
        <v>6.1130922058074688E-3</v>
      </c>
      <c r="H63" s="37">
        <v>8.6075949367088178E-3</v>
      </c>
      <c r="I63" s="37">
        <v>0.29267068273092378</v>
      </c>
    </row>
    <row r="64" spans="2:12">
      <c r="B64" s="194" t="s">
        <v>82</v>
      </c>
      <c r="C64" s="195">
        <v>2366</v>
      </c>
      <c r="D64" s="195">
        <v>2429</v>
      </c>
      <c r="E64" s="195">
        <v>2299</v>
      </c>
      <c r="F64" s="195">
        <v>3429</v>
      </c>
      <c r="G64" s="37">
        <v>2.6627218934911268E-2</v>
      </c>
      <c r="H64" s="37">
        <v>-5.3519967064635687E-2</v>
      </c>
      <c r="I64" s="37">
        <v>0.49151805132666371</v>
      </c>
    </row>
    <row r="65" spans="2:9">
      <c r="B65" s="194" t="s">
        <v>62</v>
      </c>
      <c r="C65" s="195">
        <v>2053</v>
      </c>
      <c r="D65" s="195">
        <v>1819</v>
      </c>
      <c r="E65" s="195">
        <v>1964</v>
      </c>
      <c r="F65" s="195">
        <v>2626</v>
      </c>
      <c r="G65" s="37">
        <v>-0.11397954213346317</v>
      </c>
      <c r="H65" s="37">
        <v>7.9714128642111026E-2</v>
      </c>
      <c r="I65" s="37">
        <v>0.33706720977596749</v>
      </c>
    </row>
    <row r="66" spans="2:9">
      <c r="B66" s="194" t="s">
        <v>63</v>
      </c>
      <c r="C66" s="195">
        <v>1779</v>
      </c>
      <c r="D66" s="195">
        <v>1943</v>
      </c>
      <c r="E66" s="195">
        <v>1648</v>
      </c>
      <c r="F66" s="195">
        <v>2144</v>
      </c>
      <c r="G66" s="37">
        <v>9.2186621697582849E-2</v>
      </c>
      <c r="H66" s="37">
        <v>-0.15182707153885744</v>
      </c>
      <c r="I66" s="37">
        <v>0.30097087378640786</v>
      </c>
    </row>
    <row r="67" spans="2:9">
      <c r="B67" s="194" t="s">
        <v>64</v>
      </c>
      <c r="C67" s="195">
        <v>2641</v>
      </c>
      <c r="D67" s="195">
        <v>3070</v>
      </c>
      <c r="E67" s="195">
        <v>2919</v>
      </c>
      <c r="F67" s="195">
        <v>4000</v>
      </c>
      <c r="G67" s="37">
        <v>0.16243847027641034</v>
      </c>
      <c r="H67" s="37">
        <v>-4.9185667752443041E-2</v>
      </c>
      <c r="I67" s="37">
        <v>0.37033230558410413</v>
      </c>
    </row>
    <row r="68" spans="2:9">
      <c r="B68" s="194" t="s">
        <v>65</v>
      </c>
      <c r="C68" s="195">
        <v>1815</v>
      </c>
      <c r="D68" s="195">
        <v>1822</v>
      </c>
      <c r="E68" s="195">
        <v>1671</v>
      </c>
      <c r="F68" s="195">
        <v>2534</v>
      </c>
      <c r="G68" s="37">
        <v>3.8567493112948714E-3</v>
      </c>
      <c r="H68" s="37">
        <v>-8.2875960482985733E-2</v>
      </c>
      <c r="I68" s="37">
        <v>0.51645721125074795</v>
      </c>
    </row>
    <row r="69" spans="2:9">
      <c r="B69" s="194" t="s">
        <v>66</v>
      </c>
      <c r="C69" s="195">
        <v>2174</v>
      </c>
      <c r="D69" s="195">
        <v>2124</v>
      </c>
      <c r="E69" s="195">
        <v>2136</v>
      </c>
      <c r="F69" s="195">
        <v>2708</v>
      </c>
      <c r="G69" s="37">
        <v>-2.2999080036798514E-2</v>
      </c>
      <c r="H69" s="37">
        <v>5.6497175141243527E-3</v>
      </c>
      <c r="I69" s="37">
        <v>0.26779026217228474</v>
      </c>
    </row>
    <row r="70" spans="2:9">
      <c r="B70" s="194" t="s">
        <v>67</v>
      </c>
      <c r="C70" s="195">
        <v>2834</v>
      </c>
      <c r="D70" s="195">
        <v>3081</v>
      </c>
      <c r="E70" s="195">
        <v>3344</v>
      </c>
      <c r="F70" s="195">
        <v>5445</v>
      </c>
      <c r="G70" s="37">
        <v>8.7155963302752326E-2</v>
      </c>
      <c r="H70" s="37">
        <v>8.5361895488477835E-2</v>
      </c>
      <c r="I70" s="37">
        <v>0.62828947368421062</v>
      </c>
    </row>
    <row r="71" spans="2:9">
      <c r="B71" s="194" t="s">
        <v>68</v>
      </c>
      <c r="C71" s="195">
        <v>2569</v>
      </c>
      <c r="D71" s="195">
        <v>2223</v>
      </c>
      <c r="E71" s="195">
        <v>2636</v>
      </c>
      <c r="F71" s="195">
        <v>3179</v>
      </c>
      <c r="G71" s="37">
        <v>-0.13468275593616197</v>
      </c>
      <c r="H71" s="37">
        <v>0.18578497525865956</v>
      </c>
      <c r="I71" s="37">
        <v>0.20599393019726864</v>
      </c>
    </row>
    <row r="72" spans="2:9">
      <c r="B72" s="194" t="s">
        <v>69</v>
      </c>
      <c r="C72" s="195">
        <v>1616</v>
      </c>
      <c r="D72" s="195">
        <v>1718</v>
      </c>
      <c r="E72" s="195">
        <v>1782</v>
      </c>
      <c r="F72" s="195">
        <v>2227</v>
      </c>
      <c r="G72" s="37">
        <v>6.3118811881188064E-2</v>
      </c>
      <c r="H72" s="37">
        <v>3.7252619324796177E-2</v>
      </c>
      <c r="I72" s="37">
        <v>0.24971941638608297</v>
      </c>
    </row>
    <row r="73" spans="2:9">
      <c r="B73" s="196" t="s">
        <v>70</v>
      </c>
      <c r="C73" s="197">
        <v>24681</v>
      </c>
      <c r="D73" s="197">
        <v>25867</v>
      </c>
      <c r="E73" s="197">
        <v>26135</v>
      </c>
      <c r="F73" s="197">
        <v>35845</v>
      </c>
      <c r="G73" s="40">
        <v>4.8053158299906862E-2</v>
      </c>
      <c r="H73" s="40">
        <v>1.0360691228205932E-2</v>
      </c>
      <c r="I73" s="40">
        <v>0.37153242777884055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1704</v>
      </c>
      <c r="D80" s="195">
        <v>2359</v>
      </c>
      <c r="E80" s="195">
        <v>2218</v>
      </c>
      <c r="F80" s="195">
        <v>2522</v>
      </c>
      <c r="G80" s="37">
        <v>0.38438967136150226</v>
      </c>
      <c r="H80" s="37">
        <v>-5.9771089444679903E-2</v>
      </c>
      <c r="I80" s="37">
        <v>0.13706041478809738</v>
      </c>
    </row>
    <row r="81" spans="2:12" ht="16.5" thickBot="1">
      <c r="B81" s="194" t="s">
        <v>59</v>
      </c>
      <c r="C81" s="195">
        <v>1887</v>
      </c>
      <c r="D81" s="195">
        <v>2290</v>
      </c>
      <c r="E81" s="195">
        <v>2362</v>
      </c>
      <c r="F81" s="195">
        <v>3596</v>
      </c>
      <c r="G81" s="37">
        <v>0.21356650768415464</v>
      </c>
      <c r="H81" s="37">
        <v>3.1441048034934527E-2</v>
      </c>
      <c r="I81" s="37">
        <v>0.52243861134631664</v>
      </c>
      <c r="L81" s="48" t="s">
        <v>92</v>
      </c>
    </row>
    <row r="82" spans="2:12">
      <c r="B82" s="194" t="s">
        <v>60</v>
      </c>
      <c r="C82" s="195">
        <v>2380</v>
      </c>
      <c r="D82" s="195">
        <v>2382</v>
      </c>
      <c r="E82" s="195">
        <v>2315</v>
      </c>
      <c r="F82" s="195">
        <v>3085</v>
      </c>
      <c r="G82" s="37">
        <v>8.4033613445377853E-4</v>
      </c>
      <c r="H82" s="37">
        <v>-2.8127623845507932E-2</v>
      </c>
      <c r="I82" s="37">
        <v>0.33261339092872566</v>
      </c>
    </row>
    <row r="83" spans="2:12">
      <c r="B83" s="194" t="s">
        <v>82</v>
      </c>
      <c r="C83" s="195">
        <v>2796</v>
      </c>
      <c r="D83" s="195">
        <v>2992</v>
      </c>
      <c r="E83" s="195">
        <v>2811</v>
      </c>
      <c r="F83" s="195">
        <v>4053</v>
      </c>
      <c r="G83" s="37">
        <v>7.0100143061516462E-2</v>
      </c>
      <c r="H83" s="37">
        <v>-6.049465240641716E-2</v>
      </c>
      <c r="I83" s="37">
        <v>0.44183564567769484</v>
      </c>
    </row>
    <row r="84" spans="2:12">
      <c r="B84" s="194" t="s">
        <v>62</v>
      </c>
      <c r="C84" s="195">
        <v>2412</v>
      </c>
      <c r="D84" s="195">
        <v>2151</v>
      </c>
      <c r="E84" s="195">
        <v>2341</v>
      </c>
      <c r="F84" s="195">
        <v>2919</v>
      </c>
      <c r="G84" s="37">
        <v>-0.10820895522388063</v>
      </c>
      <c r="H84" s="37">
        <v>8.8331008833100855E-2</v>
      </c>
      <c r="I84" s="37">
        <v>0.24690303289192661</v>
      </c>
    </row>
    <row r="85" spans="2:12">
      <c r="B85" s="194" t="s">
        <v>63</v>
      </c>
      <c r="C85" s="195">
        <v>1999</v>
      </c>
      <c r="D85" s="195">
        <v>2188</v>
      </c>
      <c r="E85" s="195">
        <v>1952</v>
      </c>
      <c r="F85" s="195">
        <v>2385</v>
      </c>
      <c r="G85" s="37">
        <v>9.4547273636818474E-2</v>
      </c>
      <c r="H85" s="37">
        <v>-0.10786106032906762</v>
      </c>
      <c r="I85" s="37">
        <v>0.22182377049180335</v>
      </c>
    </row>
    <row r="86" spans="2:12">
      <c r="B86" s="194" t="s">
        <v>64</v>
      </c>
      <c r="C86" s="195">
        <v>2956</v>
      </c>
      <c r="D86" s="195">
        <v>3326</v>
      </c>
      <c r="E86" s="195">
        <v>3209</v>
      </c>
      <c r="F86" s="195">
        <v>4292</v>
      </c>
      <c r="G86" s="37">
        <v>0.12516914749661701</v>
      </c>
      <c r="H86" s="37">
        <v>-3.5177390258568808E-2</v>
      </c>
      <c r="I86" s="37">
        <v>0.33748831411654723</v>
      </c>
    </row>
    <row r="87" spans="2:12">
      <c r="B87" s="194" t="s">
        <v>65</v>
      </c>
      <c r="C87" s="195">
        <v>2063</v>
      </c>
      <c r="D87" s="195">
        <v>2046</v>
      </c>
      <c r="E87" s="195">
        <v>1865</v>
      </c>
      <c r="F87" s="195">
        <v>2889</v>
      </c>
      <c r="G87" s="37">
        <v>-8.2404265632574081E-3</v>
      </c>
      <c r="H87" s="37">
        <v>-8.846529814271753E-2</v>
      </c>
      <c r="I87" s="37">
        <v>0.54906166219839148</v>
      </c>
    </row>
    <row r="88" spans="2:12">
      <c r="B88" s="194" t="s">
        <v>66</v>
      </c>
      <c r="C88" s="195">
        <v>2546</v>
      </c>
      <c r="D88" s="195">
        <v>2381</v>
      </c>
      <c r="E88" s="195">
        <v>2490</v>
      </c>
      <c r="F88" s="195">
        <v>2974</v>
      </c>
      <c r="G88" s="37">
        <v>-6.4807541241162614E-2</v>
      </c>
      <c r="H88" s="37">
        <v>4.5779084418311689E-2</v>
      </c>
      <c r="I88" s="37">
        <v>0.19437751004016057</v>
      </c>
    </row>
    <row r="89" spans="2:12">
      <c r="B89" s="194" t="s">
        <v>67</v>
      </c>
      <c r="C89" s="195">
        <v>3509</v>
      </c>
      <c r="D89" s="195">
        <v>3660</v>
      </c>
      <c r="E89" s="195">
        <v>4143</v>
      </c>
      <c r="F89" s="195">
        <v>6169</v>
      </c>
      <c r="G89" s="37">
        <v>4.303220290681109E-2</v>
      </c>
      <c r="H89" s="37">
        <v>0.13196721311475401</v>
      </c>
      <c r="I89" s="37">
        <v>0.48901762008206617</v>
      </c>
    </row>
    <row r="90" spans="2:12">
      <c r="B90" s="194" t="s">
        <v>68</v>
      </c>
      <c r="C90" s="195">
        <v>3231</v>
      </c>
      <c r="D90" s="195">
        <v>2686</v>
      </c>
      <c r="E90" s="195">
        <v>3163</v>
      </c>
      <c r="F90" s="195">
        <v>3761</v>
      </c>
      <c r="G90" s="37">
        <v>-0.16867842773135255</v>
      </c>
      <c r="H90" s="37">
        <v>0.17758749069247948</v>
      </c>
      <c r="I90" s="37">
        <v>0.18906101802086628</v>
      </c>
    </row>
    <row r="91" spans="2:12">
      <c r="B91" s="194" t="s">
        <v>69</v>
      </c>
      <c r="C91" s="195">
        <v>2047</v>
      </c>
      <c r="D91" s="195">
        <v>2150</v>
      </c>
      <c r="E91" s="195">
        <v>2193</v>
      </c>
      <c r="F91" s="195">
        <v>2734</v>
      </c>
      <c r="G91" s="37">
        <v>5.0317537860283368E-2</v>
      </c>
      <c r="H91" s="37">
        <v>2.0000000000000018E-2</v>
      </c>
      <c r="I91" s="37">
        <v>0.24669402644778837</v>
      </c>
    </row>
    <row r="92" spans="2:12">
      <c r="B92" s="196" t="s">
        <v>70</v>
      </c>
      <c r="C92" s="197">
        <v>29530</v>
      </c>
      <c r="D92" s="197">
        <v>30611</v>
      </c>
      <c r="E92" s="197">
        <v>31062</v>
      </c>
      <c r="F92" s="197">
        <v>41379</v>
      </c>
      <c r="G92" s="40">
        <v>3.6606840501185234E-2</v>
      </c>
      <c r="H92" s="40">
        <v>1.473326581947676E-2</v>
      </c>
      <c r="I92" s="40">
        <v>0.33214216727834645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61</v>
      </c>
      <c r="D7" s="202">
        <v>75</v>
      </c>
      <c r="E7" s="195">
        <v>69</v>
      </c>
      <c r="F7" s="113">
        <v>0.22950819672131151</v>
      </c>
      <c r="G7" s="180">
        <v>-7.999999999999996E-2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64</v>
      </c>
      <c r="D8" s="202">
        <v>53</v>
      </c>
      <c r="E8" s="195">
        <v>61</v>
      </c>
      <c r="F8" s="184">
        <v>-0.171875</v>
      </c>
      <c r="G8" s="180">
        <v>0.15094339622641506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49</v>
      </c>
      <c r="D9" s="202">
        <v>39</v>
      </c>
      <c r="E9" s="195">
        <v>59</v>
      </c>
      <c r="F9" s="184">
        <v>-0.20408163265306123</v>
      </c>
      <c r="G9" s="180">
        <v>0.51282051282051277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59</v>
      </c>
      <c r="D10" s="202">
        <v>42</v>
      </c>
      <c r="E10" s="195">
        <v>68</v>
      </c>
      <c r="F10" s="184">
        <v>-0.28813559322033899</v>
      </c>
      <c r="G10" s="180">
        <v>0.61904761904761907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40</v>
      </c>
      <c r="D11" s="202">
        <v>34</v>
      </c>
      <c r="E11" s="195">
        <v>33</v>
      </c>
      <c r="F11" s="184">
        <v>-0.15000000000000002</v>
      </c>
      <c r="G11" s="180">
        <v>-2.9411764705882359E-2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18</v>
      </c>
      <c r="D12" s="202">
        <v>35</v>
      </c>
      <c r="E12" s="195">
        <v>26</v>
      </c>
      <c r="F12" s="184">
        <v>0.94444444444444442</v>
      </c>
      <c r="G12" s="180">
        <v>-0.25714285714285712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32</v>
      </c>
      <c r="D13" s="202">
        <v>30</v>
      </c>
      <c r="E13" s="195">
        <v>14</v>
      </c>
      <c r="F13" s="184">
        <v>-6.25E-2</v>
      </c>
      <c r="G13" s="180">
        <v>-0.53333333333333333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12</v>
      </c>
      <c r="D14" s="202">
        <v>44</v>
      </c>
      <c r="E14" s="195">
        <v>12</v>
      </c>
      <c r="F14" s="184">
        <v>2.6666666666666665</v>
      </c>
      <c r="G14" s="180">
        <v>-0.72727272727272729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30</v>
      </c>
      <c r="D15" s="202">
        <v>63</v>
      </c>
      <c r="E15" s="195">
        <v>17</v>
      </c>
      <c r="F15" s="184">
        <v>1.1000000000000001</v>
      </c>
      <c r="G15" s="180">
        <v>-0.73015873015873023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54</v>
      </c>
      <c r="D16" s="202">
        <v>140</v>
      </c>
      <c r="E16" s="195">
        <v>94</v>
      </c>
      <c r="F16" s="184">
        <v>1.5925925925925926</v>
      </c>
      <c r="G16" s="180">
        <v>-0.32857142857142863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47</v>
      </c>
      <c r="D17" s="202">
        <v>82</v>
      </c>
      <c r="E17" s="195">
        <v>63</v>
      </c>
      <c r="F17" s="184">
        <v>0.74468085106382986</v>
      </c>
      <c r="G17" s="180">
        <v>-0.23170731707317072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91</v>
      </c>
      <c r="D18" s="202">
        <v>82</v>
      </c>
      <c r="E18" s="195">
        <v>62</v>
      </c>
      <c r="F18" s="184">
        <v>-9.8901098901098883E-2</v>
      </c>
      <c r="G18" s="180">
        <v>-0.24390243902439024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557</v>
      </c>
      <c r="D19" s="197">
        <v>719</v>
      </c>
      <c r="E19" s="197">
        <v>578</v>
      </c>
      <c r="F19" s="203">
        <v>0.29084380610412919</v>
      </c>
      <c r="G19" s="203">
        <v>-0.19610570236439495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18</v>
      </c>
      <c r="D26" s="195">
        <v>122</v>
      </c>
      <c r="E26" s="195">
        <v>140</v>
      </c>
      <c r="F26" s="202">
        <v>36</v>
      </c>
      <c r="G26" s="202">
        <v>22</v>
      </c>
      <c r="H26" s="202">
        <v>58</v>
      </c>
      <c r="I26" s="195">
        <v>25</v>
      </c>
      <c r="J26" s="195">
        <v>42</v>
      </c>
      <c r="K26" s="195">
        <v>67</v>
      </c>
      <c r="L26" s="184">
        <v>1</v>
      </c>
      <c r="M26" s="184">
        <v>-0.81967213114754101</v>
      </c>
      <c r="N26" s="184">
        <v>-0.58571428571428563</v>
      </c>
      <c r="O26" s="180">
        <v>-0.30555555555555558</v>
      </c>
      <c r="P26" s="180">
        <v>0.90909090909090917</v>
      </c>
      <c r="Q26" s="180">
        <v>0.15517241379310343</v>
      </c>
    </row>
    <row r="27" spans="2:17">
      <c r="B27" s="194" t="s">
        <v>59</v>
      </c>
      <c r="C27" s="195">
        <v>19</v>
      </c>
      <c r="D27" s="195">
        <v>9</v>
      </c>
      <c r="E27" s="195">
        <v>28</v>
      </c>
      <c r="F27" s="202">
        <v>26</v>
      </c>
      <c r="G27" s="202">
        <v>34</v>
      </c>
      <c r="H27" s="202">
        <v>60</v>
      </c>
      <c r="I27" s="195">
        <v>50</v>
      </c>
      <c r="J27" s="195">
        <v>46</v>
      </c>
      <c r="K27" s="195">
        <v>96</v>
      </c>
      <c r="L27" s="184">
        <v>0.36842105263157898</v>
      </c>
      <c r="M27" s="184">
        <v>2.7777777777777777</v>
      </c>
      <c r="N27" s="184">
        <v>1.1428571428571428</v>
      </c>
      <c r="O27" s="180">
        <v>0.92307692307692313</v>
      </c>
      <c r="P27" s="180">
        <v>0.35294117647058831</v>
      </c>
      <c r="Q27" s="180">
        <v>0.60000000000000009</v>
      </c>
    </row>
    <row r="28" spans="2:17">
      <c r="B28" s="194" t="s">
        <v>60</v>
      </c>
      <c r="C28" s="195">
        <v>19</v>
      </c>
      <c r="D28" s="195">
        <v>53</v>
      </c>
      <c r="E28" s="195">
        <v>72</v>
      </c>
      <c r="F28" s="202">
        <v>39</v>
      </c>
      <c r="G28" s="202">
        <v>22</v>
      </c>
      <c r="H28" s="202">
        <v>61</v>
      </c>
      <c r="I28" s="195">
        <v>19</v>
      </c>
      <c r="J28" s="195">
        <v>24</v>
      </c>
      <c r="K28" s="195">
        <v>43</v>
      </c>
      <c r="L28" s="184">
        <v>1.0526315789473686</v>
      </c>
      <c r="M28" s="184">
        <v>-0.58490566037735847</v>
      </c>
      <c r="N28" s="184">
        <v>-0.15277777777777779</v>
      </c>
      <c r="O28" s="180">
        <v>-0.51282051282051277</v>
      </c>
      <c r="P28" s="180">
        <v>9.0909090909090828E-2</v>
      </c>
      <c r="Q28" s="180">
        <v>-0.29508196721311475</v>
      </c>
    </row>
    <row r="29" spans="2:17">
      <c r="B29" s="194" t="s">
        <v>82</v>
      </c>
      <c r="C29" s="195">
        <v>27</v>
      </c>
      <c r="D29" s="195">
        <v>23</v>
      </c>
      <c r="E29" s="195">
        <v>50</v>
      </c>
      <c r="F29" s="202">
        <v>37</v>
      </c>
      <c r="G29" s="202">
        <v>48</v>
      </c>
      <c r="H29" s="202">
        <v>85</v>
      </c>
      <c r="I29" s="195">
        <v>18</v>
      </c>
      <c r="J29" s="195">
        <v>82</v>
      </c>
      <c r="K29" s="195">
        <v>100</v>
      </c>
      <c r="L29" s="184">
        <v>0.37037037037037046</v>
      </c>
      <c r="M29" s="184">
        <v>1.0869565217391304</v>
      </c>
      <c r="N29" s="184">
        <v>0.7</v>
      </c>
      <c r="O29" s="180">
        <v>-0.51351351351351349</v>
      </c>
      <c r="P29" s="180">
        <v>0.70833333333333326</v>
      </c>
      <c r="Q29" s="180">
        <v>0.17647058823529416</v>
      </c>
    </row>
    <row r="30" spans="2:17">
      <c r="B30" s="194" t="s">
        <v>62</v>
      </c>
      <c r="C30" s="195">
        <v>36</v>
      </c>
      <c r="D30" s="195">
        <v>32</v>
      </c>
      <c r="E30" s="195">
        <v>68</v>
      </c>
      <c r="F30" s="202">
        <v>27</v>
      </c>
      <c r="G30" s="202">
        <v>44</v>
      </c>
      <c r="H30" s="202">
        <v>71</v>
      </c>
      <c r="I30" s="195">
        <v>15</v>
      </c>
      <c r="J30" s="195">
        <v>37</v>
      </c>
      <c r="K30" s="195">
        <v>52</v>
      </c>
      <c r="L30" s="184">
        <v>-0.25</v>
      </c>
      <c r="M30" s="184">
        <v>0.375</v>
      </c>
      <c r="N30" s="184">
        <v>4.4117647058823595E-2</v>
      </c>
      <c r="O30" s="180">
        <v>-0.44444444444444442</v>
      </c>
      <c r="P30" s="180">
        <v>-0.15909090909090906</v>
      </c>
      <c r="Q30" s="180">
        <v>-0.26760563380281688</v>
      </c>
    </row>
    <row r="31" spans="2:17" ht="15.75" customHeight="1">
      <c r="B31" s="194" t="s">
        <v>63</v>
      </c>
      <c r="C31" s="195">
        <v>11</v>
      </c>
      <c r="D31" s="195">
        <v>0</v>
      </c>
      <c r="E31" s="195">
        <v>11</v>
      </c>
      <c r="F31" s="202">
        <v>5</v>
      </c>
      <c r="G31" s="202">
        <v>25</v>
      </c>
      <c r="H31" s="202">
        <v>30</v>
      </c>
      <c r="I31" s="195">
        <v>40</v>
      </c>
      <c r="J31" s="195">
        <v>10</v>
      </c>
      <c r="K31" s="195">
        <v>50</v>
      </c>
      <c r="L31" s="184">
        <v>-0.54545454545454541</v>
      </c>
      <c r="M31" s="184" t="s">
        <v>143</v>
      </c>
      <c r="N31" s="184">
        <v>1.7272727272727271</v>
      </c>
      <c r="O31" s="180">
        <v>7</v>
      </c>
      <c r="P31" s="180">
        <v>-0.6</v>
      </c>
      <c r="Q31" s="180">
        <v>0.66666666666666674</v>
      </c>
    </row>
    <row r="32" spans="2:17" ht="15.75" customHeight="1">
      <c r="B32" s="194" t="s">
        <v>64</v>
      </c>
      <c r="C32" s="195">
        <v>7</v>
      </c>
      <c r="D32" s="195">
        <v>0</v>
      </c>
      <c r="E32" s="195">
        <v>7</v>
      </c>
      <c r="F32" s="202">
        <v>25</v>
      </c>
      <c r="G32" s="202">
        <v>9</v>
      </c>
      <c r="H32" s="202">
        <v>34</v>
      </c>
      <c r="I32" s="195">
        <v>17</v>
      </c>
      <c r="J32" s="195">
        <v>14</v>
      </c>
      <c r="K32" s="195">
        <v>31</v>
      </c>
      <c r="L32" s="184">
        <v>2.5714285714285716</v>
      </c>
      <c r="M32" s="184" t="s">
        <v>143</v>
      </c>
      <c r="N32" s="184">
        <v>3.8571428571428568</v>
      </c>
      <c r="O32" s="180">
        <v>-0.31999999999999995</v>
      </c>
      <c r="P32" s="180">
        <v>0.55555555555555558</v>
      </c>
      <c r="Q32" s="180">
        <v>-8.8235294117647078E-2</v>
      </c>
    </row>
    <row r="33" spans="2:17" ht="15.75" customHeight="1">
      <c r="B33" s="194" t="s">
        <v>65</v>
      </c>
      <c r="C33" s="195">
        <v>1</v>
      </c>
      <c r="D33" s="195">
        <v>19</v>
      </c>
      <c r="E33" s="195">
        <v>20</v>
      </c>
      <c r="F33" s="202">
        <v>7</v>
      </c>
      <c r="G33" s="202">
        <v>19</v>
      </c>
      <c r="H33" s="202">
        <v>26</v>
      </c>
      <c r="I33" s="195">
        <v>4</v>
      </c>
      <c r="J33" s="195">
        <v>16</v>
      </c>
      <c r="K33" s="195">
        <v>20</v>
      </c>
      <c r="L33" s="184">
        <v>6</v>
      </c>
      <c r="M33" s="184">
        <v>0</v>
      </c>
      <c r="N33" s="184">
        <v>0.30000000000000004</v>
      </c>
      <c r="O33" s="180">
        <v>-0.4285714285714286</v>
      </c>
      <c r="P33" s="180">
        <v>-0.15789473684210531</v>
      </c>
      <c r="Q33" s="180">
        <v>-0.23076923076923073</v>
      </c>
    </row>
    <row r="34" spans="2:17" ht="15.75" customHeight="1">
      <c r="B34" s="194" t="s">
        <v>66</v>
      </c>
      <c r="C34" s="195">
        <v>10</v>
      </c>
      <c r="D34" s="195">
        <v>12</v>
      </c>
      <c r="E34" s="195">
        <v>22</v>
      </c>
      <c r="F34" s="202">
        <v>15</v>
      </c>
      <c r="G34" s="202">
        <v>20</v>
      </c>
      <c r="H34" s="202">
        <v>35</v>
      </c>
      <c r="I34" s="195">
        <v>19</v>
      </c>
      <c r="J34" s="195">
        <v>14</v>
      </c>
      <c r="K34" s="195">
        <v>33</v>
      </c>
      <c r="L34" s="184">
        <v>0.5</v>
      </c>
      <c r="M34" s="184">
        <v>0.66666666666666674</v>
      </c>
      <c r="N34" s="184">
        <v>0.59090909090909083</v>
      </c>
      <c r="O34" s="180">
        <v>0.26666666666666661</v>
      </c>
      <c r="P34" s="180">
        <v>-0.30000000000000004</v>
      </c>
      <c r="Q34" s="180">
        <v>-5.7142857142857162E-2</v>
      </c>
    </row>
    <row r="35" spans="2:17" ht="15.75" customHeight="1">
      <c r="B35" s="194" t="s">
        <v>67</v>
      </c>
      <c r="C35" s="195">
        <v>28</v>
      </c>
      <c r="D35" s="195">
        <v>29</v>
      </c>
      <c r="E35" s="195">
        <v>57</v>
      </c>
      <c r="F35" s="202">
        <v>83</v>
      </c>
      <c r="G35" s="202">
        <v>31</v>
      </c>
      <c r="H35" s="202">
        <v>114</v>
      </c>
      <c r="I35" s="195">
        <v>53</v>
      </c>
      <c r="J35" s="195">
        <v>22</v>
      </c>
      <c r="K35" s="195">
        <v>75</v>
      </c>
      <c r="L35" s="184">
        <v>1.9642857142857144</v>
      </c>
      <c r="M35" s="184">
        <v>6.8965517241379226E-2</v>
      </c>
      <c r="N35" s="184">
        <v>1</v>
      </c>
      <c r="O35" s="180">
        <v>-0.36144578313253017</v>
      </c>
      <c r="P35" s="180">
        <v>-0.29032258064516125</v>
      </c>
      <c r="Q35" s="180">
        <v>-0.34210526315789469</v>
      </c>
    </row>
    <row r="36" spans="2:17" ht="15.75" customHeight="1">
      <c r="B36" s="194" t="s">
        <v>68</v>
      </c>
      <c r="C36" s="195">
        <v>21</v>
      </c>
      <c r="D36" s="195">
        <v>33</v>
      </c>
      <c r="E36" s="195">
        <v>54</v>
      </c>
      <c r="F36" s="202">
        <v>72</v>
      </c>
      <c r="G36" s="202">
        <v>19</v>
      </c>
      <c r="H36" s="202">
        <v>91</v>
      </c>
      <c r="I36" s="195">
        <v>64</v>
      </c>
      <c r="J36" s="195">
        <v>49</v>
      </c>
      <c r="K36" s="195">
        <v>113</v>
      </c>
      <c r="L36" s="184">
        <v>2.4285714285714284</v>
      </c>
      <c r="M36" s="184">
        <v>-0.4242424242424242</v>
      </c>
      <c r="N36" s="184">
        <v>0.68518518518518512</v>
      </c>
      <c r="O36" s="180">
        <v>-0.11111111111111116</v>
      </c>
      <c r="P36" s="180">
        <v>1.5789473684210527</v>
      </c>
      <c r="Q36" s="180">
        <v>0.24175824175824179</v>
      </c>
    </row>
    <row r="37" spans="2:17" ht="15.75" customHeight="1">
      <c r="B37" s="194" t="s">
        <v>69</v>
      </c>
      <c r="C37" s="195">
        <v>34</v>
      </c>
      <c r="D37" s="195">
        <v>12</v>
      </c>
      <c r="E37" s="195">
        <v>46</v>
      </c>
      <c r="F37" s="202">
        <v>25</v>
      </c>
      <c r="G37" s="202">
        <v>5</v>
      </c>
      <c r="H37" s="202">
        <v>30</v>
      </c>
      <c r="I37" s="195">
        <v>8</v>
      </c>
      <c r="J37" s="195">
        <v>14</v>
      </c>
      <c r="K37" s="195">
        <v>22</v>
      </c>
      <c r="L37" s="184">
        <v>-0.26470588235294112</v>
      </c>
      <c r="M37" s="184">
        <v>-0.58333333333333326</v>
      </c>
      <c r="N37" s="184">
        <v>-0.34782608695652173</v>
      </c>
      <c r="O37" s="180">
        <v>-0.67999999999999994</v>
      </c>
      <c r="P37" s="180">
        <v>1.7999999999999998</v>
      </c>
      <c r="Q37" s="180">
        <v>-0.26666666666666672</v>
      </c>
    </row>
    <row r="38" spans="2:17" ht="15.75" customHeight="1">
      <c r="B38" s="196" t="s">
        <v>70</v>
      </c>
      <c r="C38" s="197">
        <v>231</v>
      </c>
      <c r="D38" s="197">
        <v>344</v>
      </c>
      <c r="E38" s="197">
        <v>575</v>
      </c>
      <c r="F38" s="197">
        <v>397</v>
      </c>
      <c r="G38" s="197">
        <v>298</v>
      </c>
      <c r="H38" s="197">
        <v>695</v>
      </c>
      <c r="I38" s="197">
        <v>332</v>
      </c>
      <c r="J38" s="197">
        <v>370</v>
      </c>
      <c r="K38" s="197">
        <v>702</v>
      </c>
      <c r="L38" s="203">
        <v>0.71861471861471871</v>
      </c>
      <c r="M38" s="203">
        <v>-0.13372093023255816</v>
      </c>
      <c r="N38" s="203">
        <v>0.20869565217391295</v>
      </c>
      <c r="O38" s="203">
        <v>-0.16372795969773302</v>
      </c>
      <c r="P38" s="203">
        <v>0.24161073825503365</v>
      </c>
      <c r="Q38" s="203">
        <v>1.0071942446043147E-2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224</v>
      </c>
      <c r="D45" s="195">
        <v>102</v>
      </c>
      <c r="E45" s="195">
        <v>326</v>
      </c>
      <c r="F45" s="202">
        <v>216</v>
      </c>
      <c r="G45" s="202">
        <v>64</v>
      </c>
      <c r="H45" s="202">
        <v>280</v>
      </c>
      <c r="I45" s="195">
        <v>268</v>
      </c>
      <c r="J45" s="195">
        <v>71</v>
      </c>
      <c r="K45" s="195">
        <v>339</v>
      </c>
      <c r="L45" s="184">
        <v>-3.5714285714285698E-2</v>
      </c>
      <c r="M45" s="184">
        <v>-0.37254901960784315</v>
      </c>
      <c r="N45" s="184">
        <v>-0.14110429447852757</v>
      </c>
      <c r="O45" s="180">
        <v>0.2407407407407407</v>
      </c>
      <c r="P45" s="180">
        <v>0.109375</v>
      </c>
      <c r="Q45" s="180">
        <v>0.21071428571428563</v>
      </c>
    </row>
    <row r="46" spans="2:17">
      <c r="B46" s="194" t="s">
        <v>59</v>
      </c>
      <c r="C46" s="195">
        <v>259</v>
      </c>
      <c r="D46" s="195">
        <v>108</v>
      </c>
      <c r="E46" s="195">
        <v>367</v>
      </c>
      <c r="F46" s="202">
        <v>273</v>
      </c>
      <c r="G46" s="202">
        <v>37</v>
      </c>
      <c r="H46" s="202">
        <v>310</v>
      </c>
      <c r="I46" s="195">
        <v>437</v>
      </c>
      <c r="J46" s="195">
        <v>71</v>
      </c>
      <c r="K46" s="195">
        <v>508</v>
      </c>
      <c r="L46" s="184">
        <v>5.4054054054053946E-2</v>
      </c>
      <c r="M46" s="184">
        <v>-0.65740740740740744</v>
      </c>
      <c r="N46" s="184">
        <v>-0.15531335149863756</v>
      </c>
      <c r="O46" s="180">
        <v>0.60073260073260082</v>
      </c>
      <c r="P46" s="180">
        <v>0.91891891891891886</v>
      </c>
      <c r="Q46" s="180">
        <v>0.6387096774193548</v>
      </c>
    </row>
    <row r="47" spans="2:17">
      <c r="B47" s="194" t="s">
        <v>60</v>
      </c>
      <c r="C47" s="195">
        <v>221</v>
      </c>
      <c r="D47" s="195">
        <v>65</v>
      </c>
      <c r="E47" s="195">
        <v>286</v>
      </c>
      <c r="F47" s="202">
        <v>183</v>
      </c>
      <c r="G47" s="202">
        <v>40</v>
      </c>
      <c r="H47" s="202">
        <v>223</v>
      </c>
      <c r="I47" s="195">
        <v>285</v>
      </c>
      <c r="J47" s="195">
        <v>123</v>
      </c>
      <c r="K47" s="195">
        <v>408</v>
      </c>
      <c r="L47" s="184">
        <v>-0.17194570135746612</v>
      </c>
      <c r="M47" s="184">
        <v>-0.38461538461538458</v>
      </c>
      <c r="N47" s="184">
        <v>-0.22027972027972031</v>
      </c>
      <c r="O47" s="180">
        <v>0.55737704918032782</v>
      </c>
      <c r="P47" s="180">
        <v>2.0750000000000002</v>
      </c>
      <c r="Q47" s="180">
        <v>0.82959641255605376</v>
      </c>
    </row>
    <row r="48" spans="2:17">
      <c r="B48" s="194" t="s">
        <v>82</v>
      </c>
      <c r="C48" s="195">
        <v>360</v>
      </c>
      <c r="D48" s="195">
        <v>94</v>
      </c>
      <c r="E48" s="195">
        <v>454</v>
      </c>
      <c r="F48" s="202">
        <v>320</v>
      </c>
      <c r="G48" s="202">
        <v>65</v>
      </c>
      <c r="H48" s="202">
        <v>385</v>
      </c>
      <c r="I48" s="195">
        <v>375</v>
      </c>
      <c r="J48" s="195">
        <v>81</v>
      </c>
      <c r="K48" s="195">
        <v>456</v>
      </c>
      <c r="L48" s="184">
        <v>-0.11111111111111116</v>
      </c>
      <c r="M48" s="184">
        <v>-0.30851063829787229</v>
      </c>
      <c r="N48" s="184">
        <v>-0.15198237885462551</v>
      </c>
      <c r="O48" s="180">
        <v>0.171875</v>
      </c>
      <c r="P48" s="180">
        <v>0.24615384615384617</v>
      </c>
      <c r="Q48" s="180">
        <v>0.18441558441558437</v>
      </c>
    </row>
    <row r="49" spans="2:17">
      <c r="B49" s="194" t="s">
        <v>62</v>
      </c>
      <c r="C49" s="195">
        <v>186</v>
      </c>
      <c r="D49" s="195">
        <v>38</v>
      </c>
      <c r="E49" s="195">
        <v>224</v>
      </c>
      <c r="F49" s="202">
        <v>200</v>
      </c>
      <c r="G49" s="202">
        <v>72</v>
      </c>
      <c r="H49" s="202">
        <v>272</v>
      </c>
      <c r="I49" s="195">
        <v>175</v>
      </c>
      <c r="J49" s="195">
        <v>33</v>
      </c>
      <c r="K49" s="195">
        <v>208</v>
      </c>
      <c r="L49" s="184">
        <v>7.5268817204301008E-2</v>
      </c>
      <c r="M49" s="184">
        <v>0.89473684210526305</v>
      </c>
      <c r="N49" s="184">
        <v>0.21428571428571419</v>
      </c>
      <c r="O49" s="180">
        <v>-0.125</v>
      </c>
      <c r="P49" s="180">
        <v>-0.54166666666666674</v>
      </c>
      <c r="Q49" s="180">
        <v>-0.23529411764705888</v>
      </c>
    </row>
    <row r="50" spans="2:17">
      <c r="B50" s="194" t="s">
        <v>63</v>
      </c>
      <c r="C50" s="195">
        <v>183</v>
      </c>
      <c r="D50" s="195">
        <v>33</v>
      </c>
      <c r="E50" s="195">
        <v>216</v>
      </c>
      <c r="F50" s="202">
        <v>125</v>
      </c>
      <c r="G50" s="202">
        <v>114</v>
      </c>
      <c r="H50" s="202">
        <v>239</v>
      </c>
      <c r="I50" s="195">
        <v>140</v>
      </c>
      <c r="J50" s="195">
        <v>25</v>
      </c>
      <c r="K50" s="195">
        <v>165</v>
      </c>
      <c r="L50" s="184">
        <v>-0.31693989071038253</v>
      </c>
      <c r="M50" s="184">
        <v>2.4545454545454546</v>
      </c>
      <c r="N50" s="184">
        <v>0.1064814814814814</v>
      </c>
      <c r="O50" s="180">
        <v>0.12000000000000011</v>
      </c>
      <c r="P50" s="180">
        <v>-0.7807017543859649</v>
      </c>
      <c r="Q50" s="180">
        <v>-0.30962343096234313</v>
      </c>
    </row>
    <row r="51" spans="2:17">
      <c r="B51" s="194" t="s">
        <v>64</v>
      </c>
      <c r="C51" s="195">
        <v>157</v>
      </c>
      <c r="D51" s="195">
        <v>60</v>
      </c>
      <c r="E51" s="195">
        <v>217</v>
      </c>
      <c r="F51" s="202">
        <v>157</v>
      </c>
      <c r="G51" s="202">
        <v>69</v>
      </c>
      <c r="H51" s="202">
        <v>226</v>
      </c>
      <c r="I51" s="195">
        <v>187</v>
      </c>
      <c r="J51" s="195">
        <v>60</v>
      </c>
      <c r="K51" s="195">
        <v>247</v>
      </c>
      <c r="L51" s="184">
        <v>0</v>
      </c>
      <c r="M51" s="184">
        <v>0.14999999999999991</v>
      </c>
      <c r="N51" s="184">
        <v>4.1474654377880116E-2</v>
      </c>
      <c r="O51" s="180">
        <v>0.19108280254777066</v>
      </c>
      <c r="P51" s="180">
        <v>-0.13043478260869568</v>
      </c>
      <c r="Q51" s="180">
        <v>9.2920353982300918E-2</v>
      </c>
    </row>
    <row r="52" spans="2:17">
      <c r="B52" s="194" t="s">
        <v>65</v>
      </c>
      <c r="C52" s="195">
        <v>122</v>
      </c>
      <c r="D52" s="195">
        <v>70</v>
      </c>
      <c r="E52" s="195">
        <v>192</v>
      </c>
      <c r="F52" s="202">
        <v>93</v>
      </c>
      <c r="G52" s="202">
        <v>31</v>
      </c>
      <c r="H52" s="202">
        <v>124</v>
      </c>
      <c r="I52" s="195">
        <v>277</v>
      </c>
      <c r="J52" s="195">
        <v>46</v>
      </c>
      <c r="K52" s="195">
        <v>323</v>
      </c>
      <c r="L52" s="184">
        <v>-0.23770491803278693</v>
      </c>
      <c r="M52" s="184">
        <v>-0.55714285714285716</v>
      </c>
      <c r="N52" s="184">
        <v>-0.35416666666666663</v>
      </c>
      <c r="O52" s="180">
        <v>1.978494623655914</v>
      </c>
      <c r="P52" s="180">
        <v>0.4838709677419355</v>
      </c>
      <c r="Q52" s="180">
        <v>1.6048387096774195</v>
      </c>
    </row>
    <row r="53" spans="2:17">
      <c r="B53" s="194" t="s">
        <v>66</v>
      </c>
      <c r="C53" s="195">
        <v>122</v>
      </c>
      <c r="D53" s="195">
        <v>83</v>
      </c>
      <c r="E53" s="195">
        <v>205</v>
      </c>
      <c r="F53" s="202">
        <v>188</v>
      </c>
      <c r="G53" s="202">
        <v>68</v>
      </c>
      <c r="H53" s="202">
        <v>256</v>
      </c>
      <c r="I53" s="195">
        <v>184</v>
      </c>
      <c r="J53" s="195">
        <v>32</v>
      </c>
      <c r="K53" s="195">
        <v>216</v>
      </c>
      <c r="L53" s="184">
        <v>0.54098360655737698</v>
      </c>
      <c r="M53" s="184">
        <v>-0.18072289156626509</v>
      </c>
      <c r="N53" s="184">
        <v>0.24878048780487805</v>
      </c>
      <c r="O53" s="180">
        <v>-2.1276595744680882E-2</v>
      </c>
      <c r="P53" s="180">
        <v>-0.52941176470588236</v>
      </c>
      <c r="Q53" s="180">
        <v>-0.15625</v>
      </c>
    </row>
    <row r="54" spans="2:17">
      <c r="B54" s="194" t="s">
        <v>67</v>
      </c>
      <c r="C54" s="195">
        <v>319</v>
      </c>
      <c r="D54" s="195">
        <v>149</v>
      </c>
      <c r="E54" s="195">
        <v>468</v>
      </c>
      <c r="F54" s="202">
        <v>379</v>
      </c>
      <c r="G54" s="202">
        <v>166</v>
      </c>
      <c r="H54" s="202">
        <v>545</v>
      </c>
      <c r="I54" s="195">
        <v>455</v>
      </c>
      <c r="J54" s="195">
        <v>100</v>
      </c>
      <c r="K54" s="195">
        <v>555</v>
      </c>
      <c r="L54" s="184">
        <v>0.18808777429467094</v>
      </c>
      <c r="M54" s="184">
        <v>0.11409395973154357</v>
      </c>
      <c r="N54" s="184">
        <v>0.16452991452991461</v>
      </c>
      <c r="O54" s="180">
        <v>0.20052770448548807</v>
      </c>
      <c r="P54" s="180">
        <v>-0.39759036144578308</v>
      </c>
      <c r="Q54" s="180">
        <v>1.8348623853210899E-2</v>
      </c>
    </row>
    <row r="55" spans="2:17">
      <c r="B55" s="194" t="s">
        <v>68</v>
      </c>
      <c r="C55" s="195">
        <v>286</v>
      </c>
      <c r="D55" s="195">
        <v>76</v>
      </c>
      <c r="E55" s="195">
        <v>362</v>
      </c>
      <c r="F55" s="202">
        <v>282</v>
      </c>
      <c r="G55" s="202">
        <v>72</v>
      </c>
      <c r="H55" s="202">
        <v>354</v>
      </c>
      <c r="I55" s="195">
        <v>361</v>
      </c>
      <c r="J55" s="195">
        <v>45</v>
      </c>
      <c r="K55" s="195">
        <v>406</v>
      </c>
      <c r="L55" s="184">
        <v>-1.3986013986013957E-2</v>
      </c>
      <c r="M55" s="184">
        <v>-5.2631578947368474E-2</v>
      </c>
      <c r="N55" s="184">
        <v>-2.2099447513812209E-2</v>
      </c>
      <c r="O55" s="180">
        <v>0.28014184397163122</v>
      </c>
      <c r="P55" s="180">
        <v>-0.375</v>
      </c>
      <c r="Q55" s="180">
        <v>0.14689265536723162</v>
      </c>
    </row>
    <row r="56" spans="2:17">
      <c r="B56" s="194" t="s">
        <v>69</v>
      </c>
      <c r="C56" s="195">
        <v>190</v>
      </c>
      <c r="D56" s="195">
        <v>105</v>
      </c>
      <c r="E56" s="195">
        <v>295</v>
      </c>
      <c r="F56" s="202">
        <v>214</v>
      </c>
      <c r="G56" s="202">
        <v>85</v>
      </c>
      <c r="H56" s="202">
        <v>299</v>
      </c>
      <c r="I56" s="195">
        <v>313</v>
      </c>
      <c r="J56" s="195">
        <v>110</v>
      </c>
      <c r="K56" s="195">
        <v>423</v>
      </c>
      <c r="L56" s="184">
        <v>0.12631578947368416</v>
      </c>
      <c r="M56" s="184">
        <v>-0.19047619047619047</v>
      </c>
      <c r="N56" s="184">
        <v>1.3559322033898313E-2</v>
      </c>
      <c r="O56" s="180">
        <v>0.46261682242990654</v>
      </c>
      <c r="P56" s="180">
        <v>0.29411764705882359</v>
      </c>
      <c r="Q56" s="180">
        <v>0.4147157190635451</v>
      </c>
    </row>
    <row r="57" spans="2:17">
      <c r="B57" s="196" t="s">
        <v>70</v>
      </c>
      <c r="C57" s="197">
        <v>2629</v>
      </c>
      <c r="D57" s="197">
        <v>983</v>
      </c>
      <c r="E57" s="197">
        <v>3612</v>
      </c>
      <c r="F57" s="197">
        <v>2630</v>
      </c>
      <c r="G57" s="197">
        <v>883</v>
      </c>
      <c r="H57" s="197">
        <v>3513</v>
      </c>
      <c r="I57" s="197">
        <v>3457</v>
      </c>
      <c r="J57" s="197">
        <v>797</v>
      </c>
      <c r="K57" s="197">
        <v>4254</v>
      </c>
      <c r="L57" s="203">
        <v>3.8037276530999975E-4</v>
      </c>
      <c r="M57" s="203">
        <v>-0.10172939979654116</v>
      </c>
      <c r="N57" s="203">
        <v>-2.7408637873754138E-2</v>
      </c>
      <c r="O57" s="203">
        <v>0.31444866920152093</v>
      </c>
      <c r="P57" s="203">
        <v>-9.7395243488108685E-2</v>
      </c>
      <c r="Q57" s="203">
        <v>0.21093082835183607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1276</v>
      </c>
      <c r="D64" s="195">
        <v>556</v>
      </c>
      <c r="E64" s="195">
        <v>1832</v>
      </c>
      <c r="F64" s="202">
        <v>1212</v>
      </c>
      <c r="G64" s="202">
        <v>593</v>
      </c>
      <c r="H64" s="202">
        <v>1805</v>
      </c>
      <c r="I64" s="195">
        <v>1354</v>
      </c>
      <c r="J64" s="195">
        <v>693</v>
      </c>
      <c r="K64" s="195">
        <v>2047</v>
      </c>
      <c r="L64" s="184">
        <v>-5.0156739811912265E-2</v>
      </c>
      <c r="M64" s="184">
        <v>6.6546762589928088E-2</v>
      </c>
      <c r="N64" s="184">
        <v>-1.4737991266375539E-2</v>
      </c>
      <c r="O64" s="180">
        <v>0.11716171617161719</v>
      </c>
      <c r="P64" s="180">
        <v>0.16863406408094428</v>
      </c>
      <c r="Q64" s="180">
        <v>0.13407202216066483</v>
      </c>
    </row>
    <row r="65" spans="2:17">
      <c r="B65" s="194" t="s">
        <v>59</v>
      </c>
      <c r="C65" s="195">
        <v>1314</v>
      </c>
      <c r="D65" s="195">
        <v>517</v>
      </c>
      <c r="E65" s="195">
        <v>1831</v>
      </c>
      <c r="F65" s="202">
        <v>1403</v>
      </c>
      <c r="G65" s="202">
        <v>536</v>
      </c>
      <c r="H65" s="202">
        <v>1939</v>
      </c>
      <c r="I65" s="195">
        <v>1650</v>
      </c>
      <c r="J65" s="195">
        <v>1281</v>
      </c>
      <c r="K65" s="195">
        <v>2931</v>
      </c>
      <c r="L65" s="184">
        <v>6.7732115677321181E-2</v>
      </c>
      <c r="M65" s="184">
        <v>3.675048355899424E-2</v>
      </c>
      <c r="N65" s="184">
        <v>5.8984161660294854E-2</v>
      </c>
      <c r="O65" s="180">
        <v>0.1760513186029935</v>
      </c>
      <c r="P65" s="180">
        <v>1.3899253731343282</v>
      </c>
      <c r="Q65" s="180">
        <v>0.51160391954615791</v>
      </c>
    </row>
    <row r="66" spans="2:17">
      <c r="B66" s="194" t="s">
        <v>60</v>
      </c>
      <c r="C66" s="195">
        <v>1212</v>
      </c>
      <c r="D66" s="195">
        <v>763</v>
      </c>
      <c r="E66" s="195">
        <v>1975</v>
      </c>
      <c r="F66" s="202">
        <v>1354</v>
      </c>
      <c r="G66" s="202">
        <v>638</v>
      </c>
      <c r="H66" s="202">
        <v>1992</v>
      </c>
      <c r="I66" s="195">
        <v>2110</v>
      </c>
      <c r="J66" s="195">
        <v>465</v>
      </c>
      <c r="K66" s="195">
        <v>2575</v>
      </c>
      <c r="L66" s="184">
        <v>0.11716171617161719</v>
      </c>
      <c r="M66" s="184">
        <v>-0.163826998689384</v>
      </c>
      <c r="N66" s="184">
        <v>8.6075949367088178E-3</v>
      </c>
      <c r="O66" s="180">
        <v>0.55834564254062036</v>
      </c>
      <c r="P66" s="180">
        <v>-0.2711598746081505</v>
      </c>
      <c r="Q66" s="180">
        <v>0.29267068273092378</v>
      </c>
    </row>
    <row r="67" spans="2:17">
      <c r="B67" s="194" t="s">
        <v>82</v>
      </c>
      <c r="C67" s="195">
        <v>1563</v>
      </c>
      <c r="D67" s="195">
        <v>866</v>
      </c>
      <c r="E67" s="195">
        <v>2429</v>
      </c>
      <c r="F67" s="202">
        <v>1560</v>
      </c>
      <c r="G67" s="202">
        <v>739</v>
      </c>
      <c r="H67" s="202">
        <v>2299</v>
      </c>
      <c r="I67" s="195">
        <v>2594</v>
      </c>
      <c r="J67" s="195">
        <v>835</v>
      </c>
      <c r="K67" s="195">
        <v>3429</v>
      </c>
      <c r="L67" s="184">
        <v>-1.9193857965451588E-3</v>
      </c>
      <c r="M67" s="184">
        <v>-0.14665127020785218</v>
      </c>
      <c r="N67" s="184">
        <v>-5.3519967064635687E-2</v>
      </c>
      <c r="O67" s="180">
        <v>0.66282051282051291</v>
      </c>
      <c r="P67" s="180">
        <v>0.1299052774018945</v>
      </c>
      <c r="Q67" s="180">
        <v>0.49151805132666371</v>
      </c>
    </row>
    <row r="68" spans="2:17">
      <c r="B68" s="194" t="s">
        <v>62</v>
      </c>
      <c r="C68" s="195">
        <v>1260</v>
      </c>
      <c r="D68" s="195">
        <v>559</v>
      </c>
      <c r="E68" s="195">
        <v>1819</v>
      </c>
      <c r="F68" s="202">
        <v>1383</v>
      </c>
      <c r="G68" s="202">
        <v>581</v>
      </c>
      <c r="H68" s="202">
        <v>1964</v>
      </c>
      <c r="I68" s="195">
        <v>2151</v>
      </c>
      <c r="J68" s="195">
        <v>475</v>
      </c>
      <c r="K68" s="195">
        <v>2626</v>
      </c>
      <c r="L68" s="184">
        <v>9.7619047619047716E-2</v>
      </c>
      <c r="M68" s="184">
        <v>3.9355992844364973E-2</v>
      </c>
      <c r="N68" s="184">
        <v>7.9714128642111026E-2</v>
      </c>
      <c r="O68" s="180">
        <v>0.55531453362255956</v>
      </c>
      <c r="P68" s="180">
        <v>-0.18244406196213425</v>
      </c>
      <c r="Q68" s="180">
        <v>0.33706720977596749</v>
      </c>
    </row>
    <row r="69" spans="2:17">
      <c r="B69" s="194" t="s">
        <v>63</v>
      </c>
      <c r="C69" s="195">
        <v>1462</v>
      </c>
      <c r="D69" s="195">
        <v>481</v>
      </c>
      <c r="E69" s="195">
        <v>1943</v>
      </c>
      <c r="F69" s="202">
        <v>1207</v>
      </c>
      <c r="G69" s="202">
        <v>441</v>
      </c>
      <c r="H69" s="202">
        <v>1648</v>
      </c>
      <c r="I69" s="195">
        <v>1670</v>
      </c>
      <c r="J69" s="195">
        <v>474</v>
      </c>
      <c r="K69" s="195">
        <v>2144</v>
      </c>
      <c r="L69" s="184">
        <v>-0.17441860465116277</v>
      </c>
      <c r="M69" s="184">
        <v>-8.3160083160083165E-2</v>
      </c>
      <c r="N69" s="184">
        <v>-0.15182707153885744</v>
      </c>
      <c r="O69" s="180">
        <v>0.38359569179784581</v>
      </c>
      <c r="P69" s="180">
        <v>7.4829931972789199E-2</v>
      </c>
      <c r="Q69" s="180">
        <v>0.30097087378640786</v>
      </c>
    </row>
    <row r="70" spans="2:17">
      <c r="B70" s="194" t="s">
        <v>64</v>
      </c>
      <c r="C70" s="195">
        <v>2043</v>
      </c>
      <c r="D70" s="195">
        <v>1027</v>
      </c>
      <c r="E70" s="195">
        <v>3070</v>
      </c>
      <c r="F70" s="202">
        <v>2002</v>
      </c>
      <c r="G70" s="202">
        <v>917</v>
      </c>
      <c r="H70" s="202">
        <v>2919</v>
      </c>
      <c r="I70" s="195">
        <v>2940</v>
      </c>
      <c r="J70" s="195">
        <v>1060</v>
      </c>
      <c r="K70" s="195">
        <v>4000</v>
      </c>
      <c r="L70" s="184">
        <v>-2.00685266764562E-2</v>
      </c>
      <c r="M70" s="184">
        <v>-0.10710808179162612</v>
      </c>
      <c r="N70" s="184">
        <v>-4.9185667752443041E-2</v>
      </c>
      <c r="O70" s="180">
        <v>0.46853146853146854</v>
      </c>
      <c r="P70" s="180">
        <v>0.15594329334787349</v>
      </c>
      <c r="Q70" s="180">
        <v>0.37033230558410413</v>
      </c>
    </row>
    <row r="71" spans="2:17">
      <c r="B71" s="194" t="s">
        <v>65</v>
      </c>
      <c r="C71" s="195">
        <v>1302</v>
      </c>
      <c r="D71" s="195">
        <v>520</v>
      </c>
      <c r="E71" s="195">
        <v>1822</v>
      </c>
      <c r="F71" s="202">
        <v>1257</v>
      </c>
      <c r="G71" s="202">
        <v>414</v>
      </c>
      <c r="H71" s="202">
        <v>1671</v>
      </c>
      <c r="I71" s="195">
        <v>2212</v>
      </c>
      <c r="J71" s="195">
        <v>322</v>
      </c>
      <c r="K71" s="195">
        <v>2534</v>
      </c>
      <c r="L71" s="184">
        <v>-3.4562211981566837E-2</v>
      </c>
      <c r="M71" s="184">
        <v>-0.2038461538461539</v>
      </c>
      <c r="N71" s="184">
        <v>-8.2875960482985733E-2</v>
      </c>
      <c r="O71" s="180">
        <v>0.75974542561654723</v>
      </c>
      <c r="P71" s="180">
        <v>-0.22222222222222221</v>
      </c>
      <c r="Q71" s="180">
        <v>0.51645721125074795</v>
      </c>
    </row>
    <row r="72" spans="2:17">
      <c r="B72" s="194" t="s">
        <v>66</v>
      </c>
      <c r="C72" s="195">
        <v>1489</v>
      </c>
      <c r="D72" s="195">
        <v>635</v>
      </c>
      <c r="E72" s="195">
        <v>2124</v>
      </c>
      <c r="F72" s="202">
        <v>1383</v>
      </c>
      <c r="G72" s="202">
        <v>753</v>
      </c>
      <c r="H72" s="202">
        <v>2136</v>
      </c>
      <c r="I72" s="195">
        <v>2073</v>
      </c>
      <c r="J72" s="195">
        <v>635</v>
      </c>
      <c r="K72" s="195">
        <v>2708</v>
      </c>
      <c r="L72" s="184">
        <v>-7.1188717259905943E-2</v>
      </c>
      <c r="M72" s="184">
        <v>0.18582677165354333</v>
      </c>
      <c r="N72" s="184">
        <v>5.6497175141243527E-3</v>
      </c>
      <c r="O72" s="180">
        <v>0.49891540130151846</v>
      </c>
      <c r="P72" s="180">
        <v>-0.15670650730411684</v>
      </c>
      <c r="Q72" s="180">
        <v>0.26779026217228474</v>
      </c>
    </row>
    <row r="73" spans="2:17">
      <c r="B73" s="194" t="s">
        <v>67</v>
      </c>
      <c r="C73" s="195">
        <v>1998</v>
      </c>
      <c r="D73" s="195">
        <v>1083</v>
      </c>
      <c r="E73" s="195">
        <v>3081</v>
      </c>
      <c r="F73" s="202">
        <v>2263</v>
      </c>
      <c r="G73" s="202">
        <v>1081</v>
      </c>
      <c r="H73" s="202">
        <v>3344</v>
      </c>
      <c r="I73" s="195">
        <v>4136</v>
      </c>
      <c r="J73" s="195">
        <v>1309</v>
      </c>
      <c r="K73" s="195">
        <v>5445</v>
      </c>
      <c r="L73" s="184">
        <v>0.13263263263263259</v>
      </c>
      <c r="M73" s="184">
        <v>-1.8467220683286989E-3</v>
      </c>
      <c r="N73" s="184">
        <v>8.5361895488477835E-2</v>
      </c>
      <c r="O73" s="180">
        <v>0.82766239505081751</v>
      </c>
      <c r="P73" s="180">
        <v>0.21091581868640152</v>
      </c>
      <c r="Q73" s="180">
        <v>0.62828947368421062</v>
      </c>
    </row>
    <row r="74" spans="2:17">
      <c r="B74" s="194" t="s">
        <v>68</v>
      </c>
      <c r="C74" s="195">
        <v>1614</v>
      </c>
      <c r="D74" s="195">
        <v>609</v>
      </c>
      <c r="E74" s="195">
        <v>2223</v>
      </c>
      <c r="F74" s="202">
        <v>1841</v>
      </c>
      <c r="G74" s="202">
        <v>795</v>
      </c>
      <c r="H74" s="202">
        <v>2636</v>
      </c>
      <c r="I74" s="195">
        <v>2482</v>
      </c>
      <c r="J74" s="195">
        <v>697</v>
      </c>
      <c r="K74" s="195">
        <v>3179</v>
      </c>
      <c r="L74" s="184">
        <v>0.14064436183395301</v>
      </c>
      <c r="M74" s="184">
        <v>0.30541871921182273</v>
      </c>
      <c r="N74" s="184">
        <v>0.18578497525865956</v>
      </c>
      <c r="O74" s="180">
        <v>0.34818033677349258</v>
      </c>
      <c r="P74" s="180">
        <v>-0.1232704402515723</v>
      </c>
      <c r="Q74" s="180">
        <v>0.20599393019726864</v>
      </c>
    </row>
    <row r="75" spans="2:17">
      <c r="B75" s="194" t="s">
        <v>69</v>
      </c>
      <c r="C75" s="195">
        <v>1116</v>
      </c>
      <c r="D75" s="195">
        <v>602</v>
      </c>
      <c r="E75" s="195">
        <v>1718</v>
      </c>
      <c r="F75" s="202">
        <v>1227</v>
      </c>
      <c r="G75" s="202">
        <v>555</v>
      </c>
      <c r="H75" s="202">
        <v>1782</v>
      </c>
      <c r="I75" s="195">
        <v>1598</v>
      </c>
      <c r="J75" s="195">
        <v>629</v>
      </c>
      <c r="K75" s="195">
        <v>2227</v>
      </c>
      <c r="L75" s="184">
        <v>9.9462365591397761E-2</v>
      </c>
      <c r="M75" s="184">
        <v>-7.807308970099669E-2</v>
      </c>
      <c r="N75" s="184">
        <v>3.7252619324796177E-2</v>
      </c>
      <c r="O75" s="180">
        <v>0.30236348818255898</v>
      </c>
      <c r="P75" s="180">
        <v>0.1333333333333333</v>
      </c>
      <c r="Q75" s="180">
        <v>0.24971941638608297</v>
      </c>
    </row>
    <row r="76" spans="2:17">
      <c r="B76" s="196" t="s">
        <v>70</v>
      </c>
      <c r="C76" s="197">
        <v>17649</v>
      </c>
      <c r="D76" s="197">
        <v>8218</v>
      </c>
      <c r="E76" s="197">
        <v>25867</v>
      </c>
      <c r="F76" s="197">
        <v>18092</v>
      </c>
      <c r="G76" s="197">
        <v>8043</v>
      </c>
      <c r="H76" s="197">
        <v>26135</v>
      </c>
      <c r="I76" s="197">
        <v>26970</v>
      </c>
      <c r="J76" s="197">
        <v>8875</v>
      </c>
      <c r="K76" s="197">
        <v>35845</v>
      </c>
      <c r="L76" s="203">
        <v>2.5100572270383648E-2</v>
      </c>
      <c r="M76" s="203">
        <v>-2.1294718909710353E-2</v>
      </c>
      <c r="N76" s="203">
        <v>1.0360691228205932E-2</v>
      </c>
      <c r="O76" s="203">
        <v>0.49071412779128898</v>
      </c>
      <c r="P76" s="203">
        <v>0.10344398856148196</v>
      </c>
      <c r="Q76" s="203">
        <v>0.37153242777884055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1579</v>
      </c>
      <c r="D84" s="195">
        <v>780</v>
      </c>
      <c r="E84" s="195">
        <v>2359</v>
      </c>
      <c r="F84" s="202">
        <v>1539</v>
      </c>
      <c r="G84" s="202">
        <v>679</v>
      </c>
      <c r="H84" s="202">
        <v>2218</v>
      </c>
      <c r="I84" s="195">
        <v>1716</v>
      </c>
      <c r="J84" s="195">
        <v>806</v>
      </c>
      <c r="K84" s="195">
        <v>2522</v>
      </c>
      <c r="L84" s="184">
        <v>-2.53324889170361E-2</v>
      </c>
      <c r="M84" s="184">
        <v>-0.12948717948717947</v>
      </c>
      <c r="N84" s="184">
        <v>-5.9771089444679903E-2</v>
      </c>
      <c r="O84" s="180">
        <v>0.1150097465886939</v>
      </c>
      <c r="P84" s="180">
        <v>0.18703976435935199</v>
      </c>
      <c r="Q84" s="180">
        <v>0.13706041478809738</v>
      </c>
    </row>
    <row r="85" spans="2:17">
      <c r="B85" s="194" t="s">
        <v>59</v>
      </c>
      <c r="C85" s="195">
        <v>1656</v>
      </c>
      <c r="D85" s="195">
        <v>634</v>
      </c>
      <c r="E85" s="195">
        <v>2290</v>
      </c>
      <c r="F85" s="202">
        <v>1755</v>
      </c>
      <c r="G85" s="202">
        <v>607</v>
      </c>
      <c r="H85" s="202">
        <v>2362</v>
      </c>
      <c r="I85" s="195">
        <v>2198</v>
      </c>
      <c r="J85" s="195">
        <v>1398</v>
      </c>
      <c r="K85" s="195">
        <v>3596</v>
      </c>
      <c r="L85" s="184">
        <v>5.9782608695652106E-2</v>
      </c>
      <c r="M85" s="184">
        <v>-4.258675078864349E-2</v>
      </c>
      <c r="N85" s="184">
        <v>3.1441048034934527E-2</v>
      </c>
      <c r="O85" s="180">
        <v>0.25242165242165249</v>
      </c>
      <c r="P85" s="180">
        <v>1.3031301482701814</v>
      </c>
      <c r="Q85" s="180">
        <v>0.52243861134631664</v>
      </c>
    </row>
    <row r="86" spans="2:17">
      <c r="B86" s="194" t="s">
        <v>60</v>
      </c>
      <c r="C86" s="195">
        <v>1501</v>
      </c>
      <c r="D86" s="195">
        <v>881</v>
      </c>
      <c r="E86" s="195">
        <v>2382</v>
      </c>
      <c r="F86" s="202">
        <v>1615</v>
      </c>
      <c r="G86" s="202">
        <v>700</v>
      </c>
      <c r="H86" s="202">
        <v>2315</v>
      </c>
      <c r="I86" s="195">
        <v>2473</v>
      </c>
      <c r="J86" s="195">
        <v>612</v>
      </c>
      <c r="K86" s="195">
        <v>3085</v>
      </c>
      <c r="L86" s="184">
        <v>7.5949367088607556E-2</v>
      </c>
      <c r="M86" s="184">
        <v>-0.20544835414301932</v>
      </c>
      <c r="N86" s="184">
        <v>-2.8127623845507932E-2</v>
      </c>
      <c r="O86" s="180">
        <v>0.53126934984520124</v>
      </c>
      <c r="P86" s="180">
        <v>-0.12571428571428567</v>
      </c>
      <c r="Q86" s="180">
        <v>0.33261339092872566</v>
      </c>
    </row>
    <row r="87" spans="2:17">
      <c r="B87" s="194" t="s">
        <v>82</v>
      </c>
      <c r="C87" s="195">
        <v>2009</v>
      </c>
      <c r="D87" s="195">
        <v>983</v>
      </c>
      <c r="E87" s="195">
        <v>2992</v>
      </c>
      <c r="F87" s="202">
        <v>1959</v>
      </c>
      <c r="G87" s="202">
        <v>852</v>
      </c>
      <c r="H87" s="202">
        <v>2811</v>
      </c>
      <c r="I87" s="195">
        <v>3055</v>
      </c>
      <c r="J87" s="195">
        <v>998</v>
      </c>
      <c r="K87" s="195">
        <v>4053</v>
      </c>
      <c r="L87" s="184">
        <v>-2.4888003982080686E-2</v>
      </c>
      <c r="M87" s="184">
        <v>-0.13326551373346895</v>
      </c>
      <c r="N87" s="184">
        <v>-6.049465240641716E-2</v>
      </c>
      <c r="O87" s="180">
        <v>0.55946911689637568</v>
      </c>
      <c r="P87" s="180">
        <v>0.17136150234741776</v>
      </c>
      <c r="Q87" s="180">
        <v>0.44183564567769484</v>
      </c>
    </row>
    <row r="88" spans="2:17">
      <c r="B88" s="194" t="s">
        <v>62</v>
      </c>
      <c r="C88" s="195">
        <v>1522</v>
      </c>
      <c r="D88" s="195">
        <v>629</v>
      </c>
      <c r="E88" s="195">
        <v>2151</v>
      </c>
      <c r="F88" s="202">
        <v>1644</v>
      </c>
      <c r="G88" s="202">
        <v>697</v>
      </c>
      <c r="H88" s="202">
        <v>2341</v>
      </c>
      <c r="I88" s="195">
        <v>2374</v>
      </c>
      <c r="J88" s="195">
        <v>545</v>
      </c>
      <c r="K88" s="195">
        <v>2919</v>
      </c>
      <c r="L88" s="184">
        <v>8.0157687253613608E-2</v>
      </c>
      <c r="M88" s="184">
        <v>0.10810810810810811</v>
      </c>
      <c r="N88" s="184">
        <v>8.8331008833100855E-2</v>
      </c>
      <c r="O88" s="180">
        <v>0.44403892944038925</v>
      </c>
      <c r="P88" s="180">
        <v>-0.21807747489239593</v>
      </c>
      <c r="Q88" s="180">
        <v>0.24690303289192661</v>
      </c>
    </row>
    <row r="89" spans="2:17">
      <c r="B89" s="194" t="s">
        <v>63</v>
      </c>
      <c r="C89" s="195">
        <v>1674</v>
      </c>
      <c r="D89" s="195">
        <v>514</v>
      </c>
      <c r="E89" s="195">
        <v>2188</v>
      </c>
      <c r="F89" s="202">
        <v>1372</v>
      </c>
      <c r="G89" s="202">
        <v>580</v>
      </c>
      <c r="H89" s="202">
        <v>1952</v>
      </c>
      <c r="I89" s="195">
        <v>1876</v>
      </c>
      <c r="J89" s="195">
        <v>509</v>
      </c>
      <c r="K89" s="195">
        <v>2385</v>
      </c>
      <c r="L89" s="184">
        <v>-0.18040621266427714</v>
      </c>
      <c r="M89" s="184">
        <v>0.12840466926070038</v>
      </c>
      <c r="N89" s="184">
        <v>-0.10786106032906762</v>
      </c>
      <c r="O89" s="180">
        <v>0.36734693877551017</v>
      </c>
      <c r="P89" s="180">
        <v>-0.12241379310344824</v>
      </c>
      <c r="Q89" s="180">
        <v>0.22182377049180335</v>
      </c>
    </row>
    <row r="90" spans="2:17">
      <c r="B90" s="194" t="s">
        <v>64</v>
      </c>
      <c r="C90" s="195">
        <v>2239</v>
      </c>
      <c r="D90" s="195">
        <v>1087</v>
      </c>
      <c r="E90" s="195">
        <v>3326</v>
      </c>
      <c r="F90" s="202">
        <v>2214</v>
      </c>
      <c r="G90" s="202">
        <v>995</v>
      </c>
      <c r="H90" s="202">
        <v>3209</v>
      </c>
      <c r="I90" s="195">
        <v>3158</v>
      </c>
      <c r="J90" s="195">
        <v>1134</v>
      </c>
      <c r="K90" s="195">
        <v>4292</v>
      </c>
      <c r="L90" s="184">
        <v>-1.1165698972755655E-2</v>
      </c>
      <c r="M90" s="184">
        <v>-8.4636614535418597E-2</v>
      </c>
      <c r="N90" s="184">
        <v>-3.5177390258568808E-2</v>
      </c>
      <c r="O90" s="180">
        <v>0.42637759710930445</v>
      </c>
      <c r="P90" s="180">
        <v>0.13969849246231147</v>
      </c>
      <c r="Q90" s="180">
        <v>0.33748831411654723</v>
      </c>
    </row>
    <row r="91" spans="2:17">
      <c r="B91" s="194" t="s">
        <v>65</v>
      </c>
      <c r="C91" s="195">
        <v>1437</v>
      </c>
      <c r="D91" s="195">
        <v>609</v>
      </c>
      <c r="E91" s="195">
        <v>2046</v>
      </c>
      <c r="F91" s="202">
        <v>1401</v>
      </c>
      <c r="G91" s="202">
        <v>464</v>
      </c>
      <c r="H91" s="202">
        <v>1865</v>
      </c>
      <c r="I91" s="195">
        <v>2505</v>
      </c>
      <c r="J91" s="195">
        <v>384</v>
      </c>
      <c r="K91" s="195">
        <v>2889</v>
      </c>
      <c r="L91" s="184">
        <v>-2.5052192066805867E-2</v>
      </c>
      <c r="M91" s="184">
        <v>-0.23809523809523814</v>
      </c>
      <c r="N91" s="184">
        <v>-8.846529814271753E-2</v>
      </c>
      <c r="O91" s="180">
        <v>0.78800856531049246</v>
      </c>
      <c r="P91" s="180">
        <v>-0.17241379310344829</v>
      </c>
      <c r="Q91" s="180">
        <v>0.54906166219839148</v>
      </c>
    </row>
    <row r="92" spans="2:17">
      <c r="B92" s="194" t="s">
        <v>66</v>
      </c>
      <c r="C92" s="195">
        <v>1651</v>
      </c>
      <c r="D92" s="195">
        <v>730</v>
      </c>
      <c r="E92" s="195">
        <v>2381</v>
      </c>
      <c r="F92" s="202">
        <v>1649</v>
      </c>
      <c r="G92" s="202">
        <v>841</v>
      </c>
      <c r="H92" s="202">
        <v>2490</v>
      </c>
      <c r="I92" s="195">
        <v>2293</v>
      </c>
      <c r="J92" s="195">
        <v>681</v>
      </c>
      <c r="K92" s="195">
        <v>2974</v>
      </c>
      <c r="L92" s="184">
        <v>-1.2113870381587066E-3</v>
      </c>
      <c r="M92" s="184">
        <v>0.15205479452054793</v>
      </c>
      <c r="N92" s="184">
        <v>4.5779084418311689E-2</v>
      </c>
      <c r="O92" s="180">
        <v>0.39053972104305634</v>
      </c>
      <c r="P92" s="180">
        <v>-0.19024970273483943</v>
      </c>
      <c r="Q92" s="180">
        <v>0.19437751004016057</v>
      </c>
    </row>
    <row r="93" spans="2:17">
      <c r="B93" s="194" t="s">
        <v>67</v>
      </c>
      <c r="C93" s="195">
        <v>2399</v>
      </c>
      <c r="D93" s="195">
        <v>1261</v>
      </c>
      <c r="E93" s="195">
        <v>3660</v>
      </c>
      <c r="F93" s="202">
        <v>2865</v>
      </c>
      <c r="G93" s="202">
        <v>1278</v>
      </c>
      <c r="H93" s="202">
        <v>4143</v>
      </c>
      <c r="I93" s="195">
        <v>4738</v>
      </c>
      <c r="J93" s="195">
        <v>1431</v>
      </c>
      <c r="K93" s="195">
        <v>6169</v>
      </c>
      <c r="L93" s="184">
        <v>0.19424760316798673</v>
      </c>
      <c r="M93" s="184">
        <v>1.3481363996827866E-2</v>
      </c>
      <c r="N93" s="184">
        <v>0.13196721311475401</v>
      </c>
      <c r="O93" s="180">
        <v>0.65375218150087266</v>
      </c>
      <c r="P93" s="180">
        <v>0.11971830985915499</v>
      </c>
      <c r="Q93" s="180">
        <v>0.48901762008206617</v>
      </c>
    </row>
    <row r="94" spans="2:17">
      <c r="B94" s="194" t="s">
        <v>68</v>
      </c>
      <c r="C94" s="195">
        <v>1968</v>
      </c>
      <c r="D94" s="195">
        <v>718</v>
      </c>
      <c r="E94" s="195">
        <v>2686</v>
      </c>
      <c r="F94" s="202">
        <v>2277</v>
      </c>
      <c r="G94" s="202">
        <v>886</v>
      </c>
      <c r="H94" s="202">
        <v>3163</v>
      </c>
      <c r="I94" s="195">
        <v>2970</v>
      </c>
      <c r="J94" s="195">
        <v>791</v>
      </c>
      <c r="K94" s="195">
        <v>3761</v>
      </c>
      <c r="L94" s="184">
        <v>0.15701219512195119</v>
      </c>
      <c r="M94" s="184">
        <v>0.23398328690807801</v>
      </c>
      <c r="N94" s="184">
        <v>0.17758749069247948</v>
      </c>
      <c r="O94" s="180">
        <v>0.30434782608695654</v>
      </c>
      <c r="P94" s="180">
        <v>-0.10722347629796836</v>
      </c>
      <c r="Q94" s="180">
        <v>0.18906101802086628</v>
      </c>
    </row>
    <row r="95" spans="2:17">
      <c r="B95" s="194" t="s">
        <v>69</v>
      </c>
      <c r="C95" s="195">
        <v>1431</v>
      </c>
      <c r="D95" s="195">
        <v>719</v>
      </c>
      <c r="E95" s="195">
        <v>2150</v>
      </c>
      <c r="F95" s="202">
        <v>1548</v>
      </c>
      <c r="G95" s="202">
        <v>645</v>
      </c>
      <c r="H95" s="202">
        <v>2193</v>
      </c>
      <c r="I95" s="195">
        <v>1981</v>
      </c>
      <c r="J95" s="195">
        <v>753</v>
      </c>
      <c r="K95" s="195">
        <v>2734</v>
      </c>
      <c r="L95" s="184">
        <v>8.1761006289308158E-2</v>
      </c>
      <c r="M95" s="184">
        <v>-0.10292072322670376</v>
      </c>
      <c r="N95" s="184">
        <v>2.0000000000000018E-2</v>
      </c>
      <c r="O95" s="180">
        <v>0.27971576227390171</v>
      </c>
      <c r="P95" s="180">
        <v>0.16744186046511622</v>
      </c>
      <c r="Q95" s="180">
        <v>0.24669402644778837</v>
      </c>
    </row>
    <row r="96" spans="2:17">
      <c r="B96" s="196" t="s">
        <v>70</v>
      </c>
      <c r="C96" s="197">
        <v>21066</v>
      </c>
      <c r="D96" s="197">
        <v>9545</v>
      </c>
      <c r="E96" s="197">
        <v>30611</v>
      </c>
      <c r="F96" s="197">
        <v>21838</v>
      </c>
      <c r="G96" s="197">
        <v>9224</v>
      </c>
      <c r="H96" s="197">
        <v>31062</v>
      </c>
      <c r="I96" s="197">
        <v>31337</v>
      </c>
      <c r="J96" s="197">
        <v>10042</v>
      </c>
      <c r="K96" s="197">
        <v>41379</v>
      </c>
      <c r="L96" s="203">
        <v>3.6646729326877514E-2</v>
      </c>
      <c r="M96" s="203">
        <v>-3.3630172865374508E-2</v>
      </c>
      <c r="N96" s="203">
        <v>1.473326581947676E-2</v>
      </c>
      <c r="O96" s="203">
        <v>0.43497573037823978</v>
      </c>
      <c r="P96" s="203">
        <v>8.8681699913269796E-2</v>
      </c>
      <c r="Q96" s="203">
        <v>0.33214216727834645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31062</v>
      </c>
      <c r="D8" s="211">
        <v>1</v>
      </c>
      <c r="E8" s="210">
        <v>41379</v>
      </c>
      <c r="F8" s="211">
        <v>1</v>
      </c>
      <c r="G8" s="211">
        <v>0.33214216727834656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21838</v>
      </c>
      <c r="D10" s="215">
        <v>0.70304552185950675</v>
      </c>
      <c r="E10" s="214">
        <v>31337</v>
      </c>
      <c r="F10" s="215">
        <v>0.75731651320718241</v>
      </c>
      <c r="G10" s="215">
        <v>0.43497573037823978</v>
      </c>
    </row>
    <row r="11" spans="2:7" ht="15" customHeight="1">
      <c r="B11" s="216" t="s">
        <v>193</v>
      </c>
      <c r="C11" s="217">
        <v>5676</v>
      </c>
      <c r="D11" s="218">
        <v>0.18273131157040756</v>
      </c>
      <c r="E11" s="217">
        <v>8082</v>
      </c>
      <c r="F11" s="218">
        <v>0.19531646487348656</v>
      </c>
      <c r="G11" s="219">
        <v>0.42389006342494717</v>
      </c>
    </row>
    <row r="12" spans="2:7" ht="15" customHeight="1">
      <c r="B12" s="216" t="s">
        <v>194</v>
      </c>
      <c r="C12" s="217">
        <v>11860</v>
      </c>
      <c r="D12" s="218">
        <v>0.38181701113901229</v>
      </c>
      <c r="E12" s="217">
        <v>16855</v>
      </c>
      <c r="F12" s="218">
        <v>0.40733222165832911</v>
      </c>
      <c r="G12" s="219">
        <v>0.42116357504215851</v>
      </c>
    </row>
    <row r="13" spans="2:7" ht="15" customHeight="1">
      <c r="B13" s="216" t="s">
        <v>195</v>
      </c>
      <c r="C13" s="217">
        <v>3150</v>
      </c>
      <c r="D13" s="218">
        <v>0.10141008305968707</v>
      </c>
      <c r="E13" s="217">
        <v>5098</v>
      </c>
      <c r="F13" s="218">
        <v>0.12320259068609682</v>
      </c>
      <c r="G13" s="219">
        <v>0.61841269841269841</v>
      </c>
    </row>
    <row r="14" spans="2:7" ht="15" customHeight="1">
      <c r="B14" s="216" t="s">
        <v>196</v>
      </c>
      <c r="C14" s="217">
        <v>790</v>
      </c>
      <c r="D14" s="218">
        <v>2.5433004957826282E-2</v>
      </c>
      <c r="E14" s="217">
        <v>1037</v>
      </c>
      <c r="F14" s="218">
        <v>2.5061021290993017E-2</v>
      </c>
      <c r="G14" s="219">
        <v>0.31265822784810127</v>
      </c>
    </row>
    <row r="15" spans="2:7" ht="15" customHeight="1">
      <c r="B15" s="216" t="s">
        <v>197</v>
      </c>
      <c r="C15" s="217">
        <v>362</v>
      </c>
      <c r="D15" s="218">
        <v>1.1654111132573563E-2</v>
      </c>
      <c r="E15" s="217">
        <v>265</v>
      </c>
      <c r="F15" s="218">
        <v>6.4042146982769034E-3</v>
      </c>
      <c r="G15" s="219">
        <v>-0.26795580110497236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9224</v>
      </c>
      <c r="D17" s="215">
        <v>0.29695447814049319</v>
      </c>
      <c r="E17" s="214">
        <v>10042</v>
      </c>
      <c r="F17" s="215">
        <v>0.24268348679281762</v>
      </c>
      <c r="G17" s="215">
        <v>8.8681699913269726E-2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32</v>
      </c>
      <c r="D7" s="220">
        <v>3.2258064516129004E-2</v>
      </c>
      <c r="E7" s="202">
        <v>82</v>
      </c>
      <c r="F7" s="221">
        <v>0.46428571428571419</v>
      </c>
      <c r="G7" s="195">
        <v>269</v>
      </c>
      <c r="H7" s="220">
        <v>0.26291079812206575</v>
      </c>
      <c r="I7" s="202">
        <v>1036</v>
      </c>
      <c r="J7" s="221">
        <v>0.20325203252032531</v>
      </c>
      <c r="K7" s="195">
        <v>562</v>
      </c>
      <c r="L7" s="220">
        <v>0.45219638242894056</v>
      </c>
      <c r="M7" s="202">
        <v>1981</v>
      </c>
      <c r="N7" s="221">
        <v>0.27971576227390171</v>
      </c>
      <c r="O7" s="195">
        <v>753</v>
      </c>
      <c r="P7" s="220">
        <v>0.16744186046511622</v>
      </c>
      <c r="Q7" s="202">
        <v>2734</v>
      </c>
      <c r="R7" s="221">
        <v>0.24669402644778837</v>
      </c>
    </row>
    <row r="8" spans="2:21">
      <c r="B8" s="63" t="s">
        <v>89</v>
      </c>
      <c r="C8" s="195">
        <v>34</v>
      </c>
      <c r="D8" s="220">
        <v>2.4</v>
      </c>
      <c r="E8" s="202">
        <v>186</v>
      </c>
      <c r="F8" s="221">
        <v>0.14110429447852768</v>
      </c>
      <c r="G8" s="195">
        <v>299</v>
      </c>
      <c r="H8" s="220">
        <v>0.24583333333333335</v>
      </c>
      <c r="I8" s="202">
        <v>1570</v>
      </c>
      <c r="J8" s="221">
        <v>0.533203125</v>
      </c>
      <c r="K8" s="195">
        <v>881</v>
      </c>
      <c r="L8" s="220">
        <v>4.8809523809523858E-2</v>
      </c>
      <c r="M8" s="202">
        <v>2970</v>
      </c>
      <c r="N8" s="221">
        <v>0.30434782608695654</v>
      </c>
      <c r="O8" s="195">
        <v>791</v>
      </c>
      <c r="P8" s="220">
        <v>-0.10722347629796836</v>
      </c>
      <c r="Q8" s="202">
        <v>3761</v>
      </c>
      <c r="R8" s="221">
        <v>0.18906101802086628</v>
      </c>
    </row>
    <row r="9" spans="2:21">
      <c r="B9" s="63" t="s">
        <v>88</v>
      </c>
      <c r="C9" s="195">
        <v>37</v>
      </c>
      <c r="D9" s="220">
        <v>-0.35087719298245612</v>
      </c>
      <c r="E9" s="202">
        <v>194</v>
      </c>
      <c r="F9" s="221">
        <v>0.48091603053435117</v>
      </c>
      <c r="G9" s="195">
        <v>772</v>
      </c>
      <c r="H9" s="220">
        <v>0.71937639198218273</v>
      </c>
      <c r="I9" s="202">
        <v>2555</v>
      </c>
      <c r="J9" s="221">
        <v>0.77553856845031266</v>
      </c>
      <c r="K9" s="195">
        <v>1180</v>
      </c>
      <c r="L9" s="220">
        <v>0.49556400506970855</v>
      </c>
      <c r="M9" s="202">
        <v>4738</v>
      </c>
      <c r="N9" s="221">
        <v>0.65375218150087266</v>
      </c>
      <c r="O9" s="195">
        <v>1431</v>
      </c>
      <c r="P9" s="220">
        <v>0.11971830985915499</v>
      </c>
      <c r="Q9" s="202">
        <v>6169</v>
      </c>
      <c r="R9" s="221">
        <v>0.48901762008206617</v>
      </c>
    </row>
    <row r="10" spans="2:21">
      <c r="B10" s="63" t="s">
        <v>87</v>
      </c>
      <c r="C10" s="195">
        <v>12</v>
      </c>
      <c r="D10" s="220">
        <v>-0.52</v>
      </c>
      <c r="E10" s="202">
        <v>45</v>
      </c>
      <c r="F10" s="221">
        <v>-0.25</v>
      </c>
      <c r="G10" s="195">
        <v>454</v>
      </c>
      <c r="H10" s="220">
        <v>0.86065573770491799</v>
      </c>
      <c r="I10" s="202">
        <v>1236</v>
      </c>
      <c r="J10" s="221">
        <v>0.30379746835443044</v>
      </c>
      <c r="K10" s="195">
        <v>546</v>
      </c>
      <c r="L10" s="220">
        <v>0.467741935483871</v>
      </c>
      <c r="M10" s="202">
        <v>2293</v>
      </c>
      <c r="N10" s="221">
        <v>0.39053972104305634</v>
      </c>
      <c r="O10" s="195">
        <v>681</v>
      </c>
      <c r="P10" s="220">
        <v>-0.19024970273483943</v>
      </c>
      <c r="Q10" s="202">
        <v>2974</v>
      </c>
      <c r="R10" s="221">
        <v>0.19437751004016057</v>
      </c>
    </row>
    <row r="11" spans="2:21">
      <c r="B11" s="63" t="s">
        <v>86</v>
      </c>
      <c r="C11" s="195">
        <v>6</v>
      </c>
      <c r="D11" s="220">
        <v>-0.5714285714285714</v>
      </c>
      <c r="E11" s="202">
        <v>36</v>
      </c>
      <c r="F11" s="221">
        <v>0.56521739130434789</v>
      </c>
      <c r="G11" s="195">
        <v>426</v>
      </c>
      <c r="H11" s="220">
        <v>1.8026315789473686</v>
      </c>
      <c r="I11" s="202">
        <v>1532</v>
      </c>
      <c r="J11" s="221">
        <v>0.65621621621621617</v>
      </c>
      <c r="K11" s="195">
        <v>505</v>
      </c>
      <c r="L11" s="220">
        <v>0.75958188153310102</v>
      </c>
      <c r="M11" s="202">
        <v>2505</v>
      </c>
      <c r="N11" s="221">
        <v>0.78800856531049246</v>
      </c>
      <c r="O11" s="195">
        <v>384</v>
      </c>
      <c r="P11" s="220">
        <v>-0.17241379310344829</v>
      </c>
      <c r="Q11" s="202">
        <v>2889</v>
      </c>
      <c r="R11" s="221">
        <v>0.54906166219839148</v>
      </c>
    </row>
    <row r="12" spans="2:21">
      <c r="B12" s="63" t="s">
        <v>85</v>
      </c>
      <c r="C12" s="195">
        <v>16</v>
      </c>
      <c r="D12" s="220">
        <v>-0.23809523809523814</v>
      </c>
      <c r="E12" s="202">
        <v>18</v>
      </c>
      <c r="F12" s="221">
        <v>-0.28000000000000003</v>
      </c>
      <c r="G12" s="195">
        <v>596</v>
      </c>
      <c r="H12" s="220">
        <v>0.79518072289156616</v>
      </c>
      <c r="I12" s="202">
        <v>1926</v>
      </c>
      <c r="J12" s="221">
        <v>0.35063113604488083</v>
      </c>
      <c r="K12" s="195">
        <v>602</v>
      </c>
      <c r="L12" s="220">
        <v>0.46829268292682924</v>
      </c>
      <c r="M12" s="202">
        <v>3158</v>
      </c>
      <c r="N12" s="221">
        <v>0.42637759710930445</v>
      </c>
      <c r="O12" s="195">
        <v>1134</v>
      </c>
      <c r="P12" s="220">
        <v>0.13969849246231147</v>
      </c>
      <c r="Q12" s="202">
        <v>4292</v>
      </c>
      <c r="R12" s="221">
        <v>0.33748831411654723</v>
      </c>
    </row>
    <row r="13" spans="2:21">
      <c r="B13" s="63" t="s">
        <v>84</v>
      </c>
      <c r="C13" s="195">
        <v>25</v>
      </c>
      <c r="D13" s="220">
        <v>2.5714285714285716</v>
      </c>
      <c r="E13" s="202">
        <v>37</v>
      </c>
      <c r="F13" s="221">
        <v>3.625</v>
      </c>
      <c r="G13" s="195">
        <v>277</v>
      </c>
      <c r="H13" s="220">
        <v>0.34466019417475735</v>
      </c>
      <c r="I13" s="202">
        <v>977</v>
      </c>
      <c r="J13" s="221">
        <v>0.22893081761006284</v>
      </c>
      <c r="K13" s="195">
        <v>560</v>
      </c>
      <c r="L13" s="220">
        <v>0.57303370786516861</v>
      </c>
      <c r="M13" s="202">
        <v>1876</v>
      </c>
      <c r="N13" s="221">
        <v>0.36734693877551017</v>
      </c>
      <c r="O13" s="195">
        <v>509</v>
      </c>
      <c r="P13" s="220">
        <v>-0.12241379310344824</v>
      </c>
      <c r="Q13" s="202">
        <v>2385</v>
      </c>
      <c r="R13" s="221">
        <v>0.22182377049180335</v>
      </c>
    </row>
    <row r="14" spans="2:21">
      <c r="B14" s="63" t="s">
        <v>83</v>
      </c>
      <c r="C14" s="195">
        <v>18</v>
      </c>
      <c r="D14" s="220">
        <v>-0.59090909090909083</v>
      </c>
      <c r="E14" s="202">
        <v>78</v>
      </c>
      <c r="F14" s="221">
        <v>0.90243902439024382</v>
      </c>
      <c r="G14" s="195">
        <v>507</v>
      </c>
      <c r="H14" s="220">
        <v>1.6269430051813472</v>
      </c>
      <c r="I14" s="202">
        <v>1065</v>
      </c>
      <c r="J14" s="221">
        <v>0.16013071895424846</v>
      </c>
      <c r="K14" s="195">
        <v>706</v>
      </c>
      <c r="L14" s="220">
        <v>0.57589285714285721</v>
      </c>
      <c r="M14" s="202">
        <v>2374</v>
      </c>
      <c r="N14" s="221">
        <v>0.44403892944038925</v>
      </c>
      <c r="O14" s="195">
        <v>545</v>
      </c>
      <c r="P14" s="220">
        <v>-0.21807747489239593</v>
      </c>
      <c r="Q14" s="202">
        <v>2919</v>
      </c>
      <c r="R14" s="221">
        <v>0.24690303289192661</v>
      </c>
    </row>
    <row r="15" spans="2:21">
      <c r="B15" s="63" t="s">
        <v>82</v>
      </c>
      <c r="C15" s="195">
        <v>13</v>
      </c>
      <c r="D15" s="220">
        <v>-0.58064516129032251</v>
      </c>
      <c r="E15" s="202">
        <v>99</v>
      </c>
      <c r="F15" s="221">
        <v>0.5714285714285714</v>
      </c>
      <c r="G15" s="195">
        <v>604</v>
      </c>
      <c r="H15" s="220">
        <v>1.0474576271186442</v>
      </c>
      <c r="I15" s="202">
        <v>1526</v>
      </c>
      <c r="J15" s="221">
        <v>0.35644444444444434</v>
      </c>
      <c r="K15" s="195">
        <v>813</v>
      </c>
      <c r="L15" s="220">
        <v>0.82696629213483153</v>
      </c>
      <c r="M15" s="202">
        <v>3055</v>
      </c>
      <c r="N15" s="221">
        <v>0.55946911689637568</v>
      </c>
      <c r="O15" s="195">
        <v>998</v>
      </c>
      <c r="P15" s="220">
        <v>0.17136150234741776</v>
      </c>
      <c r="Q15" s="202">
        <v>4053</v>
      </c>
      <c r="R15" s="221">
        <v>0.44183564567769484</v>
      </c>
    </row>
    <row r="16" spans="2:21">
      <c r="B16" s="63" t="s">
        <v>81</v>
      </c>
      <c r="C16" s="195">
        <v>25</v>
      </c>
      <c r="D16" s="220">
        <v>0</v>
      </c>
      <c r="E16" s="202">
        <v>65</v>
      </c>
      <c r="F16" s="221">
        <v>0.20370370370370372</v>
      </c>
      <c r="G16" s="195">
        <v>362</v>
      </c>
      <c r="H16" s="220">
        <v>0.13125000000000009</v>
      </c>
      <c r="I16" s="202">
        <v>1301</v>
      </c>
      <c r="J16" s="221">
        <v>0.78954607977991742</v>
      </c>
      <c r="K16" s="195">
        <v>720</v>
      </c>
      <c r="L16" s="220">
        <v>0.47239263803680975</v>
      </c>
      <c r="M16" s="202">
        <v>2473</v>
      </c>
      <c r="N16" s="221">
        <v>0.53126934984520124</v>
      </c>
      <c r="O16" s="195">
        <v>612</v>
      </c>
      <c r="P16" s="220">
        <v>-0.12571428571428567</v>
      </c>
      <c r="Q16" s="202">
        <v>3085</v>
      </c>
      <c r="R16" s="221">
        <v>0.33261339092872566</v>
      </c>
    </row>
    <row r="17" spans="2:18">
      <c r="B17" s="63" t="s">
        <v>80</v>
      </c>
      <c r="C17" s="195">
        <v>28</v>
      </c>
      <c r="D17" s="220">
        <v>-0.52542372881355925</v>
      </c>
      <c r="E17" s="202">
        <v>100</v>
      </c>
      <c r="F17" s="221">
        <v>0.5625</v>
      </c>
      <c r="G17" s="195">
        <v>288</v>
      </c>
      <c r="H17" s="220">
        <v>6.6666666666666652E-2</v>
      </c>
      <c r="I17" s="202">
        <v>1176</v>
      </c>
      <c r="J17" s="221">
        <v>0.3303167420814479</v>
      </c>
      <c r="K17" s="195">
        <v>606</v>
      </c>
      <c r="L17" s="220">
        <v>0.26778242677824271</v>
      </c>
      <c r="M17" s="202">
        <v>2198</v>
      </c>
      <c r="N17" s="221">
        <v>0.25242165242165249</v>
      </c>
      <c r="O17" s="195">
        <v>1398</v>
      </c>
      <c r="P17" s="220">
        <v>1.3031301482701814</v>
      </c>
      <c r="Q17" s="202">
        <v>3596</v>
      </c>
      <c r="R17" s="221">
        <v>0.52243861134631664</v>
      </c>
    </row>
    <row r="18" spans="2:18">
      <c r="B18" s="63" t="s">
        <v>79</v>
      </c>
      <c r="C18" s="195">
        <v>19</v>
      </c>
      <c r="D18" s="220">
        <v>-0.5</v>
      </c>
      <c r="E18" s="202">
        <v>97</v>
      </c>
      <c r="F18" s="221">
        <v>-4.9019607843137303E-2</v>
      </c>
      <c r="G18" s="195">
        <v>244</v>
      </c>
      <c r="H18" s="220">
        <v>3.3898305084745672E-2</v>
      </c>
      <c r="I18" s="202">
        <v>955</v>
      </c>
      <c r="J18" s="221">
        <v>0.21192893401015223</v>
      </c>
      <c r="K18" s="195">
        <v>401</v>
      </c>
      <c r="L18" s="220">
        <v>6.9333333333333247E-2</v>
      </c>
      <c r="M18" s="202">
        <v>1716</v>
      </c>
      <c r="N18" s="221">
        <v>0.1150097465886939</v>
      </c>
      <c r="O18" s="195">
        <v>806</v>
      </c>
      <c r="P18" s="220">
        <v>0.18703976435935199</v>
      </c>
      <c r="Q18" s="202">
        <v>2522</v>
      </c>
      <c r="R18" s="221">
        <v>0.13706041478809738</v>
      </c>
    </row>
    <row r="19" spans="2:18" ht="30" customHeight="1">
      <c r="B19" s="181" t="s">
        <v>290</v>
      </c>
      <c r="C19" s="222">
        <v>265</v>
      </c>
      <c r="D19" s="223">
        <v>-0.26795580110497241</v>
      </c>
      <c r="E19" s="222">
        <v>1037</v>
      </c>
      <c r="F19" s="223">
        <v>0.31265822784810116</v>
      </c>
      <c r="G19" s="222">
        <v>5098</v>
      </c>
      <c r="H19" s="223">
        <v>0.6184126984126983</v>
      </c>
      <c r="I19" s="222">
        <v>16855</v>
      </c>
      <c r="J19" s="223">
        <v>0.42116357504215851</v>
      </c>
      <c r="K19" s="222">
        <v>8082</v>
      </c>
      <c r="L19" s="223">
        <v>0.42389006342494717</v>
      </c>
      <c r="M19" s="222">
        <v>31337</v>
      </c>
      <c r="N19" s="223">
        <v>0.43497573037823978</v>
      </c>
      <c r="O19" s="222">
        <v>10042</v>
      </c>
      <c r="P19" s="223">
        <v>8.8681699913269796E-2</v>
      </c>
      <c r="Q19" s="222">
        <v>41379</v>
      </c>
      <c r="R19" s="223">
        <v>0.33214216727834645</v>
      </c>
    </row>
    <row r="20" spans="2:18" outlineLevel="1">
      <c r="B20" s="63" t="s">
        <v>90</v>
      </c>
      <c r="C20" s="195">
        <v>31</v>
      </c>
      <c r="D20" s="220">
        <v>-0.22499999999999998</v>
      </c>
      <c r="E20" s="202">
        <v>56</v>
      </c>
      <c r="F20" s="221">
        <v>-0.31707317073170727</v>
      </c>
      <c r="G20" s="195">
        <v>213</v>
      </c>
      <c r="H20" s="220">
        <v>-0.16141732283464572</v>
      </c>
      <c r="I20" s="202">
        <v>861</v>
      </c>
      <c r="J20" s="221">
        <v>0.173024523160763</v>
      </c>
      <c r="K20" s="195">
        <v>387</v>
      </c>
      <c r="L20" s="220">
        <v>0.20560747663551404</v>
      </c>
      <c r="M20" s="202">
        <v>1548</v>
      </c>
      <c r="N20" s="221">
        <v>8.1761006289308158E-2</v>
      </c>
      <c r="O20" s="195">
        <v>645</v>
      </c>
      <c r="P20" s="220">
        <v>-0.10292072322670376</v>
      </c>
      <c r="Q20" s="202">
        <v>2193</v>
      </c>
      <c r="R20" s="221">
        <v>2.0000000000000018E-2</v>
      </c>
    </row>
    <row r="21" spans="2:18" outlineLevel="1">
      <c r="B21" s="63" t="s">
        <v>89</v>
      </c>
      <c r="C21" s="195">
        <v>10</v>
      </c>
      <c r="D21" s="220">
        <v>-0.80392156862745101</v>
      </c>
      <c r="E21" s="202">
        <v>163</v>
      </c>
      <c r="F21" s="221">
        <v>1.7627118644067798</v>
      </c>
      <c r="G21" s="195">
        <v>240</v>
      </c>
      <c r="H21" s="220">
        <v>-0.23076923076923073</v>
      </c>
      <c r="I21" s="202">
        <v>1024</v>
      </c>
      <c r="J21" s="221">
        <v>7.3375262054507395E-2</v>
      </c>
      <c r="K21" s="195">
        <v>840</v>
      </c>
      <c r="L21" s="220">
        <v>0.41891891891891886</v>
      </c>
      <c r="M21" s="202">
        <v>2277</v>
      </c>
      <c r="N21" s="221">
        <v>0.15701219512195119</v>
      </c>
      <c r="O21" s="195">
        <v>886</v>
      </c>
      <c r="P21" s="220">
        <v>0.23398328690807801</v>
      </c>
      <c r="Q21" s="202">
        <v>3163</v>
      </c>
      <c r="R21" s="221">
        <v>0.17758749069247948</v>
      </c>
    </row>
    <row r="22" spans="2:18" outlineLevel="1">
      <c r="B22" s="63" t="s">
        <v>88</v>
      </c>
      <c r="C22" s="195">
        <v>57</v>
      </c>
      <c r="D22" s="220">
        <v>-0.25</v>
      </c>
      <c r="E22" s="202">
        <v>131</v>
      </c>
      <c r="F22" s="221">
        <v>0.19090909090909092</v>
      </c>
      <c r="G22" s="195">
        <v>449</v>
      </c>
      <c r="H22" s="220">
        <v>-8.1799591002045036E-2</v>
      </c>
      <c r="I22" s="202">
        <v>1439</v>
      </c>
      <c r="J22" s="221">
        <v>5.5759354365370495E-2</v>
      </c>
      <c r="K22" s="195">
        <v>789</v>
      </c>
      <c r="L22" s="220">
        <v>1.1855955678670358</v>
      </c>
      <c r="M22" s="202">
        <v>2865</v>
      </c>
      <c r="N22" s="221">
        <v>0.19424760316798673</v>
      </c>
      <c r="O22" s="195">
        <v>1278</v>
      </c>
      <c r="P22" s="220">
        <v>1.3481363996827866E-2</v>
      </c>
      <c r="Q22" s="202">
        <v>4143</v>
      </c>
      <c r="R22" s="221">
        <v>0.13196721311475401</v>
      </c>
    </row>
    <row r="23" spans="2:18" outlineLevel="1">
      <c r="B23" s="63" t="s">
        <v>87</v>
      </c>
      <c r="C23" s="195">
        <v>25</v>
      </c>
      <c r="D23" s="220">
        <v>0.78571428571428581</v>
      </c>
      <c r="E23" s="202">
        <v>60</v>
      </c>
      <c r="F23" s="221">
        <v>0.25</v>
      </c>
      <c r="G23" s="195">
        <v>244</v>
      </c>
      <c r="H23" s="220">
        <v>0.19607843137254899</v>
      </c>
      <c r="I23" s="202">
        <v>948</v>
      </c>
      <c r="J23" s="221">
        <v>-4.2016806722688926E-3</v>
      </c>
      <c r="K23" s="195">
        <v>372</v>
      </c>
      <c r="L23" s="220">
        <v>-0.14087759815242495</v>
      </c>
      <c r="M23" s="202">
        <v>1649</v>
      </c>
      <c r="N23" s="221">
        <v>-1.2113870381587066E-3</v>
      </c>
      <c r="O23" s="195">
        <v>841</v>
      </c>
      <c r="P23" s="220">
        <v>0.15205479452054793</v>
      </c>
      <c r="Q23" s="202">
        <v>2490</v>
      </c>
      <c r="R23" s="221">
        <v>4.5779084418311689E-2</v>
      </c>
    </row>
    <row r="24" spans="2:18" outlineLevel="1">
      <c r="B24" s="63" t="s">
        <v>86</v>
      </c>
      <c r="C24" s="195">
        <v>14</v>
      </c>
      <c r="D24" s="220">
        <v>0.55555555555555558</v>
      </c>
      <c r="E24" s="202">
        <v>23</v>
      </c>
      <c r="F24" s="221">
        <v>-0.5106382978723405</v>
      </c>
      <c r="G24" s="195">
        <v>152</v>
      </c>
      <c r="H24" s="220">
        <v>-0.25490196078431371</v>
      </c>
      <c r="I24" s="202">
        <v>925</v>
      </c>
      <c r="J24" s="221">
        <v>-5.6122448979591844E-2</v>
      </c>
      <c r="K24" s="195">
        <v>287</v>
      </c>
      <c r="L24" s="220">
        <v>0.45685279187817263</v>
      </c>
      <c r="M24" s="202">
        <v>1401</v>
      </c>
      <c r="N24" s="221">
        <v>-2.5052192066805867E-2</v>
      </c>
      <c r="O24" s="195">
        <v>464</v>
      </c>
      <c r="P24" s="220">
        <v>-0.23809523809523814</v>
      </c>
      <c r="Q24" s="202">
        <v>1865</v>
      </c>
      <c r="R24" s="221">
        <v>-8.846529814271753E-2</v>
      </c>
    </row>
    <row r="25" spans="2:18" outlineLevel="1">
      <c r="B25" s="63" t="s">
        <v>85</v>
      </c>
      <c r="C25" s="195">
        <v>21</v>
      </c>
      <c r="D25" s="220">
        <v>-0.60377358490566035</v>
      </c>
      <c r="E25" s="202">
        <v>25</v>
      </c>
      <c r="F25" s="221">
        <v>-0.65753424657534243</v>
      </c>
      <c r="G25" s="195">
        <v>332</v>
      </c>
      <c r="H25" s="220">
        <v>-5.6818181818181768E-2</v>
      </c>
      <c r="I25" s="202">
        <v>1426</v>
      </c>
      <c r="J25" s="221">
        <v>0.14814814814814814</v>
      </c>
      <c r="K25" s="195">
        <v>410</v>
      </c>
      <c r="L25" s="220">
        <v>-0.21001926782273606</v>
      </c>
      <c r="M25" s="202">
        <v>2214</v>
      </c>
      <c r="N25" s="221">
        <v>-1.1165698972755655E-2</v>
      </c>
      <c r="O25" s="195">
        <v>995</v>
      </c>
      <c r="P25" s="220">
        <v>-8.4636614535418597E-2</v>
      </c>
      <c r="Q25" s="202">
        <v>3209</v>
      </c>
      <c r="R25" s="221">
        <v>-3.5177390258568808E-2</v>
      </c>
    </row>
    <row r="26" spans="2:18" outlineLevel="1">
      <c r="B26" s="63" t="s">
        <v>84</v>
      </c>
      <c r="C26" s="195">
        <v>7</v>
      </c>
      <c r="D26" s="220">
        <v>-0.75862068965517238</v>
      </c>
      <c r="E26" s="202">
        <v>8</v>
      </c>
      <c r="F26" s="221">
        <v>-0.82608695652173914</v>
      </c>
      <c r="G26" s="195">
        <v>206</v>
      </c>
      <c r="H26" s="220">
        <v>-4.8309178743961567E-3</v>
      </c>
      <c r="I26" s="202">
        <v>795</v>
      </c>
      <c r="J26" s="221">
        <v>-0.22058823529411764</v>
      </c>
      <c r="K26" s="195">
        <v>356</v>
      </c>
      <c r="L26" s="220">
        <v>-4.3010752688172005E-2</v>
      </c>
      <c r="M26" s="202">
        <v>1372</v>
      </c>
      <c r="N26" s="221">
        <v>-0.18040621266427714</v>
      </c>
      <c r="O26" s="195">
        <v>580</v>
      </c>
      <c r="P26" s="220">
        <v>0.12840466926070038</v>
      </c>
      <c r="Q26" s="202">
        <v>1952</v>
      </c>
      <c r="R26" s="221">
        <v>-0.10786106032906762</v>
      </c>
    </row>
    <row r="27" spans="2:18" outlineLevel="1">
      <c r="B27" s="63" t="s">
        <v>83</v>
      </c>
      <c r="C27" s="195">
        <v>44</v>
      </c>
      <c r="D27" s="220">
        <v>-6.3829787234042534E-2</v>
      </c>
      <c r="E27" s="202">
        <v>41</v>
      </c>
      <c r="F27" s="221">
        <v>-0.59000000000000008</v>
      </c>
      <c r="G27" s="195">
        <v>193</v>
      </c>
      <c r="H27" s="220">
        <v>-0.11872146118721461</v>
      </c>
      <c r="I27" s="202">
        <v>918</v>
      </c>
      <c r="J27" s="221">
        <v>9.8086124401913777E-2</v>
      </c>
      <c r="K27" s="195">
        <v>448</v>
      </c>
      <c r="L27" s="220">
        <v>0.39999999999999991</v>
      </c>
      <c r="M27" s="202">
        <v>1644</v>
      </c>
      <c r="N27" s="221">
        <v>8.0157687253613608E-2</v>
      </c>
      <c r="O27" s="195">
        <v>697</v>
      </c>
      <c r="P27" s="220">
        <v>0.10810810810810811</v>
      </c>
      <c r="Q27" s="202">
        <v>2341</v>
      </c>
      <c r="R27" s="221">
        <v>8.8331008833100855E-2</v>
      </c>
    </row>
    <row r="28" spans="2:18" outlineLevel="1">
      <c r="B28" s="63" t="s">
        <v>82</v>
      </c>
      <c r="C28" s="195">
        <v>31</v>
      </c>
      <c r="D28" s="220">
        <v>-0.47457627118644063</v>
      </c>
      <c r="E28" s="202">
        <v>63</v>
      </c>
      <c r="F28" s="221">
        <v>-0.18181818181818177</v>
      </c>
      <c r="G28" s="195">
        <v>295</v>
      </c>
      <c r="H28" s="220">
        <v>-9.2307692307692313E-2</v>
      </c>
      <c r="I28" s="202">
        <v>1125</v>
      </c>
      <c r="J28" s="221">
        <v>8.4860173577627762E-2</v>
      </c>
      <c r="K28" s="195">
        <v>445</v>
      </c>
      <c r="L28" s="220">
        <v>-0.12915851272015655</v>
      </c>
      <c r="M28" s="202">
        <v>1959</v>
      </c>
      <c r="N28" s="221">
        <v>-2.4888003982080686E-2</v>
      </c>
      <c r="O28" s="195">
        <v>852</v>
      </c>
      <c r="P28" s="220">
        <v>-0.13326551373346895</v>
      </c>
      <c r="Q28" s="202">
        <v>2811</v>
      </c>
      <c r="R28" s="221">
        <v>-6.049465240641716E-2</v>
      </c>
    </row>
    <row r="29" spans="2:18" outlineLevel="1">
      <c r="B29" s="63" t="s">
        <v>81</v>
      </c>
      <c r="C29" s="195">
        <v>25</v>
      </c>
      <c r="D29" s="220">
        <v>-0.44444444444444442</v>
      </c>
      <c r="E29" s="202">
        <v>54</v>
      </c>
      <c r="F29" s="221">
        <v>-0.25</v>
      </c>
      <c r="G29" s="195">
        <v>320</v>
      </c>
      <c r="H29" s="220">
        <v>0.37339055793991416</v>
      </c>
      <c r="I29" s="202">
        <v>727</v>
      </c>
      <c r="J29" s="221">
        <v>-9.5771144278607001E-2</v>
      </c>
      <c r="K29" s="195">
        <v>489</v>
      </c>
      <c r="L29" s="220">
        <v>0.40922190201729114</v>
      </c>
      <c r="M29" s="202">
        <v>1615</v>
      </c>
      <c r="N29" s="221">
        <v>7.5949367088607556E-2</v>
      </c>
      <c r="O29" s="195">
        <v>700</v>
      </c>
      <c r="P29" s="220">
        <v>-0.20544835414301932</v>
      </c>
      <c r="Q29" s="202">
        <v>2315</v>
      </c>
      <c r="R29" s="221">
        <v>-2.8127623845507932E-2</v>
      </c>
    </row>
    <row r="30" spans="2:18" outlineLevel="1">
      <c r="B30" s="63" t="s">
        <v>80</v>
      </c>
      <c r="C30" s="195">
        <v>59</v>
      </c>
      <c r="D30" s="220">
        <v>0.15686274509803932</v>
      </c>
      <c r="E30" s="202">
        <v>64</v>
      </c>
      <c r="F30" s="221">
        <v>-0.37254901960784315</v>
      </c>
      <c r="G30" s="195">
        <v>270</v>
      </c>
      <c r="H30" s="220">
        <v>6.2992125984252079E-2</v>
      </c>
      <c r="I30" s="202">
        <v>884</v>
      </c>
      <c r="J30" s="221">
        <v>-3.3821871476887866E-3</v>
      </c>
      <c r="K30" s="195">
        <v>478</v>
      </c>
      <c r="L30" s="220">
        <v>0.32044198895027631</v>
      </c>
      <c r="M30" s="202">
        <v>1755</v>
      </c>
      <c r="N30" s="221">
        <v>5.9782608695652106E-2</v>
      </c>
      <c r="O30" s="195">
        <v>607</v>
      </c>
      <c r="P30" s="220">
        <v>-4.258675078864349E-2</v>
      </c>
      <c r="Q30" s="202">
        <v>2362</v>
      </c>
      <c r="R30" s="221">
        <v>3.1441048034934527E-2</v>
      </c>
    </row>
    <row r="31" spans="2:18" outlineLevel="1">
      <c r="B31" s="63" t="s">
        <v>79</v>
      </c>
      <c r="C31" s="195">
        <v>38</v>
      </c>
      <c r="D31" s="220">
        <v>-9.5238095238095233E-2</v>
      </c>
      <c r="E31" s="202">
        <v>102</v>
      </c>
      <c r="F31" s="221">
        <v>0.32467532467532467</v>
      </c>
      <c r="G31" s="195">
        <v>236</v>
      </c>
      <c r="H31" s="220">
        <v>-1.2552301255230103E-2</v>
      </c>
      <c r="I31" s="202">
        <v>788</v>
      </c>
      <c r="J31" s="221">
        <v>3.9577836411609502E-2</v>
      </c>
      <c r="K31" s="195">
        <v>375</v>
      </c>
      <c r="L31" s="220">
        <v>-0.19006479481641469</v>
      </c>
      <c r="M31" s="202">
        <v>1539</v>
      </c>
      <c r="N31" s="221">
        <v>-2.53324889170361E-2</v>
      </c>
      <c r="O31" s="195">
        <v>679</v>
      </c>
      <c r="P31" s="220">
        <v>-0.12948717948717947</v>
      </c>
      <c r="Q31" s="202">
        <v>2218</v>
      </c>
      <c r="R31" s="221">
        <v>-5.9771089444679903E-2</v>
      </c>
    </row>
    <row r="32" spans="2:18">
      <c r="B32" s="224">
        <v>2010</v>
      </c>
      <c r="C32" s="225">
        <v>362</v>
      </c>
      <c r="D32" s="226">
        <v>-0.29844961240310075</v>
      </c>
      <c r="E32" s="225">
        <v>790</v>
      </c>
      <c r="F32" s="226">
        <v>-0.11534154535274355</v>
      </c>
      <c r="G32" s="225">
        <v>3150</v>
      </c>
      <c r="H32" s="226">
        <v>-4.3134872417982972E-2</v>
      </c>
      <c r="I32" s="225">
        <v>11860</v>
      </c>
      <c r="J32" s="226">
        <v>2.5330682112907343E-2</v>
      </c>
      <c r="K32" s="225">
        <v>5676</v>
      </c>
      <c r="L32" s="226">
        <v>0.18299291371404758</v>
      </c>
      <c r="M32" s="225">
        <v>21838</v>
      </c>
      <c r="N32" s="226">
        <v>3.6646729326877514E-2</v>
      </c>
      <c r="O32" s="225">
        <v>9224</v>
      </c>
      <c r="P32" s="226">
        <v>-3.3630172865374508E-2</v>
      </c>
      <c r="Q32" s="225">
        <v>31062</v>
      </c>
      <c r="R32" s="226">
        <v>1.473326581947676E-2</v>
      </c>
    </row>
    <row r="33" spans="2:18" ht="15" hidden="1" customHeight="1" outlineLevel="1">
      <c r="B33" s="63" t="s">
        <v>90</v>
      </c>
      <c r="C33" s="195">
        <v>40</v>
      </c>
      <c r="D33" s="220">
        <v>-0.36507936507936511</v>
      </c>
      <c r="E33" s="202">
        <v>82</v>
      </c>
      <c r="F33" s="221">
        <v>0</v>
      </c>
      <c r="G33" s="195">
        <v>254</v>
      </c>
      <c r="H33" s="220">
        <v>0.2153110047846889</v>
      </c>
      <c r="I33" s="202">
        <v>734</v>
      </c>
      <c r="J33" s="221">
        <v>-1.3605442176870541E-3</v>
      </c>
      <c r="K33" s="195">
        <v>321</v>
      </c>
      <c r="L33" s="220">
        <v>0.38362068965517238</v>
      </c>
      <c r="M33" s="202">
        <v>1431</v>
      </c>
      <c r="N33" s="221">
        <v>8.3270249810749375E-2</v>
      </c>
      <c r="O33" s="195">
        <v>719</v>
      </c>
      <c r="P33" s="220">
        <v>-9.6418732782369565E-3</v>
      </c>
      <c r="Q33" s="202">
        <v>2150</v>
      </c>
      <c r="R33" s="221">
        <v>5.0317537860283368E-2</v>
      </c>
    </row>
    <row r="34" spans="2:18" ht="15" hidden="1" customHeight="1" outlineLevel="1">
      <c r="B34" s="63" t="s">
        <v>89</v>
      </c>
      <c r="C34" s="195">
        <v>51</v>
      </c>
      <c r="D34" s="220">
        <v>-0.61654135338345872</v>
      </c>
      <c r="E34" s="202">
        <v>59</v>
      </c>
      <c r="F34" s="221">
        <v>-0.66666666666666674</v>
      </c>
      <c r="G34" s="195">
        <v>312</v>
      </c>
      <c r="H34" s="220">
        <v>-0.26415094339622647</v>
      </c>
      <c r="I34" s="202">
        <v>954</v>
      </c>
      <c r="J34" s="221">
        <v>-0.10506566604127576</v>
      </c>
      <c r="K34" s="195">
        <v>592</v>
      </c>
      <c r="L34" s="220">
        <v>0.27861771058315332</v>
      </c>
      <c r="M34" s="202">
        <v>1968</v>
      </c>
      <c r="N34" s="221">
        <v>-0.13035793194874057</v>
      </c>
      <c r="O34" s="195">
        <v>718</v>
      </c>
      <c r="P34" s="220">
        <v>-0.25826446280991733</v>
      </c>
      <c r="Q34" s="202">
        <v>2686</v>
      </c>
      <c r="R34" s="221">
        <v>-0.16867842773135255</v>
      </c>
    </row>
    <row r="35" spans="2:18" ht="15" hidden="1" customHeight="1" outlineLevel="1">
      <c r="B35" s="63" t="s">
        <v>88</v>
      </c>
      <c r="C35" s="195">
        <v>76</v>
      </c>
      <c r="D35" s="220">
        <v>-0.48648648648648651</v>
      </c>
      <c r="E35" s="202">
        <v>110</v>
      </c>
      <c r="F35" s="221">
        <v>-0.37853107344632764</v>
      </c>
      <c r="G35" s="195">
        <v>489</v>
      </c>
      <c r="H35" s="220">
        <v>8.9086859688195963E-2</v>
      </c>
      <c r="I35" s="202">
        <v>1363</v>
      </c>
      <c r="J35" s="221">
        <v>0.22903516681695213</v>
      </c>
      <c r="K35" s="195">
        <v>361</v>
      </c>
      <c r="L35" s="220">
        <v>-0.11302211302211307</v>
      </c>
      <c r="M35" s="202">
        <v>2399</v>
      </c>
      <c r="N35" s="221">
        <v>4.7598253275109137E-2</v>
      </c>
      <c r="O35" s="195">
        <v>1261</v>
      </c>
      <c r="P35" s="220">
        <v>3.4454470877768761E-2</v>
      </c>
      <c r="Q35" s="202">
        <v>3660</v>
      </c>
      <c r="R35" s="221">
        <v>4.303220290681109E-2</v>
      </c>
    </row>
    <row r="36" spans="2:18" ht="15" hidden="1" customHeight="1" outlineLevel="1">
      <c r="B36" s="63" t="s">
        <v>87</v>
      </c>
      <c r="C36" s="195">
        <v>14</v>
      </c>
      <c r="D36" s="220">
        <v>-0.78787878787878785</v>
      </c>
      <c r="E36" s="202">
        <v>48</v>
      </c>
      <c r="F36" s="221">
        <v>-0.64179104477611948</v>
      </c>
      <c r="G36" s="195">
        <v>204</v>
      </c>
      <c r="H36" s="220">
        <v>-0.53318077803203656</v>
      </c>
      <c r="I36" s="202">
        <v>952</v>
      </c>
      <c r="J36" s="221">
        <v>0.32406119610570228</v>
      </c>
      <c r="K36" s="195">
        <v>433</v>
      </c>
      <c r="L36" s="220">
        <v>0.1188630490956073</v>
      </c>
      <c r="M36" s="202">
        <v>1651</v>
      </c>
      <c r="N36" s="221">
        <v>-5.2782558806655167E-2</v>
      </c>
      <c r="O36" s="195">
        <v>730</v>
      </c>
      <c r="P36" s="220">
        <v>-9.0909090909090939E-2</v>
      </c>
      <c r="Q36" s="202">
        <v>2381</v>
      </c>
      <c r="R36" s="221">
        <v>-6.4807541241162614E-2</v>
      </c>
    </row>
    <row r="37" spans="2:18" ht="15" hidden="1" customHeight="1" outlineLevel="1">
      <c r="B37" s="63" t="s">
        <v>86</v>
      </c>
      <c r="C37" s="195">
        <v>9</v>
      </c>
      <c r="D37" s="220">
        <v>-0.66666666666666674</v>
      </c>
      <c r="E37" s="202">
        <v>47</v>
      </c>
      <c r="F37" s="221">
        <v>0.6785714285714286</v>
      </c>
      <c r="G37" s="195">
        <v>204</v>
      </c>
      <c r="H37" s="220">
        <v>-0.40869565217391302</v>
      </c>
      <c r="I37" s="202">
        <v>980</v>
      </c>
      <c r="J37" s="221">
        <v>0.25319693094629159</v>
      </c>
      <c r="K37" s="195">
        <v>197</v>
      </c>
      <c r="L37" s="220">
        <v>-2.9556650246305383E-2</v>
      </c>
      <c r="M37" s="202">
        <v>1437</v>
      </c>
      <c r="N37" s="221">
        <v>3.7545126353790703E-2</v>
      </c>
      <c r="O37" s="195">
        <v>609</v>
      </c>
      <c r="P37" s="220">
        <v>-0.10176991150442483</v>
      </c>
      <c r="Q37" s="202">
        <v>2046</v>
      </c>
      <c r="R37" s="221">
        <v>-8.2404265632574081E-3</v>
      </c>
    </row>
    <row r="38" spans="2:18" ht="15" hidden="1" customHeight="1" outlineLevel="1">
      <c r="B38" s="63" t="s">
        <v>85</v>
      </c>
      <c r="C38" s="195">
        <v>53</v>
      </c>
      <c r="D38" s="220">
        <v>0.47222222222222232</v>
      </c>
      <c r="E38" s="202">
        <v>73</v>
      </c>
      <c r="F38" s="221">
        <v>0.82499999999999996</v>
      </c>
      <c r="G38" s="195">
        <v>352</v>
      </c>
      <c r="H38" s="220">
        <v>-0.37699115044247788</v>
      </c>
      <c r="I38" s="202">
        <v>1242</v>
      </c>
      <c r="J38" s="221">
        <v>0.14575645756457556</v>
      </c>
      <c r="K38" s="195">
        <v>519</v>
      </c>
      <c r="L38" s="220">
        <v>1.3484162895927603</v>
      </c>
      <c r="M38" s="202">
        <v>2239</v>
      </c>
      <c r="N38" s="221">
        <v>0.15056526207605336</v>
      </c>
      <c r="O38" s="195">
        <v>1087</v>
      </c>
      <c r="P38" s="220">
        <v>7.6237623762376305E-2</v>
      </c>
      <c r="Q38" s="202">
        <v>3326</v>
      </c>
      <c r="R38" s="221">
        <v>0.12516914749661701</v>
      </c>
    </row>
    <row r="39" spans="2:18" ht="15" hidden="1" customHeight="1" outlineLevel="1">
      <c r="B39" s="63" t="s">
        <v>84</v>
      </c>
      <c r="C39" s="195">
        <v>29</v>
      </c>
      <c r="D39" s="220">
        <v>-0.1470588235294118</v>
      </c>
      <c r="E39" s="202">
        <v>46</v>
      </c>
      <c r="F39" s="221">
        <v>-2.1276595744680882E-2</v>
      </c>
      <c r="G39" s="195">
        <v>207</v>
      </c>
      <c r="H39" s="220">
        <v>-0.25270758122743686</v>
      </c>
      <c r="I39" s="202">
        <v>1020</v>
      </c>
      <c r="J39" s="221">
        <v>0.24390243902439024</v>
      </c>
      <c r="K39" s="195">
        <v>372</v>
      </c>
      <c r="L39" s="220">
        <v>1.2545454545454544</v>
      </c>
      <c r="M39" s="202">
        <v>1674</v>
      </c>
      <c r="N39" s="221">
        <v>0.24646314221891297</v>
      </c>
      <c r="O39" s="195">
        <v>514</v>
      </c>
      <c r="P39" s="220">
        <v>-0.21646341463414631</v>
      </c>
      <c r="Q39" s="202">
        <v>2188</v>
      </c>
      <c r="R39" s="221">
        <v>9.4547273636818474E-2</v>
      </c>
    </row>
    <row r="40" spans="2:18" ht="15" hidden="1" customHeight="1" outlineLevel="1">
      <c r="B40" s="63" t="s">
        <v>83</v>
      </c>
      <c r="C40" s="195">
        <v>47</v>
      </c>
      <c r="D40" s="220">
        <v>-0.1454545454545455</v>
      </c>
      <c r="E40" s="202">
        <v>100</v>
      </c>
      <c r="F40" s="221">
        <v>0.28205128205128216</v>
      </c>
      <c r="G40" s="195">
        <v>219</v>
      </c>
      <c r="H40" s="220">
        <v>-0.43410852713178294</v>
      </c>
      <c r="I40" s="202">
        <v>836</v>
      </c>
      <c r="J40" s="221">
        <v>-0.10588235294117643</v>
      </c>
      <c r="K40" s="195">
        <v>320</v>
      </c>
      <c r="L40" s="220">
        <v>-0.13513513513513509</v>
      </c>
      <c r="M40" s="202">
        <v>1522</v>
      </c>
      <c r="N40" s="221">
        <v>-0.16602739726027393</v>
      </c>
      <c r="O40" s="195">
        <v>629</v>
      </c>
      <c r="P40" s="220">
        <v>7.1550255536626972E-2</v>
      </c>
      <c r="Q40" s="202">
        <v>2151</v>
      </c>
      <c r="R40" s="221">
        <v>-0.10820895522388063</v>
      </c>
    </row>
    <row r="41" spans="2:18" ht="15" hidden="1" customHeight="1" outlineLevel="1">
      <c r="B41" s="63" t="s">
        <v>82</v>
      </c>
      <c r="C41" s="195">
        <v>59</v>
      </c>
      <c r="D41" s="220">
        <v>-0.10606060606060608</v>
      </c>
      <c r="E41" s="202">
        <v>77</v>
      </c>
      <c r="F41" s="221">
        <v>4.0540540540540571E-2</v>
      </c>
      <c r="G41" s="195">
        <v>325</v>
      </c>
      <c r="H41" s="220">
        <v>-5.7971014492753659E-2</v>
      </c>
      <c r="I41" s="202">
        <v>1037</v>
      </c>
      <c r="J41" s="221">
        <v>7.3498964803312639E-2</v>
      </c>
      <c r="K41" s="195">
        <v>511</v>
      </c>
      <c r="L41" s="220">
        <v>0.16933638443935917</v>
      </c>
      <c r="M41" s="202">
        <v>2009</v>
      </c>
      <c r="N41" s="221">
        <v>6.4088983050847537E-2</v>
      </c>
      <c r="O41" s="195">
        <v>983</v>
      </c>
      <c r="P41" s="220">
        <v>8.2599118942731309E-2</v>
      </c>
      <c r="Q41" s="202">
        <v>2992</v>
      </c>
      <c r="R41" s="221">
        <v>7.0100143061516462E-2</v>
      </c>
    </row>
    <row r="42" spans="2:18" ht="15" hidden="1" customHeight="1" outlineLevel="1">
      <c r="B42" s="63" t="s">
        <v>81</v>
      </c>
      <c r="C42" s="195">
        <v>45</v>
      </c>
      <c r="D42" s="220">
        <v>7.1428571428571397E-2</v>
      </c>
      <c r="E42" s="202">
        <v>72</v>
      </c>
      <c r="F42" s="221">
        <v>-0.16279069767441856</v>
      </c>
      <c r="G42" s="195">
        <v>233</v>
      </c>
      <c r="H42" s="220">
        <v>-0.37533512064343166</v>
      </c>
      <c r="I42" s="202">
        <v>804</v>
      </c>
      <c r="J42" s="221">
        <v>-1.4705882352941124E-2</v>
      </c>
      <c r="K42" s="195">
        <v>347</v>
      </c>
      <c r="L42" s="220">
        <v>0.10862619808306717</v>
      </c>
      <c r="M42" s="202">
        <v>1501</v>
      </c>
      <c r="N42" s="221">
        <v>-7.9141104294478515E-2</v>
      </c>
      <c r="O42" s="195">
        <v>881</v>
      </c>
      <c r="P42" s="220">
        <v>0.17466666666666675</v>
      </c>
      <c r="Q42" s="202">
        <v>2382</v>
      </c>
      <c r="R42" s="221">
        <v>8.4033613445377853E-4</v>
      </c>
    </row>
    <row r="43" spans="2:18" ht="15" hidden="1" customHeight="1" outlineLevel="1">
      <c r="B43" s="63" t="s">
        <v>80</v>
      </c>
      <c r="C43" s="195">
        <v>51</v>
      </c>
      <c r="D43" s="220">
        <v>4.081632653061229E-2</v>
      </c>
      <c r="E43" s="202">
        <v>102</v>
      </c>
      <c r="F43" s="221">
        <v>1.6842105263157894</v>
      </c>
      <c r="G43" s="195">
        <v>254</v>
      </c>
      <c r="H43" s="220">
        <v>0.10917030567685582</v>
      </c>
      <c r="I43" s="202">
        <v>887</v>
      </c>
      <c r="J43" s="221">
        <v>0.36671802773497686</v>
      </c>
      <c r="K43" s="195">
        <v>362</v>
      </c>
      <c r="L43" s="220">
        <v>0.47154471544715437</v>
      </c>
      <c r="M43" s="202">
        <v>1656</v>
      </c>
      <c r="N43" s="221">
        <v>0.36746490503715945</v>
      </c>
      <c r="O43" s="195">
        <v>634</v>
      </c>
      <c r="P43" s="220">
        <v>-6.2130177514792884E-2</v>
      </c>
      <c r="Q43" s="202">
        <v>2290</v>
      </c>
      <c r="R43" s="221">
        <v>0.21356650768415464</v>
      </c>
    </row>
    <row r="44" spans="2:18" ht="15" hidden="1" customHeight="1" outlineLevel="1">
      <c r="B44" s="63" t="s">
        <v>79</v>
      </c>
      <c r="C44" s="195">
        <v>42</v>
      </c>
      <c r="D44" s="220">
        <v>-0.22222222222222221</v>
      </c>
      <c r="E44" s="202">
        <v>77</v>
      </c>
      <c r="F44" s="221">
        <v>0.10000000000000009</v>
      </c>
      <c r="G44" s="195">
        <v>239</v>
      </c>
      <c r="H44" s="220">
        <v>1.2711864406779627E-2</v>
      </c>
      <c r="I44" s="202">
        <v>758</v>
      </c>
      <c r="J44" s="221">
        <v>0.40892193308550184</v>
      </c>
      <c r="K44" s="195">
        <v>463</v>
      </c>
      <c r="L44" s="220">
        <v>0.86693548387096775</v>
      </c>
      <c r="M44" s="202">
        <v>1579</v>
      </c>
      <c r="N44" s="221">
        <v>0.37783595113438051</v>
      </c>
      <c r="O44" s="195">
        <v>780</v>
      </c>
      <c r="P44" s="220">
        <v>0.39784946236559149</v>
      </c>
      <c r="Q44" s="202">
        <v>2359</v>
      </c>
      <c r="R44" s="221">
        <v>0.38438967136150226</v>
      </c>
    </row>
    <row r="45" spans="2:18" collapsed="1">
      <c r="B45" s="227">
        <v>2009</v>
      </c>
      <c r="C45" s="228">
        <v>516</v>
      </c>
      <c r="D45" s="229">
        <v>-0.33247089262613194</v>
      </c>
      <c r="E45" s="228">
        <v>893</v>
      </c>
      <c r="F45" s="229">
        <v>-0.13385063045586809</v>
      </c>
      <c r="G45" s="228">
        <v>3292</v>
      </c>
      <c r="H45" s="229">
        <v>-0.2301216089803555</v>
      </c>
      <c r="I45" s="228">
        <v>11567</v>
      </c>
      <c r="J45" s="229">
        <v>0.13191114590468733</v>
      </c>
      <c r="K45" s="228">
        <v>4798</v>
      </c>
      <c r="L45" s="229">
        <v>0.29956663055254595</v>
      </c>
      <c r="M45" s="228">
        <v>21066</v>
      </c>
      <c r="N45" s="229">
        <v>5.3774198389275218E-2</v>
      </c>
      <c r="O45" s="228">
        <v>9545</v>
      </c>
      <c r="P45" s="229">
        <v>6.2899675018335266E-4</v>
      </c>
      <c r="Q45" s="228">
        <v>30611</v>
      </c>
      <c r="R45" s="229">
        <v>3.6606840501185234E-2</v>
      </c>
    </row>
    <row r="46" spans="2:18" ht="15" hidden="1" customHeight="1" outlineLevel="1">
      <c r="B46" s="63" t="s">
        <v>90</v>
      </c>
      <c r="C46" s="195">
        <v>63</v>
      </c>
      <c r="D46" s="220">
        <v>0.26</v>
      </c>
      <c r="E46" s="202">
        <v>82</v>
      </c>
      <c r="F46" s="221">
        <v>5.1282051282051322E-2</v>
      </c>
      <c r="G46" s="195">
        <v>209</v>
      </c>
      <c r="H46" s="220">
        <v>-9.9137931034482762E-2</v>
      </c>
      <c r="I46" s="202">
        <v>735</v>
      </c>
      <c r="J46" s="221">
        <v>0.11195158850226927</v>
      </c>
      <c r="K46" s="195">
        <v>232</v>
      </c>
      <c r="L46" s="220">
        <v>-0.29483282674772038</v>
      </c>
      <c r="M46" s="202">
        <v>1321</v>
      </c>
      <c r="N46" s="221">
        <v>-2.1481481481481435E-2</v>
      </c>
      <c r="O46" s="195">
        <v>726</v>
      </c>
      <c r="P46" s="220">
        <v>-1.3586956521739135E-2</v>
      </c>
      <c r="Q46" s="202">
        <v>2047</v>
      </c>
      <c r="R46" s="221">
        <v>-1.8696069031639451E-2</v>
      </c>
    </row>
    <row r="47" spans="2:18" ht="15" hidden="1" customHeight="1" outlineLevel="1">
      <c r="B47" s="63" t="s">
        <v>89</v>
      </c>
      <c r="C47" s="195">
        <v>133</v>
      </c>
      <c r="D47" s="220">
        <v>6.4000000000000057E-2</v>
      </c>
      <c r="E47" s="202">
        <v>177</v>
      </c>
      <c r="F47" s="221">
        <v>-0.13658536585365855</v>
      </c>
      <c r="G47" s="195">
        <v>424</v>
      </c>
      <c r="H47" s="220">
        <v>0.1876750700280112</v>
      </c>
      <c r="I47" s="202">
        <v>1066</v>
      </c>
      <c r="J47" s="221">
        <v>0.28279181708784606</v>
      </c>
      <c r="K47" s="195">
        <v>463</v>
      </c>
      <c r="L47" s="220">
        <v>8.1775700934579421E-2</v>
      </c>
      <c r="M47" s="202">
        <v>2263</v>
      </c>
      <c r="N47" s="221">
        <v>0.16289825282631032</v>
      </c>
      <c r="O47" s="195">
        <v>968</v>
      </c>
      <c r="P47" s="220">
        <v>0.10755148741418763</v>
      </c>
      <c r="Q47" s="202">
        <v>3231</v>
      </c>
      <c r="R47" s="221">
        <v>0.14574468085106385</v>
      </c>
    </row>
    <row r="48" spans="2:18" ht="15" hidden="1" customHeight="1" outlineLevel="1">
      <c r="B48" s="63" t="s">
        <v>88</v>
      </c>
      <c r="C48" s="195">
        <v>148</v>
      </c>
      <c r="D48" s="220">
        <v>3.4965034965035002E-2</v>
      </c>
      <c r="E48" s="202">
        <v>177</v>
      </c>
      <c r="F48" s="221">
        <v>0.71844660194174748</v>
      </c>
      <c r="G48" s="195">
        <v>449</v>
      </c>
      <c r="H48" s="220">
        <v>7.1599045346061985E-2</v>
      </c>
      <c r="I48" s="202">
        <v>1109</v>
      </c>
      <c r="J48" s="221">
        <v>7.2661217075387086E-3</v>
      </c>
      <c r="K48" s="195">
        <v>407</v>
      </c>
      <c r="L48" s="220">
        <v>-2.3980815347721784E-2</v>
      </c>
      <c r="M48" s="202">
        <v>2290</v>
      </c>
      <c r="N48" s="221">
        <v>4.9015116811726989E-2</v>
      </c>
      <c r="O48" s="195">
        <v>1219</v>
      </c>
      <c r="P48" s="220">
        <v>6.6491688538932614E-2</v>
      </c>
      <c r="Q48" s="202">
        <v>3509</v>
      </c>
      <c r="R48" s="221">
        <v>5.5021046301864107E-2</v>
      </c>
    </row>
    <row r="49" spans="2:18" ht="15" hidden="1" customHeight="1" outlineLevel="1">
      <c r="B49" s="63" t="s">
        <v>87</v>
      </c>
      <c r="C49" s="195">
        <v>66</v>
      </c>
      <c r="D49" s="220">
        <v>7.25</v>
      </c>
      <c r="E49" s="202">
        <v>134</v>
      </c>
      <c r="F49" s="221">
        <v>0.76315789473684204</v>
      </c>
      <c r="G49" s="195">
        <v>437</v>
      </c>
      <c r="H49" s="220">
        <v>0.5226480836236933</v>
      </c>
      <c r="I49" s="202">
        <v>719</v>
      </c>
      <c r="J49" s="221">
        <v>8.1203007518797055E-2</v>
      </c>
      <c r="K49" s="195">
        <v>387</v>
      </c>
      <c r="L49" s="220">
        <v>0.1834862385321101</v>
      </c>
      <c r="M49" s="202">
        <v>1743</v>
      </c>
      <c r="N49" s="221">
        <v>0.27879677182685247</v>
      </c>
      <c r="O49" s="195">
        <v>803</v>
      </c>
      <c r="P49" s="220">
        <v>-0.23304680038204395</v>
      </c>
      <c r="Q49" s="202">
        <v>2546</v>
      </c>
      <c r="R49" s="221">
        <v>5.6431535269709565E-2</v>
      </c>
    </row>
    <row r="50" spans="2:18" ht="15" hidden="1" customHeight="1" outlineLevel="1">
      <c r="B50" s="63" t="s">
        <v>86</v>
      </c>
      <c r="C50" s="195">
        <v>27</v>
      </c>
      <c r="D50" s="220">
        <v>1.25</v>
      </c>
      <c r="E50" s="202">
        <v>28</v>
      </c>
      <c r="F50" s="221">
        <v>-0.17647058823529416</v>
      </c>
      <c r="G50" s="195">
        <v>345</v>
      </c>
      <c r="H50" s="220">
        <v>0.50655021834061142</v>
      </c>
      <c r="I50" s="202">
        <v>782</v>
      </c>
      <c r="J50" s="221">
        <v>0.35763888888888884</v>
      </c>
      <c r="K50" s="195">
        <v>203</v>
      </c>
      <c r="L50" s="220">
        <v>-5.5813953488372148E-2</v>
      </c>
      <c r="M50" s="202">
        <v>1385</v>
      </c>
      <c r="N50" s="221">
        <v>0.29924953095684792</v>
      </c>
      <c r="O50" s="195">
        <v>678</v>
      </c>
      <c r="P50" s="220">
        <v>3.039513677811545E-2</v>
      </c>
      <c r="Q50" s="202">
        <v>2063</v>
      </c>
      <c r="R50" s="221">
        <v>0.19663573085846875</v>
      </c>
    </row>
    <row r="51" spans="2:18" ht="15" hidden="1" customHeight="1" outlineLevel="1">
      <c r="B51" s="63" t="s">
        <v>85</v>
      </c>
      <c r="C51" s="195">
        <v>36</v>
      </c>
      <c r="D51" s="220">
        <v>0.24137931034482762</v>
      </c>
      <c r="E51" s="202">
        <v>40</v>
      </c>
      <c r="F51" s="221">
        <v>0.53846153846153855</v>
      </c>
      <c r="G51" s="195">
        <v>565</v>
      </c>
      <c r="H51" s="220">
        <v>0.37469586374695862</v>
      </c>
      <c r="I51" s="202">
        <v>1084</v>
      </c>
      <c r="J51" s="221">
        <v>0.35499999999999998</v>
      </c>
      <c r="K51" s="195">
        <v>221</v>
      </c>
      <c r="L51" s="220">
        <v>8.3333333333333259E-2</v>
      </c>
      <c r="M51" s="202">
        <v>1946</v>
      </c>
      <c r="N51" s="221">
        <v>0.32380952380952377</v>
      </c>
      <c r="O51" s="195">
        <v>1010</v>
      </c>
      <c r="P51" s="220">
        <v>-2.8846153846153855E-2</v>
      </c>
      <c r="Q51" s="202">
        <v>2956</v>
      </c>
      <c r="R51" s="221">
        <v>0.17768924302788847</v>
      </c>
    </row>
    <row r="52" spans="2:18" ht="15" hidden="1" customHeight="1" outlineLevel="1">
      <c r="B52" s="63" t="s">
        <v>84</v>
      </c>
      <c r="C52" s="195">
        <v>34</v>
      </c>
      <c r="D52" s="220">
        <v>0.2592592592592593</v>
      </c>
      <c r="E52" s="202">
        <v>47</v>
      </c>
      <c r="F52" s="221">
        <v>-4.081632653061229E-2</v>
      </c>
      <c r="G52" s="195">
        <v>277</v>
      </c>
      <c r="H52" s="220">
        <v>0.37128712871287139</v>
      </c>
      <c r="I52" s="202">
        <v>820</v>
      </c>
      <c r="J52" s="221">
        <v>0.26934984520123839</v>
      </c>
      <c r="K52" s="195">
        <v>165</v>
      </c>
      <c r="L52" s="220">
        <v>-0.40433212996389889</v>
      </c>
      <c r="M52" s="202">
        <v>1343</v>
      </c>
      <c r="N52" s="221">
        <v>0.11823480432972522</v>
      </c>
      <c r="O52" s="195">
        <v>656</v>
      </c>
      <c r="P52" s="220">
        <v>0.13888888888888884</v>
      </c>
      <c r="Q52" s="202">
        <v>1999</v>
      </c>
      <c r="R52" s="221">
        <v>0.12492965672481704</v>
      </c>
    </row>
    <row r="53" spans="2:18" ht="15" hidden="1" customHeight="1" outlineLevel="1">
      <c r="B53" s="63" t="s">
        <v>83</v>
      </c>
      <c r="C53" s="195">
        <v>55</v>
      </c>
      <c r="D53" s="220">
        <v>-0.22535211267605637</v>
      </c>
      <c r="E53" s="202">
        <v>78</v>
      </c>
      <c r="F53" s="221">
        <v>2.6315789473684292E-2</v>
      </c>
      <c r="G53" s="195">
        <v>387</v>
      </c>
      <c r="H53" s="220">
        <v>0.76712328767123283</v>
      </c>
      <c r="I53" s="202">
        <v>935</v>
      </c>
      <c r="J53" s="221">
        <v>0.42097264437689974</v>
      </c>
      <c r="K53" s="195">
        <v>370</v>
      </c>
      <c r="L53" s="220">
        <v>0.46245059288537549</v>
      </c>
      <c r="M53" s="202">
        <v>1825</v>
      </c>
      <c r="N53" s="221">
        <v>0.42913077525450283</v>
      </c>
      <c r="O53" s="195">
        <v>587</v>
      </c>
      <c r="P53" s="220">
        <v>0.1763527054108216</v>
      </c>
      <c r="Q53" s="202">
        <v>2412</v>
      </c>
      <c r="R53" s="221">
        <v>0.35810810810810811</v>
      </c>
    </row>
    <row r="54" spans="2:18" ht="15" hidden="1" customHeight="1" outlineLevel="1">
      <c r="B54" s="63" t="s">
        <v>82</v>
      </c>
      <c r="C54" s="195">
        <v>66</v>
      </c>
      <c r="D54" s="220">
        <v>0.73684210526315796</v>
      </c>
      <c r="E54" s="202">
        <v>74</v>
      </c>
      <c r="F54" s="221">
        <v>-0.22916666666666663</v>
      </c>
      <c r="G54" s="195">
        <v>345</v>
      </c>
      <c r="H54" s="220">
        <v>0.26373626373626369</v>
      </c>
      <c r="I54" s="202">
        <v>966</v>
      </c>
      <c r="J54" s="221">
        <v>0.2464516129032257</v>
      </c>
      <c r="K54" s="195">
        <v>437</v>
      </c>
      <c r="L54" s="220">
        <v>0.42345276872964166</v>
      </c>
      <c r="M54" s="202">
        <v>1888</v>
      </c>
      <c r="N54" s="221">
        <v>0.26796507723304241</v>
      </c>
      <c r="O54" s="195">
        <v>908</v>
      </c>
      <c r="P54" s="220">
        <v>0.30459770114942519</v>
      </c>
      <c r="Q54" s="202">
        <v>2796</v>
      </c>
      <c r="R54" s="221">
        <v>0.27963386727688788</v>
      </c>
    </row>
    <row r="55" spans="2:18" ht="15" hidden="1" customHeight="1" outlineLevel="1">
      <c r="B55" s="63" t="s">
        <v>81</v>
      </c>
      <c r="C55" s="195">
        <v>42</v>
      </c>
      <c r="D55" s="220">
        <v>-0.39130434782608692</v>
      </c>
      <c r="E55" s="202">
        <v>86</v>
      </c>
      <c r="F55" s="221">
        <v>0.22857142857142865</v>
      </c>
      <c r="G55" s="195">
        <v>373</v>
      </c>
      <c r="H55" s="220">
        <v>0.19551282051282048</v>
      </c>
      <c r="I55" s="202">
        <v>816</v>
      </c>
      <c r="J55" s="221">
        <v>0.17919075144508678</v>
      </c>
      <c r="K55" s="195">
        <v>313</v>
      </c>
      <c r="L55" s="220">
        <v>0.48341232227488162</v>
      </c>
      <c r="M55" s="202">
        <v>1630</v>
      </c>
      <c r="N55" s="221">
        <v>0.20384047267355987</v>
      </c>
      <c r="O55" s="195">
        <v>750</v>
      </c>
      <c r="P55" s="220">
        <v>0.23558484349258646</v>
      </c>
      <c r="Q55" s="202">
        <v>2380</v>
      </c>
      <c r="R55" s="221">
        <v>0.21366649668536453</v>
      </c>
    </row>
    <row r="56" spans="2:18" ht="15" hidden="1" customHeight="1" outlineLevel="1">
      <c r="B56" s="63" t="s">
        <v>80</v>
      </c>
      <c r="C56" s="195">
        <v>49</v>
      </c>
      <c r="D56" s="220">
        <v>-9.259259259259256E-2</v>
      </c>
      <c r="E56" s="202">
        <v>38</v>
      </c>
      <c r="F56" s="221">
        <v>-0.41538461538461535</v>
      </c>
      <c r="G56" s="195">
        <v>229</v>
      </c>
      <c r="H56" s="220">
        <v>-0.15808823529411764</v>
      </c>
      <c r="I56" s="202">
        <v>649</v>
      </c>
      <c r="J56" s="221">
        <v>5.8727569331158191E-2</v>
      </c>
      <c r="K56" s="195">
        <v>246</v>
      </c>
      <c r="L56" s="220">
        <v>-0.1398601398601399</v>
      </c>
      <c r="M56" s="202">
        <v>1211</v>
      </c>
      <c r="N56" s="221">
        <v>-6.12403100775194E-2</v>
      </c>
      <c r="O56" s="195">
        <v>676</v>
      </c>
      <c r="P56" s="220">
        <v>0.35470941883767537</v>
      </c>
      <c r="Q56" s="202">
        <v>1887</v>
      </c>
      <c r="R56" s="221">
        <v>5.4779206260480606E-2</v>
      </c>
    </row>
    <row r="57" spans="2:18" ht="15" hidden="1" customHeight="1" outlineLevel="1">
      <c r="B57" s="63" t="s">
        <v>79</v>
      </c>
      <c r="C57" s="195">
        <v>54</v>
      </c>
      <c r="D57" s="220">
        <v>-0.12903225806451613</v>
      </c>
      <c r="E57" s="202">
        <v>70</v>
      </c>
      <c r="F57" s="221">
        <v>2.9411764705882248E-2</v>
      </c>
      <c r="G57" s="195">
        <v>236</v>
      </c>
      <c r="H57" s="220">
        <v>-0.27828746177370034</v>
      </c>
      <c r="I57" s="202">
        <v>538</v>
      </c>
      <c r="J57" s="221">
        <v>-0.14057507987220452</v>
      </c>
      <c r="K57" s="195">
        <v>248</v>
      </c>
      <c r="L57" s="220">
        <v>0.21568627450980382</v>
      </c>
      <c r="M57" s="202">
        <v>1146</v>
      </c>
      <c r="N57" s="221">
        <v>-0.10955710955710951</v>
      </c>
      <c r="O57" s="195">
        <v>558</v>
      </c>
      <c r="P57" s="220">
        <v>0.13877551020408174</v>
      </c>
      <c r="Q57" s="202">
        <v>1704</v>
      </c>
      <c r="R57" s="221">
        <v>-4.1080472706809257E-2</v>
      </c>
    </row>
    <row r="58" spans="2:18" collapsed="1">
      <c r="B58" s="227">
        <v>2008</v>
      </c>
      <c r="C58" s="228">
        <v>773</v>
      </c>
      <c r="D58" s="229">
        <v>0.12354651162790709</v>
      </c>
      <c r="E58" s="228">
        <v>1031</v>
      </c>
      <c r="F58" s="229">
        <v>8.9852008456659638E-2</v>
      </c>
      <c r="G58" s="228">
        <v>4276</v>
      </c>
      <c r="H58" s="229">
        <v>0.20790960451977392</v>
      </c>
      <c r="I58" s="228">
        <v>10219</v>
      </c>
      <c r="J58" s="229">
        <v>0.18220731142989366</v>
      </c>
      <c r="K58" s="228">
        <v>3692</v>
      </c>
      <c r="L58" s="229">
        <v>6.7669172932330879E-2</v>
      </c>
      <c r="M58" s="228">
        <v>19991</v>
      </c>
      <c r="N58" s="229">
        <v>0.15715443389673545</v>
      </c>
      <c r="O58" s="228">
        <v>9539</v>
      </c>
      <c r="P58" s="229">
        <v>7.6029328821207054E-2</v>
      </c>
      <c r="Q58" s="228">
        <v>29530</v>
      </c>
      <c r="R58" s="229">
        <v>0.12964308939979352</v>
      </c>
    </row>
    <row r="59" spans="2:18" ht="15" hidden="1" customHeight="1" outlineLevel="1">
      <c r="B59" s="63" t="s">
        <v>90</v>
      </c>
      <c r="C59" s="195">
        <v>50</v>
      </c>
      <c r="D59" s="220">
        <v>-1.9607843137254943E-2</v>
      </c>
      <c r="E59" s="202">
        <v>78</v>
      </c>
      <c r="F59" s="221">
        <v>-9.3023255813953543E-2</v>
      </c>
      <c r="G59" s="195">
        <v>232</v>
      </c>
      <c r="H59" s="220">
        <v>-0.53036437246963564</v>
      </c>
      <c r="I59" s="202">
        <v>661</v>
      </c>
      <c r="J59" s="221">
        <v>-3.2210834553440648E-2</v>
      </c>
      <c r="K59" s="195">
        <v>329</v>
      </c>
      <c r="L59" s="220">
        <v>0.66161616161616155</v>
      </c>
      <c r="M59" s="202">
        <v>1350</v>
      </c>
      <c r="N59" s="221">
        <v>-0.1071428571428571</v>
      </c>
      <c r="O59" s="195">
        <v>736</v>
      </c>
      <c r="P59" s="220">
        <v>-5.0322580645161263E-2</v>
      </c>
      <c r="Q59" s="202">
        <v>2086</v>
      </c>
      <c r="R59" s="221">
        <v>-8.7888062964582403E-2</v>
      </c>
    </row>
    <row r="60" spans="2:18" ht="15" hidden="1" customHeight="1" outlineLevel="1">
      <c r="B60" s="63" t="s">
        <v>89</v>
      </c>
      <c r="C60" s="195">
        <v>125</v>
      </c>
      <c r="D60" s="220">
        <v>-0.15540540540540537</v>
      </c>
      <c r="E60" s="202">
        <v>205</v>
      </c>
      <c r="F60" s="221">
        <v>0.79824561403508776</v>
      </c>
      <c r="G60" s="195">
        <v>357</v>
      </c>
      <c r="H60" s="220">
        <v>-0.28884462151394419</v>
      </c>
      <c r="I60" s="202">
        <v>831</v>
      </c>
      <c r="J60" s="221">
        <v>-0.14681724845995892</v>
      </c>
      <c r="K60" s="195">
        <v>428</v>
      </c>
      <c r="L60" s="220">
        <v>-3.8202247191011285E-2</v>
      </c>
      <c r="M60" s="202">
        <v>1946</v>
      </c>
      <c r="N60" s="221">
        <v>-0.10856619331195605</v>
      </c>
      <c r="O60" s="195">
        <v>874</v>
      </c>
      <c r="P60" s="220">
        <v>-7.415254237288138E-2</v>
      </c>
      <c r="Q60" s="202">
        <v>2820</v>
      </c>
      <c r="R60" s="221">
        <v>-9.8177166613367395E-2</v>
      </c>
    </row>
    <row r="61" spans="2:18" ht="15" hidden="1" customHeight="1" outlineLevel="1">
      <c r="B61" s="63" t="s">
        <v>88</v>
      </c>
      <c r="C61" s="195">
        <v>143</v>
      </c>
      <c r="D61" s="220">
        <v>0.76543209876543217</v>
      </c>
      <c r="E61" s="202">
        <v>103</v>
      </c>
      <c r="F61" s="221">
        <v>-0.25362318840579712</v>
      </c>
      <c r="G61" s="195">
        <v>419</v>
      </c>
      <c r="H61" s="220">
        <v>-0.41068917018284112</v>
      </c>
      <c r="I61" s="202">
        <v>1101</v>
      </c>
      <c r="J61" s="221">
        <v>-0.10342019543973946</v>
      </c>
      <c r="K61" s="195">
        <v>417</v>
      </c>
      <c r="L61" s="220">
        <v>-0.11839323467230445</v>
      </c>
      <c r="M61" s="202">
        <v>2183</v>
      </c>
      <c r="N61" s="221">
        <v>-0.17027746104142916</v>
      </c>
      <c r="O61" s="195">
        <v>1143</v>
      </c>
      <c r="P61" s="220">
        <v>-0.21226740179186765</v>
      </c>
      <c r="Q61" s="202">
        <v>3326</v>
      </c>
      <c r="R61" s="221">
        <v>-0.18520333170014702</v>
      </c>
    </row>
    <row r="62" spans="2:18" ht="15" hidden="1" customHeight="1" outlineLevel="1">
      <c r="B62" s="63" t="s">
        <v>87</v>
      </c>
      <c r="C62" s="195">
        <v>8</v>
      </c>
      <c r="D62" s="220">
        <v>-0.93599999999999994</v>
      </c>
      <c r="E62" s="202">
        <v>76</v>
      </c>
      <c r="F62" s="221">
        <v>0.85365853658536595</v>
      </c>
      <c r="G62" s="195">
        <v>287</v>
      </c>
      <c r="H62" s="220">
        <v>-9.7484276729559727E-2</v>
      </c>
      <c r="I62" s="202">
        <v>665</v>
      </c>
      <c r="J62" s="221">
        <v>-5.5397727272727293E-2</v>
      </c>
      <c r="K62" s="195">
        <v>327</v>
      </c>
      <c r="L62" s="220">
        <v>9.7315436241610653E-2</v>
      </c>
      <c r="M62" s="202">
        <v>1363</v>
      </c>
      <c r="N62" s="221">
        <v>-8.2772543741588156E-2</v>
      </c>
      <c r="O62" s="195">
        <v>1047</v>
      </c>
      <c r="P62" s="220">
        <v>0.10094637223974767</v>
      </c>
      <c r="Q62" s="202">
        <v>2410</v>
      </c>
      <c r="R62" s="221">
        <v>-1.1079195732457969E-2</v>
      </c>
    </row>
    <row r="63" spans="2:18" ht="15" hidden="1" customHeight="1" outlineLevel="1">
      <c r="B63" s="63" t="s">
        <v>86</v>
      </c>
      <c r="C63" s="195">
        <v>12</v>
      </c>
      <c r="D63" s="220">
        <v>0.19999999999999996</v>
      </c>
      <c r="E63" s="202">
        <v>34</v>
      </c>
      <c r="F63" s="221">
        <v>-0.64583333333333326</v>
      </c>
      <c r="G63" s="195">
        <v>229</v>
      </c>
      <c r="H63" s="220">
        <v>-0.29320987654320985</v>
      </c>
      <c r="I63" s="202">
        <v>576</v>
      </c>
      <c r="J63" s="221">
        <v>3.0411449016100267E-2</v>
      </c>
      <c r="K63" s="195">
        <v>215</v>
      </c>
      <c r="L63" s="220">
        <v>-1.8264840182648401E-2</v>
      </c>
      <c r="M63" s="202">
        <v>1066</v>
      </c>
      <c r="N63" s="221">
        <v>-0.11754966887417218</v>
      </c>
      <c r="O63" s="195">
        <v>658</v>
      </c>
      <c r="P63" s="220">
        <v>0.56666666666666665</v>
      </c>
      <c r="Q63" s="202">
        <v>1724</v>
      </c>
      <c r="R63" s="221">
        <v>5.8968058968059012E-2</v>
      </c>
    </row>
    <row r="64" spans="2:18" ht="15" hidden="1" customHeight="1" outlineLevel="1">
      <c r="B64" s="63" t="s">
        <v>85</v>
      </c>
      <c r="C64" s="195">
        <v>29</v>
      </c>
      <c r="D64" s="220">
        <v>0.8125</v>
      </c>
      <c r="E64" s="202">
        <v>26</v>
      </c>
      <c r="F64" s="221">
        <v>-0.5185185185185186</v>
      </c>
      <c r="G64" s="195">
        <v>411</v>
      </c>
      <c r="H64" s="220">
        <v>7.5916230366492199E-2</v>
      </c>
      <c r="I64" s="202">
        <v>800</v>
      </c>
      <c r="J64" s="221">
        <v>-8.6757990867579959E-2</v>
      </c>
      <c r="K64" s="195">
        <v>204</v>
      </c>
      <c r="L64" s="220">
        <v>0.42657342657342667</v>
      </c>
      <c r="M64" s="202">
        <v>1470</v>
      </c>
      <c r="N64" s="221">
        <v>-6.7980965329705878E-4</v>
      </c>
      <c r="O64" s="195">
        <v>1040</v>
      </c>
      <c r="P64" s="220">
        <v>-1.4218009478673022E-2</v>
      </c>
      <c r="Q64" s="202">
        <v>2510</v>
      </c>
      <c r="R64" s="221">
        <v>-6.3341250989706888E-3</v>
      </c>
    </row>
    <row r="65" spans="2:18" ht="15" hidden="1" customHeight="1" outlineLevel="1">
      <c r="B65" s="63" t="s">
        <v>84</v>
      </c>
      <c r="C65" s="195">
        <v>27</v>
      </c>
      <c r="D65" s="220">
        <v>-0.20588235294117652</v>
      </c>
      <c r="E65" s="202">
        <v>49</v>
      </c>
      <c r="F65" s="221">
        <v>0.28947368421052633</v>
      </c>
      <c r="G65" s="195">
        <v>202</v>
      </c>
      <c r="H65" s="220">
        <v>-0.29370629370629375</v>
      </c>
      <c r="I65" s="202">
        <v>646</v>
      </c>
      <c r="J65" s="221">
        <v>0.20973782771535587</v>
      </c>
      <c r="K65" s="195">
        <v>277</v>
      </c>
      <c r="L65" s="220">
        <v>0.19913419913419905</v>
      </c>
      <c r="M65" s="202">
        <v>1201</v>
      </c>
      <c r="N65" s="221">
        <v>6.9456812110418431E-2</v>
      </c>
      <c r="O65" s="195">
        <v>576</v>
      </c>
      <c r="P65" s="220">
        <v>2.857142857142847E-2</v>
      </c>
      <c r="Q65" s="202">
        <v>1777</v>
      </c>
      <c r="R65" s="221">
        <v>5.5852644087938108E-2</v>
      </c>
    </row>
    <row r="66" spans="2:18" ht="15" hidden="1" customHeight="1" outlineLevel="1">
      <c r="B66" s="63" t="s">
        <v>83</v>
      </c>
      <c r="C66" s="195">
        <v>71</v>
      </c>
      <c r="D66" s="220">
        <v>0.77499999999999991</v>
      </c>
      <c r="E66" s="202">
        <v>76</v>
      </c>
      <c r="F66" s="221">
        <v>0.52</v>
      </c>
      <c r="G66" s="195">
        <v>219</v>
      </c>
      <c r="H66" s="220">
        <v>-0.39502762430939231</v>
      </c>
      <c r="I66" s="202">
        <v>658</v>
      </c>
      <c r="J66" s="221">
        <v>0.17290552584670227</v>
      </c>
      <c r="K66" s="195">
        <v>253</v>
      </c>
      <c r="L66" s="220">
        <v>-3.4351145038167941E-2</v>
      </c>
      <c r="M66" s="202">
        <v>1277</v>
      </c>
      <c r="N66" s="221">
        <v>1.5686274509802978E-3</v>
      </c>
      <c r="O66" s="195">
        <v>499</v>
      </c>
      <c r="P66" s="220">
        <v>-6.9029850746268662E-2</v>
      </c>
      <c r="Q66" s="202">
        <v>1776</v>
      </c>
      <c r="R66" s="221">
        <v>-1.9326339039204887E-2</v>
      </c>
    </row>
    <row r="67" spans="2:18" ht="15" hidden="1" customHeight="1" outlineLevel="1">
      <c r="B67" s="63" t="s">
        <v>82</v>
      </c>
      <c r="C67" s="195">
        <v>38</v>
      </c>
      <c r="D67" s="220">
        <v>1.1111111111111112</v>
      </c>
      <c r="E67" s="202">
        <v>96</v>
      </c>
      <c r="F67" s="221">
        <v>-0.19999999999999996</v>
      </c>
      <c r="G67" s="195">
        <v>273</v>
      </c>
      <c r="H67" s="220">
        <v>-0.39601769911504425</v>
      </c>
      <c r="I67" s="202">
        <v>775</v>
      </c>
      <c r="J67" s="221">
        <v>0.36925795053003529</v>
      </c>
      <c r="K67" s="195">
        <v>307</v>
      </c>
      <c r="L67" s="220">
        <v>0.4279069767441861</v>
      </c>
      <c r="M67" s="202">
        <v>1489</v>
      </c>
      <c r="N67" s="221">
        <v>8.6068563092633221E-2</v>
      </c>
      <c r="O67" s="195">
        <v>696</v>
      </c>
      <c r="P67" s="220">
        <v>-0.25799573560767586</v>
      </c>
      <c r="Q67" s="202">
        <v>2185</v>
      </c>
      <c r="R67" s="221">
        <v>-5.3702901689042903E-2</v>
      </c>
    </row>
    <row r="68" spans="2:18" ht="15" hidden="1" customHeight="1" outlineLevel="1">
      <c r="B68" s="63" t="s">
        <v>81</v>
      </c>
      <c r="C68" s="195">
        <v>69</v>
      </c>
      <c r="D68" s="220">
        <v>-7.999999999999996E-2</v>
      </c>
      <c r="E68" s="202">
        <v>70</v>
      </c>
      <c r="F68" s="221">
        <v>-0.24731182795698925</v>
      </c>
      <c r="G68" s="195">
        <v>312</v>
      </c>
      <c r="H68" s="220">
        <v>0.21875</v>
      </c>
      <c r="I68" s="202">
        <v>692</v>
      </c>
      <c r="J68" s="221">
        <v>-0.18874560375146543</v>
      </c>
      <c r="K68" s="195">
        <v>211</v>
      </c>
      <c r="L68" s="220">
        <v>-0.22426470588235292</v>
      </c>
      <c r="M68" s="202">
        <v>1354</v>
      </c>
      <c r="N68" s="221">
        <v>-0.1258876694641704</v>
      </c>
      <c r="O68" s="195">
        <v>607</v>
      </c>
      <c r="P68" s="220">
        <v>1.1666666666666714E-2</v>
      </c>
      <c r="Q68" s="202">
        <v>1961</v>
      </c>
      <c r="R68" s="221">
        <v>-8.7482550023266659E-2</v>
      </c>
    </row>
    <row r="69" spans="2:18" ht="15" hidden="1" customHeight="1" outlineLevel="1">
      <c r="B69" s="63" t="s">
        <v>80</v>
      </c>
      <c r="C69" s="195">
        <v>54</v>
      </c>
      <c r="D69" s="220">
        <v>0.125</v>
      </c>
      <c r="E69" s="202">
        <v>65</v>
      </c>
      <c r="F69" s="221">
        <v>-0.17721518987341767</v>
      </c>
      <c r="G69" s="195">
        <v>272</v>
      </c>
      <c r="H69" s="220">
        <v>1.1152416356877248E-2</v>
      </c>
      <c r="I69" s="202">
        <v>613</v>
      </c>
      <c r="J69" s="221">
        <v>4.9180327868851847E-3</v>
      </c>
      <c r="K69" s="195">
        <v>286</v>
      </c>
      <c r="L69" s="220">
        <v>7.5187969924812137E-2</v>
      </c>
      <c r="M69" s="202">
        <v>1290</v>
      </c>
      <c r="N69" s="221">
        <v>1.4150943396226356E-2</v>
      </c>
      <c r="O69" s="195">
        <v>499</v>
      </c>
      <c r="P69" s="220">
        <v>-0.1426116838487973</v>
      </c>
      <c r="Q69" s="202">
        <v>1789</v>
      </c>
      <c r="R69" s="221">
        <v>-3.5059331175836039E-2</v>
      </c>
    </row>
    <row r="70" spans="2:18" ht="15" hidden="1" customHeight="1" outlineLevel="1">
      <c r="B70" s="63" t="s">
        <v>79</v>
      </c>
      <c r="C70" s="195">
        <v>62</v>
      </c>
      <c r="D70" s="220">
        <v>0.16981132075471694</v>
      </c>
      <c r="E70" s="202">
        <v>68</v>
      </c>
      <c r="F70" s="221">
        <v>-0.15000000000000002</v>
      </c>
      <c r="G70" s="195">
        <v>327</v>
      </c>
      <c r="H70" s="220">
        <v>0.24334600760456282</v>
      </c>
      <c r="I70" s="202">
        <v>626</v>
      </c>
      <c r="J70" s="221">
        <v>2.6229508196721207E-2</v>
      </c>
      <c r="K70" s="195">
        <v>204</v>
      </c>
      <c r="L70" s="220">
        <v>-0.26086956521739135</v>
      </c>
      <c r="M70" s="202">
        <v>1287</v>
      </c>
      <c r="N70" s="221">
        <v>3.900156006240163E-3</v>
      </c>
      <c r="O70" s="195">
        <v>490</v>
      </c>
      <c r="P70" s="220">
        <v>-0.35185185185185186</v>
      </c>
      <c r="Q70" s="202">
        <v>1777</v>
      </c>
      <c r="R70" s="221">
        <v>-0.12806673209028463</v>
      </c>
    </row>
    <row r="71" spans="2:18" collapsed="1">
      <c r="B71" s="227">
        <v>2007</v>
      </c>
      <c r="C71" s="228">
        <v>688</v>
      </c>
      <c r="D71" s="229">
        <v>-1.5736766809728131E-2</v>
      </c>
      <c r="E71" s="228">
        <v>946</v>
      </c>
      <c r="F71" s="229">
        <v>-4.3478260869565188E-2</v>
      </c>
      <c r="G71" s="228">
        <v>3540</v>
      </c>
      <c r="H71" s="229">
        <v>-0.23360034639532368</v>
      </c>
      <c r="I71" s="228">
        <v>8644</v>
      </c>
      <c r="J71" s="229">
        <v>-1.3016670472710712E-2</v>
      </c>
      <c r="K71" s="228">
        <v>3458</v>
      </c>
      <c r="L71" s="229">
        <v>4.8514251061249292E-2</v>
      </c>
      <c r="M71" s="228">
        <v>17276</v>
      </c>
      <c r="N71" s="229">
        <v>-5.9195120622991926E-2</v>
      </c>
      <c r="O71" s="228">
        <v>8865</v>
      </c>
      <c r="P71" s="229">
        <v>-7.3474080267558528E-2</v>
      </c>
      <c r="Q71" s="228">
        <v>26141</v>
      </c>
      <c r="R71" s="229">
        <v>-6.4086498872220843E-2</v>
      </c>
    </row>
    <row r="72" spans="2:18" ht="15" hidden="1" customHeight="1" outlineLevel="1">
      <c r="B72" s="63" t="s">
        <v>90</v>
      </c>
      <c r="C72" s="195">
        <v>51</v>
      </c>
      <c r="D72" s="220">
        <v>0.88888888888888884</v>
      </c>
      <c r="E72" s="202">
        <v>86</v>
      </c>
      <c r="F72" s="221">
        <v>-6.5217391304347783E-2</v>
      </c>
      <c r="G72" s="195">
        <v>494</v>
      </c>
      <c r="H72" s="220">
        <v>0.82287822878228778</v>
      </c>
      <c r="I72" s="202">
        <v>683</v>
      </c>
      <c r="J72" s="221">
        <v>0.52796420581655479</v>
      </c>
      <c r="K72" s="195">
        <v>198</v>
      </c>
      <c r="L72" s="220">
        <v>0.1061452513966481</v>
      </c>
      <c r="M72" s="202">
        <v>1512</v>
      </c>
      <c r="N72" s="221">
        <v>0.48818897637795278</v>
      </c>
      <c r="O72" s="195">
        <v>775</v>
      </c>
      <c r="P72" s="220">
        <v>0.21473354231974917</v>
      </c>
      <c r="Q72" s="202">
        <v>2287</v>
      </c>
      <c r="R72" s="221">
        <v>0.38270858524788398</v>
      </c>
    </row>
    <row r="73" spans="2:18" ht="15" hidden="1" customHeight="1" outlineLevel="1">
      <c r="B73" s="63" t="s">
        <v>89</v>
      </c>
      <c r="C73" s="195">
        <v>148</v>
      </c>
      <c r="D73" s="220">
        <v>1.0555555555555554</v>
      </c>
      <c r="E73" s="202">
        <v>114</v>
      </c>
      <c r="F73" s="221">
        <v>-0.37362637362637363</v>
      </c>
      <c r="G73" s="195">
        <v>502</v>
      </c>
      <c r="H73" s="220">
        <v>0.74912891986062724</v>
      </c>
      <c r="I73" s="202">
        <v>974</v>
      </c>
      <c r="J73" s="221">
        <v>0.23761118170266826</v>
      </c>
      <c r="K73" s="195">
        <v>445</v>
      </c>
      <c r="L73" s="220">
        <v>0.78714859437751006</v>
      </c>
      <c r="M73" s="202">
        <v>2183</v>
      </c>
      <c r="N73" s="221">
        <v>0.38427393785668995</v>
      </c>
      <c r="O73" s="195">
        <v>944</v>
      </c>
      <c r="P73" s="220">
        <v>-0.11278195488721809</v>
      </c>
      <c r="Q73" s="202">
        <v>3127</v>
      </c>
      <c r="R73" s="221">
        <v>0.18402120408936007</v>
      </c>
    </row>
    <row r="74" spans="2:18" ht="15" hidden="1" customHeight="1" outlineLevel="1">
      <c r="B74" s="63" t="s">
        <v>88</v>
      </c>
      <c r="C74" s="195">
        <v>81</v>
      </c>
      <c r="D74" s="220">
        <v>0.17391304347826098</v>
      </c>
      <c r="E74" s="202">
        <v>138</v>
      </c>
      <c r="F74" s="221">
        <v>1.4705882352941124E-2</v>
      </c>
      <c r="G74" s="195">
        <v>711</v>
      </c>
      <c r="H74" s="220">
        <v>0.64965197215777271</v>
      </c>
      <c r="I74" s="202">
        <v>1228</v>
      </c>
      <c r="J74" s="221">
        <v>0.31196581196581197</v>
      </c>
      <c r="K74" s="195">
        <v>473</v>
      </c>
      <c r="L74" s="220">
        <v>0.35142857142857142</v>
      </c>
      <c r="M74" s="202">
        <v>2631</v>
      </c>
      <c r="N74" s="221">
        <v>0.36888657648283041</v>
      </c>
      <c r="O74" s="195">
        <v>1451</v>
      </c>
      <c r="P74" s="220">
        <v>0.47309644670050766</v>
      </c>
      <c r="Q74" s="202">
        <v>4082</v>
      </c>
      <c r="R74" s="221">
        <v>0.40419676642586855</v>
      </c>
    </row>
    <row r="75" spans="2:18" ht="15" hidden="1" customHeight="1" outlineLevel="1">
      <c r="B75" s="63" t="s">
        <v>87</v>
      </c>
      <c r="C75" s="195">
        <v>125</v>
      </c>
      <c r="D75" s="220">
        <v>2.5714285714285716</v>
      </c>
      <c r="E75" s="202">
        <v>41</v>
      </c>
      <c r="F75" s="221">
        <v>-0.22641509433962259</v>
      </c>
      <c r="G75" s="195">
        <v>318</v>
      </c>
      <c r="H75" s="220">
        <v>-5.3571428571428603E-2</v>
      </c>
      <c r="I75" s="202">
        <v>704</v>
      </c>
      <c r="J75" s="221">
        <v>9.3167701863354102E-2</v>
      </c>
      <c r="K75" s="195">
        <v>298</v>
      </c>
      <c r="L75" s="220">
        <v>0.46078431372549011</v>
      </c>
      <c r="M75" s="202">
        <v>1486</v>
      </c>
      <c r="N75" s="221">
        <v>0.16823899371069184</v>
      </c>
      <c r="O75" s="195">
        <v>951</v>
      </c>
      <c r="P75" s="220">
        <v>0.29211956521739135</v>
      </c>
      <c r="Q75" s="202">
        <v>2437</v>
      </c>
      <c r="R75" s="221">
        <v>0.21364541832669315</v>
      </c>
    </row>
    <row r="76" spans="2:18" ht="15" hidden="1" customHeight="1" outlineLevel="1">
      <c r="B76" s="63" t="s">
        <v>86</v>
      </c>
      <c r="C76" s="195">
        <v>10</v>
      </c>
      <c r="D76" s="220">
        <v>-0.16666666666666663</v>
      </c>
      <c r="E76" s="202">
        <v>96</v>
      </c>
      <c r="F76" s="221">
        <v>2.5555555555555554</v>
      </c>
      <c r="G76" s="195">
        <v>324</v>
      </c>
      <c r="H76" s="220">
        <v>0.87283236994219648</v>
      </c>
      <c r="I76" s="202">
        <v>559</v>
      </c>
      <c r="J76" s="221">
        <v>0.96140350877192993</v>
      </c>
      <c r="K76" s="195">
        <v>219</v>
      </c>
      <c r="L76" s="220">
        <v>0.93805309734513265</v>
      </c>
      <c r="M76" s="202">
        <v>1208</v>
      </c>
      <c r="N76" s="221">
        <v>0.98032786885245904</v>
      </c>
      <c r="O76" s="195">
        <v>420</v>
      </c>
      <c r="P76" s="220">
        <v>6.5989847715736127E-2</v>
      </c>
      <c r="Q76" s="202">
        <v>1628</v>
      </c>
      <c r="R76" s="221">
        <v>0.62151394422310746</v>
      </c>
    </row>
    <row r="77" spans="2:18" ht="15" hidden="1" customHeight="1" outlineLevel="1">
      <c r="B77" s="63" t="s">
        <v>85</v>
      </c>
      <c r="C77" s="195">
        <v>16</v>
      </c>
      <c r="D77" s="220">
        <v>-0.7142857142857143</v>
      </c>
      <c r="E77" s="202">
        <v>54</v>
      </c>
      <c r="F77" s="221">
        <v>0.38461538461538458</v>
      </c>
      <c r="G77" s="195">
        <v>382</v>
      </c>
      <c r="H77" s="220">
        <v>0.25657894736842102</v>
      </c>
      <c r="I77" s="202">
        <v>876</v>
      </c>
      <c r="J77" s="221">
        <v>0.56428571428571428</v>
      </c>
      <c r="K77" s="195">
        <v>143</v>
      </c>
      <c r="L77" s="220">
        <v>0.36190476190476195</v>
      </c>
      <c r="M77" s="202">
        <v>1471</v>
      </c>
      <c r="N77" s="221">
        <v>0.38251879699248126</v>
      </c>
      <c r="O77" s="195">
        <v>1055</v>
      </c>
      <c r="P77" s="220">
        <v>0.2992610837438423</v>
      </c>
      <c r="Q77" s="202">
        <v>2526</v>
      </c>
      <c r="R77" s="221">
        <v>0.34648187633262251</v>
      </c>
    </row>
    <row r="78" spans="2:18" ht="15" hidden="1" customHeight="1" outlineLevel="1">
      <c r="B78" s="63" t="s">
        <v>84</v>
      </c>
      <c r="C78" s="195">
        <v>34</v>
      </c>
      <c r="D78" s="220">
        <v>1.2666666666666666</v>
      </c>
      <c r="E78" s="202">
        <v>38</v>
      </c>
      <c r="F78" s="221">
        <v>0.58333333333333326</v>
      </c>
      <c r="G78" s="195">
        <v>286</v>
      </c>
      <c r="H78" s="220">
        <v>-3.050847457627115E-2</v>
      </c>
      <c r="I78" s="202">
        <v>534</v>
      </c>
      <c r="J78" s="221">
        <v>0.23611111111111116</v>
      </c>
      <c r="K78" s="195">
        <v>231</v>
      </c>
      <c r="L78" s="220">
        <v>1.3333333333333335</v>
      </c>
      <c r="M78" s="202">
        <v>1123</v>
      </c>
      <c r="N78" s="221">
        <v>0.29826589595375719</v>
      </c>
      <c r="O78" s="195">
        <v>560</v>
      </c>
      <c r="P78" s="220">
        <v>0.54696132596685088</v>
      </c>
      <c r="Q78" s="202">
        <v>1683</v>
      </c>
      <c r="R78" s="221">
        <v>0.37163814180929089</v>
      </c>
    </row>
    <row r="79" spans="2:18" ht="15" hidden="1" customHeight="1" outlineLevel="1">
      <c r="B79" s="63" t="s">
        <v>83</v>
      </c>
      <c r="C79" s="195">
        <v>40</v>
      </c>
      <c r="D79" s="220">
        <v>0.14285714285714279</v>
      </c>
      <c r="E79" s="202">
        <v>50</v>
      </c>
      <c r="F79" s="221">
        <v>-0.16666666666666663</v>
      </c>
      <c r="G79" s="195">
        <v>362</v>
      </c>
      <c r="H79" s="220">
        <v>0.55364806866952798</v>
      </c>
      <c r="I79" s="202">
        <v>561</v>
      </c>
      <c r="J79" s="221">
        <v>0.35180722891566263</v>
      </c>
      <c r="K79" s="195">
        <v>262</v>
      </c>
      <c r="L79" s="220">
        <v>0.41621621621621618</v>
      </c>
      <c r="M79" s="202">
        <v>1275</v>
      </c>
      <c r="N79" s="221">
        <v>0.37392241379310343</v>
      </c>
      <c r="O79" s="195">
        <v>536</v>
      </c>
      <c r="P79" s="220">
        <v>0.22374429223744285</v>
      </c>
      <c r="Q79" s="202">
        <v>1811</v>
      </c>
      <c r="R79" s="221">
        <v>0.32576866764275247</v>
      </c>
    </row>
    <row r="80" spans="2:18" ht="15" hidden="1" customHeight="1" outlineLevel="1">
      <c r="B80" s="63" t="s">
        <v>82</v>
      </c>
      <c r="C80" s="195">
        <v>18</v>
      </c>
      <c r="D80" s="220">
        <v>-0.6</v>
      </c>
      <c r="E80" s="202">
        <v>120</v>
      </c>
      <c r="F80" s="221">
        <v>0.5</v>
      </c>
      <c r="G80" s="195">
        <v>452</v>
      </c>
      <c r="H80" s="220">
        <v>0.23160762942779289</v>
      </c>
      <c r="I80" s="202">
        <v>566</v>
      </c>
      <c r="J80" s="221">
        <v>0.31018518518518512</v>
      </c>
      <c r="K80" s="195">
        <v>215</v>
      </c>
      <c r="L80" s="220">
        <v>0.54676258992805749</v>
      </c>
      <c r="M80" s="202">
        <v>1371</v>
      </c>
      <c r="N80" s="221">
        <v>0.28974600188146749</v>
      </c>
      <c r="O80" s="195">
        <v>938</v>
      </c>
      <c r="P80" s="220">
        <v>0.11137440758293837</v>
      </c>
      <c r="Q80" s="202">
        <v>2309</v>
      </c>
      <c r="R80" s="221">
        <v>0.21080230728893556</v>
      </c>
    </row>
    <row r="81" spans="2:18" ht="15" hidden="1" customHeight="1" outlineLevel="1">
      <c r="B81" s="63" t="s">
        <v>81</v>
      </c>
      <c r="C81" s="195">
        <v>75</v>
      </c>
      <c r="D81" s="220">
        <v>1.0270270270270272</v>
      </c>
      <c r="E81" s="202">
        <v>93</v>
      </c>
      <c r="F81" s="221">
        <v>-0.3309352517985612</v>
      </c>
      <c r="G81" s="195">
        <v>256</v>
      </c>
      <c r="H81" s="220">
        <v>-5.5350553505535083E-2</v>
      </c>
      <c r="I81" s="202">
        <v>853</v>
      </c>
      <c r="J81" s="221">
        <v>0.8706140350877194</v>
      </c>
      <c r="K81" s="195">
        <v>272</v>
      </c>
      <c r="L81" s="220">
        <v>0.5280898876404494</v>
      </c>
      <c r="M81" s="202">
        <v>1549</v>
      </c>
      <c r="N81" s="221">
        <v>0.43293246993524503</v>
      </c>
      <c r="O81" s="195">
        <v>600</v>
      </c>
      <c r="P81" s="220">
        <v>-8.9529590288315641E-2</v>
      </c>
      <c r="Q81" s="202">
        <v>2149</v>
      </c>
      <c r="R81" s="221">
        <v>0.23505747126436782</v>
      </c>
    </row>
    <row r="82" spans="2:18" ht="15" hidden="1" customHeight="1" outlineLevel="1">
      <c r="B82" s="63" t="s">
        <v>80</v>
      </c>
      <c r="C82" s="195">
        <v>48</v>
      </c>
      <c r="D82" s="220">
        <v>0.41176470588235303</v>
      </c>
      <c r="E82" s="202">
        <v>79</v>
      </c>
      <c r="F82" s="221">
        <v>-0.37795275590551181</v>
      </c>
      <c r="G82" s="195">
        <v>269</v>
      </c>
      <c r="H82" s="220">
        <v>-0.16718266253869973</v>
      </c>
      <c r="I82" s="202">
        <v>610</v>
      </c>
      <c r="J82" s="221">
        <v>0.14661654135338353</v>
      </c>
      <c r="K82" s="195">
        <v>266</v>
      </c>
      <c r="L82" s="220">
        <v>1.3539823008849559</v>
      </c>
      <c r="M82" s="202">
        <v>1272</v>
      </c>
      <c r="N82" s="221">
        <v>0.12666076173604957</v>
      </c>
      <c r="O82" s="195">
        <v>582</v>
      </c>
      <c r="P82" s="220">
        <v>-1.5228426395939132E-2</v>
      </c>
      <c r="Q82" s="202">
        <v>1854</v>
      </c>
      <c r="R82" s="221">
        <v>7.7906976744186007E-2</v>
      </c>
    </row>
    <row r="83" spans="2:18" ht="15" hidden="1" customHeight="1" outlineLevel="1">
      <c r="B83" s="63" t="s">
        <v>79</v>
      </c>
      <c r="C83" s="195">
        <v>53</v>
      </c>
      <c r="D83" s="220">
        <v>0.20454545454545459</v>
      </c>
      <c r="E83" s="202">
        <v>80</v>
      </c>
      <c r="F83" s="221">
        <v>-0.11111111111111116</v>
      </c>
      <c r="G83" s="195">
        <v>263</v>
      </c>
      <c r="H83" s="220">
        <v>-0.34413965087281795</v>
      </c>
      <c r="I83" s="202">
        <v>610</v>
      </c>
      <c r="J83" s="221">
        <v>0.1487758945386064</v>
      </c>
      <c r="K83" s="195">
        <v>276</v>
      </c>
      <c r="L83" s="220">
        <v>1.5090909090909093</v>
      </c>
      <c r="M83" s="202">
        <v>1282</v>
      </c>
      <c r="N83" s="221">
        <v>9.0136054421768641E-2</v>
      </c>
      <c r="O83" s="195">
        <v>756</v>
      </c>
      <c r="P83" s="220">
        <v>1.7496635262449489E-2</v>
      </c>
      <c r="Q83" s="202">
        <v>2038</v>
      </c>
      <c r="R83" s="221">
        <v>6.2011464304325248E-2</v>
      </c>
    </row>
    <row r="84" spans="2:18" collapsed="1">
      <c r="B84" s="227">
        <v>2006</v>
      </c>
      <c r="C84" s="228">
        <v>699</v>
      </c>
      <c r="D84" s="229">
        <v>0.45322245322245314</v>
      </c>
      <c r="E84" s="228">
        <v>989</v>
      </c>
      <c r="F84" s="229">
        <v>-5.7197330791229795E-2</v>
      </c>
      <c r="G84" s="228">
        <v>4619</v>
      </c>
      <c r="H84" s="229">
        <v>0.25108342361863478</v>
      </c>
      <c r="I84" s="228">
        <v>8758</v>
      </c>
      <c r="J84" s="229">
        <v>0.3563574415363171</v>
      </c>
      <c r="K84" s="228">
        <v>3298</v>
      </c>
      <c r="L84" s="229">
        <v>0.62944664031620556</v>
      </c>
      <c r="M84" s="228">
        <v>18363</v>
      </c>
      <c r="N84" s="229">
        <v>0.34007151718601758</v>
      </c>
      <c r="O84" s="228">
        <v>9568</v>
      </c>
      <c r="P84" s="229">
        <v>0.15751270263730954</v>
      </c>
      <c r="Q84" s="228">
        <v>27931</v>
      </c>
      <c r="R84" s="229">
        <v>0.27138240247621659</v>
      </c>
    </row>
    <row r="85" spans="2:18" ht="15" hidden="1" customHeight="1" outlineLevel="1">
      <c r="B85" s="63" t="s">
        <v>90</v>
      </c>
      <c r="C85" s="195">
        <v>27</v>
      </c>
      <c r="D85" s="220">
        <v>0.22727272727272729</v>
      </c>
      <c r="E85" s="202">
        <v>92</v>
      </c>
      <c r="F85" s="221">
        <v>0.2432432432432432</v>
      </c>
      <c r="G85" s="195">
        <v>271</v>
      </c>
      <c r="H85" s="220">
        <v>0.23181818181818192</v>
      </c>
      <c r="I85" s="202">
        <v>447</v>
      </c>
      <c r="J85" s="221">
        <v>-0.10420841683366733</v>
      </c>
      <c r="K85" s="195">
        <v>179</v>
      </c>
      <c r="L85" s="220">
        <v>0.45528455284552849</v>
      </c>
      <c r="M85" s="202">
        <v>1016</v>
      </c>
      <c r="N85" s="221">
        <v>8.3155650319829411E-2</v>
      </c>
      <c r="O85" s="195">
        <v>638</v>
      </c>
      <c r="P85" s="220">
        <v>-0.1051893408134642</v>
      </c>
      <c r="Q85" s="202">
        <v>1654</v>
      </c>
      <c r="R85" s="221">
        <v>1.8170805572379489E-3</v>
      </c>
    </row>
    <row r="86" spans="2:18" ht="15" hidden="1" customHeight="1" outlineLevel="1">
      <c r="B86" s="63" t="s">
        <v>89</v>
      </c>
      <c r="C86" s="195">
        <v>72</v>
      </c>
      <c r="D86" s="220">
        <v>0.46938775510204089</v>
      </c>
      <c r="E86" s="202">
        <v>182</v>
      </c>
      <c r="F86" s="221">
        <v>0.39999999999999991</v>
      </c>
      <c r="G86" s="195">
        <v>287</v>
      </c>
      <c r="H86" s="220">
        <v>-0.19607843137254899</v>
      </c>
      <c r="I86" s="202">
        <v>787</v>
      </c>
      <c r="J86" s="221">
        <v>-9.3317972350230427E-2</v>
      </c>
      <c r="K86" s="195">
        <v>249</v>
      </c>
      <c r="L86" s="220">
        <v>-1.5810276679841917E-2</v>
      </c>
      <c r="M86" s="202">
        <v>1577</v>
      </c>
      <c r="N86" s="221">
        <v>-4.828002414001209E-2</v>
      </c>
      <c r="O86" s="195">
        <v>1064</v>
      </c>
      <c r="P86" s="220">
        <v>0.35196950444726816</v>
      </c>
      <c r="Q86" s="202">
        <v>2641</v>
      </c>
      <c r="R86" s="221">
        <v>8.0605564648117856E-2</v>
      </c>
    </row>
    <row r="87" spans="2:18" ht="15" hidden="1" customHeight="1" outlineLevel="1">
      <c r="B87" s="63" t="s">
        <v>88</v>
      </c>
      <c r="C87" s="195">
        <v>69</v>
      </c>
      <c r="D87" s="220">
        <v>1.2999999999999998</v>
      </c>
      <c r="E87" s="202">
        <v>136</v>
      </c>
      <c r="F87" s="221">
        <v>0.60000000000000009</v>
      </c>
      <c r="G87" s="195">
        <v>431</v>
      </c>
      <c r="H87" s="220">
        <v>0.14323607427055696</v>
      </c>
      <c r="I87" s="202">
        <v>936</v>
      </c>
      <c r="J87" s="221">
        <v>0.29281767955801108</v>
      </c>
      <c r="K87" s="195">
        <v>350</v>
      </c>
      <c r="L87" s="220">
        <v>0.55555555555555558</v>
      </c>
      <c r="M87" s="202">
        <v>1922</v>
      </c>
      <c r="N87" s="221">
        <v>0.33379597501734914</v>
      </c>
      <c r="O87" s="195">
        <v>985</v>
      </c>
      <c r="P87" s="220">
        <v>-1.9900497512437831E-2</v>
      </c>
      <c r="Q87" s="202">
        <v>2907</v>
      </c>
      <c r="R87" s="221">
        <v>0.18847097301717097</v>
      </c>
    </row>
    <row r="88" spans="2:18" ht="15" hidden="1" customHeight="1" outlineLevel="1">
      <c r="B88" s="63" t="s">
        <v>87</v>
      </c>
      <c r="C88" s="195">
        <v>35</v>
      </c>
      <c r="D88" s="220">
        <v>-0.14634146341463417</v>
      </c>
      <c r="E88" s="202">
        <v>53</v>
      </c>
      <c r="F88" s="221">
        <v>-0.56198347107438018</v>
      </c>
      <c r="G88" s="195">
        <v>336</v>
      </c>
      <c r="H88" s="220">
        <v>0.26315789473684204</v>
      </c>
      <c r="I88" s="202">
        <v>644</v>
      </c>
      <c r="J88" s="221">
        <v>-6.9364161849710948E-2</v>
      </c>
      <c r="K88" s="195">
        <v>204</v>
      </c>
      <c r="L88" s="220">
        <v>0.59375</v>
      </c>
      <c r="M88" s="202">
        <v>1272</v>
      </c>
      <c r="N88" s="221">
        <v>1.9230769230769162E-2</v>
      </c>
      <c r="O88" s="195">
        <v>736</v>
      </c>
      <c r="P88" s="220">
        <v>-9.4710947109471144E-2</v>
      </c>
      <c r="Q88" s="202">
        <v>2008</v>
      </c>
      <c r="R88" s="221">
        <v>-2.5715672003881584E-2</v>
      </c>
    </row>
    <row r="89" spans="2:18" ht="15" hidden="1" customHeight="1" outlineLevel="1">
      <c r="B89" s="63" t="s">
        <v>86</v>
      </c>
      <c r="C89" s="195">
        <v>12</v>
      </c>
      <c r="D89" s="220">
        <v>11</v>
      </c>
      <c r="E89" s="202">
        <v>27</v>
      </c>
      <c r="F89" s="221">
        <v>0.8</v>
      </c>
      <c r="G89" s="195">
        <v>173</v>
      </c>
      <c r="H89" s="220">
        <v>-0.22072072072072069</v>
      </c>
      <c r="I89" s="202">
        <v>285</v>
      </c>
      <c r="J89" s="221">
        <v>-0.59285714285714286</v>
      </c>
      <c r="K89" s="195">
        <v>113</v>
      </c>
      <c r="L89" s="220">
        <v>0.17708333333333326</v>
      </c>
      <c r="M89" s="202">
        <v>610</v>
      </c>
      <c r="N89" s="221">
        <v>-0.41005802707930372</v>
      </c>
      <c r="O89" s="195">
        <v>394</v>
      </c>
      <c r="P89" s="220">
        <v>0.21604938271604945</v>
      </c>
      <c r="Q89" s="202">
        <v>1004</v>
      </c>
      <c r="R89" s="221">
        <v>-0.26067746686303384</v>
      </c>
    </row>
    <row r="90" spans="2:18" ht="15" hidden="1" customHeight="1" outlineLevel="1">
      <c r="B90" s="63" t="s">
        <v>85</v>
      </c>
      <c r="C90" s="195">
        <v>56</v>
      </c>
      <c r="D90" s="220">
        <v>1.074074074074074</v>
      </c>
      <c r="E90" s="202">
        <v>39</v>
      </c>
      <c r="F90" s="221">
        <v>-0.52439024390243905</v>
      </c>
      <c r="G90" s="195">
        <v>304</v>
      </c>
      <c r="H90" s="220">
        <v>-0.12391930835734866</v>
      </c>
      <c r="I90" s="202">
        <v>560</v>
      </c>
      <c r="J90" s="221">
        <v>-0.21787709497206709</v>
      </c>
      <c r="K90" s="195">
        <v>105</v>
      </c>
      <c r="L90" s="220">
        <v>-9.4827586206896575E-2</v>
      </c>
      <c r="M90" s="202">
        <v>1064</v>
      </c>
      <c r="N90" s="221">
        <v>-0.17391304347826086</v>
      </c>
      <c r="O90" s="195">
        <v>812</v>
      </c>
      <c r="P90" s="220">
        <v>-1.2300123001229846E-3</v>
      </c>
      <c r="Q90" s="202">
        <v>1876</v>
      </c>
      <c r="R90" s="221">
        <v>-0.10709186101856261</v>
      </c>
    </row>
    <row r="91" spans="2:18" ht="15" hidden="1" customHeight="1" outlineLevel="1">
      <c r="B91" s="63" t="s">
        <v>84</v>
      </c>
      <c r="C91" s="195">
        <v>15</v>
      </c>
      <c r="D91" s="220">
        <v>0.25</v>
      </c>
      <c r="E91" s="202">
        <v>24</v>
      </c>
      <c r="F91" s="221">
        <v>-4.0000000000000036E-2</v>
      </c>
      <c r="G91" s="195">
        <v>295</v>
      </c>
      <c r="H91" s="220">
        <v>0.83229813664596275</v>
      </c>
      <c r="I91" s="202">
        <v>432</v>
      </c>
      <c r="J91" s="221">
        <v>-0.15625</v>
      </c>
      <c r="K91" s="195">
        <v>99</v>
      </c>
      <c r="L91" s="220">
        <v>0.10000000000000009</v>
      </c>
      <c r="M91" s="202">
        <v>865</v>
      </c>
      <c r="N91" s="221">
        <v>8.1250000000000044E-2</v>
      </c>
      <c r="O91" s="195">
        <v>362</v>
      </c>
      <c r="P91" s="220">
        <v>-0.37043478260869567</v>
      </c>
      <c r="Q91" s="202">
        <v>1227</v>
      </c>
      <c r="R91" s="221">
        <v>-0.10763636363636364</v>
      </c>
    </row>
    <row r="92" spans="2:18" ht="15" hidden="1" customHeight="1" outlineLevel="1">
      <c r="B92" s="63" t="s">
        <v>83</v>
      </c>
      <c r="C92" s="195">
        <v>35</v>
      </c>
      <c r="D92" s="220">
        <v>0</v>
      </c>
      <c r="E92" s="202">
        <v>60</v>
      </c>
      <c r="F92" s="221">
        <v>-0.55223880597014929</v>
      </c>
      <c r="G92" s="195">
        <v>233</v>
      </c>
      <c r="H92" s="220">
        <v>-0.22333333333333338</v>
      </c>
      <c r="I92" s="202">
        <v>415</v>
      </c>
      <c r="J92" s="221">
        <v>-0.28816466552315612</v>
      </c>
      <c r="K92" s="195">
        <v>185</v>
      </c>
      <c r="L92" s="220">
        <v>3.3519553072625774E-2</v>
      </c>
      <c r="M92" s="202">
        <v>928</v>
      </c>
      <c r="N92" s="221">
        <v>-0.24614134849715674</v>
      </c>
      <c r="O92" s="195">
        <v>438</v>
      </c>
      <c r="P92" s="220">
        <v>-0.47980997624703092</v>
      </c>
      <c r="Q92" s="202">
        <v>1366</v>
      </c>
      <c r="R92" s="221">
        <v>-0.34105161601543654</v>
      </c>
    </row>
    <row r="93" spans="2:18" ht="15" hidden="1" customHeight="1" outlineLevel="1">
      <c r="B93" s="63" t="s">
        <v>82</v>
      </c>
      <c r="C93" s="195">
        <v>45</v>
      </c>
      <c r="D93" s="220">
        <v>-9.9999999999999978E-2</v>
      </c>
      <c r="E93" s="202">
        <v>80</v>
      </c>
      <c r="F93" s="221">
        <v>-0.34959349593495936</v>
      </c>
      <c r="G93" s="195">
        <v>367</v>
      </c>
      <c r="H93" s="220">
        <v>-1.8716577540106916E-2</v>
      </c>
      <c r="I93" s="202">
        <v>432</v>
      </c>
      <c r="J93" s="221">
        <v>-0.48201438848920863</v>
      </c>
      <c r="K93" s="195">
        <v>139</v>
      </c>
      <c r="L93" s="220">
        <v>-7.3333333333333361E-2</v>
      </c>
      <c r="M93" s="202">
        <v>1063</v>
      </c>
      <c r="N93" s="221">
        <v>-0.30568256041802744</v>
      </c>
      <c r="O93" s="195">
        <v>844</v>
      </c>
      <c r="P93" s="220">
        <v>-0.19999999999999996</v>
      </c>
      <c r="Q93" s="202">
        <v>1907</v>
      </c>
      <c r="R93" s="221">
        <v>-0.26256767208043308</v>
      </c>
    </row>
    <row r="94" spans="2:18" ht="15" hidden="1" customHeight="1" outlineLevel="1">
      <c r="B94" s="63" t="s">
        <v>81</v>
      </c>
      <c r="C94" s="195">
        <v>37</v>
      </c>
      <c r="D94" s="220">
        <v>0.1212121212121211</v>
      </c>
      <c r="E94" s="202">
        <v>139</v>
      </c>
      <c r="F94" s="221">
        <v>0.93055555555555558</v>
      </c>
      <c r="G94" s="195">
        <v>271</v>
      </c>
      <c r="H94" s="220">
        <v>-8.4459459459459429E-2</v>
      </c>
      <c r="I94" s="202">
        <v>456</v>
      </c>
      <c r="J94" s="221">
        <v>-0.34104046242774566</v>
      </c>
      <c r="K94" s="195">
        <v>178</v>
      </c>
      <c r="L94" s="220">
        <v>0.36923076923076925</v>
      </c>
      <c r="M94" s="202">
        <v>1081</v>
      </c>
      <c r="N94" s="221">
        <v>-0.11610793131643504</v>
      </c>
      <c r="O94" s="195">
        <v>659</v>
      </c>
      <c r="P94" s="220">
        <v>-8.5991678224687895E-2</v>
      </c>
      <c r="Q94" s="202">
        <v>1740</v>
      </c>
      <c r="R94" s="221">
        <v>-0.10493827160493829</v>
      </c>
    </row>
    <row r="95" spans="2:18" ht="15" hidden="1" customHeight="1" outlineLevel="1">
      <c r="B95" s="63" t="s">
        <v>80</v>
      </c>
      <c r="C95" s="195">
        <v>34</v>
      </c>
      <c r="D95" s="220">
        <v>-0.43333333333333335</v>
      </c>
      <c r="E95" s="202">
        <v>127</v>
      </c>
      <c r="F95" s="221">
        <v>0.67105263157894735</v>
      </c>
      <c r="G95" s="195">
        <v>323</v>
      </c>
      <c r="H95" s="220">
        <v>-0.22911694510739855</v>
      </c>
      <c r="I95" s="202">
        <v>532</v>
      </c>
      <c r="J95" s="221">
        <v>-0.29907773386034253</v>
      </c>
      <c r="K95" s="195">
        <v>113</v>
      </c>
      <c r="L95" s="220">
        <v>-0.31097560975609762</v>
      </c>
      <c r="M95" s="202">
        <v>1129</v>
      </c>
      <c r="N95" s="221">
        <v>-0.23612990527740185</v>
      </c>
      <c r="O95" s="195">
        <v>591</v>
      </c>
      <c r="P95" s="220">
        <v>-0.27926829268292686</v>
      </c>
      <c r="Q95" s="202">
        <v>1720</v>
      </c>
      <c r="R95" s="221">
        <v>-0.2515230635335074</v>
      </c>
    </row>
    <row r="96" spans="2:18" ht="15" hidden="1" customHeight="1" outlineLevel="1">
      <c r="B96" s="63" t="s">
        <v>79</v>
      </c>
      <c r="C96" s="195">
        <v>44</v>
      </c>
      <c r="D96" s="220">
        <v>1.5882352941176472</v>
      </c>
      <c r="E96" s="202">
        <v>90</v>
      </c>
      <c r="F96" s="221">
        <v>-0.296875</v>
      </c>
      <c r="G96" s="195">
        <v>401</v>
      </c>
      <c r="H96" s="220">
        <v>-3.83693045563549E-2</v>
      </c>
      <c r="I96" s="202">
        <v>531</v>
      </c>
      <c r="J96" s="221">
        <v>-0.32356687898089176</v>
      </c>
      <c r="K96" s="195">
        <v>110</v>
      </c>
      <c r="L96" s="220">
        <v>-0.24137931034482762</v>
      </c>
      <c r="M96" s="202">
        <v>1176</v>
      </c>
      <c r="N96" s="221">
        <v>-0.2117962466487936</v>
      </c>
      <c r="O96" s="195">
        <v>743</v>
      </c>
      <c r="P96" s="220">
        <v>-0.20021528525296017</v>
      </c>
      <c r="Q96" s="202">
        <v>1919</v>
      </c>
      <c r="R96" s="221">
        <v>-0.20735233374638584</v>
      </c>
    </row>
    <row r="97" spans="2:18" collapsed="1">
      <c r="B97" s="227">
        <v>2005</v>
      </c>
      <c r="C97" s="228">
        <v>481</v>
      </c>
      <c r="D97" s="229">
        <v>0.27586206896551735</v>
      </c>
      <c r="E97" s="228">
        <v>1049</v>
      </c>
      <c r="F97" s="229">
        <v>-1.5023474178403773E-2</v>
      </c>
      <c r="G97" s="228">
        <v>3692</v>
      </c>
      <c r="H97" s="229">
        <v>-1.7039403620873306E-2</v>
      </c>
      <c r="I97" s="228">
        <v>6457</v>
      </c>
      <c r="J97" s="229">
        <v>-0.22800095648015306</v>
      </c>
      <c r="K97" s="228">
        <v>2024</v>
      </c>
      <c r="L97" s="229">
        <v>0.12506948304613674</v>
      </c>
      <c r="M97" s="228">
        <v>13703</v>
      </c>
      <c r="N97" s="229">
        <v>-0.10793568127075059</v>
      </c>
      <c r="O97" s="228">
        <v>8266</v>
      </c>
      <c r="P97" s="229">
        <v>-0.12035756092369909</v>
      </c>
      <c r="Q97" s="228">
        <v>21969</v>
      </c>
      <c r="R97" s="229">
        <v>-0.11265045641812743</v>
      </c>
    </row>
    <row r="98" spans="2:18" ht="15" hidden="1" customHeight="1" outlineLevel="1">
      <c r="B98" s="63" t="s">
        <v>90</v>
      </c>
      <c r="C98" s="195">
        <v>22</v>
      </c>
      <c r="D98" s="220">
        <v>-0.40540540540540537</v>
      </c>
      <c r="E98" s="202">
        <v>74</v>
      </c>
      <c r="F98" s="221">
        <v>-0.1685393258426966</v>
      </c>
      <c r="G98" s="195">
        <v>220</v>
      </c>
      <c r="H98" s="220">
        <v>-0.292604501607717</v>
      </c>
      <c r="I98" s="202">
        <v>499</v>
      </c>
      <c r="J98" s="221">
        <v>-0.15709459459459463</v>
      </c>
      <c r="K98" s="195">
        <v>123</v>
      </c>
      <c r="L98" s="220">
        <v>-5.3846153846153877E-2</v>
      </c>
      <c r="M98" s="202">
        <v>938</v>
      </c>
      <c r="N98" s="221">
        <v>-0.19068162208800687</v>
      </c>
      <c r="O98" s="195">
        <v>713</v>
      </c>
      <c r="P98" s="220">
        <v>-0.10539523212045165</v>
      </c>
      <c r="Q98" s="202">
        <v>1651</v>
      </c>
      <c r="R98" s="221">
        <v>-0.15593047034764829</v>
      </c>
    </row>
    <row r="99" spans="2:18" ht="15" hidden="1" customHeight="1" outlineLevel="1">
      <c r="B99" s="63" t="s">
        <v>89</v>
      </c>
      <c r="C99" s="195">
        <v>49</v>
      </c>
      <c r="D99" s="220">
        <v>0.36111111111111116</v>
      </c>
      <c r="E99" s="202">
        <v>130</v>
      </c>
      <c r="F99" s="221">
        <v>6.5573770491803351E-2</v>
      </c>
      <c r="G99" s="195">
        <v>357</v>
      </c>
      <c r="H99" s="220">
        <v>-1.3812154696132617E-2</v>
      </c>
      <c r="I99" s="202">
        <v>868</v>
      </c>
      <c r="J99" s="221">
        <v>-0.18650421743205248</v>
      </c>
      <c r="K99" s="195">
        <v>253</v>
      </c>
      <c r="L99" s="220">
        <v>-1.171875E-2</v>
      </c>
      <c r="M99" s="202">
        <v>1657</v>
      </c>
      <c r="N99" s="221">
        <v>-0.10092240911557249</v>
      </c>
      <c r="O99" s="195">
        <v>787</v>
      </c>
      <c r="P99" s="220">
        <v>-0.32155172413793098</v>
      </c>
      <c r="Q99" s="202">
        <v>2444</v>
      </c>
      <c r="R99" s="221">
        <v>-0.18614718614718617</v>
      </c>
    </row>
    <row r="100" spans="2:18" ht="15" hidden="1" customHeight="1" outlineLevel="1">
      <c r="B100" s="63" t="s">
        <v>88</v>
      </c>
      <c r="C100" s="195">
        <v>30</v>
      </c>
      <c r="D100" s="220">
        <v>0.76470588235294112</v>
      </c>
      <c r="E100" s="202">
        <v>85</v>
      </c>
      <c r="F100" s="221">
        <v>-0.12371134020618557</v>
      </c>
      <c r="G100" s="195">
        <v>377</v>
      </c>
      <c r="H100" s="220">
        <v>0</v>
      </c>
      <c r="I100" s="202">
        <v>724</v>
      </c>
      <c r="J100" s="221">
        <v>-0.25895598771750261</v>
      </c>
      <c r="K100" s="195">
        <v>225</v>
      </c>
      <c r="L100" s="220">
        <v>0.14213197969543145</v>
      </c>
      <c r="M100" s="202">
        <v>1441</v>
      </c>
      <c r="N100" s="221">
        <v>-0.13453453453453457</v>
      </c>
      <c r="O100" s="195">
        <v>1005</v>
      </c>
      <c r="P100" s="220">
        <v>-0.44597574421168684</v>
      </c>
      <c r="Q100" s="202">
        <v>2446</v>
      </c>
      <c r="R100" s="221">
        <v>-0.29692440356424254</v>
      </c>
    </row>
    <row r="101" spans="2:18" ht="15" hidden="1" customHeight="1" outlineLevel="1">
      <c r="B101" s="63" t="s">
        <v>87</v>
      </c>
      <c r="C101" s="195">
        <v>41</v>
      </c>
      <c r="D101" s="220">
        <v>0.86363636363636354</v>
      </c>
      <c r="E101" s="202">
        <v>121</v>
      </c>
      <c r="F101" s="221">
        <v>1.0862068965517242</v>
      </c>
      <c r="G101" s="195">
        <v>266</v>
      </c>
      <c r="H101" s="220">
        <v>0.33668341708542715</v>
      </c>
      <c r="I101" s="202">
        <v>692</v>
      </c>
      <c r="J101" s="221">
        <v>2.9761904761904656E-2</v>
      </c>
      <c r="K101" s="195">
        <v>128</v>
      </c>
      <c r="L101" s="220">
        <v>0.24271844660194164</v>
      </c>
      <c r="M101" s="202">
        <v>1248</v>
      </c>
      <c r="N101" s="221">
        <v>0.18406072106261862</v>
      </c>
      <c r="O101" s="195">
        <v>813</v>
      </c>
      <c r="P101" s="220">
        <v>-0.29365768896611644</v>
      </c>
      <c r="Q101" s="202">
        <v>2061</v>
      </c>
      <c r="R101" s="221">
        <v>-6.5306122448979598E-2</v>
      </c>
    </row>
    <row r="102" spans="2:18" ht="15" hidden="1" customHeight="1" outlineLevel="1">
      <c r="B102" s="63" t="s">
        <v>86</v>
      </c>
      <c r="C102" s="195">
        <v>1</v>
      </c>
      <c r="D102" s="220">
        <v>-0.93333333333333335</v>
      </c>
      <c r="E102" s="202">
        <v>15</v>
      </c>
      <c r="F102" s="221">
        <v>-6.25E-2</v>
      </c>
      <c r="G102" s="195">
        <v>222</v>
      </c>
      <c r="H102" s="220">
        <v>9.9009900990099098E-2</v>
      </c>
      <c r="I102" s="202">
        <v>700</v>
      </c>
      <c r="J102" s="221">
        <v>0.23893805309734506</v>
      </c>
      <c r="K102" s="195">
        <v>96</v>
      </c>
      <c r="L102" s="220">
        <v>-0.36842105263157898</v>
      </c>
      <c r="M102" s="202">
        <v>1034</v>
      </c>
      <c r="N102" s="221">
        <v>8.8421052631578956E-2</v>
      </c>
      <c r="O102" s="195">
        <v>324</v>
      </c>
      <c r="P102" s="220">
        <v>-0.62758620689655165</v>
      </c>
      <c r="Q102" s="202">
        <v>1358</v>
      </c>
      <c r="R102" s="221">
        <v>-0.25384615384615383</v>
      </c>
    </row>
    <row r="103" spans="2:18" ht="15" hidden="1" customHeight="1" outlineLevel="1">
      <c r="B103" s="63" t="s">
        <v>85</v>
      </c>
      <c r="C103" s="195">
        <v>27</v>
      </c>
      <c r="D103" s="220">
        <v>0.8</v>
      </c>
      <c r="E103" s="202">
        <v>82</v>
      </c>
      <c r="F103" s="221">
        <v>0.70833333333333326</v>
      </c>
      <c r="G103" s="195">
        <v>347</v>
      </c>
      <c r="H103" s="220">
        <v>0.21328671328671334</v>
      </c>
      <c r="I103" s="202">
        <v>716</v>
      </c>
      <c r="J103" s="221">
        <v>-6.5274151436031325E-2</v>
      </c>
      <c r="K103" s="195">
        <v>116</v>
      </c>
      <c r="L103" s="220">
        <v>-9.375E-2</v>
      </c>
      <c r="M103" s="202">
        <v>1288</v>
      </c>
      <c r="N103" s="221">
        <v>3.6202735317779622E-2</v>
      </c>
      <c r="O103" s="195">
        <v>813</v>
      </c>
      <c r="P103" s="220">
        <v>-0.29974160206718348</v>
      </c>
      <c r="Q103" s="202">
        <v>2101</v>
      </c>
      <c r="R103" s="221">
        <v>-0.12603993344425957</v>
      </c>
    </row>
    <row r="104" spans="2:18" ht="15" hidden="1" customHeight="1" outlineLevel="1">
      <c r="B104" s="63" t="s">
        <v>84</v>
      </c>
      <c r="C104" s="195">
        <v>12</v>
      </c>
      <c r="D104" s="220">
        <v>1</v>
      </c>
      <c r="E104" s="202">
        <v>25</v>
      </c>
      <c r="F104" s="221">
        <v>4.1666666666666741E-2</v>
      </c>
      <c r="G104" s="195">
        <v>161</v>
      </c>
      <c r="H104" s="220">
        <v>-0.17435897435897441</v>
      </c>
      <c r="I104" s="202">
        <v>512</v>
      </c>
      <c r="J104" s="221">
        <v>-3.3962264150943389E-2</v>
      </c>
      <c r="K104" s="195">
        <v>90</v>
      </c>
      <c r="L104" s="220">
        <v>-9.9999999999999978E-2</v>
      </c>
      <c r="M104" s="202">
        <v>800</v>
      </c>
      <c r="N104" s="221">
        <v>-6.4327485380117011E-2</v>
      </c>
      <c r="O104" s="195">
        <v>575</v>
      </c>
      <c r="P104" s="220">
        <v>-0.25421530479896237</v>
      </c>
      <c r="Q104" s="202">
        <v>1375</v>
      </c>
      <c r="R104" s="221">
        <v>-0.15436654366543667</v>
      </c>
    </row>
    <row r="105" spans="2:18" ht="15" hidden="1" customHeight="1" outlineLevel="1">
      <c r="B105" s="63" t="s">
        <v>83</v>
      </c>
      <c r="C105" s="195">
        <v>35</v>
      </c>
      <c r="D105" s="220">
        <v>0.52173913043478271</v>
      </c>
      <c r="E105" s="202">
        <v>134</v>
      </c>
      <c r="F105" s="221">
        <v>0.55813953488372103</v>
      </c>
      <c r="G105" s="195">
        <v>300</v>
      </c>
      <c r="H105" s="220">
        <v>0.61290322580645151</v>
      </c>
      <c r="I105" s="202">
        <v>583</v>
      </c>
      <c r="J105" s="221">
        <v>-0.34272829763246904</v>
      </c>
      <c r="K105" s="195">
        <v>179</v>
      </c>
      <c r="L105" s="220">
        <v>0.20945945945945943</v>
      </c>
      <c r="M105" s="202">
        <v>1231</v>
      </c>
      <c r="N105" s="221">
        <v>-7.4436090225563856E-2</v>
      </c>
      <c r="O105" s="195">
        <v>842</v>
      </c>
      <c r="P105" s="220">
        <v>-1.6355140186915862E-2</v>
      </c>
      <c r="Q105" s="202">
        <v>2073</v>
      </c>
      <c r="R105" s="221">
        <v>-5.1692589204025641E-2</v>
      </c>
    </row>
    <row r="106" spans="2:18" ht="15" hidden="1" customHeight="1" outlineLevel="1">
      <c r="B106" s="63" t="s">
        <v>82</v>
      </c>
      <c r="C106" s="195">
        <v>50</v>
      </c>
      <c r="D106" s="220">
        <v>3.166666666666667</v>
      </c>
      <c r="E106" s="202">
        <v>123</v>
      </c>
      <c r="F106" s="221">
        <v>0.89230769230769225</v>
      </c>
      <c r="G106" s="195">
        <v>374</v>
      </c>
      <c r="H106" s="220">
        <v>-4.1025641025640991E-2</v>
      </c>
      <c r="I106" s="202">
        <v>834</v>
      </c>
      <c r="J106" s="221">
        <v>-5.5492638731596822E-2</v>
      </c>
      <c r="K106" s="195">
        <v>150</v>
      </c>
      <c r="L106" s="220">
        <v>-0.27536231884057971</v>
      </c>
      <c r="M106" s="202">
        <v>1531</v>
      </c>
      <c r="N106" s="221">
        <v>-1.6698779704560018E-2</v>
      </c>
      <c r="O106" s="195">
        <v>1055</v>
      </c>
      <c r="P106" s="220">
        <v>7.4338085539714882E-2</v>
      </c>
      <c r="Q106" s="202">
        <v>2586</v>
      </c>
      <c r="R106" s="221">
        <v>1.8511224891689659E-2</v>
      </c>
    </row>
    <row r="107" spans="2:18" ht="15" hidden="1" customHeight="1" outlineLevel="1">
      <c r="B107" s="63" t="s">
        <v>81</v>
      </c>
      <c r="C107" s="195">
        <v>33</v>
      </c>
      <c r="D107" s="220">
        <v>0.13793103448275867</v>
      </c>
      <c r="E107" s="202">
        <v>72</v>
      </c>
      <c r="F107" s="221">
        <v>-0.35135135135135132</v>
      </c>
      <c r="G107" s="195">
        <v>296</v>
      </c>
      <c r="H107" s="220">
        <v>-0.16384180790960456</v>
      </c>
      <c r="I107" s="202">
        <v>692</v>
      </c>
      <c r="J107" s="221">
        <v>-0.32023575638506874</v>
      </c>
      <c r="K107" s="195">
        <v>130</v>
      </c>
      <c r="L107" s="220">
        <v>-0.4170403587443946</v>
      </c>
      <c r="M107" s="202">
        <v>1223</v>
      </c>
      <c r="N107" s="221">
        <v>-0.29510086455331408</v>
      </c>
      <c r="O107" s="195">
        <v>721</v>
      </c>
      <c r="P107" s="220">
        <v>-0.38950042337002544</v>
      </c>
      <c r="Q107" s="202">
        <v>1944</v>
      </c>
      <c r="R107" s="221">
        <v>-0.33333333333333337</v>
      </c>
    </row>
    <row r="108" spans="2:18" ht="15" hidden="1" customHeight="1" outlineLevel="1">
      <c r="B108" s="63" t="s">
        <v>80</v>
      </c>
      <c r="C108" s="195">
        <v>60</v>
      </c>
      <c r="D108" s="220">
        <v>2.5294117647058822</v>
      </c>
      <c r="E108" s="202">
        <v>76</v>
      </c>
      <c r="F108" s="221">
        <v>0.1692307692307693</v>
      </c>
      <c r="G108" s="195">
        <v>419</v>
      </c>
      <c r="H108" s="220">
        <v>-1.6431924882629123E-2</v>
      </c>
      <c r="I108" s="202">
        <v>759</v>
      </c>
      <c r="J108" s="221">
        <v>1.2000000000000011E-2</v>
      </c>
      <c r="K108" s="195">
        <v>164</v>
      </c>
      <c r="L108" s="220">
        <v>-3.5294117647058809E-2</v>
      </c>
      <c r="M108" s="202">
        <v>1478</v>
      </c>
      <c r="N108" s="221">
        <v>3.5014005602240994E-2</v>
      </c>
      <c r="O108" s="195">
        <v>820</v>
      </c>
      <c r="P108" s="220">
        <v>-0.10382513661202186</v>
      </c>
      <c r="Q108" s="202">
        <v>2298</v>
      </c>
      <c r="R108" s="221">
        <v>-1.9206145966709331E-2</v>
      </c>
    </row>
    <row r="109" spans="2:18" ht="15" hidden="1" customHeight="1" outlineLevel="1">
      <c r="B109" s="63" t="s">
        <v>79</v>
      </c>
      <c r="C109" s="195">
        <v>17</v>
      </c>
      <c r="D109" s="220">
        <v>-0.54054054054054057</v>
      </c>
      <c r="E109" s="202">
        <v>128</v>
      </c>
      <c r="F109" s="221">
        <v>1.9767441860465116</v>
      </c>
      <c r="G109" s="195">
        <v>417</v>
      </c>
      <c r="H109" s="220">
        <v>0.65476190476190466</v>
      </c>
      <c r="I109" s="202">
        <v>785</v>
      </c>
      <c r="J109" s="221">
        <v>0.13933236574746011</v>
      </c>
      <c r="K109" s="195">
        <v>145</v>
      </c>
      <c r="L109" s="220">
        <v>-0.24083769633507857</v>
      </c>
      <c r="M109" s="202">
        <v>1492</v>
      </c>
      <c r="N109" s="221">
        <v>0.23102310231023093</v>
      </c>
      <c r="O109" s="195">
        <v>929</v>
      </c>
      <c r="P109" s="220">
        <v>-1.0649627263045747E-2</v>
      </c>
      <c r="Q109" s="202">
        <v>2421</v>
      </c>
      <c r="R109" s="221">
        <v>0.12552301255230125</v>
      </c>
    </row>
    <row r="110" spans="2:18" collapsed="1">
      <c r="B110" s="227">
        <v>2004</v>
      </c>
      <c r="C110" s="228">
        <v>377</v>
      </c>
      <c r="D110" s="229">
        <v>0.41729323308270683</v>
      </c>
      <c r="E110" s="228">
        <v>1065</v>
      </c>
      <c r="F110" s="229">
        <v>0.29247572815533984</v>
      </c>
      <c r="G110" s="228">
        <v>3756</v>
      </c>
      <c r="H110" s="229">
        <v>6.1016949152542299E-2</v>
      </c>
      <c r="I110" s="228">
        <v>8364</v>
      </c>
      <c r="J110" s="229">
        <v>-0.10983397190293742</v>
      </c>
      <c r="K110" s="228">
        <v>1799</v>
      </c>
      <c r="L110" s="229">
        <v>-0.10274314214463842</v>
      </c>
      <c r="M110" s="228">
        <v>15361</v>
      </c>
      <c r="N110" s="229">
        <v>-4.1794024078348202E-2</v>
      </c>
      <c r="O110" s="228">
        <v>9397</v>
      </c>
      <c r="P110" s="229">
        <v>-0.25402873700087325</v>
      </c>
      <c r="Q110" s="228">
        <v>24758</v>
      </c>
      <c r="R110" s="229">
        <v>-0.13518233896884169</v>
      </c>
    </row>
    <row r="111" spans="2:18" ht="15" hidden="1" customHeight="1" outlineLevel="1">
      <c r="B111" s="63" t="s">
        <v>90</v>
      </c>
      <c r="C111" s="195">
        <v>37</v>
      </c>
      <c r="D111" s="220">
        <v>0.19354838709677424</v>
      </c>
      <c r="E111" s="202">
        <v>89</v>
      </c>
      <c r="F111" s="221">
        <v>0.56140350877192979</v>
      </c>
      <c r="G111" s="195">
        <v>311</v>
      </c>
      <c r="H111" s="220">
        <v>-8.5294117647058854E-2</v>
      </c>
      <c r="I111" s="202">
        <v>592</v>
      </c>
      <c r="J111" s="221">
        <v>-1.0033444816053505E-2</v>
      </c>
      <c r="K111" s="195">
        <v>130</v>
      </c>
      <c r="L111" s="220">
        <v>-0.2655367231638418</v>
      </c>
      <c r="M111" s="202">
        <v>1159</v>
      </c>
      <c r="N111" s="221">
        <v>-3.6575228595178699E-2</v>
      </c>
      <c r="O111" s="195">
        <v>797</v>
      </c>
      <c r="P111" s="220">
        <v>-0.26543778801843321</v>
      </c>
      <c r="Q111" s="202">
        <v>1956</v>
      </c>
      <c r="R111" s="221">
        <v>-0.1451048951048951</v>
      </c>
    </row>
    <row r="112" spans="2:18" ht="15" hidden="1" customHeight="1" outlineLevel="1">
      <c r="B112" s="63" t="s">
        <v>89</v>
      </c>
      <c r="C112" s="195">
        <v>36</v>
      </c>
      <c r="D112" s="220">
        <v>0.63636363636363646</v>
      </c>
      <c r="E112" s="202">
        <v>122</v>
      </c>
      <c r="F112" s="221">
        <v>0.31182795698924726</v>
      </c>
      <c r="G112" s="195">
        <v>362</v>
      </c>
      <c r="H112" s="220">
        <v>-8.1218274111675148E-2</v>
      </c>
      <c r="I112" s="202">
        <v>1067</v>
      </c>
      <c r="J112" s="221">
        <v>9.1002044989775044E-2</v>
      </c>
      <c r="K112" s="195">
        <v>256</v>
      </c>
      <c r="L112" s="220">
        <v>4.4897959183673564E-2</v>
      </c>
      <c r="M112" s="202">
        <v>1843</v>
      </c>
      <c r="N112" s="221">
        <v>6.4087759815242507E-2</v>
      </c>
      <c r="O112" s="195">
        <v>1160</v>
      </c>
      <c r="P112" s="220">
        <v>0.16349047141424267</v>
      </c>
      <c r="Q112" s="202">
        <v>3003</v>
      </c>
      <c r="R112" s="221">
        <v>0.10040307805056803</v>
      </c>
    </row>
    <row r="113" spans="2:18" ht="15" hidden="1" customHeight="1" outlineLevel="1">
      <c r="B113" s="63" t="s">
        <v>88</v>
      </c>
      <c r="C113" s="195">
        <v>17</v>
      </c>
      <c r="D113" s="220">
        <v>0.7</v>
      </c>
      <c r="E113" s="202">
        <v>97</v>
      </c>
      <c r="F113" s="221">
        <v>4.3010752688172005E-2</v>
      </c>
      <c r="G113" s="195">
        <v>377</v>
      </c>
      <c r="H113" s="220">
        <v>-0.32798573975044565</v>
      </c>
      <c r="I113" s="202">
        <v>977</v>
      </c>
      <c r="J113" s="221">
        <v>-0.24204809930178428</v>
      </c>
      <c r="K113" s="195">
        <v>197</v>
      </c>
      <c r="L113" s="220">
        <v>-0.25660377358490571</v>
      </c>
      <c r="M113" s="202">
        <v>1665</v>
      </c>
      <c r="N113" s="221">
        <v>-0.24932371505861139</v>
      </c>
      <c r="O113" s="195">
        <v>1814</v>
      </c>
      <c r="P113" s="220">
        <v>0.49669966996699677</v>
      </c>
      <c r="Q113" s="202">
        <v>3479</v>
      </c>
      <c r="R113" s="221">
        <v>1.4285714285714235E-2</v>
      </c>
    </row>
    <row r="114" spans="2:18" ht="15" hidden="1" customHeight="1" outlineLevel="1">
      <c r="B114" s="63" t="s">
        <v>87</v>
      </c>
      <c r="C114" s="195">
        <v>22</v>
      </c>
      <c r="D114" s="220">
        <v>3.4000000000000004</v>
      </c>
      <c r="E114" s="202">
        <v>58</v>
      </c>
      <c r="F114" s="221">
        <v>0.34883720930232553</v>
      </c>
      <c r="G114" s="195">
        <v>199</v>
      </c>
      <c r="H114" s="220">
        <v>-0.50864197530864197</v>
      </c>
      <c r="I114" s="202">
        <v>672</v>
      </c>
      <c r="J114" s="221">
        <v>-0.39240506329113922</v>
      </c>
      <c r="K114" s="195">
        <v>103</v>
      </c>
      <c r="L114" s="220">
        <v>-0.36024844720496896</v>
      </c>
      <c r="M114" s="202">
        <v>1054</v>
      </c>
      <c r="N114" s="221">
        <v>-0.38720930232558137</v>
      </c>
      <c r="O114" s="195">
        <v>1151</v>
      </c>
      <c r="P114" s="220">
        <v>0.48900388098318248</v>
      </c>
      <c r="Q114" s="202">
        <v>2205</v>
      </c>
      <c r="R114" s="221">
        <v>-0.1155234657039711</v>
      </c>
    </row>
    <row r="115" spans="2:18" ht="15" hidden="1" customHeight="1" outlineLevel="1">
      <c r="B115" s="63" t="s">
        <v>86</v>
      </c>
      <c r="C115" s="195">
        <v>15</v>
      </c>
      <c r="D115" s="220">
        <v>14</v>
      </c>
      <c r="E115" s="202">
        <v>16</v>
      </c>
      <c r="F115" s="221">
        <v>-0.44827586206896552</v>
      </c>
      <c r="G115" s="195">
        <v>202</v>
      </c>
      <c r="H115" s="220">
        <v>-0.59437751004016071</v>
      </c>
      <c r="I115" s="202">
        <v>565</v>
      </c>
      <c r="J115" s="221">
        <v>-0.22283356258596976</v>
      </c>
      <c r="K115" s="195">
        <v>152</v>
      </c>
      <c r="L115" s="220">
        <v>0.68888888888888888</v>
      </c>
      <c r="M115" s="202">
        <v>950</v>
      </c>
      <c r="N115" s="221">
        <v>-0.29368029739776946</v>
      </c>
      <c r="O115" s="195">
        <v>870</v>
      </c>
      <c r="P115" s="220">
        <v>-9.9378881987577605E-2</v>
      </c>
      <c r="Q115" s="202">
        <v>1820</v>
      </c>
      <c r="R115" s="221">
        <v>-0.21246213760276933</v>
      </c>
    </row>
    <row r="116" spans="2:18" ht="15" hidden="1" customHeight="1" outlineLevel="1">
      <c r="B116" s="63" t="s">
        <v>85</v>
      </c>
      <c r="C116" s="195">
        <v>15</v>
      </c>
      <c r="D116" s="220">
        <v>6.5</v>
      </c>
      <c r="E116" s="202">
        <v>48</v>
      </c>
      <c r="F116" s="221">
        <v>6.6666666666666652E-2</v>
      </c>
      <c r="G116" s="195">
        <v>286</v>
      </c>
      <c r="H116" s="220">
        <v>6.7164179104477695E-2</v>
      </c>
      <c r="I116" s="202">
        <v>766</v>
      </c>
      <c r="J116" s="221">
        <v>-0.23399999999999999</v>
      </c>
      <c r="K116" s="195">
        <v>128</v>
      </c>
      <c r="L116" s="220">
        <v>0.11304347826086958</v>
      </c>
      <c r="M116" s="202">
        <v>1243</v>
      </c>
      <c r="N116" s="221">
        <v>-0.13076923076923075</v>
      </c>
      <c r="O116" s="195">
        <v>1161</v>
      </c>
      <c r="P116" s="220">
        <v>0.14610069101678191</v>
      </c>
      <c r="Q116" s="202">
        <v>2404</v>
      </c>
      <c r="R116" s="221">
        <v>-1.5963978714695015E-2</v>
      </c>
    </row>
    <row r="117" spans="2:18" ht="15" hidden="1" customHeight="1" outlineLevel="1">
      <c r="B117" s="63" t="s">
        <v>84</v>
      </c>
      <c r="C117" s="195">
        <v>6</v>
      </c>
      <c r="D117" s="220" t="s">
        <v>143</v>
      </c>
      <c r="E117" s="202">
        <v>24</v>
      </c>
      <c r="F117" s="221">
        <v>3.8</v>
      </c>
      <c r="G117" s="195">
        <v>195</v>
      </c>
      <c r="H117" s="220">
        <v>-0.3321917808219178</v>
      </c>
      <c r="I117" s="202">
        <v>530</v>
      </c>
      <c r="J117" s="221">
        <v>-0.62962962962962965</v>
      </c>
      <c r="K117" s="195">
        <v>100</v>
      </c>
      <c r="L117" s="220">
        <v>-0.24242424242424243</v>
      </c>
      <c r="M117" s="202">
        <v>855</v>
      </c>
      <c r="N117" s="221">
        <v>-0.54032258064516125</v>
      </c>
      <c r="O117" s="195">
        <v>771</v>
      </c>
      <c r="P117" s="220">
        <v>0.1109510086455332</v>
      </c>
      <c r="Q117" s="202">
        <v>1626</v>
      </c>
      <c r="R117" s="221">
        <v>-0.36335160532498045</v>
      </c>
    </row>
    <row r="118" spans="2:18" ht="15" hidden="1" customHeight="1" outlineLevel="1">
      <c r="B118" s="63" t="s">
        <v>83</v>
      </c>
      <c r="C118" s="195">
        <v>23</v>
      </c>
      <c r="D118" s="220">
        <v>1.0909090909090908</v>
      </c>
      <c r="E118" s="202">
        <v>86</v>
      </c>
      <c r="F118" s="221">
        <v>1.6875</v>
      </c>
      <c r="G118" s="195">
        <v>186</v>
      </c>
      <c r="H118" s="220">
        <v>-0.34275618374558303</v>
      </c>
      <c r="I118" s="202">
        <v>887</v>
      </c>
      <c r="J118" s="221">
        <v>-0.41759684832567301</v>
      </c>
      <c r="K118" s="195">
        <v>148</v>
      </c>
      <c r="L118" s="220">
        <v>4.9645390070921946E-2</v>
      </c>
      <c r="M118" s="202">
        <v>1330</v>
      </c>
      <c r="N118" s="221">
        <v>-0.33165829145728642</v>
      </c>
      <c r="O118" s="195">
        <v>856</v>
      </c>
      <c r="P118" s="220">
        <v>2.5149700598802394E-2</v>
      </c>
      <c r="Q118" s="202">
        <v>2186</v>
      </c>
      <c r="R118" s="221">
        <v>-0.22619469026548678</v>
      </c>
    </row>
    <row r="119" spans="2:18" ht="15" hidden="1" customHeight="1" outlineLevel="1">
      <c r="B119" s="63" t="s">
        <v>82</v>
      </c>
      <c r="C119" s="195">
        <v>12</v>
      </c>
      <c r="D119" s="220">
        <v>-0.1428571428571429</v>
      </c>
      <c r="E119" s="202">
        <v>65</v>
      </c>
      <c r="F119" s="221">
        <v>0.16071428571428581</v>
      </c>
      <c r="G119" s="195">
        <v>390</v>
      </c>
      <c r="H119" s="220">
        <v>0.31756756756756754</v>
      </c>
      <c r="I119" s="202">
        <v>883</v>
      </c>
      <c r="J119" s="221">
        <v>0.37538940809968846</v>
      </c>
      <c r="K119" s="195">
        <v>207</v>
      </c>
      <c r="L119" s="220">
        <v>0.68292682926829262</v>
      </c>
      <c r="M119" s="202">
        <v>1557</v>
      </c>
      <c r="N119" s="221">
        <v>0.37665782493368694</v>
      </c>
      <c r="O119" s="195">
        <v>982</v>
      </c>
      <c r="P119" s="220">
        <v>2.1852237252861562E-2</v>
      </c>
      <c r="Q119" s="202">
        <v>2539</v>
      </c>
      <c r="R119" s="221">
        <v>0.21367112810707467</v>
      </c>
    </row>
    <row r="120" spans="2:18" ht="15" hidden="1" customHeight="1" outlineLevel="1">
      <c r="B120" s="63" t="s">
        <v>81</v>
      </c>
      <c r="C120" s="195">
        <v>29</v>
      </c>
      <c r="D120" s="220">
        <v>0.26086956521739135</v>
      </c>
      <c r="E120" s="202">
        <v>111</v>
      </c>
      <c r="F120" s="221">
        <v>0.98214285714285721</v>
      </c>
      <c r="G120" s="195">
        <v>354</v>
      </c>
      <c r="H120" s="220">
        <v>0.14193548387096766</v>
      </c>
      <c r="I120" s="202">
        <v>1018</v>
      </c>
      <c r="J120" s="221">
        <v>0.18648018648018638</v>
      </c>
      <c r="K120" s="195">
        <v>223</v>
      </c>
      <c r="L120" s="220">
        <v>0.37654320987654311</v>
      </c>
      <c r="M120" s="202">
        <v>1735</v>
      </c>
      <c r="N120" s="221">
        <v>0.23136976579134139</v>
      </c>
      <c r="O120" s="195">
        <v>1181</v>
      </c>
      <c r="P120" s="220">
        <v>0.15784313725490207</v>
      </c>
      <c r="Q120" s="202">
        <v>2916</v>
      </c>
      <c r="R120" s="221">
        <v>0.20049403046521208</v>
      </c>
    </row>
    <row r="121" spans="2:18" ht="15" hidden="1" customHeight="1" outlineLevel="1">
      <c r="B121" s="63" t="s">
        <v>80</v>
      </c>
      <c r="C121" s="195">
        <v>17</v>
      </c>
      <c r="D121" s="220">
        <v>6.25E-2</v>
      </c>
      <c r="E121" s="202">
        <v>65</v>
      </c>
      <c r="F121" s="221">
        <v>0.27450980392156854</v>
      </c>
      <c r="G121" s="195">
        <v>426</v>
      </c>
      <c r="H121" s="220">
        <v>0.6640625</v>
      </c>
      <c r="I121" s="202">
        <v>750</v>
      </c>
      <c r="J121" s="221">
        <v>-0.27815206929740133</v>
      </c>
      <c r="K121" s="195">
        <v>170</v>
      </c>
      <c r="L121" s="220">
        <v>-2.2988505747126409E-2</v>
      </c>
      <c r="M121" s="202">
        <v>1428</v>
      </c>
      <c r="N121" s="221">
        <v>-7.03125E-2</v>
      </c>
      <c r="O121" s="195">
        <v>915</v>
      </c>
      <c r="P121" s="220">
        <v>-5.1813471502590636E-2</v>
      </c>
      <c r="Q121" s="202">
        <v>2343</v>
      </c>
      <c r="R121" s="221">
        <v>-6.3174730107956822E-2</v>
      </c>
    </row>
    <row r="122" spans="2:18" ht="15" hidden="1" customHeight="1" outlineLevel="1">
      <c r="B122" s="63" t="s">
        <v>79</v>
      </c>
      <c r="C122" s="195">
        <v>37</v>
      </c>
      <c r="D122" s="220">
        <v>2.7</v>
      </c>
      <c r="E122" s="202">
        <v>43</v>
      </c>
      <c r="F122" s="221">
        <v>4.8780487804878092E-2</v>
      </c>
      <c r="G122" s="195">
        <v>252</v>
      </c>
      <c r="H122" s="220">
        <v>0.57499999999999996</v>
      </c>
      <c r="I122" s="202">
        <v>689</v>
      </c>
      <c r="J122" s="221">
        <v>-6.6395663956639539E-2</v>
      </c>
      <c r="K122" s="195">
        <v>191</v>
      </c>
      <c r="L122" s="220">
        <v>1.3875000000000002</v>
      </c>
      <c r="M122" s="202">
        <v>1212</v>
      </c>
      <c r="N122" s="221">
        <v>0.17784256559766765</v>
      </c>
      <c r="O122" s="195">
        <v>939</v>
      </c>
      <c r="P122" s="220">
        <v>-0.1207865168539326</v>
      </c>
      <c r="Q122" s="202">
        <v>2151</v>
      </c>
      <c r="R122" s="221">
        <v>2.5751072961373467E-2</v>
      </c>
    </row>
    <row r="123" spans="2:18" collapsed="1">
      <c r="B123" s="227">
        <v>2003</v>
      </c>
      <c r="C123" s="228">
        <v>266</v>
      </c>
      <c r="D123" s="229">
        <v>0.83448275862068955</v>
      </c>
      <c r="E123" s="228">
        <v>824</v>
      </c>
      <c r="F123" s="229">
        <v>0.37104825291181354</v>
      </c>
      <c r="G123" s="228">
        <v>3540</v>
      </c>
      <c r="H123" s="229">
        <v>-0.12872261875461477</v>
      </c>
      <c r="I123" s="228">
        <v>9396</v>
      </c>
      <c r="J123" s="229">
        <v>-0.21233967641881135</v>
      </c>
      <c r="K123" s="228">
        <v>2005</v>
      </c>
      <c r="L123" s="229">
        <v>7.5067024128686377E-2</v>
      </c>
      <c r="M123" s="228">
        <v>16031</v>
      </c>
      <c r="N123" s="229">
        <v>-0.13825727033274204</v>
      </c>
      <c r="O123" s="228">
        <v>12597</v>
      </c>
      <c r="P123" s="229">
        <v>8.6979031840538346E-2</v>
      </c>
      <c r="Q123" s="228">
        <v>28628</v>
      </c>
      <c r="R123" s="229">
        <v>-5.1801801801801828E-2</v>
      </c>
    </row>
    <row r="124" spans="2:18" ht="15" hidden="1" customHeight="1" outlineLevel="1">
      <c r="B124" s="63" t="s">
        <v>90</v>
      </c>
      <c r="C124" s="195">
        <v>31</v>
      </c>
      <c r="D124" s="220">
        <v>0.40909090909090917</v>
      </c>
      <c r="E124" s="202">
        <v>57</v>
      </c>
      <c r="F124" s="221">
        <v>3.6363636363636376E-2</v>
      </c>
      <c r="G124" s="195">
        <v>340</v>
      </c>
      <c r="H124" s="220">
        <v>0.61904761904761907</v>
      </c>
      <c r="I124" s="202">
        <v>598</v>
      </c>
      <c r="J124" s="221">
        <v>6.216696269982247E-2</v>
      </c>
      <c r="K124" s="195">
        <v>177</v>
      </c>
      <c r="L124" s="220">
        <v>0.25531914893617014</v>
      </c>
      <c r="M124" s="202">
        <v>1203</v>
      </c>
      <c r="N124" s="221">
        <v>0.21392532795156405</v>
      </c>
      <c r="O124" s="195">
        <v>1085</v>
      </c>
      <c r="P124" s="220">
        <v>0.22047244094488194</v>
      </c>
      <c r="Q124" s="202">
        <v>2288</v>
      </c>
      <c r="R124" s="221">
        <v>0.21702127659574466</v>
      </c>
    </row>
    <row r="125" spans="2:18" ht="15" hidden="1" customHeight="1" outlineLevel="1">
      <c r="B125" s="63" t="s">
        <v>89</v>
      </c>
      <c r="C125" s="195">
        <v>22</v>
      </c>
      <c r="D125" s="220">
        <v>0.46666666666666656</v>
      </c>
      <c r="E125" s="202">
        <v>93</v>
      </c>
      <c r="F125" s="221">
        <v>0.17721518987341778</v>
      </c>
      <c r="G125" s="195">
        <v>394</v>
      </c>
      <c r="H125" s="220">
        <v>-8.3720930232558111E-2</v>
      </c>
      <c r="I125" s="202">
        <v>978</v>
      </c>
      <c r="J125" s="221">
        <v>-0.26851159311892292</v>
      </c>
      <c r="K125" s="195">
        <v>245</v>
      </c>
      <c r="L125" s="220">
        <v>0.29629629629629628</v>
      </c>
      <c r="M125" s="202">
        <v>1732</v>
      </c>
      <c r="N125" s="221">
        <v>-0.15512195121951222</v>
      </c>
      <c r="O125" s="195">
        <v>997</v>
      </c>
      <c r="P125" s="220">
        <v>-8.532110091743117E-2</v>
      </c>
      <c r="Q125" s="202">
        <v>2729</v>
      </c>
      <c r="R125" s="221">
        <v>-0.13089171974522296</v>
      </c>
    </row>
    <row r="126" spans="2:18" ht="15" hidden="1" customHeight="1" outlineLevel="1">
      <c r="B126" s="63" t="s">
        <v>88</v>
      </c>
      <c r="C126" s="195">
        <v>10</v>
      </c>
      <c r="D126" s="220">
        <v>0.66666666666666674</v>
      </c>
      <c r="E126" s="202">
        <v>93</v>
      </c>
      <c r="F126" s="221">
        <v>0.57627118644067798</v>
      </c>
      <c r="G126" s="195">
        <v>561</v>
      </c>
      <c r="H126" s="220">
        <v>0.52861035422343328</v>
      </c>
      <c r="I126" s="202">
        <v>1289</v>
      </c>
      <c r="J126" s="221">
        <v>-0.10048848569434754</v>
      </c>
      <c r="K126" s="195">
        <v>265</v>
      </c>
      <c r="L126" s="220">
        <v>2.7131782945736482E-2</v>
      </c>
      <c r="M126" s="202">
        <v>2218</v>
      </c>
      <c r="N126" s="221">
        <v>4.4747998115873822E-2</v>
      </c>
      <c r="O126" s="195">
        <v>1212</v>
      </c>
      <c r="P126" s="220">
        <v>-8.3207261724659642E-2</v>
      </c>
      <c r="Q126" s="202">
        <v>3430</v>
      </c>
      <c r="R126" s="221">
        <v>-4.3541364296081353E-3</v>
      </c>
    </row>
    <row r="127" spans="2:18" ht="15" hidden="1" customHeight="1" outlineLevel="1">
      <c r="B127" s="63" t="s">
        <v>87</v>
      </c>
      <c r="C127" s="195">
        <v>5</v>
      </c>
      <c r="D127" s="220">
        <v>1.5</v>
      </c>
      <c r="E127" s="202">
        <v>43</v>
      </c>
      <c r="F127" s="221">
        <v>0.53571428571428581</v>
      </c>
      <c r="G127" s="195">
        <v>405</v>
      </c>
      <c r="H127" s="220">
        <v>0.29392971246006394</v>
      </c>
      <c r="I127" s="202">
        <v>1106</v>
      </c>
      <c r="J127" s="221">
        <v>-9.8478066248880447E-3</v>
      </c>
      <c r="K127" s="195">
        <v>161</v>
      </c>
      <c r="L127" s="220">
        <v>-5.2941176470588269E-2</v>
      </c>
      <c r="M127" s="202">
        <v>1720</v>
      </c>
      <c r="N127" s="221">
        <v>5.5214723926380271E-2</v>
      </c>
      <c r="O127" s="195">
        <v>773</v>
      </c>
      <c r="P127" s="220">
        <v>-0.38796516231195566</v>
      </c>
      <c r="Q127" s="202">
        <v>2493</v>
      </c>
      <c r="R127" s="221">
        <v>-0.13826477704804696</v>
      </c>
    </row>
    <row r="128" spans="2:18" ht="15" hidden="1" customHeight="1" outlineLevel="1">
      <c r="B128" s="63" t="s">
        <v>86</v>
      </c>
      <c r="C128" s="195">
        <v>1</v>
      </c>
      <c r="D128" s="220">
        <v>-0.5</v>
      </c>
      <c r="E128" s="202">
        <v>29</v>
      </c>
      <c r="F128" s="221">
        <v>3.833333333333333</v>
      </c>
      <c r="G128" s="195">
        <v>498</v>
      </c>
      <c r="H128" s="220">
        <v>-6.5666041275797338E-2</v>
      </c>
      <c r="I128" s="202">
        <v>727</v>
      </c>
      <c r="J128" s="221">
        <v>-0.24349635796045788</v>
      </c>
      <c r="K128" s="195">
        <v>90</v>
      </c>
      <c r="L128" s="220">
        <v>0.30434782608695654</v>
      </c>
      <c r="M128" s="202">
        <v>1345</v>
      </c>
      <c r="N128" s="221">
        <v>-0.14385741565881605</v>
      </c>
      <c r="O128" s="195">
        <v>966</v>
      </c>
      <c r="P128" s="220">
        <v>-0.18686868686868685</v>
      </c>
      <c r="Q128" s="202">
        <v>2311</v>
      </c>
      <c r="R128" s="221">
        <v>-0.16237767306995288</v>
      </c>
    </row>
    <row r="129" spans="2:18" ht="15" hidden="1" customHeight="1" outlineLevel="1">
      <c r="B129" s="63" t="s">
        <v>85</v>
      </c>
      <c r="C129" s="195">
        <v>2</v>
      </c>
      <c r="D129" s="220">
        <v>-0.81818181818181812</v>
      </c>
      <c r="E129" s="202">
        <v>45</v>
      </c>
      <c r="F129" s="221">
        <v>2</v>
      </c>
      <c r="G129" s="195">
        <v>268</v>
      </c>
      <c r="H129" s="220">
        <v>-0.6203966005665722</v>
      </c>
      <c r="I129" s="202">
        <v>1000</v>
      </c>
      <c r="J129" s="221">
        <v>-9.9009900990099098E-3</v>
      </c>
      <c r="K129" s="195">
        <v>115</v>
      </c>
      <c r="L129" s="220">
        <v>8.7719298245614308E-3</v>
      </c>
      <c r="M129" s="202">
        <v>1430</v>
      </c>
      <c r="N129" s="221">
        <v>-0.22952586206896552</v>
      </c>
      <c r="O129" s="195">
        <v>1013</v>
      </c>
      <c r="P129" s="220">
        <v>-0.31415030467163163</v>
      </c>
      <c r="Q129" s="202">
        <v>2443</v>
      </c>
      <c r="R129" s="221">
        <v>-0.26702670267026707</v>
      </c>
    </row>
    <row r="130" spans="2:18" ht="15" hidden="1" customHeight="1" outlineLevel="1">
      <c r="B130" s="63" t="s">
        <v>84</v>
      </c>
      <c r="C130" s="195">
        <v>0</v>
      </c>
      <c r="D130" s="220">
        <v>-1</v>
      </c>
      <c r="E130" s="202">
        <v>5</v>
      </c>
      <c r="F130" s="221">
        <v>-0.64285714285714279</v>
      </c>
      <c r="G130" s="195">
        <v>292</v>
      </c>
      <c r="H130" s="220">
        <v>4.2857142857142927E-2</v>
      </c>
      <c r="I130" s="202">
        <v>1431</v>
      </c>
      <c r="J130" s="221">
        <v>0.81368821292775673</v>
      </c>
      <c r="K130" s="195">
        <v>132</v>
      </c>
      <c r="L130" s="220">
        <v>0.14782608695652177</v>
      </c>
      <c r="M130" s="202">
        <v>1860</v>
      </c>
      <c r="N130" s="221">
        <v>0.54485049833887045</v>
      </c>
      <c r="O130" s="195">
        <v>694</v>
      </c>
      <c r="P130" s="220">
        <v>-0.52367879203843515</v>
      </c>
      <c r="Q130" s="202">
        <v>2554</v>
      </c>
      <c r="R130" s="221">
        <v>-4.0210447200300647E-2</v>
      </c>
    </row>
    <row r="131" spans="2:18" ht="15" hidden="1" customHeight="1" outlineLevel="1">
      <c r="B131" s="63" t="s">
        <v>83</v>
      </c>
      <c r="C131" s="195">
        <v>11</v>
      </c>
      <c r="D131" s="220">
        <v>0.10000000000000009</v>
      </c>
      <c r="E131" s="202">
        <v>32</v>
      </c>
      <c r="F131" s="221">
        <v>0.18518518518518512</v>
      </c>
      <c r="G131" s="195">
        <v>283</v>
      </c>
      <c r="H131" s="220">
        <v>6.7924528301886777E-2</v>
      </c>
      <c r="I131" s="202">
        <v>1523</v>
      </c>
      <c r="J131" s="221">
        <v>0.60147213459516302</v>
      </c>
      <c r="K131" s="195">
        <v>141</v>
      </c>
      <c r="L131" s="220">
        <v>-0.49642857142857144</v>
      </c>
      <c r="M131" s="202">
        <v>1990</v>
      </c>
      <c r="N131" s="221">
        <v>0.29810828440965431</v>
      </c>
      <c r="O131" s="195">
        <v>835</v>
      </c>
      <c r="P131" s="220">
        <v>-0.3891733723482077</v>
      </c>
      <c r="Q131" s="202">
        <v>2825</v>
      </c>
      <c r="R131" s="221">
        <v>-2.5862068965517238E-2</v>
      </c>
    </row>
    <row r="132" spans="2:18" ht="15" hidden="1" customHeight="1" outlineLevel="1">
      <c r="B132" s="63" t="s">
        <v>82</v>
      </c>
      <c r="C132" s="195">
        <v>14</v>
      </c>
      <c r="D132" s="220">
        <v>0.16666666666666674</v>
      </c>
      <c r="E132" s="202">
        <v>56</v>
      </c>
      <c r="F132" s="221">
        <v>0.93103448275862077</v>
      </c>
      <c r="G132" s="195">
        <v>296</v>
      </c>
      <c r="H132" s="220">
        <v>0.28695652173913033</v>
      </c>
      <c r="I132" s="202">
        <v>642</v>
      </c>
      <c r="J132" s="221">
        <v>-0.4</v>
      </c>
      <c r="K132" s="195">
        <v>123</v>
      </c>
      <c r="L132" s="220">
        <v>0.17142857142857149</v>
      </c>
      <c r="M132" s="202">
        <v>1131</v>
      </c>
      <c r="N132" s="221">
        <v>-0.21784232365145229</v>
      </c>
      <c r="O132" s="195">
        <v>961</v>
      </c>
      <c r="P132" s="220">
        <v>-0.25791505791505787</v>
      </c>
      <c r="Q132" s="202">
        <v>2092</v>
      </c>
      <c r="R132" s="221">
        <v>-0.23677489967165266</v>
      </c>
    </row>
    <row r="133" spans="2:18" ht="15" hidden="1" customHeight="1" outlineLevel="1">
      <c r="B133" s="63" t="s">
        <v>81</v>
      </c>
      <c r="C133" s="195">
        <v>23</v>
      </c>
      <c r="D133" s="220">
        <v>1.0909090909090908</v>
      </c>
      <c r="E133" s="202">
        <v>56</v>
      </c>
      <c r="F133" s="221">
        <v>-3.4482758620689613E-2</v>
      </c>
      <c r="G133" s="195">
        <v>310</v>
      </c>
      <c r="H133" s="220">
        <v>0.30801687763713081</v>
      </c>
      <c r="I133" s="202">
        <v>858</v>
      </c>
      <c r="J133" s="221">
        <v>-0.24338624338624337</v>
      </c>
      <c r="K133" s="195">
        <v>162</v>
      </c>
      <c r="L133" s="220">
        <v>0.265625</v>
      </c>
      <c r="M133" s="202">
        <v>1409</v>
      </c>
      <c r="N133" s="221">
        <v>-0.10140306122448983</v>
      </c>
      <c r="O133" s="195">
        <v>1020</v>
      </c>
      <c r="P133" s="220">
        <v>-0.2821956368754398</v>
      </c>
      <c r="Q133" s="202">
        <v>2429</v>
      </c>
      <c r="R133" s="221">
        <v>-0.18735362997658078</v>
      </c>
    </row>
    <row r="134" spans="2:18" ht="15" hidden="1" customHeight="1" outlineLevel="1">
      <c r="B134" s="63" t="s">
        <v>80</v>
      </c>
      <c r="C134" s="195">
        <v>16</v>
      </c>
      <c r="D134" s="220">
        <v>0.14285714285714279</v>
      </c>
      <c r="E134" s="202">
        <v>51</v>
      </c>
      <c r="F134" s="221">
        <v>-1.9230769230769273E-2</v>
      </c>
      <c r="G134" s="195">
        <v>256</v>
      </c>
      <c r="H134" s="220">
        <v>-0.33678756476683935</v>
      </c>
      <c r="I134" s="202">
        <v>1039</v>
      </c>
      <c r="J134" s="221">
        <v>0.33891752577319578</v>
      </c>
      <c r="K134" s="195">
        <v>174</v>
      </c>
      <c r="L134" s="220">
        <v>-5.4347826086956541E-2</v>
      </c>
      <c r="M134" s="202">
        <v>1536</v>
      </c>
      <c r="N134" s="221">
        <v>8.7818696883852798E-2</v>
      </c>
      <c r="O134" s="195">
        <v>965</v>
      </c>
      <c r="P134" s="220">
        <v>0.34027777777777768</v>
      </c>
      <c r="Q134" s="202">
        <v>2501</v>
      </c>
      <c r="R134" s="221">
        <v>0.17307692307692313</v>
      </c>
    </row>
    <row r="135" spans="2:18" ht="15" hidden="1" customHeight="1" outlineLevel="1">
      <c r="B135" s="63" t="s">
        <v>79</v>
      </c>
      <c r="C135" s="195">
        <v>10</v>
      </c>
      <c r="D135" s="220">
        <v>-0.6</v>
      </c>
      <c r="E135" s="202">
        <v>41</v>
      </c>
      <c r="F135" s="221">
        <v>-0.14583333333333337</v>
      </c>
      <c r="G135" s="195">
        <v>160</v>
      </c>
      <c r="H135" s="220">
        <v>-0.43462897526501765</v>
      </c>
      <c r="I135" s="202">
        <v>738</v>
      </c>
      <c r="J135" s="221">
        <v>-9.3959731543624692E-3</v>
      </c>
      <c r="K135" s="195">
        <v>80</v>
      </c>
      <c r="L135" s="220">
        <v>-0.39393939393939392</v>
      </c>
      <c r="M135" s="202">
        <v>1029</v>
      </c>
      <c r="N135" s="221">
        <v>-0.16545012165450124</v>
      </c>
      <c r="O135" s="195">
        <v>1068</v>
      </c>
      <c r="P135" s="220">
        <v>-0.13381995133819946</v>
      </c>
      <c r="Q135" s="202">
        <v>2097</v>
      </c>
      <c r="R135" s="221">
        <v>-0.14963503649635035</v>
      </c>
    </row>
    <row r="136" spans="2:18" collapsed="1">
      <c r="B136" s="227">
        <v>2002</v>
      </c>
      <c r="C136" s="228">
        <v>145</v>
      </c>
      <c r="D136" s="229">
        <v>6.6176470588235281E-2</v>
      </c>
      <c r="E136" s="228">
        <v>601</v>
      </c>
      <c r="F136" s="229">
        <v>0.27872340425531905</v>
      </c>
      <c r="G136" s="228">
        <v>4063</v>
      </c>
      <c r="H136" s="229">
        <v>-4.1745283018867929E-2</v>
      </c>
      <c r="I136" s="228">
        <v>11929</v>
      </c>
      <c r="J136" s="229">
        <v>3.617701497560244E-3</v>
      </c>
      <c r="K136" s="228">
        <v>1865</v>
      </c>
      <c r="L136" s="229">
        <v>-1.0610079575596787E-2</v>
      </c>
      <c r="M136" s="228">
        <v>18603</v>
      </c>
      <c r="N136" s="229">
        <v>-7.5200085942950246E-4</v>
      </c>
      <c r="O136" s="228">
        <v>11589</v>
      </c>
      <c r="P136" s="229">
        <v>-0.21281075940768912</v>
      </c>
      <c r="Q136" s="228">
        <v>30192</v>
      </c>
      <c r="R136" s="229">
        <v>-9.4393953027985256E-2</v>
      </c>
    </row>
    <row r="137" spans="2:18" ht="15" hidden="1" customHeight="1" outlineLevel="1">
      <c r="B137" s="63" t="s">
        <v>90</v>
      </c>
      <c r="C137" s="195">
        <v>22</v>
      </c>
      <c r="D137" s="220">
        <v>1.2000000000000002</v>
      </c>
      <c r="E137" s="202">
        <v>55</v>
      </c>
      <c r="F137" s="221">
        <v>0.5714285714285714</v>
      </c>
      <c r="G137" s="195">
        <v>210</v>
      </c>
      <c r="H137" s="220">
        <v>-3.669724770642202E-2</v>
      </c>
      <c r="I137" s="202">
        <v>563</v>
      </c>
      <c r="J137" s="221">
        <v>-6.7880794701986713E-2</v>
      </c>
      <c r="K137" s="195">
        <v>141</v>
      </c>
      <c r="L137" s="220">
        <v>9.3023255813953432E-2</v>
      </c>
      <c r="M137" s="202">
        <v>991</v>
      </c>
      <c r="N137" s="221">
        <v>-5.020080321285092E-3</v>
      </c>
      <c r="O137" s="195">
        <v>889</v>
      </c>
      <c r="P137" s="220">
        <v>-0.51526717557251911</v>
      </c>
      <c r="Q137" s="202">
        <v>1880</v>
      </c>
      <c r="R137" s="221">
        <v>-0.33568904593639581</v>
      </c>
    </row>
    <row r="138" spans="2:18" ht="15" hidden="1" customHeight="1" outlineLevel="1">
      <c r="B138" s="63" t="s">
        <v>89</v>
      </c>
      <c r="C138" s="195">
        <v>15</v>
      </c>
      <c r="D138" s="220">
        <v>0.5</v>
      </c>
      <c r="E138" s="202">
        <v>79</v>
      </c>
      <c r="F138" s="221">
        <v>2.2916666666666665</v>
      </c>
      <c r="G138" s="195">
        <v>430</v>
      </c>
      <c r="H138" s="220">
        <v>0.5140845070422535</v>
      </c>
      <c r="I138" s="202">
        <v>1337</v>
      </c>
      <c r="J138" s="221">
        <v>0.19802867383512535</v>
      </c>
      <c r="K138" s="195">
        <v>189</v>
      </c>
      <c r="L138" s="220">
        <v>-0.33684210526315794</v>
      </c>
      <c r="M138" s="202">
        <v>2050</v>
      </c>
      <c r="N138" s="221">
        <v>0.19255381035485741</v>
      </c>
      <c r="O138" s="195">
        <v>1090</v>
      </c>
      <c r="P138" s="220">
        <v>-0.20842411038489472</v>
      </c>
      <c r="Q138" s="202">
        <v>3140</v>
      </c>
      <c r="R138" s="221">
        <v>1.421188630490966E-2</v>
      </c>
    </row>
    <row r="139" spans="2:18" ht="15" hidden="1" customHeight="1" outlineLevel="1">
      <c r="B139" s="63" t="s">
        <v>88</v>
      </c>
      <c r="C139" s="195">
        <v>6</v>
      </c>
      <c r="D139" s="220">
        <v>-0.64705882352941169</v>
      </c>
      <c r="E139" s="202">
        <v>59</v>
      </c>
      <c r="F139" s="221">
        <v>-0.19178082191780821</v>
      </c>
      <c r="G139" s="195">
        <v>367</v>
      </c>
      <c r="H139" s="220">
        <v>-0.2674650698602794</v>
      </c>
      <c r="I139" s="202">
        <v>1433</v>
      </c>
      <c r="J139" s="221">
        <v>-0.13098847786537293</v>
      </c>
      <c r="K139" s="195">
        <v>258</v>
      </c>
      <c r="L139" s="220">
        <v>-0.42920353982300885</v>
      </c>
      <c r="M139" s="202">
        <v>2123</v>
      </c>
      <c r="N139" s="221">
        <v>-0.21136701337295694</v>
      </c>
      <c r="O139" s="195">
        <v>1322</v>
      </c>
      <c r="P139" s="220">
        <v>-0.43066322136089574</v>
      </c>
      <c r="Q139" s="202">
        <v>3445</v>
      </c>
      <c r="R139" s="221">
        <v>-0.31292381332269648</v>
      </c>
    </row>
    <row r="140" spans="2:18" ht="15" hidden="1" customHeight="1" outlineLevel="1">
      <c r="B140" s="63" t="s">
        <v>87</v>
      </c>
      <c r="C140" s="195">
        <v>2</v>
      </c>
      <c r="D140" s="220">
        <v>-0.5</v>
      </c>
      <c r="E140" s="202">
        <v>28</v>
      </c>
      <c r="F140" s="221">
        <v>-0.22222222222222221</v>
      </c>
      <c r="G140" s="195">
        <v>313</v>
      </c>
      <c r="H140" s="220">
        <v>1.2944983818770295E-2</v>
      </c>
      <c r="I140" s="202">
        <v>1117</v>
      </c>
      <c r="J140" s="221">
        <v>0.11365902293120644</v>
      </c>
      <c r="K140" s="195">
        <v>170</v>
      </c>
      <c r="L140" s="220">
        <v>-5.8479532163743242E-3</v>
      </c>
      <c r="M140" s="202">
        <v>1630</v>
      </c>
      <c r="N140" s="221">
        <v>7.0256073539067598E-2</v>
      </c>
      <c r="O140" s="195">
        <v>1263</v>
      </c>
      <c r="P140" s="220">
        <v>-0.28197839681637293</v>
      </c>
      <c r="Q140" s="202">
        <v>2893</v>
      </c>
      <c r="R140" s="221">
        <v>-0.11852528945764773</v>
      </c>
    </row>
    <row r="141" spans="2:18" ht="15" hidden="1" customHeight="1" outlineLevel="1">
      <c r="B141" s="63" t="s">
        <v>86</v>
      </c>
      <c r="C141" s="195">
        <v>2</v>
      </c>
      <c r="D141" s="220">
        <v>-0.83333333333333337</v>
      </c>
      <c r="E141" s="202">
        <v>6</v>
      </c>
      <c r="F141" s="221">
        <v>5</v>
      </c>
      <c r="G141" s="195">
        <v>533</v>
      </c>
      <c r="H141" s="220">
        <v>0.71935483870967731</v>
      </c>
      <c r="I141" s="202">
        <v>961</v>
      </c>
      <c r="J141" s="221">
        <v>9.2045454545454541E-2</v>
      </c>
      <c r="K141" s="195">
        <v>69</v>
      </c>
      <c r="L141" s="220">
        <v>-0.42500000000000004</v>
      </c>
      <c r="M141" s="202">
        <v>1571</v>
      </c>
      <c r="N141" s="221">
        <v>0.18745275888133039</v>
      </c>
      <c r="O141" s="195">
        <v>1188</v>
      </c>
      <c r="P141" s="220">
        <v>-0.19512195121951215</v>
      </c>
      <c r="Q141" s="202">
        <v>2759</v>
      </c>
      <c r="R141" s="221">
        <v>-1.429081814933908E-2</v>
      </c>
    </row>
    <row r="142" spans="2:18" ht="15" hidden="1" customHeight="1" outlineLevel="1">
      <c r="B142" s="63" t="s">
        <v>85</v>
      </c>
      <c r="C142" s="195">
        <v>11</v>
      </c>
      <c r="D142" s="220">
        <v>-0.56000000000000005</v>
      </c>
      <c r="E142" s="202">
        <v>15</v>
      </c>
      <c r="F142" s="221">
        <v>-0.44444444444444442</v>
      </c>
      <c r="G142" s="195">
        <v>706</v>
      </c>
      <c r="H142" s="220">
        <v>0.39801980198019793</v>
      </c>
      <c r="I142" s="202">
        <v>1010</v>
      </c>
      <c r="J142" s="221">
        <v>-0.13527397260273977</v>
      </c>
      <c r="K142" s="195">
        <v>114</v>
      </c>
      <c r="L142" s="220">
        <v>-0.25490196078431371</v>
      </c>
      <c r="M142" s="202">
        <v>1856</v>
      </c>
      <c r="N142" s="221">
        <v>-1.1714589989350377E-2</v>
      </c>
      <c r="O142" s="195">
        <v>1477</v>
      </c>
      <c r="P142" s="220">
        <v>-0.34905244601145879</v>
      </c>
      <c r="Q142" s="202">
        <v>3333</v>
      </c>
      <c r="R142" s="221">
        <v>-0.19628647214854111</v>
      </c>
    </row>
    <row r="143" spans="2:18" ht="15" hidden="1" customHeight="1" outlineLevel="1">
      <c r="B143" s="63" t="s">
        <v>84</v>
      </c>
      <c r="C143" s="195">
        <v>6</v>
      </c>
      <c r="D143" s="220">
        <v>-0.7142857142857143</v>
      </c>
      <c r="E143" s="202">
        <v>14</v>
      </c>
      <c r="F143" s="221">
        <v>-0.5</v>
      </c>
      <c r="G143" s="195">
        <v>280</v>
      </c>
      <c r="H143" s="220">
        <v>-6.6666666666666652E-2</v>
      </c>
      <c r="I143" s="202">
        <v>789</v>
      </c>
      <c r="J143" s="221">
        <v>2.3346303501945442E-2</v>
      </c>
      <c r="K143" s="195">
        <v>115</v>
      </c>
      <c r="L143" s="220">
        <v>-0.36111111111111116</v>
      </c>
      <c r="M143" s="202">
        <v>1204</v>
      </c>
      <c r="N143" s="221">
        <v>-7.3846153846153895E-2</v>
      </c>
      <c r="O143" s="195">
        <v>1457</v>
      </c>
      <c r="P143" s="220">
        <v>3.2600992204110613E-2</v>
      </c>
      <c r="Q143" s="202">
        <v>2661</v>
      </c>
      <c r="R143" s="221">
        <v>-1.8443378827001089E-2</v>
      </c>
    </row>
    <row r="144" spans="2:18" ht="15" hidden="1" customHeight="1" outlineLevel="1">
      <c r="B144" s="63" t="s">
        <v>83</v>
      </c>
      <c r="C144" s="195">
        <v>10</v>
      </c>
      <c r="D144" s="220">
        <v>-0.56521739130434789</v>
      </c>
      <c r="E144" s="202">
        <v>27</v>
      </c>
      <c r="F144" s="221">
        <v>-0.51785714285714279</v>
      </c>
      <c r="G144" s="195">
        <v>265</v>
      </c>
      <c r="H144" s="220">
        <v>-0.29708222811671092</v>
      </c>
      <c r="I144" s="202">
        <v>951</v>
      </c>
      <c r="J144" s="221">
        <v>-1.1434511434511463E-2</v>
      </c>
      <c r="K144" s="195">
        <v>280</v>
      </c>
      <c r="L144" s="220">
        <v>0.3793103448275863</v>
      </c>
      <c r="M144" s="202">
        <v>1533</v>
      </c>
      <c r="N144" s="221">
        <v>-5.4287476866132001E-2</v>
      </c>
      <c r="O144" s="195">
        <v>1367</v>
      </c>
      <c r="P144" s="220">
        <v>6.2986003110419908E-2</v>
      </c>
      <c r="Q144" s="202">
        <v>2900</v>
      </c>
      <c r="R144" s="221">
        <v>-2.4079807361541139E-3</v>
      </c>
    </row>
    <row r="145" spans="2:18" ht="15" hidden="1" customHeight="1" outlineLevel="1">
      <c r="B145" s="63" t="s">
        <v>82</v>
      </c>
      <c r="C145" s="195">
        <v>12</v>
      </c>
      <c r="D145" s="220">
        <v>-0.85714285714285721</v>
      </c>
      <c r="E145" s="202">
        <v>29</v>
      </c>
      <c r="F145" s="221">
        <v>-0.25641025641025639</v>
      </c>
      <c r="G145" s="195">
        <v>230</v>
      </c>
      <c r="H145" s="220">
        <v>-0.49891067538126366</v>
      </c>
      <c r="I145" s="202">
        <v>1070</v>
      </c>
      <c r="J145" s="221">
        <v>-0.20623145400593468</v>
      </c>
      <c r="K145" s="195">
        <v>105</v>
      </c>
      <c r="L145" s="220">
        <v>-0.73007712082262211</v>
      </c>
      <c r="M145" s="202">
        <v>1446</v>
      </c>
      <c r="N145" s="221">
        <v>-0.37645536869340235</v>
      </c>
      <c r="O145" s="195">
        <v>1295</v>
      </c>
      <c r="P145" s="220">
        <v>-0.31153641679957467</v>
      </c>
      <c r="Q145" s="202">
        <v>2741</v>
      </c>
      <c r="R145" s="221">
        <v>-0.34738095238095235</v>
      </c>
    </row>
    <row r="146" spans="2:18" ht="15" hidden="1" customHeight="1" outlineLevel="1">
      <c r="B146" s="63" t="s">
        <v>81</v>
      </c>
      <c r="C146" s="195">
        <v>11</v>
      </c>
      <c r="D146" s="220">
        <v>-0.42105263157894735</v>
      </c>
      <c r="E146" s="202">
        <v>58</v>
      </c>
      <c r="F146" s="221">
        <v>-0.26582278481012656</v>
      </c>
      <c r="G146" s="195">
        <v>237</v>
      </c>
      <c r="H146" s="220">
        <v>-0.43838862559241709</v>
      </c>
      <c r="I146" s="202">
        <v>1134</v>
      </c>
      <c r="J146" s="221">
        <v>0.33254994124559345</v>
      </c>
      <c r="K146" s="195">
        <v>128</v>
      </c>
      <c r="L146" s="220">
        <v>-0.49206349206349209</v>
      </c>
      <c r="M146" s="202">
        <v>1568</v>
      </c>
      <c r="N146" s="221">
        <v>-3.3887861983980305E-2</v>
      </c>
      <c r="O146" s="195">
        <v>1421</v>
      </c>
      <c r="P146" s="220">
        <v>-0.21317829457364346</v>
      </c>
      <c r="Q146" s="202">
        <v>2989</v>
      </c>
      <c r="R146" s="221">
        <v>-0.12831729367162437</v>
      </c>
    </row>
    <row r="147" spans="2:18" ht="15" hidden="1" customHeight="1" outlineLevel="1">
      <c r="B147" s="63" t="s">
        <v>80</v>
      </c>
      <c r="C147" s="195">
        <v>14</v>
      </c>
      <c r="D147" s="220">
        <v>-0.74545454545454548</v>
      </c>
      <c r="E147" s="202">
        <v>52</v>
      </c>
      <c r="F147" s="221">
        <v>0.57575757575757569</v>
      </c>
      <c r="G147" s="195">
        <v>386</v>
      </c>
      <c r="H147" s="220">
        <v>0.46212121212121215</v>
      </c>
      <c r="I147" s="202">
        <v>776</v>
      </c>
      <c r="J147" s="221">
        <v>-0.32108486439195105</v>
      </c>
      <c r="K147" s="195">
        <v>184</v>
      </c>
      <c r="L147" s="220">
        <v>-0.34285714285714286</v>
      </c>
      <c r="M147" s="202">
        <v>1412</v>
      </c>
      <c r="N147" s="221">
        <v>-0.20450704225352112</v>
      </c>
      <c r="O147" s="195">
        <v>720</v>
      </c>
      <c r="P147" s="220">
        <v>-0.57746478873239437</v>
      </c>
      <c r="Q147" s="202">
        <v>2132</v>
      </c>
      <c r="R147" s="221">
        <v>-0.38718022420235698</v>
      </c>
    </row>
    <row r="148" spans="2:18" ht="15" hidden="1" customHeight="1" outlineLevel="1">
      <c r="B148" s="63" t="s">
        <v>79</v>
      </c>
      <c r="C148" s="195">
        <v>25</v>
      </c>
      <c r="D148" s="220">
        <v>8.6956521739130377E-2</v>
      </c>
      <c r="E148" s="202">
        <v>48</v>
      </c>
      <c r="F148" s="221">
        <v>0.41176470588235303</v>
      </c>
      <c r="G148" s="195">
        <v>283</v>
      </c>
      <c r="H148" s="220">
        <v>-0.1700879765395894</v>
      </c>
      <c r="I148" s="202">
        <v>745</v>
      </c>
      <c r="J148" s="221">
        <v>-0.14564220183486243</v>
      </c>
      <c r="K148" s="195">
        <v>132</v>
      </c>
      <c r="L148" s="220">
        <v>-0.65714285714285714</v>
      </c>
      <c r="M148" s="202">
        <v>1233</v>
      </c>
      <c r="N148" s="221">
        <v>-0.25498489425981874</v>
      </c>
      <c r="O148" s="195">
        <v>1233</v>
      </c>
      <c r="P148" s="220">
        <v>-0.22744360902255634</v>
      </c>
      <c r="Q148" s="202">
        <v>2466</v>
      </c>
      <c r="R148" s="221">
        <v>-0.24146416487234701</v>
      </c>
    </row>
    <row r="149" spans="2:18" collapsed="1">
      <c r="B149" s="227">
        <v>2001</v>
      </c>
      <c r="C149" s="228">
        <v>136</v>
      </c>
      <c r="D149" s="229">
        <v>-0.55115511551155116</v>
      </c>
      <c r="E149" s="228">
        <v>470</v>
      </c>
      <c r="F149" s="229">
        <v>1.0752688172043001E-2</v>
      </c>
      <c r="G149" s="228">
        <v>4240</v>
      </c>
      <c r="H149" s="229">
        <v>-1.1655011655011704E-2</v>
      </c>
      <c r="I149" s="228">
        <v>11886</v>
      </c>
      <c r="J149" s="229">
        <v>-3.8893830354976955E-2</v>
      </c>
      <c r="K149" s="228">
        <v>1885</v>
      </c>
      <c r="L149" s="229">
        <v>-0.37145715238412802</v>
      </c>
      <c r="M149" s="228">
        <v>18617</v>
      </c>
      <c r="N149" s="229">
        <v>-8.8474343909126563E-2</v>
      </c>
      <c r="O149" s="228">
        <v>14722</v>
      </c>
      <c r="P149" s="229">
        <v>-0.28951305438926689</v>
      </c>
      <c r="Q149" s="228">
        <v>33339</v>
      </c>
      <c r="R149" s="229">
        <v>-0.18971928545388261</v>
      </c>
    </row>
    <row r="150" spans="2:18" ht="15" hidden="1" customHeight="1" outlineLevel="1">
      <c r="B150" s="63" t="s">
        <v>90</v>
      </c>
      <c r="C150" s="195">
        <v>10</v>
      </c>
      <c r="D150" s="220">
        <v>-0.65517241379310343</v>
      </c>
      <c r="E150" s="202">
        <v>35</v>
      </c>
      <c r="F150" s="221">
        <v>-0.10256410256410253</v>
      </c>
      <c r="G150" s="195">
        <v>218</v>
      </c>
      <c r="H150" s="220">
        <v>-0.15503875968992253</v>
      </c>
      <c r="I150" s="202">
        <v>604</v>
      </c>
      <c r="J150" s="221">
        <v>-9.4452773613193375E-2</v>
      </c>
      <c r="K150" s="195">
        <v>129</v>
      </c>
      <c r="L150" s="220">
        <v>-0.19875776397515532</v>
      </c>
      <c r="M150" s="202">
        <v>996</v>
      </c>
      <c r="N150" s="221">
        <v>-0.13691507798960134</v>
      </c>
      <c r="O150" s="195">
        <v>1834</v>
      </c>
      <c r="P150" s="220">
        <v>0.49592169657422502</v>
      </c>
      <c r="Q150" s="202">
        <v>2830</v>
      </c>
      <c r="R150" s="221">
        <v>0.18907563025210083</v>
      </c>
    </row>
    <row r="151" spans="2:18" ht="15" hidden="1" customHeight="1" outlineLevel="1">
      <c r="B151" s="63" t="s">
        <v>89</v>
      </c>
      <c r="C151" s="195">
        <v>10</v>
      </c>
      <c r="D151" s="220">
        <v>-0.375</v>
      </c>
      <c r="E151" s="202">
        <v>24</v>
      </c>
      <c r="F151" s="221">
        <v>-0.61904761904761907</v>
      </c>
      <c r="G151" s="195">
        <v>284</v>
      </c>
      <c r="H151" s="220">
        <v>-0.35746606334841624</v>
      </c>
      <c r="I151" s="202">
        <v>1116</v>
      </c>
      <c r="J151" s="221">
        <v>-5.9814658803706844E-2</v>
      </c>
      <c r="K151" s="195">
        <v>285</v>
      </c>
      <c r="L151" s="220">
        <v>-0.46327683615819204</v>
      </c>
      <c r="M151" s="202">
        <v>1719</v>
      </c>
      <c r="N151" s="221">
        <v>-0.23224653863331846</v>
      </c>
      <c r="O151" s="195">
        <v>1377</v>
      </c>
      <c r="P151" s="220">
        <v>2.4553571428571397E-2</v>
      </c>
      <c r="Q151" s="202">
        <v>3096</v>
      </c>
      <c r="R151" s="221">
        <v>-0.13591962042980743</v>
      </c>
    </row>
    <row r="152" spans="2:18" ht="15" hidden="1" customHeight="1" outlineLevel="1">
      <c r="B152" s="63" t="s">
        <v>88</v>
      </c>
      <c r="C152" s="195">
        <v>17</v>
      </c>
      <c r="D152" s="220">
        <v>-0.94158075601374569</v>
      </c>
      <c r="E152" s="202">
        <v>73</v>
      </c>
      <c r="F152" s="221">
        <v>0.21666666666666656</v>
      </c>
      <c r="G152" s="195">
        <v>501</v>
      </c>
      <c r="H152" s="220">
        <v>-0.48403707518022654</v>
      </c>
      <c r="I152" s="202">
        <v>1649</v>
      </c>
      <c r="J152" s="221">
        <v>-0.10185185185185186</v>
      </c>
      <c r="K152" s="195">
        <v>452</v>
      </c>
      <c r="L152" s="220">
        <v>-6.59340659340657E-3</v>
      </c>
      <c r="M152" s="202">
        <v>2692</v>
      </c>
      <c r="N152" s="221">
        <v>-0.25491281483531691</v>
      </c>
      <c r="O152" s="195">
        <v>2322</v>
      </c>
      <c r="P152" s="220">
        <v>1.7082785808147261E-2</v>
      </c>
      <c r="Q152" s="202">
        <v>5014</v>
      </c>
      <c r="R152" s="221">
        <v>-0.14959294436906379</v>
      </c>
    </row>
    <row r="153" spans="2:18" ht="15" hidden="1" customHeight="1" outlineLevel="1">
      <c r="B153" s="63" t="s">
        <v>87</v>
      </c>
      <c r="C153" s="195">
        <v>4</v>
      </c>
      <c r="D153" s="220">
        <v>-0.92452830188679247</v>
      </c>
      <c r="E153" s="202">
        <v>36</v>
      </c>
      <c r="F153" s="221">
        <v>1.1176470588235294</v>
      </c>
      <c r="G153" s="195">
        <v>309</v>
      </c>
      <c r="H153" s="220">
        <v>-0.44821428571428568</v>
      </c>
      <c r="I153" s="202">
        <v>1003</v>
      </c>
      <c r="J153" s="221">
        <v>8.9033659066232396E-2</v>
      </c>
      <c r="K153" s="195">
        <v>171</v>
      </c>
      <c r="L153" s="220">
        <v>-0.26609442060085842</v>
      </c>
      <c r="M153" s="202">
        <v>1523</v>
      </c>
      <c r="N153" s="221">
        <v>-0.14630044843049328</v>
      </c>
      <c r="O153" s="195">
        <v>1759</v>
      </c>
      <c r="P153" s="220">
        <v>0.20727522306108437</v>
      </c>
      <c r="Q153" s="202">
        <v>3282</v>
      </c>
      <c r="R153" s="221">
        <v>1.2650416538105613E-2</v>
      </c>
    </row>
    <row r="154" spans="2:18" ht="15" hidden="1" customHeight="1" outlineLevel="1">
      <c r="B154" s="63" t="s">
        <v>86</v>
      </c>
      <c r="C154" s="195">
        <v>12</v>
      </c>
      <c r="D154" s="220">
        <v>-0.7</v>
      </c>
      <c r="E154" s="202">
        <v>1</v>
      </c>
      <c r="F154" s="221">
        <v>-0.96</v>
      </c>
      <c r="G154" s="195">
        <v>310</v>
      </c>
      <c r="H154" s="220">
        <v>-0.41064638783269958</v>
      </c>
      <c r="I154" s="202">
        <v>880</v>
      </c>
      <c r="J154" s="221">
        <v>-0.17525773195876293</v>
      </c>
      <c r="K154" s="195">
        <v>120</v>
      </c>
      <c r="L154" s="220">
        <v>-0.4</v>
      </c>
      <c r="M154" s="202">
        <v>1323</v>
      </c>
      <c r="N154" s="221">
        <v>-0.2879440258342304</v>
      </c>
      <c r="O154" s="195">
        <v>1476</v>
      </c>
      <c r="P154" s="220">
        <v>-3.2765399737876844E-2</v>
      </c>
      <c r="Q154" s="202">
        <v>2799</v>
      </c>
      <c r="R154" s="221">
        <v>-0.1728723404255319</v>
      </c>
    </row>
    <row r="155" spans="2:18" ht="15" hidden="1" customHeight="1" outlineLevel="1">
      <c r="B155" s="63" t="s">
        <v>85</v>
      </c>
      <c r="C155" s="195">
        <v>25</v>
      </c>
      <c r="D155" s="220">
        <v>-0.65277777777777779</v>
      </c>
      <c r="E155" s="202">
        <v>27</v>
      </c>
      <c r="F155" s="221">
        <v>1.7000000000000002</v>
      </c>
      <c r="G155" s="195">
        <v>505</v>
      </c>
      <c r="H155" s="220">
        <v>-0.4593147751605996</v>
      </c>
      <c r="I155" s="202">
        <v>1168</v>
      </c>
      <c r="J155" s="221">
        <v>8.853681267474367E-2</v>
      </c>
      <c r="K155" s="195">
        <v>153</v>
      </c>
      <c r="L155" s="220">
        <v>-0.24630541871921185</v>
      </c>
      <c r="M155" s="202">
        <v>1878</v>
      </c>
      <c r="N155" s="221">
        <v>-0.18062827225130895</v>
      </c>
      <c r="O155" s="195">
        <v>2269</v>
      </c>
      <c r="P155" s="220">
        <v>-8.2490901738778821E-2</v>
      </c>
      <c r="Q155" s="202">
        <v>4147</v>
      </c>
      <c r="R155" s="221">
        <v>-0.12969569779643231</v>
      </c>
    </row>
    <row r="156" spans="2:18" ht="15" hidden="1" customHeight="1" outlineLevel="1">
      <c r="B156" s="63" t="s">
        <v>84</v>
      </c>
      <c r="C156" s="195">
        <v>21</v>
      </c>
      <c r="D156" s="220">
        <v>-0.63793103448275867</v>
      </c>
      <c r="E156" s="202">
        <v>28</v>
      </c>
      <c r="F156" s="221">
        <v>-0.4509803921568627</v>
      </c>
      <c r="G156" s="195">
        <v>300</v>
      </c>
      <c r="H156" s="220">
        <v>-0.4434137291280148</v>
      </c>
      <c r="I156" s="202">
        <v>771</v>
      </c>
      <c r="J156" s="221">
        <v>-0.30036297640653353</v>
      </c>
      <c r="K156" s="195">
        <v>180</v>
      </c>
      <c r="L156" s="220">
        <v>0.69811320754716988</v>
      </c>
      <c r="M156" s="202">
        <v>1300</v>
      </c>
      <c r="N156" s="221">
        <v>-0.29956896551724133</v>
      </c>
      <c r="O156" s="195">
        <v>1411</v>
      </c>
      <c r="P156" s="220">
        <v>-7.0487483530961792E-2</v>
      </c>
      <c r="Q156" s="202">
        <v>2711</v>
      </c>
      <c r="R156" s="221">
        <v>-0.19650266745702427</v>
      </c>
    </row>
    <row r="157" spans="2:18" ht="15" hidden="1" customHeight="1" outlineLevel="1">
      <c r="B157" s="63" t="s">
        <v>83</v>
      </c>
      <c r="C157" s="195">
        <v>23</v>
      </c>
      <c r="D157" s="220">
        <v>-0.23333333333333328</v>
      </c>
      <c r="E157" s="202">
        <v>56</v>
      </c>
      <c r="F157" s="221">
        <v>1.9473684210526314</v>
      </c>
      <c r="G157" s="195">
        <v>377</v>
      </c>
      <c r="H157" s="220">
        <v>-0.21294363256784965</v>
      </c>
      <c r="I157" s="202">
        <v>962</v>
      </c>
      <c r="J157" s="221">
        <v>-0.39648682559598492</v>
      </c>
      <c r="K157" s="195">
        <v>203</v>
      </c>
      <c r="L157" s="220">
        <v>-0.11739130434782608</v>
      </c>
      <c r="M157" s="202">
        <v>1621</v>
      </c>
      <c r="N157" s="221">
        <v>-0.31079931972789121</v>
      </c>
      <c r="O157" s="195">
        <v>1286</v>
      </c>
      <c r="P157" s="220">
        <v>-8.4045584045584043E-2</v>
      </c>
      <c r="Q157" s="202">
        <v>2907</v>
      </c>
      <c r="R157" s="221">
        <v>-0.22603833865814693</v>
      </c>
    </row>
    <row r="158" spans="2:18" ht="15" hidden="1" customHeight="1" outlineLevel="1">
      <c r="B158" s="63" t="s">
        <v>82</v>
      </c>
      <c r="C158" s="195">
        <v>84</v>
      </c>
      <c r="D158" s="220">
        <v>4.25</v>
      </c>
      <c r="E158" s="202">
        <v>39</v>
      </c>
      <c r="F158" s="221">
        <v>2.25</v>
      </c>
      <c r="G158" s="195">
        <v>459</v>
      </c>
      <c r="H158" s="220">
        <v>-0.18617021276595747</v>
      </c>
      <c r="I158" s="202">
        <v>1348</v>
      </c>
      <c r="J158" s="221">
        <v>0.20896860986547083</v>
      </c>
      <c r="K158" s="195">
        <v>389</v>
      </c>
      <c r="L158" s="220">
        <v>0.40433212996389889</v>
      </c>
      <c r="M158" s="202">
        <v>2319</v>
      </c>
      <c r="N158" s="221">
        <v>0.16885080645161299</v>
      </c>
      <c r="O158" s="195">
        <v>1881</v>
      </c>
      <c r="P158" s="220">
        <v>5.4372197309417114E-2</v>
      </c>
      <c r="Q158" s="202">
        <v>4200</v>
      </c>
      <c r="R158" s="221">
        <v>0.11464968152866239</v>
      </c>
    </row>
    <row r="159" spans="2:18" ht="15" hidden="1" customHeight="1" outlineLevel="1">
      <c r="B159" s="63" t="s">
        <v>81</v>
      </c>
      <c r="C159" s="195">
        <v>19</v>
      </c>
      <c r="D159" s="220">
        <v>-9.5238095238095233E-2</v>
      </c>
      <c r="E159" s="202">
        <v>79</v>
      </c>
      <c r="F159" s="221">
        <v>0.83720930232558133</v>
      </c>
      <c r="G159" s="195">
        <v>422</v>
      </c>
      <c r="H159" s="220">
        <v>5.7644110275689275E-2</v>
      </c>
      <c r="I159" s="202">
        <v>851</v>
      </c>
      <c r="J159" s="221">
        <v>-0.41066481994459836</v>
      </c>
      <c r="K159" s="195">
        <v>252</v>
      </c>
      <c r="L159" s="220">
        <v>0.7872340425531914</v>
      </c>
      <c r="M159" s="202">
        <v>1623</v>
      </c>
      <c r="N159" s="221">
        <v>-0.20751953125</v>
      </c>
      <c r="O159" s="195">
        <v>1806</v>
      </c>
      <c r="P159" s="220">
        <v>0.21370967741935476</v>
      </c>
      <c r="Q159" s="202">
        <v>3429</v>
      </c>
      <c r="R159" s="221">
        <v>-3.0260180995475117E-2</v>
      </c>
    </row>
    <row r="160" spans="2:18" ht="15" hidden="1" customHeight="1" outlineLevel="1">
      <c r="B160" s="63" t="s">
        <v>80</v>
      </c>
      <c r="C160" s="195">
        <v>55</v>
      </c>
      <c r="D160" s="220">
        <v>0.10000000000000009</v>
      </c>
      <c r="E160" s="202">
        <v>33</v>
      </c>
      <c r="F160" s="221">
        <v>-0.10810810810810811</v>
      </c>
      <c r="G160" s="195">
        <v>264</v>
      </c>
      <c r="H160" s="220">
        <v>-0.48638132295719849</v>
      </c>
      <c r="I160" s="202">
        <v>1143</v>
      </c>
      <c r="J160" s="221">
        <v>9.587727708533067E-2</v>
      </c>
      <c r="K160" s="195">
        <v>280</v>
      </c>
      <c r="L160" s="220">
        <v>-5.4054054054054057E-2</v>
      </c>
      <c r="M160" s="202">
        <v>1775</v>
      </c>
      <c r="N160" s="221">
        <v>-8.5051546391752608E-2</v>
      </c>
      <c r="O160" s="195">
        <v>1704</v>
      </c>
      <c r="P160" s="220">
        <v>5.904288377874467E-2</v>
      </c>
      <c r="Q160" s="202">
        <v>3479</v>
      </c>
      <c r="R160" s="221">
        <v>-1.9723865877712021E-2</v>
      </c>
    </row>
    <row r="161" spans="2:18" ht="15" hidden="1" customHeight="1" outlineLevel="1">
      <c r="B161" s="63" t="s">
        <v>79</v>
      </c>
      <c r="C161" s="195">
        <v>23</v>
      </c>
      <c r="D161" s="220">
        <v>0.21052631578947367</v>
      </c>
      <c r="E161" s="202">
        <v>34</v>
      </c>
      <c r="F161" s="221">
        <v>-8.108108108108103E-2</v>
      </c>
      <c r="G161" s="195">
        <v>341</v>
      </c>
      <c r="H161" s="220">
        <v>-0.1976470588235294</v>
      </c>
      <c r="I161" s="202">
        <v>872</v>
      </c>
      <c r="J161" s="221">
        <v>-0.24502164502164503</v>
      </c>
      <c r="K161" s="195">
        <v>385</v>
      </c>
      <c r="L161" s="220">
        <v>0.4051094890510949</v>
      </c>
      <c r="M161" s="202">
        <v>1655</v>
      </c>
      <c r="N161" s="221">
        <v>-0.13350785340314131</v>
      </c>
      <c r="O161" s="195">
        <v>1596</v>
      </c>
      <c r="P161" s="220">
        <v>9.841706813489326E-2</v>
      </c>
      <c r="Q161" s="202">
        <v>3251</v>
      </c>
      <c r="R161" s="221">
        <v>-3.3303597977995869E-2</v>
      </c>
    </row>
    <row r="162" spans="2:18" collapsed="1">
      <c r="B162" s="227">
        <v>2000</v>
      </c>
      <c r="C162" s="228">
        <v>303</v>
      </c>
      <c r="D162" s="229">
        <v>-0.56402877697841725</v>
      </c>
      <c r="E162" s="228">
        <v>465</v>
      </c>
      <c r="F162" s="229">
        <v>0.12590799031476996</v>
      </c>
      <c r="G162" s="228">
        <v>4290</v>
      </c>
      <c r="H162" s="229">
        <v>-0.35108153078202997</v>
      </c>
      <c r="I162" s="228">
        <v>12367</v>
      </c>
      <c r="J162" s="229">
        <v>-0.1293297662630245</v>
      </c>
      <c r="K162" s="228">
        <v>2999</v>
      </c>
      <c r="L162" s="229">
        <v>-3.4760218860637293E-2</v>
      </c>
      <c r="M162" s="228">
        <v>20424</v>
      </c>
      <c r="N162" s="229">
        <v>-0.18401917698761483</v>
      </c>
      <c r="O162" s="228">
        <v>20721</v>
      </c>
      <c r="P162" s="229">
        <v>5.908510094556596E-2</v>
      </c>
      <c r="Q162" s="228">
        <v>41145</v>
      </c>
      <c r="R162" s="229">
        <v>-7.736293306424491E-2</v>
      </c>
    </row>
    <row r="163" spans="2:18" ht="15" hidden="1" customHeight="1" outlineLevel="1">
      <c r="B163" s="63" t="s">
        <v>90</v>
      </c>
      <c r="C163" s="195">
        <v>29</v>
      </c>
      <c r="D163" s="220">
        <v>-0.12121212121212122</v>
      </c>
      <c r="E163" s="202">
        <v>39</v>
      </c>
      <c r="F163" s="221">
        <v>0.625</v>
      </c>
      <c r="G163" s="195">
        <v>258</v>
      </c>
      <c r="H163" s="220">
        <v>-0.23893805309734517</v>
      </c>
      <c r="I163" s="202">
        <v>667</v>
      </c>
      <c r="J163" s="221">
        <v>-0.19151515151515153</v>
      </c>
      <c r="K163" s="195">
        <v>161</v>
      </c>
      <c r="L163" s="220">
        <v>3.8709677419354938E-2</v>
      </c>
      <c r="M163" s="202">
        <v>1154</v>
      </c>
      <c r="N163" s="221">
        <v>-0.16133720930232553</v>
      </c>
      <c r="O163" s="195">
        <v>1226</v>
      </c>
      <c r="P163" s="220">
        <v>-0.1521438450899032</v>
      </c>
      <c r="Q163" s="202">
        <v>2380</v>
      </c>
      <c r="R163" s="221">
        <v>-0.15662650602409633</v>
      </c>
    </row>
    <row r="164" spans="2:18" ht="15" hidden="1" customHeight="1" outlineLevel="1">
      <c r="B164" s="63" t="s">
        <v>89</v>
      </c>
      <c r="C164" s="195">
        <v>16</v>
      </c>
      <c r="D164" s="220">
        <v>-0.19999999999999996</v>
      </c>
      <c r="E164" s="202">
        <v>63</v>
      </c>
      <c r="F164" s="221">
        <v>2</v>
      </c>
      <c r="G164" s="195">
        <v>442</v>
      </c>
      <c r="H164" s="220">
        <v>-3.703703703703709E-2</v>
      </c>
      <c r="I164" s="202">
        <v>1187</v>
      </c>
      <c r="J164" s="221">
        <v>-0.14542836573074158</v>
      </c>
      <c r="K164" s="195">
        <v>531</v>
      </c>
      <c r="L164" s="220">
        <v>0.12262156448202965</v>
      </c>
      <c r="M164" s="202">
        <v>2239</v>
      </c>
      <c r="N164" s="221">
        <v>-5.2074513124470756E-2</v>
      </c>
      <c r="O164" s="195">
        <v>1344</v>
      </c>
      <c r="P164" s="220">
        <v>-0.36152019002375302</v>
      </c>
      <c r="Q164" s="202">
        <v>3583</v>
      </c>
      <c r="R164" s="221">
        <v>-0.19789567942690844</v>
      </c>
    </row>
    <row r="165" spans="2:18" ht="15" hidden="1" customHeight="1" outlineLevel="1">
      <c r="B165" s="63" t="s">
        <v>88</v>
      </c>
      <c r="C165" s="195">
        <v>291</v>
      </c>
      <c r="D165" s="220">
        <v>40.571428571428569</v>
      </c>
      <c r="E165" s="202">
        <v>60</v>
      </c>
      <c r="F165" s="221">
        <v>1.1428571428571428</v>
      </c>
      <c r="G165" s="195">
        <v>971</v>
      </c>
      <c r="H165" s="220">
        <v>0.23379923761118171</v>
      </c>
      <c r="I165" s="202">
        <v>1836</v>
      </c>
      <c r="J165" s="221">
        <v>5.034324942791768E-2</v>
      </c>
      <c r="K165" s="195">
        <v>455</v>
      </c>
      <c r="L165" s="220">
        <v>0.26388888888888884</v>
      </c>
      <c r="M165" s="202">
        <v>3613</v>
      </c>
      <c r="N165" s="221">
        <v>0.23310580204778164</v>
      </c>
      <c r="O165" s="195">
        <v>2283</v>
      </c>
      <c r="P165" s="220">
        <v>-0.1683060109289618</v>
      </c>
      <c r="Q165" s="202">
        <v>5896</v>
      </c>
      <c r="R165" s="221">
        <v>3.8942731277533005E-2</v>
      </c>
    </row>
    <row r="166" spans="2:18" ht="15" hidden="1" customHeight="1" outlineLevel="1">
      <c r="B166" s="63" t="s">
        <v>87</v>
      </c>
      <c r="C166" s="195">
        <v>53</v>
      </c>
      <c r="D166" s="220">
        <v>0.35897435897435903</v>
      </c>
      <c r="E166" s="202">
        <v>17</v>
      </c>
      <c r="F166" s="221">
        <v>-0.10526315789473684</v>
      </c>
      <c r="G166" s="195">
        <v>560</v>
      </c>
      <c r="H166" s="220">
        <v>0.14285714285714279</v>
      </c>
      <c r="I166" s="202">
        <v>921</v>
      </c>
      <c r="J166" s="221">
        <v>-0.13439849624060152</v>
      </c>
      <c r="K166" s="195">
        <v>233</v>
      </c>
      <c r="L166" s="220">
        <v>0.54304635761589415</v>
      </c>
      <c r="M166" s="202">
        <v>1784</v>
      </c>
      <c r="N166" s="221">
        <v>1.1911514463981865E-2</v>
      </c>
      <c r="O166" s="195">
        <v>1457</v>
      </c>
      <c r="P166" s="220">
        <v>-0.2387669801462905</v>
      </c>
      <c r="Q166" s="202">
        <v>3241</v>
      </c>
      <c r="R166" s="221">
        <v>-0.11857492521076962</v>
      </c>
    </row>
    <row r="167" spans="2:18" ht="15" hidden="1" customHeight="1" outlineLevel="1">
      <c r="B167" s="63" t="s">
        <v>86</v>
      </c>
      <c r="C167" s="195">
        <v>40</v>
      </c>
      <c r="D167" s="220">
        <v>12.333333333333334</v>
      </c>
      <c r="E167" s="202">
        <v>25</v>
      </c>
      <c r="F167" s="221">
        <v>2.5714285714285716</v>
      </c>
      <c r="G167" s="195">
        <v>526</v>
      </c>
      <c r="H167" s="220">
        <v>-1.6822429906542036E-2</v>
      </c>
      <c r="I167" s="202">
        <v>1067</v>
      </c>
      <c r="J167" s="221">
        <v>-9.0366581415174729E-2</v>
      </c>
      <c r="K167" s="195">
        <v>200</v>
      </c>
      <c r="L167" s="220">
        <v>0.18343195266272194</v>
      </c>
      <c r="M167" s="202">
        <v>1858</v>
      </c>
      <c r="N167" s="221">
        <v>-1.5368309485956577E-2</v>
      </c>
      <c r="O167" s="195">
        <v>1526</v>
      </c>
      <c r="P167" s="220">
        <v>-0.20146520146520142</v>
      </c>
      <c r="Q167" s="202">
        <v>3384</v>
      </c>
      <c r="R167" s="221">
        <v>-0.10900473933649291</v>
      </c>
    </row>
    <row r="168" spans="2:18" ht="15" hidden="1" customHeight="1" outlineLevel="1">
      <c r="B168" s="63" t="s">
        <v>85</v>
      </c>
      <c r="C168" s="195">
        <v>72</v>
      </c>
      <c r="D168" s="220">
        <v>3.8</v>
      </c>
      <c r="E168" s="202">
        <v>10</v>
      </c>
      <c r="F168" s="221">
        <v>-0.58333333333333326</v>
      </c>
      <c r="G168" s="195">
        <v>934</v>
      </c>
      <c r="H168" s="220">
        <v>0.38370370370370366</v>
      </c>
      <c r="I168" s="202">
        <v>1073</v>
      </c>
      <c r="J168" s="221">
        <v>-0.15909090909090906</v>
      </c>
      <c r="K168" s="195">
        <v>203</v>
      </c>
      <c r="L168" s="220">
        <v>3.9512195121951219</v>
      </c>
      <c r="M168" s="202">
        <v>2292</v>
      </c>
      <c r="N168" s="221">
        <v>0.12850812407680956</v>
      </c>
      <c r="O168" s="195">
        <v>2473</v>
      </c>
      <c r="P168" s="220">
        <v>-6.9951109439639003E-2</v>
      </c>
      <c r="Q168" s="202">
        <v>4765</v>
      </c>
      <c r="R168" s="221">
        <v>1.5991471215351716E-2</v>
      </c>
    </row>
    <row r="169" spans="2:18" ht="15" hidden="1" customHeight="1" outlineLevel="1">
      <c r="B169" s="63" t="s">
        <v>84</v>
      </c>
      <c r="C169" s="195">
        <v>58</v>
      </c>
      <c r="D169" s="220">
        <v>2.2222222222222223</v>
      </c>
      <c r="E169" s="202">
        <v>51</v>
      </c>
      <c r="F169" s="221">
        <v>2.4</v>
      </c>
      <c r="G169" s="195">
        <v>539</v>
      </c>
      <c r="H169" s="220">
        <v>0.41842105263157903</v>
      </c>
      <c r="I169" s="202">
        <v>1102</v>
      </c>
      <c r="J169" s="221">
        <v>-0.10479285134037364</v>
      </c>
      <c r="K169" s="195">
        <v>106</v>
      </c>
      <c r="L169" s="220">
        <v>-8.6206896551724088E-2</v>
      </c>
      <c r="M169" s="202">
        <v>1856</v>
      </c>
      <c r="N169" s="221">
        <v>5.4545454545454453E-2</v>
      </c>
      <c r="O169" s="195">
        <v>1518</v>
      </c>
      <c r="P169" s="220">
        <v>-6.1224489795918324E-2</v>
      </c>
      <c r="Q169" s="202">
        <v>3374</v>
      </c>
      <c r="R169" s="221">
        <v>-8.8836245188039786E-4</v>
      </c>
    </row>
    <row r="170" spans="2:18" ht="15" hidden="1" customHeight="1" outlineLevel="1">
      <c r="B170" s="63" t="s">
        <v>83</v>
      </c>
      <c r="C170" s="195">
        <v>30</v>
      </c>
      <c r="D170" s="220">
        <v>4</v>
      </c>
      <c r="E170" s="202">
        <v>19</v>
      </c>
      <c r="F170" s="221">
        <v>-0.24</v>
      </c>
      <c r="G170" s="195">
        <v>479</v>
      </c>
      <c r="H170" s="220">
        <v>-0.20166666666666666</v>
      </c>
      <c r="I170" s="202">
        <v>1594</v>
      </c>
      <c r="J170" s="221">
        <v>-2.0282728948985862E-2</v>
      </c>
      <c r="K170" s="195">
        <v>230</v>
      </c>
      <c r="L170" s="220">
        <v>-2.9535864978902926E-2</v>
      </c>
      <c r="M170" s="202">
        <v>2352</v>
      </c>
      <c r="N170" s="221">
        <v>-5.7314629258517047E-2</v>
      </c>
      <c r="O170" s="195">
        <v>1404</v>
      </c>
      <c r="P170" s="220">
        <v>-0.18702953097857555</v>
      </c>
      <c r="Q170" s="202">
        <v>3756</v>
      </c>
      <c r="R170" s="221">
        <v>-0.11037423022264325</v>
      </c>
    </row>
    <row r="171" spans="2:18" ht="15" hidden="1" customHeight="1" outlineLevel="1">
      <c r="B171" s="63" t="s">
        <v>82</v>
      </c>
      <c r="C171" s="195">
        <v>16</v>
      </c>
      <c r="D171" s="220">
        <v>7</v>
      </c>
      <c r="E171" s="202">
        <v>12</v>
      </c>
      <c r="F171" s="221">
        <v>-0.36842105263157898</v>
      </c>
      <c r="G171" s="195">
        <v>564</v>
      </c>
      <c r="H171" s="220">
        <v>6.8181818181818121E-2</v>
      </c>
      <c r="I171" s="202">
        <v>1115</v>
      </c>
      <c r="J171" s="221">
        <v>-0.21368124118476728</v>
      </c>
      <c r="K171" s="195">
        <v>277</v>
      </c>
      <c r="L171" s="220">
        <v>1.46520146520146E-2</v>
      </c>
      <c r="M171" s="202">
        <v>1984</v>
      </c>
      <c r="N171" s="221">
        <v>-0.11428571428571432</v>
      </c>
      <c r="O171" s="195">
        <v>1784</v>
      </c>
      <c r="P171" s="220">
        <v>-0.14722753346080308</v>
      </c>
      <c r="Q171" s="202">
        <v>3768</v>
      </c>
      <c r="R171" s="221">
        <v>-0.13019390581717449</v>
      </c>
    </row>
    <row r="172" spans="2:18" ht="15" hidden="1" customHeight="1" outlineLevel="1">
      <c r="B172" s="63" t="s">
        <v>81</v>
      </c>
      <c r="C172" s="195">
        <v>21</v>
      </c>
      <c r="D172" s="220">
        <v>4.25</v>
      </c>
      <c r="E172" s="202">
        <v>43</v>
      </c>
      <c r="F172" s="221">
        <v>0.53571428571428581</v>
      </c>
      <c r="G172" s="195">
        <v>399</v>
      </c>
      <c r="H172" s="220">
        <v>0.64197530864197527</v>
      </c>
      <c r="I172" s="202">
        <v>1444</v>
      </c>
      <c r="J172" s="221">
        <v>0.26889279437609837</v>
      </c>
      <c r="K172" s="195">
        <v>141</v>
      </c>
      <c r="L172" s="220">
        <v>-0.37333333333333329</v>
      </c>
      <c r="M172" s="202">
        <v>2048</v>
      </c>
      <c r="N172" s="221">
        <v>0.2503052503052503</v>
      </c>
      <c r="O172" s="195">
        <v>1488</v>
      </c>
      <c r="P172" s="220">
        <v>-5.4637865311308764E-2</v>
      </c>
      <c r="Q172" s="202">
        <v>3536</v>
      </c>
      <c r="R172" s="221">
        <v>0.10087173100871727</v>
      </c>
    </row>
    <row r="173" spans="2:18" ht="15" hidden="1" customHeight="1" outlineLevel="1">
      <c r="B173" s="63" t="s">
        <v>80</v>
      </c>
      <c r="C173" s="195">
        <v>50</v>
      </c>
      <c r="D173" s="220">
        <v>4.5555555555555554</v>
      </c>
      <c r="E173" s="202">
        <v>37</v>
      </c>
      <c r="F173" s="221">
        <v>0.68181818181818188</v>
      </c>
      <c r="G173" s="195">
        <v>514</v>
      </c>
      <c r="H173" s="220">
        <v>0.93233082706766912</v>
      </c>
      <c r="I173" s="202">
        <v>1043</v>
      </c>
      <c r="J173" s="221">
        <v>-6.4573991031390165E-2</v>
      </c>
      <c r="K173" s="195">
        <v>296</v>
      </c>
      <c r="L173" s="220">
        <v>0.14285714285714279</v>
      </c>
      <c r="M173" s="202">
        <v>1940</v>
      </c>
      <c r="N173" s="221">
        <v>0.16098144823459015</v>
      </c>
      <c r="O173" s="195">
        <v>1609</v>
      </c>
      <c r="P173" s="220">
        <v>-1.2277470841006721E-2</v>
      </c>
      <c r="Q173" s="202">
        <v>3549</v>
      </c>
      <c r="R173" s="221">
        <v>7.5454545454545441E-2</v>
      </c>
    </row>
    <row r="174" spans="2:18" ht="15" hidden="1" customHeight="1" outlineLevel="1">
      <c r="B174" s="63" t="s">
        <v>79</v>
      </c>
      <c r="C174" s="195">
        <v>19</v>
      </c>
      <c r="D174" s="220">
        <v>0.1875</v>
      </c>
      <c r="E174" s="202">
        <v>37</v>
      </c>
      <c r="F174" s="221">
        <v>0.15625</v>
      </c>
      <c r="G174" s="195">
        <v>425</v>
      </c>
      <c r="H174" s="220">
        <v>0.93181818181818188</v>
      </c>
      <c r="I174" s="202">
        <v>1155</v>
      </c>
      <c r="J174" s="221">
        <v>-9.198113207547165E-2</v>
      </c>
      <c r="K174" s="195">
        <v>274</v>
      </c>
      <c r="L174" s="220">
        <v>0.73417721518987333</v>
      </c>
      <c r="M174" s="202">
        <v>1910</v>
      </c>
      <c r="N174" s="221">
        <v>0.1248527679623086</v>
      </c>
      <c r="O174" s="195">
        <v>1453</v>
      </c>
      <c r="P174" s="220">
        <v>-0.23445732349841941</v>
      </c>
      <c r="Q174" s="202">
        <v>3363</v>
      </c>
      <c r="R174" s="221">
        <v>-6.4794215795328181E-2</v>
      </c>
    </row>
    <row r="175" spans="2:18" collapsed="1">
      <c r="B175" s="227">
        <v>1999</v>
      </c>
      <c r="C175" s="228">
        <v>695</v>
      </c>
      <c r="D175" s="229">
        <v>3.0406976744186043</v>
      </c>
      <c r="E175" s="228">
        <v>413</v>
      </c>
      <c r="F175" s="229">
        <v>0.56439393939393945</v>
      </c>
      <c r="G175" s="228">
        <v>6611</v>
      </c>
      <c r="H175" s="229">
        <v>0.1972111553784861</v>
      </c>
      <c r="I175" s="228">
        <v>14204</v>
      </c>
      <c r="J175" s="229">
        <v>-7.0175438596491224E-2</v>
      </c>
      <c r="K175" s="228">
        <v>3107</v>
      </c>
      <c r="L175" s="229">
        <v>0.18723729461215122</v>
      </c>
      <c r="M175" s="228">
        <v>25030</v>
      </c>
      <c r="N175" s="229">
        <v>4.9431889648232863E-2</v>
      </c>
      <c r="O175" s="228">
        <v>19565</v>
      </c>
      <c r="P175" s="229">
        <v>-0.16091263884719309</v>
      </c>
      <c r="Q175" s="228">
        <v>44595</v>
      </c>
      <c r="R175" s="229">
        <v>-5.4549694708276752E-2</v>
      </c>
    </row>
    <row r="176" spans="2:18" ht="15" hidden="1" customHeight="1" outlineLevel="1">
      <c r="B176" s="63" t="s">
        <v>90</v>
      </c>
      <c r="C176" s="195">
        <v>33</v>
      </c>
      <c r="D176" s="220">
        <v>5.6</v>
      </c>
      <c r="E176" s="202">
        <v>24</v>
      </c>
      <c r="F176" s="221">
        <v>-0.25</v>
      </c>
      <c r="G176" s="195">
        <v>339</v>
      </c>
      <c r="H176" s="220">
        <v>0.59905660377358494</v>
      </c>
      <c r="I176" s="202">
        <v>825</v>
      </c>
      <c r="J176" s="221">
        <v>-4.0697674418604612E-2</v>
      </c>
      <c r="K176" s="195">
        <v>155</v>
      </c>
      <c r="L176" s="220">
        <v>-0.2010309278350515</v>
      </c>
      <c r="M176" s="202">
        <v>1376</v>
      </c>
      <c r="N176" s="221">
        <v>5.6024558710667582E-2</v>
      </c>
      <c r="O176" s="195">
        <v>1446</v>
      </c>
      <c r="P176" s="220">
        <v>-1.8995929443690662E-2</v>
      </c>
      <c r="Q176" s="202">
        <v>2822</v>
      </c>
      <c r="R176" s="221">
        <v>1.6204537270435804E-2</v>
      </c>
    </row>
    <row r="177" spans="2:18" ht="15" hidden="1" customHeight="1" outlineLevel="1">
      <c r="B177" s="63" t="s">
        <v>89</v>
      </c>
      <c r="C177" s="195">
        <v>20</v>
      </c>
      <c r="D177" s="220">
        <v>0.53846153846153855</v>
      </c>
      <c r="E177" s="202">
        <v>21</v>
      </c>
      <c r="F177" s="221">
        <v>-8.6956521739130488E-2</v>
      </c>
      <c r="G177" s="195">
        <v>459</v>
      </c>
      <c r="H177" s="220">
        <v>1.3245033112582849E-2</v>
      </c>
      <c r="I177" s="202">
        <v>1389</v>
      </c>
      <c r="J177" s="221">
        <v>8.6854460093896746E-2</v>
      </c>
      <c r="K177" s="195">
        <v>473</v>
      </c>
      <c r="L177" s="220">
        <v>0.70143884892086339</v>
      </c>
      <c r="M177" s="202">
        <v>2362</v>
      </c>
      <c r="N177" s="221">
        <v>0.15501222493887523</v>
      </c>
      <c r="O177" s="195">
        <v>2105</v>
      </c>
      <c r="P177" s="220">
        <v>0.11552729199788025</v>
      </c>
      <c r="Q177" s="202">
        <v>4467</v>
      </c>
      <c r="R177" s="221">
        <v>0.13606307222787395</v>
      </c>
    </row>
    <row r="178" spans="2:18" ht="15" hidden="1" customHeight="1" outlineLevel="1">
      <c r="B178" s="63" t="s">
        <v>88</v>
      </c>
      <c r="C178" s="195">
        <v>7</v>
      </c>
      <c r="D178" s="220">
        <v>0.16666666666666674</v>
      </c>
      <c r="E178" s="202">
        <v>28</v>
      </c>
      <c r="F178" s="221">
        <v>-0.39130434782608692</v>
      </c>
      <c r="G178" s="195">
        <v>787</v>
      </c>
      <c r="H178" s="220">
        <v>0.27759740259740262</v>
      </c>
      <c r="I178" s="202">
        <v>1748</v>
      </c>
      <c r="J178" s="221">
        <v>-4.6892039258451423E-2</v>
      </c>
      <c r="K178" s="195">
        <v>360</v>
      </c>
      <c r="L178" s="220">
        <v>-5.759162303664922E-2</v>
      </c>
      <c r="M178" s="202">
        <v>2930</v>
      </c>
      <c r="N178" s="221">
        <v>1.5950069348127593E-2</v>
      </c>
      <c r="O178" s="195">
        <v>2745</v>
      </c>
      <c r="P178" s="220">
        <v>0.3821752265861027</v>
      </c>
      <c r="Q178" s="202">
        <v>5675</v>
      </c>
      <c r="R178" s="221">
        <v>0.16529774127310071</v>
      </c>
    </row>
    <row r="179" spans="2:18" ht="15" hidden="1" customHeight="1" outlineLevel="1">
      <c r="B179" s="63" t="s">
        <v>87</v>
      </c>
      <c r="C179" s="195">
        <v>39</v>
      </c>
      <c r="D179" s="220">
        <v>18.5</v>
      </c>
      <c r="E179" s="202">
        <v>19</v>
      </c>
      <c r="F179" s="221">
        <v>-5.0000000000000044E-2</v>
      </c>
      <c r="G179" s="195">
        <v>490</v>
      </c>
      <c r="H179" s="220">
        <v>-0.15662650602409633</v>
      </c>
      <c r="I179" s="202">
        <v>1064</v>
      </c>
      <c r="J179" s="221">
        <v>0.14163090128755362</v>
      </c>
      <c r="K179" s="195">
        <v>151</v>
      </c>
      <c r="L179" s="220">
        <v>-0.30092592592592593</v>
      </c>
      <c r="M179" s="202">
        <v>1763</v>
      </c>
      <c r="N179" s="221">
        <v>6.8532267275842607E-3</v>
      </c>
      <c r="O179" s="195">
        <v>1914</v>
      </c>
      <c r="P179" s="220">
        <v>0.30916552667578667</v>
      </c>
      <c r="Q179" s="202">
        <v>3677</v>
      </c>
      <c r="R179" s="221">
        <v>0.14441332088390912</v>
      </c>
    </row>
    <row r="180" spans="2:18" ht="15" hidden="1" customHeight="1" outlineLevel="1">
      <c r="B180" s="63" t="s">
        <v>86</v>
      </c>
      <c r="C180" s="195">
        <v>3</v>
      </c>
      <c r="D180" s="220">
        <v>0.5</v>
      </c>
      <c r="E180" s="202">
        <v>7</v>
      </c>
      <c r="F180" s="221">
        <v>-0.5625</v>
      </c>
      <c r="G180" s="195">
        <v>535</v>
      </c>
      <c r="H180" s="220">
        <v>9.8562628336755553E-2</v>
      </c>
      <c r="I180" s="202">
        <v>1173</v>
      </c>
      <c r="J180" s="221">
        <v>-3.1379025598678778E-2</v>
      </c>
      <c r="K180" s="195">
        <v>169</v>
      </c>
      <c r="L180" s="220">
        <v>-0.1633663366336634</v>
      </c>
      <c r="M180" s="202">
        <v>1887</v>
      </c>
      <c r="N180" s="221">
        <v>-1.6162669447341016E-2</v>
      </c>
      <c r="O180" s="195">
        <v>1911</v>
      </c>
      <c r="P180" s="220">
        <v>0.11104651162790691</v>
      </c>
      <c r="Q180" s="202">
        <v>3798</v>
      </c>
      <c r="R180" s="221">
        <v>4.3980208905992413E-2</v>
      </c>
    </row>
    <row r="181" spans="2:18" ht="15" hidden="1" customHeight="1" outlineLevel="1">
      <c r="B181" s="63" t="s">
        <v>85</v>
      </c>
      <c r="C181" s="195">
        <v>15</v>
      </c>
      <c r="D181" s="220">
        <v>6.5</v>
      </c>
      <c r="E181" s="202">
        <v>24</v>
      </c>
      <c r="F181" s="221">
        <v>-0.25</v>
      </c>
      <c r="G181" s="195">
        <v>675</v>
      </c>
      <c r="H181" s="220">
        <v>0.11940298507462677</v>
      </c>
      <c r="I181" s="202">
        <v>1276</v>
      </c>
      <c r="J181" s="221">
        <v>0.24124513618677046</v>
      </c>
      <c r="K181" s="195">
        <v>41</v>
      </c>
      <c r="L181" s="220">
        <v>-0.67716535433070868</v>
      </c>
      <c r="M181" s="202">
        <v>2031</v>
      </c>
      <c r="N181" s="221">
        <v>0.13337053571428581</v>
      </c>
      <c r="O181" s="195">
        <v>2659</v>
      </c>
      <c r="P181" s="220">
        <v>0.30024449877750614</v>
      </c>
      <c r="Q181" s="202">
        <v>4690</v>
      </c>
      <c r="R181" s="221">
        <v>0.22230909564764145</v>
      </c>
    </row>
    <row r="182" spans="2:18" ht="15" hidden="1" customHeight="1" outlineLevel="1">
      <c r="B182" s="63" t="s">
        <v>84</v>
      </c>
      <c r="C182" s="195">
        <v>18</v>
      </c>
      <c r="D182" s="220">
        <v>1.5714285714285716</v>
      </c>
      <c r="E182" s="202">
        <v>15</v>
      </c>
      <c r="F182" s="221">
        <v>1.5</v>
      </c>
      <c r="G182" s="195">
        <v>380</v>
      </c>
      <c r="H182" s="220">
        <v>-6.6339066339066388E-2</v>
      </c>
      <c r="I182" s="202">
        <v>1231</v>
      </c>
      <c r="J182" s="221">
        <v>0.2522889114954221</v>
      </c>
      <c r="K182" s="195">
        <v>116</v>
      </c>
      <c r="L182" s="220">
        <v>-7.9365079365079416E-2</v>
      </c>
      <c r="M182" s="202">
        <v>1760</v>
      </c>
      <c r="N182" s="221">
        <v>0.15107913669064743</v>
      </c>
      <c r="O182" s="195">
        <v>1617</v>
      </c>
      <c r="P182" s="220">
        <v>0.37969283276450505</v>
      </c>
      <c r="Q182" s="202">
        <v>3377</v>
      </c>
      <c r="R182" s="221">
        <v>0.25027767493520914</v>
      </c>
    </row>
    <row r="183" spans="2:18" ht="15" hidden="1" customHeight="1" outlineLevel="1">
      <c r="B183" s="63" t="s">
        <v>83</v>
      </c>
      <c r="C183" s="195">
        <v>6</v>
      </c>
      <c r="D183" s="220">
        <v>-0.1428571428571429</v>
      </c>
      <c r="E183" s="202">
        <v>25</v>
      </c>
      <c r="F183" s="221">
        <v>0.25</v>
      </c>
      <c r="G183" s="195">
        <v>600</v>
      </c>
      <c r="H183" s="220">
        <v>1.1428571428571428</v>
      </c>
      <c r="I183" s="202">
        <v>1627</v>
      </c>
      <c r="J183" s="221">
        <v>0.52340823970037453</v>
      </c>
      <c r="K183" s="195">
        <v>237</v>
      </c>
      <c r="L183" s="220">
        <v>0.75555555555555554</v>
      </c>
      <c r="M183" s="202">
        <v>2495</v>
      </c>
      <c r="N183" s="221">
        <v>0.65231788079470188</v>
      </c>
      <c r="O183" s="195">
        <v>1727</v>
      </c>
      <c r="P183" s="220">
        <v>0.14446653412856203</v>
      </c>
      <c r="Q183" s="202">
        <v>4222</v>
      </c>
      <c r="R183" s="221">
        <v>0.39847631666114602</v>
      </c>
    </row>
    <row r="184" spans="2:18" ht="15" hidden="1" customHeight="1" outlineLevel="1">
      <c r="B184" s="63" t="s">
        <v>82</v>
      </c>
      <c r="C184" s="195">
        <v>2</v>
      </c>
      <c r="D184" s="220">
        <v>-0.6</v>
      </c>
      <c r="E184" s="202">
        <v>19</v>
      </c>
      <c r="F184" s="221">
        <v>-0.3666666666666667</v>
      </c>
      <c r="G184" s="195">
        <v>528</v>
      </c>
      <c r="H184" s="220">
        <v>0.30693069306930698</v>
      </c>
      <c r="I184" s="202">
        <v>1418</v>
      </c>
      <c r="J184" s="221">
        <v>0.48637316561844868</v>
      </c>
      <c r="K184" s="195">
        <v>273</v>
      </c>
      <c r="L184" s="220">
        <v>1.353448275862069</v>
      </c>
      <c r="M184" s="202">
        <v>2240</v>
      </c>
      <c r="N184" s="221">
        <v>0.48442677269715051</v>
      </c>
      <c r="O184" s="195">
        <v>2092</v>
      </c>
      <c r="P184" s="220">
        <v>0.2587244283995187</v>
      </c>
      <c r="Q184" s="202">
        <v>4332</v>
      </c>
      <c r="R184" s="221">
        <v>0.36613055818353835</v>
      </c>
    </row>
    <row r="185" spans="2:18" ht="15" hidden="1" customHeight="1" outlineLevel="1">
      <c r="B185" s="63" t="s">
        <v>81</v>
      </c>
      <c r="C185" s="195">
        <v>4</v>
      </c>
      <c r="D185" s="220">
        <v>-0.7142857142857143</v>
      </c>
      <c r="E185" s="202">
        <v>28</v>
      </c>
      <c r="F185" s="221">
        <v>-0.49090909090909096</v>
      </c>
      <c r="G185" s="195">
        <v>243</v>
      </c>
      <c r="H185" s="220">
        <v>-0.40731707317073174</v>
      </c>
      <c r="I185" s="202">
        <v>1138</v>
      </c>
      <c r="J185" s="221">
        <v>-0.20363890832750176</v>
      </c>
      <c r="K185" s="195">
        <v>225</v>
      </c>
      <c r="L185" s="220">
        <v>0.20320855614973254</v>
      </c>
      <c r="M185" s="202">
        <v>1638</v>
      </c>
      <c r="N185" s="221">
        <v>-0.21813842482100243</v>
      </c>
      <c r="O185" s="195">
        <v>1574</v>
      </c>
      <c r="P185" s="220">
        <v>-0.18865979381443299</v>
      </c>
      <c r="Q185" s="202">
        <v>3212</v>
      </c>
      <c r="R185" s="221">
        <v>-0.20396530359355636</v>
      </c>
    </row>
    <row r="186" spans="2:18" ht="15" hidden="1" customHeight="1" outlineLevel="1">
      <c r="B186" s="63" t="s">
        <v>80</v>
      </c>
      <c r="C186" s="195">
        <v>9</v>
      </c>
      <c r="D186" s="220">
        <v>1.25</v>
      </c>
      <c r="E186" s="202">
        <v>22</v>
      </c>
      <c r="F186" s="221">
        <v>-0.6333333333333333</v>
      </c>
      <c r="G186" s="195">
        <v>266</v>
      </c>
      <c r="H186" s="220">
        <v>-0.42299349240780915</v>
      </c>
      <c r="I186" s="202">
        <v>1115</v>
      </c>
      <c r="J186" s="221">
        <v>-3.211805555555558E-2</v>
      </c>
      <c r="K186" s="195">
        <v>259</v>
      </c>
      <c r="L186" s="220">
        <v>0.66025641025641035</v>
      </c>
      <c r="M186" s="202">
        <v>1671</v>
      </c>
      <c r="N186" s="221">
        <v>-8.8379705400981945E-2</v>
      </c>
      <c r="O186" s="195">
        <v>1629</v>
      </c>
      <c r="P186" s="220">
        <v>0</v>
      </c>
      <c r="Q186" s="202">
        <v>3300</v>
      </c>
      <c r="R186" s="221">
        <v>-4.6793760831889131E-2</v>
      </c>
    </row>
    <row r="187" spans="2:18" ht="15" hidden="1" customHeight="1" outlineLevel="1">
      <c r="B187" s="63" t="s">
        <v>79</v>
      </c>
      <c r="C187" s="195">
        <v>16</v>
      </c>
      <c r="D187" s="220">
        <v>2.2000000000000002</v>
      </c>
      <c r="E187" s="202">
        <v>32</v>
      </c>
      <c r="F187" s="221">
        <v>-0.4285714285714286</v>
      </c>
      <c r="G187" s="195">
        <v>220</v>
      </c>
      <c r="H187" s="220">
        <v>-0.47867298578199047</v>
      </c>
      <c r="I187" s="202">
        <v>1272</v>
      </c>
      <c r="J187" s="221">
        <v>7.8880407124682028E-2</v>
      </c>
      <c r="K187" s="195">
        <v>158</v>
      </c>
      <c r="L187" s="220">
        <v>1.9354838709677358E-2</v>
      </c>
      <c r="M187" s="202">
        <v>1698</v>
      </c>
      <c r="N187" s="221">
        <v>-6.5492570170610942E-2</v>
      </c>
      <c r="O187" s="195">
        <v>1898</v>
      </c>
      <c r="P187" s="220">
        <v>-1.6070502851218249E-2</v>
      </c>
      <c r="Q187" s="202">
        <v>3596</v>
      </c>
      <c r="R187" s="221">
        <v>-4.0042712226374788E-2</v>
      </c>
    </row>
    <row r="188" spans="2:18" collapsed="1">
      <c r="B188" s="227">
        <v>1998</v>
      </c>
      <c r="C188" s="228">
        <v>172</v>
      </c>
      <c r="D188" s="229">
        <v>1.3888888888888888</v>
      </c>
      <c r="E188" s="228">
        <v>264</v>
      </c>
      <c r="F188" s="229">
        <v>-0.33333333333333337</v>
      </c>
      <c r="G188" s="228">
        <v>5522</v>
      </c>
      <c r="H188" s="229">
        <v>3.4857571214392813E-2</v>
      </c>
      <c r="I188" s="228">
        <v>15276</v>
      </c>
      <c r="J188" s="229">
        <v>9.8360655737705027E-2</v>
      </c>
      <c r="K188" s="228">
        <v>2617</v>
      </c>
      <c r="L188" s="229">
        <v>0.15083553210202294</v>
      </c>
      <c r="M188" s="228">
        <v>23851</v>
      </c>
      <c r="N188" s="229">
        <v>8.4826707905030441E-2</v>
      </c>
      <c r="O188" s="228">
        <v>23317</v>
      </c>
      <c r="P188" s="229">
        <v>0.14215037962282628</v>
      </c>
      <c r="Q188" s="228">
        <v>47168</v>
      </c>
      <c r="R188" s="229">
        <v>0.11242659371241248</v>
      </c>
    </row>
    <row r="189" spans="2:18" ht="15" hidden="1" customHeight="1" outlineLevel="1">
      <c r="B189" s="63" t="s">
        <v>90</v>
      </c>
      <c r="C189" s="195">
        <v>5</v>
      </c>
      <c r="D189" s="220">
        <v>-0.54545454545454541</v>
      </c>
      <c r="E189" s="202">
        <v>32</v>
      </c>
      <c r="F189" s="221">
        <v>6.6666666666666652E-2</v>
      </c>
      <c r="G189" s="195">
        <v>212</v>
      </c>
      <c r="H189" s="220">
        <v>-1.3953488372092981E-2</v>
      </c>
      <c r="I189" s="202">
        <v>860</v>
      </c>
      <c r="J189" s="221">
        <v>-0.51494641849971801</v>
      </c>
      <c r="K189" s="195">
        <v>194</v>
      </c>
      <c r="L189" s="220">
        <v>0.77981651376146788</v>
      </c>
      <c r="M189" s="202">
        <v>1303</v>
      </c>
      <c r="N189" s="221">
        <v>-0.3905519176800748</v>
      </c>
      <c r="O189" s="195">
        <v>1474</v>
      </c>
      <c r="P189" s="220">
        <v>-0.11418269230769229</v>
      </c>
      <c r="Q189" s="202">
        <v>2777</v>
      </c>
      <c r="R189" s="221">
        <v>-0.26959495002630196</v>
      </c>
    </row>
    <row r="190" spans="2:18" ht="15" hidden="1" customHeight="1" outlineLevel="1">
      <c r="B190" s="63" t="s">
        <v>89</v>
      </c>
      <c r="C190" s="195">
        <v>13</v>
      </c>
      <c r="D190" s="220">
        <v>0.18181818181818188</v>
      </c>
      <c r="E190" s="202">
        <v>23</v>
      </c>
      <c r="F190" s="221">
        <v>-0.45238095238095233</v>
      </c>
      <c r="G190" s="195">
        <v>453</v>
      </c>
      <c r="H190" s="220">
        <v>0.17662337662337668</v>
      </c>
      <c r="I190" s="202">
        <v>1278</v>
      </c>
      <c r="J190" s="221">
        <v>-2.2188217291507217E-2</v>
      </c>
      <c r="K190" s="195">
        <v>278</v>
      </c>
      <c r="L190" s="220">
        <v>0.30516431924882625</v>
      </c>
      <c r="M190" s="202">
        <v>2045</v>
      </c>
      <c r="N190" s="221">
        <v>4.4433094994892786E-2</v>
      </c>
      <c r="O190" s="195">
        <v>1887</v>
      </c>
      <c r="P190" s="220">
        <v>-0.20446880269814505</v>
      </c>
      <c r="Q190" s="202">
        <v>3932</v>
      </c>
      <c r="R190" s="221">
        <v>-9.1916859122401884E-2</v>
      </c>
    </row>
    <row r="191" spans="2:18" ht="15" hidden="1" customHeight="1" outlineLevel="1">
      <c r="B191" s="63" t="s">
        <v>88</v>
      </c>
      <c r="C191" s="195">
        <v>6</v>
      </c>
      <c r="D191" s="220">
        <v>-0.53846153846153844</v>
      </c>
      <c r="E191" s="202">
        <v>46</v>
      </c>
      <c r="F191" s="221">
        <v>0.5862068965517242</v>
      </c>
      <c r="G191" s="195">
        <v>616</v>
      </c>
      <c r="H191" s="220">
        <v>0.5024390243902439</v>
      </c>
      <c r="I191" s="202">
        <v>1834</v>
      </c>
      <c r="J191" s="221">
        <v>0.19168291098115664</v>
      </c>
      <c r="K191" s="195">
        <v>382</v>
      </c>
      <c r="L191" s="220">
        <v>0.38909090909090915</v>
      </c>
      <c r="M191" s="202">
        <v>2884</v>
      </c>
      <c r="N191" s="221">
        <v>0.27272727272727271</v>
      </c>
      <c r="O191" s="195">
        <v>1986</v>
      </c>
      <c r="P191" s="220">
        <v>-5.9659090909090939E-2</v>
      </c>
      <c r="Q191" s="202">
        <v>4870</v>
      </c>
      <c r="R191" s="221">
        <v>0.11238008222932838</v>
      </c>
    </row>
    <row r="192" spans="2:18" ht="15" hidden="1" customHeight="1" outlineLevel="1">
      <c r="B192" s="63" t="s">
        <v>87</v>
      </c>
      <c r="C192" s="195">
        <v>2</v>
      </c>
      <c r="D192" s="220">
        <v>-0.81818181818181812</v>
      </c>
      <c r="E192" s="202">
        <v>20</v>
      </c>
      <c r="F192" s="221">
        <v>0.81818181818181812</v>
      </c>
      <c r="G192" s="195">
        <v>581</v>
      </c>
      <c r="H192" s="220">
        <v>0.80434782608695654</v>
      </c>
      <c r="I192" s="202">
        <v>932</v>
      </c>
      <c r="J192" s="221">
        <v>-0.16412556053811655</v>
      </c>
      <c r="K192" s="195">
        <v>216</v>
      </c>
      <c r="L192" s="220">
        <v>3.3492822966507241E-2</v>
      </c>
      <c r="M192" s="202">
        <v>1751</v>
      </c>
      <c r="N192" s="221">
        <v>4.9760191846522694E-2</v>
      </c>
      <c r="O192" s="195">
        <v>1462</v>
      </c>
      <c r="P192" s="220">
        <v>-0.12297540491901615</v>
      </c>
      <c r="Q192" s="202">
        <v>3213</v>
      </c>
      <c r="R192" s="221">
        <v>-3.6581709145427244E-2</v>
      </c>
    </row>
    <row r="193" spans="2:18" ht="15" hidden="1" customHeight="1" outlineLevel="1">
      <c r="B193" s="63" t="s">
        <v>86</v>
      </c>
      <c r="C193" s="195">
        <v>2</v>
      </c>
      <c r="D193" s="220">
        <v>-0.8</v>
      </c>
      <c r="E193" s="202">
        <v>16</v>
      </c>
      <c r="F193" s="221">
        <v>1</v>
      </c>
      <c r="G193" s="195">
        <v>487</v>
      </c>
      <c r="H193" s="220">
        <v>1.2136363636363638</v>
      </c>
      <c r="I193" s="202">
        <v>1211</v>
      </c>
      <c r="J193" s="221">
        <v>0.3967704728950403</v>
      </c>
      <c r="K193" s="195">
        <v>202</v>
      </c>
      <c r="L193" s="220">
        <v>2.6071428571428572</v>
      </c>
      <c r="M193" s="202">
        <v>1918</v>
      </c>
      <c r="N193" s="221">
        <v>0.65202411714039621</v>
      </c>
      <c r="O193" s="195">
        <v>1720</v>
      </c>
      <c r="P193" s="220">
        <v>8.7231352718078359E-2</v>
      </c>
      <c r="Q193" s="202">
        <v>3638</v>
      </c>
      <c r="R193" s="221">
        <v>0.32628508931826472</v>
      </c>
    </row>
    <row r="194" spans="2:18" ht="15" hidden="1" customHeight="1" outlineLevel="1">
      <c r="B194" s="63" t="s">
        <v>85</v>
      </c>
      <c r="C194" s="195">
        <v>2</v>
      </c>
      <c r="D194" s="220">
        <v>-0.75</v>
      </c>
      <c r="E194" s="202">
        <v>32</v>
      </c>
      <c r="F194" s="221">
        <v>4.333333333333333</v>
      </c>
      <c r="G194" s="195">
        <v>603</v>
      </c>
      <c r="H194" s="220">
        <v>0.67500000000000004</v>
      </c>
      <c r="I194" s="202">
        <v>1028</v>
      </c>
      <c r="J194" s="221">
        <v>-9.5866314863676361E-2</v>
      </c>
      <c r="K194" s="195">
        <v>127</v>
      </c>
      <c r="L194" s="220">
        <v>1.8222222222222224</v>
      </c>
      <c r="M194" s="202">
        <v>1792</v>
      </c>
      <c r="N194" s="221">
        <v>0.15167095115681239</v>
      </c>
      <c r="O194" s="195">
        <v>2045</v>
      </c>
      <c r="P194" s="220">
        <v>0.14182021217197094</v>
      </c>
      <c r="Q194" s="202">
        <v>3837</v>
      </c>
      <c r="R194" s="221">
        <v>0.14639976097998209</v>
      </c>
    </row>
    <row r="195" spans="2:18" ht="15" hidden="1" customHeight="1" outlineLevel="1">
      <c r="B195" s="63" t="s">
        <v>84</v>
      </c>
      <c r="C195" s="195">
        <v>7</v>
      </c>
      <c r="D195" s="220">
        <v>2.5</v>
      </c>
      <c r="E195" s="202">
        <v>6</v>
      </c>
      <c r="F195" s="221">
        <v>-0.53846153846153844</v>
      </c>
      <c r="G195" s="195">
        <v>407</v>
      </c>
      <c r="H195" s="220">
        <v>1.6428571428571428</v>
      </c>
      <c r="I195" s="202">
        <v>983</v>
      </c>
      <c r="J195" s="221">
        <v>0.25382653061224492</v>
      </c>
      <c r="K195" s="195">
        <v>126</v>
      </c>
      <c r="L195" s="220">
        <v>0.41573033707865159</v>
      </c>
      <c r="M195" s="202">
        <v>1529</v>
      </c>
      <c r="N195" s="221">
        <v>0.46737044145873319</v>
      </c>
      <c r="O195" s="195">
        <v>1172</v>
      </c>
      <c r="P195" s="220">
        <v>-0.23648208469055376</v>
      </c>
      <c r="Q195" s="202">
        <v>2701</v>
      </c>
      <c r="R195" s="221">
        <v>4.8117966627861941E-2</v>
      </c>
    </row>
    <row r="196" spans="2:18" ht="15" hidden="1" customHeight="1" outlineLevel="1">
      <c r="B196" s="63" t="s">
        <v>83</v>
      </c>
      <c r="C196" s="195">
        <v>7</v>
      </c>
      <c r="D196" s="220">
        <v>-0.30000000000000004</v>
      </c>
      <c r="E196" s="202">
        <v>20</v>
      </c>
      <c r="F196" s="221">
        <v>-0.2857142857142857</v>
      </c>
      <c r="G196" s="195">
        <v>280</v>
      </c>
      <c r="H196" s="220">
        <v>-6.9767441860465129E-2</v>
      </c>
      <c r="I196" s="202">
        <v>1068</v>
      </c>
      <c r="J196" s="221">
        <v>-4.8128342245989275E-2</v>
      </c>
      <c r="K196" s="195">
        <v>135</v>
      </c>
      <c r="L196" s="220">
        <v>0.58823529411764697</v>
      </c>
      <c r="M196" s="202">
        <v>1510</v>
      </c>
      <c r="N196" s="221">
        <v>-2.3285899094437235E-2</v>
      </c>
      <c r="O196" s="195">
        <v>1509</v>
      </c>
      <c r="P196" s="220">
        <v>1.6161616161616266E-2</v>
      </c>
      <c r="Q196" s="202">
        <v>3019</v>
      </c>
      <c r="R196" s="221">
        <v>-3.9590894094357898E-3</v>
      </c>
    </row>
    <row r="197" spans="2:18" ht="15" hidden="1" customHeight="1" outlineLevel="1">
      <c r="B197" s="63" t="s">
        <v>82</v>
      </c>
      <c r="C197" s="195">
        <v>5</v>
      </c>
      <c r="D197" s="220">
        <v>-0.2857142857142857</v>
      </c>
      <c r="E197" s="202">
        <v>30</v>
      </c>
      <c r="F197" s="221">
        <v>0.4285714285714286</v>
      </c>
      <c r="G197" s="195">
        <v>404</v>
      </c>
      <c r="H197" s="220">
        <v>0.57198443579766534</v>
      </c>
      <c r="I197" s="202">
        <v>954</v>
      </c>
      <c r="J197" s="221">
        <v>-0.35973154362416104</v>
      </c>
      <c r="K197" s="195">
        <v>116</v>
      </c>
      <c r="L197" s="220">
        <v>6.4220183486238591E-2</v>
      </c>
      <c r="M197" s="202">
        <v>1509</v>
      </c>
      <c r="N197" s="221">
        <v>-0.19904458598726116</v>
      </c>
      <c r="O197" s="195">
        <v>1662</v>
      </c>
      <c r="P197" s="220">
        <v>-0.23019916628068549</v>
      </c>
      <c r="Q197" s="202">
        <v>3171</v>
      </c>
      <c r="R197" s="221">
        <v>-0.21568142468464013</v>
      </c>
    </row>
    <row r="198" spans="2:18" ht="15" hidden="1" customHeight="1" outlineLevel="1">
      <c r="B198" s="63" t="s">
        <v>81</v>
      </c>
      <c r="C198" s="195">
        <v>14</v>
      </c>
      <c r="D198" s="220">
        <v>0.27272727272727271</v>
      </c>
      <c r="E198" s="202">
        <v>55</v>
      </c>
      <c r="F198" s="221">
        <v>-0.16666666666666663</v>
      </c>
      <c r="G198" s="195">
        <v>410</v>
      </c>
      <c r="H198" s="220">
        <v>0.76724137931034475</v>
      </c>
      <c r="I198" s="202">
        <v>1429</v>
      </c>
      <c r="J198" s="221">
        <v>0.16084484159220147</v>
      </c>
      <c r="K198" s="195">
        <v>187</v>
      </c>
      <c r="L198" s="220">
        <v>0.40601503759398505</v>
      </c>
      <c r="M198" s="202">
        <v>2095</v>
      </c>
      <c r="N198" s="221">
        <v>0.25224148236700539</v>
      </c>
      <c r="O198" s="195">
        <v>1940</v>
      </c>
      <c r="P198" s="220">
        <v>-7.7946768060836447E-2</v>
      </c>
      <c r="Q198" s="202">
        <v>4035</v>
      </c>
      <c r="R198" s="221">
        <v>6.8308181096107923E-2</v>
      </c>
    </row>
    <row r="199" spans="2:18" ht="15" hidden="1" customHeight="1" outlineLevel="1">
      <c r="B199" s="63" t="s">
        <v>80</v>
      </c>
      <c r="C199" s="195">
        <v>4</v>
      </c>
      <c r="D199" s="220">
        <v>-0.875</v>
      </c>
      <c r="E199" s="202">
        <v>60</v>
      </c>
      <c r="F199" s="221">
        <v>-0.29411764705882348</v>
      </c>
      <c r="G199" s="195">
        <v>461</v>
      </c>
      <c r="H199" s="220">
        <v>0.56271186440677967</v>
      </c>
      <c r="I199" s="202">
        <v>1152</v>
      </c>
      <c r="J199" s="221">
        <v>0.19502074688796678</v>
      </c>
      <c r="K199" s="195">
        <v>156</v>
      </c>
      <c r="L199" s="220">
        <v>0.15555555555555545</v>
      </c>
      <c r="M199" s="202">
        <v>1833</v>
      </c>
      <c r="N199" s="221">
        <v>0.21310390469887497</v>
      </c>
      <c r="O199" s="195">
        <v>1629</v>
      </c>
      <c r="P199" s="220">
        <v>-8.6371284352215416E-2</v>
      </c>
      <c r="Q199" s="202">
        <v>3462</v>
      </c>
      <c r="R199" s="221">
        <v>5.1001821493624755E-2</v>
      </c>
    </row>
    <row r="200" spans="2:18" ht="15" hidden="1" customHeight="1" outlineLevel="1">
      <c r="B200" s="63" t="s">
        <v>79</v>
      </c>
      <c r="C200" s="195">
        <v>5</v>
      </c>
      <c r="D200" s="220">
        <v>-0.2857142857142857</v>
      </c>
      <c r="E200" s="202">
        <v>56</v>
      </c>
      <c r="F200" s="221">
        <v>0.16666666666666674</v>
      </c>
      <c r="G200" s="195">
        <v>422</v>
      </c>
      <c r="H200" s="220">
        <v>0.23032069970845481</v>
      </c>
      <c r="I200" s="202">
        <v>1179</v>
      </c>
      <c r="J200" s="221">
        <v>1.5503875968992276E-2</v>
      </c>
      <c r="K200" s="195">
        <v>155</v>
      </c>
      <c r="L200" s="220">
        <v>0.40909090909090917</v>
      </c>
      <c r="M200" s="202">
        <v>1817</v>
      </c>
      <c r="N200" s="221">
        <v>8.8675853804673466E-2</v>
      </c>
      <c r="O200" s="195">
        <v>1929</v>
      </c>
      <c r="P200" s="220">
        <v>9.1063348416289491E-2</v>
      </c>
      <c r="Q200" s="202">
        <v>3746</v>
      </c>
      <c r="R200" s="221">
        <v>8.9903986034332251E-2</v>
      </c>
    </row>
    <row r="201" spans="2:18" collapsed="1">
      <c r="B201" s="227">
        <v>1997</v>
      </c>
      <c r="C201" s="228">
        <v>72</v>
      </c>
      <c r="D201" s="229">
        <v>-0.45864661654135341</v>
      </c>
      <c r="E201" s="228">
        <v>396</v>
      </c>
      <c r="F201" s="229">
        <v>2.3255813953488413E-2</v>
      </c>
      <c r="G201" s="228">
        <v>5336</v>
      </c>
      <c r="H201" s="229">
        <v>0.52718946765884378</v>
      </c>
      <c r="I201" s="228">
        <v>13908</v>
      </c>
      <c r="J201" s="229">
        <v>-4.0165631469979313E-2</v>
      </c>
      <c r="K201" s="228">
        <v>2274</v>
      </c>
      <c r="L201" s="229">
        <v>0.45025510204081631</v>
      </c>
      <c r="M201" s="228">
        <v>21986</v>
      </c>
      <c r="N201" s="229">
        <v>9.5356715823037064E-2</v>
      </c>
      <c r="O201" s="228">
        <v>20415</v>
      </c>
      <c r="P201" s="229">
        <v>-7.2972482063391131E-2</v>
      </c>
      <c r="Q201" s="228">
        <v>42401</v>
      </c>
      <c r="R201" s="229">
        <v>7.2932009312491886E-3</v>
      </c>
    </row>
    <row r="202" spans="2:18" ht="15" hidden="1" customHeight="1" outlineLevel="1">
      <c r="B202" s="63" t="s">
        <v>90</v>
      </c>
      <c r="C202" s="195">
        <v>11</v>
      </c>
      <c r="D202" s="220">
        <v>-0.56000000000000005</v>
      </c>
      <c r="E202" s="202">
        <v>30</v>
      </c>
      <c r="F202" s="221">
        <v>0.30434782608695654</v>
      </c>
      <c r="G202" s="195">
        <v>215</v>
      </c>
      <c r="H202" s="220">
        <v>-0.34650455927051671</v>
      </c>
      <c r="I202" s="202">
        <v>1773</v>
      </c>
      <c r="J202" s="221">
        <v>0.65546218487394947</v>
      </c>
      <c r="K202" s="195">
        <v>109</v>
      </c>
      <c r="L202" s="220">
        <v>2.6333333333333333</v>
      </c>
      <c r="M202" s="202">
        <v>2138</v>
      </c>
      <c r="N202" s="221">
        <v>0.47143840330350995</v>
      </c>
      <c r="O202" s="195">
        <v>1664</v>
      </c>
      <c r="P202" s="220">
        <v>-0.21804511278195493</v>
      </c>
      <c r="Q202" s="202">
        <v>3802</v>
      </c>
      <c r="R202" s="221">
        <v>6.171460485897784E-2</v>
      </c>
    </row>
    <row r="203" spans="2:18" ht="15" hidden="1" customHeight="1" outlineLevel="1">
      <c r="B203" s="63" t="s">
        <v>89</v>
      </c>
      <c r="C203" s="195">
        <v>11</v>
      </c>
      <c r="D203" s="220">
        <v>-0.57692307692307687</v>
      </c>
      <c r="E203" s="202">
        <v>42</v>
      </c>
      <c r="F203" s="221">
        <v>1.625</v>
      </c>
      <c r="G203" s="195">
        <v>385</v>
      </c>
      <c r="H203" s="220">
        <v>0.76605504587155959</v>
      </c>
      <c r="I203" s="202">
        <v>1307</v>
      </c>
      <c r="J203" s="221">
        <v>-0.24231884057971009</v>
      </c>
      <c r="K203" s="195">
        <v>213</v>
      </c>
      <c r="L203" s="220">
        <v>2.9444444444444446</v>
      </c>
      <c r="M203" s="202">
        <v>1958</v>
      </c>
      <c r="N203" s="221">
        <v>-3.9725355566454179E-2</v>
      </c>
      <c r="O203" s="195">
        <v>2372</v>
      </c>
      <c r="P203" s="220">
        <v>5.9874888293118822E-2</v>
      </c>
      <c r="Q203" s="202">
        <v>4330</v>
      </c>
      <c r="R203" s="221">
        <v>1.2391863455693208E-2</v>
      </c>
    </row>
    <row r="204" spans="2:18" ht="15" hidden="1" customHeight="1" outlineLevel="1">
      <c r="B204" s="63" t="s">
        <v>88</v>
      </c>
      <c r="C204" s="195">
        <v>13</v>
      </c>
      <c r="D204" s="220">
        <v>-0.45833333333333337</v>
      </c>
      <c r="E204" s="202">
        <v>29</v>
      </c>
      <c r="F204" s="221">
        <v>-0.25641025641025639</v>
      </c>
      <c r="G204" s="195">
        <v>410</v>
      </c>
      <c r="H204" s="220">
        <v>-3.7558685446009377E-2</v>
      </c>
      <c r="I204" s="202">
        <v>1539</v>
      </c>
      <c r="J204" s="221">
        <v>-0.13781512605042012</v>
      </c>
      <c r="K204" s="195">
        <v>275</v>
      </c>
      <c r="L204" s="220">
        <v>4.6122448979591839</v>
      </c>
      <c r="M204" s="202">
        <v>2266</v>
      </c>
      <c r="N204" s="221">
        <v>-2.4537236332328849E-2</v>
      </c>
      <c r="O204" s="195">
        <v>2112</v>
      </c>
      <c r="P204" s="220">
        <v>-7.8935891844744921E-2</v>
      </c>
      <c r="Q204" s="202">
        <v>4378</v>
      </c>
      <c r="R204" s="221">
        <v>-5.1559792027729645E-2</v>
      </c>
    </row>
    <row r="205" spans="2:18" ht="15" hidden="1" customHeight="1" outlineLevel="1">
      <c r="B205" s="63" t="s">
        <v>87</v>
      </c>
      <c r="C205" s="195">
        <v>11</v>
      </c>
      <c r="D205" s="220">
        <v>-0.3125</v>
      </c>
      <c r="E205" s="202">
        <v>11</v>
      </c>
      <c r="F205" s="221">
        <v>-0.26666666666666672</v>
      </c>
      <c r="G205" s="195">
        <v>322</v>
      </c>
      <c r="H205" s="220">
        <v>6.2706270627062688E-2</v>
      </c>
      <c r="I205" s="202">
        <v>1115</v>
      </c>
      <c r="J205" s="221">
        <v>-0.15785498489425986</v>
      </c>
      <c r="K205" s="195">
        <v>209</v>
      </c>
      <c r="L205" s="220">
        <v>1.6455696202531644</v>
      </c>
      <c r="M205" s="202">
        <v>1668</v>
      </c>
      <c r="N205" s="221">
        <v>-3.9723661485319472E-2</v>
      </c>
      <c r="O205" s="195">
        <v>1667</v>
      </c>
      <c r="P205" s="220">
        <v>-0.1864324060517325</v>
      </c>
      <c r="Q205" s="202">
        <v>3335</v>
      </c>
      <c r="R205" s="221">
        <v>-0.11912308505018487</v>
      </c>
    </row>
    <row r="206" spans="2:18" ht="15" hidden="1" customHeight="1" outlineLevel="1">
      <c r="B206" s="63" t="s">
        <v>86</v>
      </c>
      <c r="C206" s="195">
        <v>10</v>
      </c>
      <c r="D206" s="220">
        <v>1.5</v>
      </c>
      <c r="E206" s="202">
        <v>8</v>
      </c>
      <c r="F206" s="221">
        <v>-0.27272727272727271</v>
      </c>
      <c r="G206" s="195">
        <v>220</v>
      </c>
      <c r="H206" s="220">
        <v>4.7619047619047672E-2</v>
      </c>
      <c r="I206" s="202">
        <v>867</v>
      </c>
      <c r="J206" s="221">
        <v>-0.24870017331022531</v>
      </c>
      <c r="K206" s="195">
        <v>56</v>
      </c>
      <c r="L206" s="220">
        <v>1.1538461538461537</v>
      </c>
      <c r="M206" s="202">
        <v>1161</v>
      </c>
      <c r="N206" s="221">
        <v>-0.17366548042704621</v>
      </c>
      <c r="O206" s="195">
        <v>1582</v>
      </c>
      <c r="P206" s="220">
        <v>0.11251758087201136</v>
      </c>
      <c r="Q206" s="202">
        <v>2743</v>
      </c>
      <c r="R206" s="221">
        <v>-2.971347718429429E-2</v>
      </c>
    </row>
    <row r="207" spans="2:18" ht="15" hidden="1" customHeight="1" outlineLevel="1">
      <c r="B207" s="63" t="s">
        <v>85</v>
      </c>
      <c r="C207" s="195">
        <v>8</v>
      </c>
      <c r="D207" s="220">
        <v>1.6666666666666665</v>
      </c>
      <c r="E207" s="202">
        <v>6</v>
      </c>
      <c r="F207" s="221">
        <v>-0.4</v>
      </c>
      <c r="G207" s="195">
        <v>360</v>
      </c>
      <c r="H207" s="220">
        <v>0.24567474048442905</v>
      </c>
      <c r="I207" s="202">
        <v>1137</v>
      </c>
      <c r="J207" s="221">
        <v>-2.2355975924333582E-2</v>
      </c>
      <c r="K207" s="195">
        <v>45</v>
      </c>
      <c r="L207" s="220">
        <v>0.36363636363636354</v>
      </c>
      <c r="M207" s="202">
        <v>1556</v>
      </c>
      <c r="N207" s="221">
        <v>3.8718291054739673E-2</v>
      </c>
      <c r="O207" s="195">
        <v>1791</v>
      </c>
      <c r="P207" s="220">
        <v>-0.1899592944369064</v>
      </c>
      <c r="Q207" s="202">
        <v>3347</v>
      </c>
      <c r="R207" s="221">
        <v>-9.7600431383122133E-2</v>
      </c>
    </row>
    <row r="208" spans="2:18" ht="15" hidden="1" customHeight="1" outlineLevel="1">
      <c r="B208" s="63" t="s">
        <v>84</v>
      </c>
      <c r="C208" s="195">
        <v>2</v>
      </c>
      <c r="D208" s="220">
        <v>-0.84615384615384615</v>
      </c>
      <c r="E208" s="202">
        <v>13</v>
      </c>
      <c r="F208" s="221">
        <v>-0.81690140845070425</v>
      </c>
      <c r="G208" s="195">
        <v>154</v>
      </c>
      <c r="H208" s="220">
        <v>-0.3125</v>
      </c>
      <c r="I208" s="202">
        <v>784</v>
      </c>
      <c r="J208" s="221">
        <v>-0.27941176470588236</v>
      </c>
      <c r="K208" s="195">
        <v>89</v>
      </c>
      <c r="L208" s="220">
        <v>2.56</v>
      </c>
      <c r="M208" s="202">
        <v>1042</v>
      </c>
      <c r="N208" s="221">
        <v>-0.266713581984518</v>
      </c>
      <c r="O208" s="195">
        <v>1535</v>
      </c>
      <c r="P208" s="220">
        <v>6.7454798331015198E-2</v>
      </c>
      <c r="Q208" s="202">
        <v>2577</v>
      </c>
      <c r="R208" s="221">
        <v>-9.8635886673662077E-2</v>
      </c>
    </row>
    <row r="209" spans="2:18" ht="15" hidden="1" customHeight="1" outlineLevel="1">
      <c r="B209" s="63" t="s">
        <v>83</v>
      </c>
      <c r="C209" s="195">
        <v>10</v>
      </c>
      <c r="D209" s="220">
        <v>4</v>
      </c>
      <c r="E209" s="202">
        <v>28</v>
      </c>
      <c r="F209" s="221">
        <v>0.12000000000000011</v>
      </c>
      <c r="G209" s="195">
        <v>301</v>
      </c>
      <c r="H209" s="220">
        <v>0.22357723577235777</v>
      </c>
      <c r="I209" s="202">
        <v>1122</v>
      </c>
      <c r="J209" s="221">
        <v>-5.3164556962025267E-2</v>
      </c>
      <c r="K209" s="195">
        <v>85</v>
      </c>
      <c r="L209" s="220">
        <v>1.7419354838709675</v>
      </c>
      <c r="M209" s="202">
        <v>1546</v>
      </c>
      <c r="N209" s="221">
        <v>3.8280725319006059E-2</v>
      </c>
      <c r="O209" s="195">
        <v>1485</v>
      </c>
      <c r="P209" s="220">
        <v>4.5774647887323994E-2</v>
      </c>
      <c r="Q209" s="202">
        <v>3031</v>
      </c>
      <c r="R209" s="221">
        <v>4.1938810587830888E-2</v>
      </c>
    </row>
    <row r="210" spans="2:18" ht="15" hidden="1" customHeight="1" outlineLevel="1">
      <c r="B210" s="63" t="s">
        <v>82</v>
      </c>
      <c r="C210" s="195">
        <v>7</v>
      </c>
      <c r="D210" s="220">
        <v>-0.65</v>
      </c>
      <c r="E210" s="202">
        <v>21</v>
      </c>
      <c r="F210" s="221">
        <v>-0.34375</v>
      </c>
      <c r="G210" s="195">
        <v>257</v>
      </c>
      <c r="H210" s="220">
        <v>-0.18670886075949367</v>
      </c>
      <c r="I210" s="202">
        <v>1490</v>
      </c>
      <c r="J210" s="221">
        <v>0.43545279383429669</v>
      </c>
      <c r="K210" s="195">
        <v>109</v>
      </c>
      <c r="L210" s="220">
        <v>2.3030303030303032</v>
      </c>
      <c r="M210" s="202">
        <v>1884</v>
      </c>
      <c r="N210" s="221">
        <v>0.30924252953439879</v>
      </c>
      <c r="O210" s="195">
        <v>2159</v>
      </c>
      <c r="P210" s="220">
        <v>1.1241217798594771E-2</v>
      </c>
      <c r="Q210" s="202">
        <v>4043</v>
      </c>
      <c r="R210" s="221">
        <v>0.13122551762730827</v>
      </c>
    </row>
    <row r="211" spans="2:18" ht="15" hidden="1" customHeight="1" outlineLevel="1">
      <c r="B211" s="63" t="s">
        <v>81</v>
      </c>
      <c r="C211" s="195">
        <v>11</v>
      </c>
      <c r="D211" s="220">
        <v>-0.2142857142857143</v>
      </c>
      <c r="E211" s="202">
        <v>66</v>
      </c>
      <c r="F211" s="221">
        <v>0.26923076923076916</v>
      </c>
      <c r="G211" s="195">
        <v>232</v>
      </c>
      <c r="H211" s="220">
        <v>-0.19163763066202089</v>
      </c>
      <c r="I211" s="202">
        <v>1231</v>
      </c>
      <c r="J211" s="221">
        <v>0.63914780292942752</v>
      </c>
      <c r="K211" s="195">
        <v>133</v>
      </c>
      <c r="L211" s="220">
        <v>2.4102564102564101</v>
      </c>
      <c r="M211" s="202">
        <v>1673</v>
      </c>
      <c r="N211" s="221">
        <v>0.46369203849518814</v>
      </c>
      <c r="O211" s="195">
        <v>2104</v>
      </c>
      <c r="P211" s="220">
        <v>0.60979342004590675</v>
      </c>
      <c r="Q211" s="202">
        <v>3777</v>
      </c>
      <c r="R211" s="221">
        <v>0.54163265306122454</v>
      </c>
    </row>
    <row r="212" spans="2:18" ht="15" hidden="1" customHeight="1" outlineLevel="1">
      <c r="B212" s="63" t="s">
        <v>80</v>
      </c>
      <c r="C212" s="195">
        <v>32</v>
      </c>
      <c r="D212" s="220">
        <v>1.6666666666666665</v>
      </c>
      <c r="E212" s="202">
        <v>85</v>
      </c>
      <c r="F212" s="221">
        <v>0.63461538461538458</v>
      </c>
      <c r="G212" s="195">
        <v>295</v>
      </c>
      <c r="H212" s="220">
        <v>0.13461538461538458</v>
      </c>
      <c r="I212" s="202">
        <v>964</v>
      </c>
      <c r="J212" s="221">
        <v>0.31874145006839938</v>
      </c>
      <c r="K212" s="195">
        <v>135</v>
      </c>
      <c r="L212" s="220">
        <v>8</v>
      </c>
      <c r="M212" s="202">
        <v>1511</v>
      </c>
      <c r="N212" s="221">
        <v>0.41214953271028043</v>
      </c>
      <c r="O212" s="195">
        <v>1783</v>
      </c>
      <c r="P212" s="220">
        <v>0.18629407850964741</v>
      </c>
      <c r="Q212" s="202">
        <v>3294</v>
      </c>
      <c r="R212" s="221">
        <v>0.280217644772639</v>
      </c>
    </row>
    <row r="213" spans="2:18" ht="15" hidden="1" customHeight="1" outlineLevel="1">
      <c r="B213" s="63" t="s">
        <v>79</v>
      </c>
      <c r="C213" s="195">
        <v>7</v>
      </c>
      <c r="D213" s="220">
        <v>-0.125</v>
      </c>
      <c r="E213" s="202">
        <v>48</v>
      </c>
      <c r="F213" s="221">
        <v>-9.4339622641509413E-2</v>
      </c>
      <c r="G213" s="195">
        <v>343</v>
      </c>
      <c r="H213" s="220">
        <v>0.11003236245954695</v>
      </c>
      <c r="I213" s="202">
        <v>1161</v>
      </c>
      <c r="J213" s="221">
        <v>0.25921908893709333</v>
      </c>
      <c r="K213" s="195">
        <v>110</v>
      </c>
      <c r="L213" s="220">
        <v>1.2000000000000002</v>
      </c>
      <c r="M213" s="202">
        <v>1669</v>
      </c>
      <c r="N213" s="221">
        <v>0.24366616989567813</v>
      </c>
      <c r="O213" s="195">
        <v>1768</v>
      </c>
      <c r="P213" s="220">
        <v>0.65388213283442465</v>
      </c>
      <c r="Q213" s="202">
        <v>3437</v>
      </c>
      <c r="R213" s="221">
        <v>0.42554956449605963</v>
      </c>
    </row>
    <row r="214" spans="2:18" collapsed="1">
      <c r="B214" s="227">
        <v>1996</v>
      </c>
      <c r="C214" s="228">
        <v>133</v>
      </c>
      <c r="D214" s="229">
        <v>-0.20359281437125754</v>
      </c>
      <c r="E214" s="228">
        <v>387</v>
      </c>
      <c r="F214" s="229">
        <v>-3.007518796992481E-2</v>
      </c>
      <c r="G214" s="228">
        <v>3494</v>
      </c>
      <c r="H214" s="229">
        <v>2.2534386889083935E-2</v>
      </c>
      <c r="I214" s="228">
        <v>14490</v>
      </c>
      <c r="J214" s="229">
        <v>3.9678553490708257E-2</v>
      </c>
      <c r="K214" s="228">
        <v>1568</v>
      </c>
      <c r="L214" s="229">
        <v>2.3793103448275863</v>
      </c>
      <c r="M214" s="228">
        <v>20072</v>
      </c>
      <c r="N214" s="229">
        <v>9.3305735606514562E-2</v>
      </c>
      <c r="O214" s="228">
        <v>22022</v>
      </c>
      <c r="P214" s="229">
        <v>3.8136991467496273E-2</v>
      </c>
      <c r="Q214" s="228">
        <v>42094</v>
      </c>
      <c r="R214" s="229">
        <v>6.3731931668856712E-2</v>
      </c>
    </row>
    <row r="215" spans="2:18" ht="15" hidden="1" customHeight="1" outlineLevel="1">
      <c r="B215" s="63" t="s">
        <v>90</v>
      </c>
      <c r="C215" s="195">
        <v>25</v>
      </c>
      <c r="D215" s="220">
        <v>-3.8461538461538436E-2</v>
      </c>
      <c r="E215" s="202">
        <v>23</v>
      </c>
      <c r="F215" s="221">
        <v>-0.41025641025641024</v>
      </c>
      <c r="G215" s="195">
        <v>329</v>
      </c>
      <c r="H215" s="220">
        <v>0.29527559055118102</v>
      </c>
      <c r="I215" s="202">
        <v>1071</v>
      </c>
      <c r="J215" s="221">
        <v>0.13815090329436774</v>
      </c>
      <c r="K215" s="195">
        <v>30</v>
      </c>
      <c r="L215" s="220">
        <v>0.5</v>
      </c>
      <c r="M215" s="202">
        <v>1453</v>
      </c>
      <c r="N215" s="221">
        <v>0.13515625000000009</v>
      </c>
      <c r="O215" s="195">
        <v>2128</v>
      </c>
      <c r="P215" s="220">
        <v>0.60968229954614217</v>
      </c>
      <c r="Q215" s="202">
        <v>3581</v>
      </c>
      <c r="R215" s="221">
        <v>0.37624903920061481</v>
      </c>
    </row>
    <row r="216" spans="2:18" ht="15" hidden="1" customHeight="1" outlineLevel="1">
      <c r="B216" s="63" t="s">
        <v>89</v>
      </c>
      <c r="C216" s="195">
        <v>26</v>
      </c>
      <c r="D216" s="220">
        <v>4.0000000000000036E-2</v>
      </c>
      <c r="E216" s="202">
        <v>16</v>
      </c>
      <c r="F216" s="221">
        <v>-0.83838383838383834</v>
      </c>
      <c r="G216" s="195">
        <v>218</v>
      </c>
      <c r="H216" s="220">
        <v>0.17204301075268824</v>
      </c>
      <c r="I216" s="202">
        <v>1725</v>
      </c>
      <c r="J216" s="221">
        <v>0.49480069324090126</v>
      </c>
      <c r="K216" s="195">
        <v>54</v>
      </c>
      <c r="L216" s="220">
        <v>0.35000000000000009</v>
      </c>
      <c r="M216" s="202">
        <v>2039</v>
      </c>
      <c r="N216" s="221">
        <v>0.35571808510638303</v>
      </c>
      <c r="O216" s="195">
        <v>2238</v>
      </c>
      <c r="P216" s="220">
        <v>1.0974695407685098</v>
      </c>
      <c r="Q216" s="202">
        <v>4277</v>
      </c>
      <c r="R216" s="221">
        <v>0.66355503695060292</v>
      </c>
    </row>
    <row r="217" spans="2:18" ht="15" hidden="1" customHeight="1" outlineLevel="1">
      <c r="B217" s="63" t="s">
        <v>88</v>
      </c>
      <c r="C217" s="195">
        <v>24</v>
      </c>
      <c r="D217" s="220">
        <v>1.6666666666666665</v>
      </c>
      <c r="E217" s="202">
        <v>39</v>
      </c>
      <c r="F217" s="221">
        <v>0.30000000000000004</v>
      </c>
      <c r="G217" s="195">
        <v>426</v>
      </c>
      <c r="H217" s="220">
        <v>4.4117647058823595E-2</v>
      </c>
      <c r="I217" s="202">
        <v>1785</v>
      </c>
      <c r="J217" s="221">
        <v>0.31831610044313141</v>
      </c>
      <c r="K217" s="195">
        <v>49</v>
      </c>
      <c r="L217" s="220">
        <v>1.5789473684210527</v>
      </c>
      <c r="M217" s="202">
        <v>2323</v>
      </c>
      <c r="N217" s="221">
        <v>0.27637362637362628</v>
      </c>
      <c r="O217" s="195">
        <v>2293</v>
      </c>
      <c r="P217" s="220">
        <v>8.1093823668081155E-2</v>
      </c>
      <c r="Q217" s="202">
        <v>4616</v>
      </c>
      <c r="R217" s="221">
        <v>0.17127632580563312</v>
      </c>
    </row>
    <row r="218" spans="2:18" ht="15" hidden="1" customHeight="1" outlineLevel="1">
      <c r="B218" s="63" t="s">
        <v>87</v>
      </c>
      <c r="C218" s="195">
        <v>16</v>
      </c>
      <c r="D218" s="220">
        <v>3</v>
      </c>
      <c r="E218" s="202">
        <v>15</v>
      </c>
      <c r="F218" s="221">
        <v>-0.60526315789473684</v>
      </c>
      <c r="G218" s="195">
        <v>303</v>
      </c>
      <c r="H218" s="220">
        <v>0.36486486486486491</v>
      </c>
      <c r="I218" s="202">
        <v>1324</v>
      </c>
      <c r="J218" s="221">
        <v>0.17584369449378334</v>
      </c>
      <c r="K218" s="195">
        <v>79</v>
      </c>
      <c r="L218" s="220">
        <v>1.0789473684210527</v>
      </c>
      <c r="M218" s="202">
        <v>1737</v>
      </c>
      <c r="N218" s="221">
        <v>0.21638655462184864</v>
      </c>
      <c r="O218" s="195">
        <v>2049</v>
      </c>
      <c r="P218" s="220">
        <v>0.50440528634361237</v>
      </c>
      <c r="Q218" s="202">
        <v>3786</v>
      </c>
      <c r="R218" s="221">
        <v>0.35698924731182791</v>
      </c>
    </row>
    <row r="219" spans="2:18" ht="15" hidden="1" customHeight="1" outlineLevel="1">
      <c r="B219" s="63" t="s">
        <v>86</v>
      </c>
      <c r="C219" s="195">
        <v>4</v>
      </c>
      <c r="D219" s="220">
        <v>0.33333333333333326</v>
      </c>
      <c r="E219" s="202">
        <v>11</v>
      </c>
      <c r="F219" s="221">
        <v>-0.54166666666666674</v>
      </c>
      <c r="G219" s="195">
        <v>210</v>
      </c>
      <c r="H219" s="220">
        <v>1.8378378378378377</v>
      </c>
      <c r="I219" s="202">
        <v>1154</v>
      </c>
      <c r="J219" s="221">
        <v>0.3770883054892602</v>
      </c>
      <c r="K219" s="195">
        <v>26</v>
      </c>
      <c r="L219" s="220">
        <v>0.625</v>
      </c>
      <c r="M219" s="202">
        <v>1405</v>
      </c>
      <c r="N219" s="221">
        <v>0.47120418848167533</v>
      </c>
      <c r="O219" s="195">
        <v>1422</v>
      </c>
      <c r="P219" s="220">
        <v>-0.17660683265778809</v>
      </c>
      <c r="Q219" s="202">
        <v>2827</v>
      </c>
      <c r="R219" s="221">
        <v>5.4064131245339375E-2</v>
      </c>
    </row>
    <row r="220" spans="2:18" ht="15" hidden="1" customHeight="1" outlineLevel="1">
      <c r="B220" s="63" t="s">
        <v>85</v>
      </c>
      <c r="C220" s="195">
        <v>3</v>
      </c>
      <c r="D220" s="220">
        <v>-0.8125</v>
      </c>
      <c r="E220" s="202">
        <v>10</v>
      </c>
      <c r="F220" s="221">
        <v>-0.84615384615384615</v>
      </c>
      <c r="G220" s="195">
        <v>289</v>
      </c>
      <c r="H220" s="220">
        <v>-0.29339853300733498</v>
      </c>
      <c r="I220" s="202">
        <v>1163</v>
      </c>
      <c r="J220" s="221">
        <v>0.25188374596340157</v>
      </c>
      <c r="K220" s="195">
        <v>33</v>
      </c>
      <c r="L220" s="220">
        <v>1.0625</v>
      </c>
      <c r="M220" s="202">
        <v>1498</v>
      </c>
      <c r="N220" s="221">
        <v>4.3902439024390283E-2</v>
      </c>
      <c r="O220" s="195">
        <v>2211</v>
      </c>
      <c r="P220" s="220">
        <v>0.15456919060052221</v>
      </c>
      <c r="Q220" s="202">
        <v>3709</v>
      </c>
      <c r="R220" s="221">
        <v>0.10716417910447751</v>
      </c>
    </row>
    <row r="221" spans="2:18" ht="15" hidden="1" customHeight="1" outlineLevel="1">
      <c r="B221" s="63" t="s">
        <v>84</v>
      </c>
      <c r="C221" s="195">
        <v>13</v>
      </c>
      <c r="D221" s="220">
        <v>-0.1333333333333333</v>
      </c>
      <c r="E221" s="202">
        <v>71</v>
      </c>
      <c r="F221" s="221">
        <v>4.916666666666667</v>
      </c>
      <c r="G221" s="195">
        <v>224</v>
      </c>
      <c r="H221" s="220">
        <v>1.1132075471698113</v>
      </c>
      <c r="I221" s="202">
        <v>1088</v>
      </c>
      <c r="J221" s="221">
        <v>0.41666666666666674</v>
      </c>
      <c r="K221" s="195">
        <v>25</v>
      </c>
      <c r="L221" s="220">
        <v>-0.16666666666666663</v>
      </c>
      <c r="M221" s="202">
        <v>1421</v>
      </c>
      <c r="N221" s="221">
        <v>0.52631578947368429</v>
      </c>
      <c r="O221" s="195">
        <v>1438</v>
      </c>
      <c r="P221" s="220">
        <v>0.26584507042253525</v>
      </c>
      <c r="Q221" s="202">
        <v>2859</v>
      </c>
      <c r="R221" s="221">
        <v>0.38316400580551524</v>
      </c>
    </row>
    <row r="222" spans="2:18" ht="15" hidden="1" customHeight="1" outlineLevel="1">
      <c r="B222" s="63" t="s">
        <v>83</v>
      </c>
      <c r="C222" s="195">
        <v>2</v>
      </c>
      <c r="D222" s="220">
        <v>-0.33333333333333337</v>
      </c>
      <c r="E222" s="202">
        <v>25</v>
      </c>
      <c r="F222" s="221">
        <v>-0.609375</v>
      </c>
      <c r="G222" s="195">
        <v>246</v>
      </c>
      <c r="H222" s="220">
        <v>2.84375</v>
      </c>
      <c r="I222" s="202">
        <v>1185</v>
      </c>
      <c r="J222" s="221">
        <v>0.17210682492581597</v>
      </c>
      <c r="K222" s="195">
        <v>31</v>
      </c>
      <c r="L222" s="220">
        <v>-0.22499999999999998</v>
      </c>
      <c r="M222" s="202">
        <v>1489</v>
      </c>
      <c r="N222" s="221">
        <v>0.25972927241962784</v>
      </c>
      <c r="O222" s="195">
        <v>1420</v>
      </c>
      <c r="P222" s="220">
        <v>-0.10691823899371067</v>
      </c>
      <c r="Q222" s="202">
        <v>2909</v>
      </c>
      <c r="R222" s="221">
        <v>4.9422799422799368E-2</v>
      </c>
    </row>
    <row r="223" spans="2:18" ht="15" hidden="1" customHeight="1" outlineLevel="1">
      <c r="B223" s="63" t="s">
        <v>82</v>
      </c>
      <c r="C223" s="195">
        <v>20</v>
      </c>
      <c r="D223" s="220">
        <v>3</v>
      </c>
      <c r="E223" s="202">
        <v>32</v>
      </c>
      <c r="F223" s="221">
        <v>-0.56756756756756754</v>
      </c>
      <c r="G223" s="195">
        <v>316</v>
      </c>
      <c r="H223" s="220">
        <v>-9.1954022988505746E-2</v>
      </c>
      <c r="I223" s="202">
        <v>1038</v>
      </c>
      <c r="J223" s="221">
        <v>-0.10671256454388989</v>
      </c>
      <c r="K223" s="195">
        <v>33</v>
      </c>
      <c r="L223" s="220">
        <v>-0.15384615384615385</v>
      </c>
      <c r="M223" s="202">
        <v>1439</v>
      </c>
      <c r="N223" s="221">
        <v>-0.11609336609336607</v>
      </c>
      <c r="O223" s="195">
        <v>2135</v>
      </c>
      <c r="P223" s="220">
        <v>9.5433555669574233E-2</v>
      </c>
      <c r="Q223" s="202">
        <v>3574</v>
      </c>
      <c r="R223" s="221">
        <v>-8.3869164104000138E-4</v>
      </c>
    </row>
    <row r="224" spans="2:18" ht="15" hidden="1" customHeight="1" outlineLevel="1">
      <c r="B224" s="63" t="s">
        <v>81</v>
      </c>
      <c r="C224" s="195">
        <v>14</v>
      </c>
      <c r="D224" s="220">
        <v>-0.33333333333333337</v>
      </c>
      <c r="E224" s="202">
        <v>52</v>
      </c>
      <c r="F224" s="221">
        <v>-7.1428571428571397E-2</v>
      </c>
      <c r="G224" s="195">
        <v>287</v>
      </c>
      <c r="H224" s="220">
        <v>1.0948905109489053</v>
      </c>
      <c r="I224" s="202">
        <v>751</v>
      </c>
      <c r="J224" s="221">
        <v>-5.2980132450330952E-3</v>
      </c>
      <c r="K224" s="195">
        <v>39</v>
      </c>
      <c r="L224" s="220">
        <v>-0.25</v>
      </c>
      <c r="M224" s="202">
        <v>1143</v>
      </c>
      <c r="N224" s="221">
        <v>0.1194906953966699</v>
      </c>
      <c r="O224" s="195">
        <v>1307</v>
      </c>
      <c r="P224" s="220">
        <v>-0.12163978494623651</v>
      </c>
      <c r="Q224" s="202">
        <v>2450</v>
      </c>
      <c r="R224" s="221">
        <v>-2.3515344758868073E-2</v>
      </c>
    </row>
    <row r="225" spans="2:18" ht="15" hidden="1" customHeight="1" outlineLevel="1">
      <c r="B225" s="63" t="s">
        <v>80</v>
      </c>
      <c r="C225" s="195">
        <v>12</v>
      </c>
      <c r="D225" s="220">
        <v>-0.72727272727272729</v>
      </c>
      <c r="E225" s="202">
        <v>52</v>
      </c>
      <c r="F225" s="221">
        <v>-0.34177215189873422</v>
      </c>
      <c r="G225" s="195">
        <v>260</v>
      </c>
      <c r="H225" s="220">
        <v>2.6111111111111112</v>
      </c>
      <c r="I225" s="202">
        <v>731</v>
      </c>
      <c r="J225" s="221">
        <v>7.658321060382911E-2</v>
      </c>
      <c r="K225" s="195">
        <v>15</v>
      </c>
      <c r="L225" s="220">
        <v>-0.81927710843373491</v>
      </c>
      <c r="M225" s="202">
        <v>1070</v>
      </c>
      <c r="N225" s="221">
        <v>0.11807732497387669</v>
      </c>
      <c r="O225" s="195">
        <v>1503</v>
      </c>
      <c r="P225" s="220">
        <v>-1.1184210526315796E-2</v>
      </c>
      <c r="Q225" s="202">
        <v>2573</v>
      </c>
      <c r="R225" s="221">
        <v>3.8756560355268421E-2</v>
      </c>
    </row>
    <row r="226" spans="2:18" ht="15" hidden="1" customHeight="1" outlineLevel="1">
      <c r="B226" s="63" t="s">
        <v>79</v>
      </c>
      <c r="C226" s="195">
        <v>8</v>
      </c>
      <c r="D226" s="220">
        <v>-0.79487179487179493</v>
      </c>
      <c r="E226" s="202">
        <v>53</v>
      </c>
      <c r="F226" s="221">
        <v>0.47222222222222232</v>
      </c>
      <c r="G226" s="195">
        <v>309</v>
      </c>
      <c r="H226" s="220">
        <v>1.8090909090909091</v>
      </c>
      <c r="I226" s="202">
        <v>922</v>
      </c>
      <c r="J226" s="221">
        <v>0.13407134071340709</v>
      </c>
      <c r="K226" s="195">
        <v>50</v>
      </c>
      <c r="L226" s="220">
        <v>-0.35064935064935066</v>
      </c>
      <c r="M226" s="202">
        <v>1342</v>
      </c>
      <c r="N226" s="221">
        <v>0.2483720930232558</v>
      </c>
      <c r="O226" s="195">
        <v>1069</v>
      </c>
      <c r="P226" s="220">
        <v>-0.45347648261758688</v>
      </c>
      <c r="Q226" s="202">
        <v>2411</v>
      </c>
      <c r="R226" s="221">
        <v>-0.20455295282085117</v>
      </c>
    </row>
    <row r="227" spans="2:18" collapsed="1">
      <c r="B227" s="227">
        <v>1995</v>
      </c>
      <c r="C227" s="228">
        <v>167</v>
      </c>
      <c r="D227" s="229">
        <v>-0.20476190476190481</v>
      </c>
      <c r="E227" s="228">
        <v>399</v>
      </c>
      <c r="F227" s="229">
        <v>-0.35227272727272729</v>
      </c>
      <c r="G227" s="228">
        <v>3417</v>
      </c>
      <c r="H227" s="229">
        <v>0.42970711297071129</v>
      </c>
      <c r="I227" s="228">
        <v>13937</v>
      </c>
      <c r="J227" s="229">
        <v>0.20875975715524708</v>
      </c>
      <c r="K227" s="228">
        <v>464</v>
      </c>
      <c r="L227" s="229">
        <v>-1.2765957446808529E-2</v>
      </c>
      <c r="M227" s="228">
        <v>18359</v>
      </c>
      <c r="N227" s="229">
        <v>0.20655888538380651</v>
      </c>
      <c r="O227" s="228">
        <v>21213</v>
      </c>
      <c r="P227" s="229">
        <v>0.10755495222680511</v>
      </c>
      <c r="Q227" s="228">
        <v>39572</v>
      </c>
      <c r="R227" s="229">
        <v>0.15138642381215628</v>
      </c>
    </row>
    <row r="228" spans="2:18" ht="15" hidden="1" customHeight="1" outlineLevel="1">
      <c r="B228" s="63" t="s">
        <v>90</v>
      </c>
      <c r="C228" s="195">
        <v>26</v>
      </c>
      <c r="D228" s="220">
        <v>0.18181818181818188</v>
      </c>
      <c r="E228" s="202">
        <v>39</v>
      </c>
      <c r="F228" s="221">
        <v>-0.38095238095238093</v>
      </c>
      <c r="G228" s="195">
        <v>254</v>
      </c>
      <c r="H228" s="220">
        <v>1.2678571428571428</v>
      </c>
      <c r="I228" s="202">
        <v>941</v>
      </c>
      <c r="J228" s="221">
        <v>3.7486218302094754E-2</v>
      </c>
      <c r="K228" s="195">
        <v>20</v>
      </c>
      <c r="L228" s="220">
        <v>-0.93150684931506844</v>
      </c>
      <c r="M228" s="202">
        <v>1280</v>
      </c>
      <c r="N228" s="221">
        <v>-8.3094555873925446E-2</v>
      </c>
      <c r="O228" s="195">
        <v>1322</v>
      </c>
      <c r="P228" s="220">
        <v>-0.14929214929214929</v>
      </c>
      <c r="Q228" s="202">
        <v>2602</v>
      </c>
      <c r="R228" s="221">
        <v>-0.11796610169491528</v>
      </c>
    </row>
    <row r="229" spans="2:18" ht="15" hidden="1" customHeight="1" outlineLevel="1">
      <c r="B229" s="63" t="s">
        <v>89</v>
      </c>
      <c r="C229" s="195">
        <v>25</v>
      </c>
      <c r="D229" s="220">
        <v>1.7777777777777777</v>
      </c>
      <c r="E229" s="202">
        <v>99</v>
      </c>
      <c r="F229" s="221">
        <v>0.94117647058823528</v>
      </c>
      <c r="G229" s="195">
        <v>186</v>
      </c>
      <c r="H229" s="220">
        <v>0.55000000000000004</v>
      </c>
      <c r="I229" s="202">
        <v>1154</v>
      </c>
      <c r="J229" s="221">
        <v>0.30839002267573701</v>
      </c>
      <c r="K229" s="195">
        <v>40</v>
      </c>
      <c r="L229" s="220">
        <v>8.1081081081081141E-2</v>
      </c>
      <c r="M229" s="202">
        <v>1504</v>
      </c>
      <c r="N229" s="221">
        <v>0.36851683348498643</v>
      </c>
      <c r="O229" s="195">
        <v>1067</v>
      </c>
      <c r="P229" s="220">
        <v>-0.43455219925808164</v>
      </c>
      <c r="Q229" s="202">
        <v>2571</v>
      </c>
      <c r="R229" s="221">
        <v>-0.13898191560616213</v>
      </c>
    </row>
    <row r="230" spans="2:18" ht="15" hidden="1" customHeight="1" outlineLevel="1">
      <c r="B230" s="63" t="s">
        <v>88</v>
      </c>
      <c r="C230" s="195">
        <v>9</v>
      </c>
      <c r="D230" s="220">
        <v>0.28571428571428581</v>
      </c>
      <c r="E230" s="202">
        <v>30</v>
      </c>
      <c r="F230" s="221">
        <v>1.5</v>
      </c>
      <c r="G230" s="195">
        <v>408</v>
      </c>
      <c r="H230" s="220">
        <v>1.4142011834319526</v>
      </c>
      <c r="I230" s="202">
        <v>1354</v>
      </c>
      <c r="J230" s="221">
        <v>0.44812834224598941</v>
      </c>
      <c r="K230" s="195">
        <v>19</v>
      </c>
      <c r="L230" s="220">
        <v>-0.47222222222222221</v>
      </c>
      <c r="M230" s="202">
        <v>1820</v>
      </c>
      <c r="N230" s="221">
        <v>0.57031924072476281</v>
      </c>
      <c r="O230" s="195">
        <v>2121</v>
      </c>
      <c r="P230" s="220">
        <v>-0.15866719555731856</v>
      </c>
      <c r="Q230" s="202">
        <v>3941</v>
      </c>
      <c r="R230" s="221">
        <v>7.0923913043478226E-2</v>
      </c>
    </row>
    <row r="231" spans="2:18" ht="15" hidden="1" customHeight="1" outlineLevel="1">
      <c r="B231" s="63" t="s">
        <v>87</v>
      </c>
      <c r="C231" s="195">
        <v>4</v>
      </c>
      <c r="D231" s="220">
        <v>0</v>
      </c>
      <c r="E231" s="202">
        <v>38</v>
      </c>
      <c r="F231" s="221">
        <v>0</v>
      </c>
      <c r="G231" s="195">
        <v>222</v>
      </c>
      <c r="H231" s="220">
        <v>1.8101265822784809</v>
      </c>
      <c r="I231" s="202">
        <v>1126</v>
      </c>
      <c r="J231" s="221">
        <v>0.33412322274881512</v>
      </c>
      <c r="K231" s="195">
        <v>38</v>
      </c>
      <c r="L231" s="220">
        <v>2.1666666666666665</v>
      </c>
      <c r="M231" s="202">
        <v>1428</v>
      </c>
      <c r="N231" s="221">
        <v>0.46161719549641766</v>
      </c>
      <c r="O231" s="195">
        <v>1362</v>
      </c>
      <c r="P231" s="220">
        <v>-0.1357868020304569</v>
      </c>
      <c r="Q231" s="202">
        <v>2790</v>
      </c>
      <c r="R231" s="221">
        <v>9.2831962397179835E-2</v>
      </c>
    </row>
    <row r="232" spans="2:18" ht="15" hidden="1" customHeight="1" outlineLevel="1">
      <c r="B232" s="63" t="s">
        <v>86</v>
      </c>
      <c r="C232" s="195">
        <v>3</v>
      </c>
      <c r="D232" s="220" t="s">
        <v>143</v>
      </c>
      <c r="E232" s="202">
        <v>24</v>
      </c>
      <c r="F232" s="221">
        <v>0.41176470588235303</v>
      </c>
      <c r="G232" s="195">
        <v>74</v>
      </c>
      <c r="H232" s="220">
        <v>0.3214285714285714</v>
      </c>
      <c r="I232" s="202">
        <v>838</v>
      </c>
      <c r="J232" s="221">
        <v>-0.174384236453202</v>
      </c>
      <c r="K232" s="195">
        <v>16</v>
      </c>
      <c r="L232" s="220">
        <v>-0.15789473684210531</v>
      </c>
      <c r="M232" s="202">
        <v>955</v>
      </c>
      <c r="N232" s="221">
        <v>-0.13730803974706418</v>
      </c>
      <c r="O232" s="195">
        <v>1727</v>
      </c>
      <c r="P232" s="220">
        <v>0.31330798479087463</v>
      </c>
      <c r="Q232" s="202">
        <v>2682</v>
      </c>
      <c r="R232" s="221">
        <v>0.10734929810074312</v>
      </c>
    </row>
    <row r="233" spans="2:18" ht="15" hidden="1" customHeight="1" outlineLevel="1">
      <c r="B233" s="63" t="s">
        <v>85</v>
      </c>
      <c r="C233" s="195">
        <v>16</v>
      </c>
      <c r="D233" s="220">
        <v>1.6666666666666665</v>
      </c>
      <c r="E233" s="202">
        <v>65</v>
      </c>
      <c r="F233" s="221">
        <v>1.03125</v>
      </c>
      <c r="G233" s="195">
        <v>409</v>
      </c>
      <c r="H233" s="220">
        <v>2.1953125</v>
      </c>
      <c r="I233" s="202">
        <v>929</v>
      </c>
      <c r="J233" s="221">
        <v>0.29387186629526463</v>
      </c>
      <c r="K233" s="195">
        <v>16</v>
      </c>
      <c r="L233" s="220">
        <v>4.333333333333333</v>
      </c>
      <c r="M233" s="202">
        <v>1435</v>
      </c>
      <c r="N233" s="221">
        <v>0.61781285231116123</v>
      </c>
      <c r="O233" s="195">
        <v>1915</v>
      </c>
      <c r="P233" s="220">
        <v>-7.6663452266152343E-2</v>
      </c>
      <c r="Q233" s="202">
        <v>3350</v>
      </c>
      <c r="R233" s="221">
        <v>0.13137453562985479</v>
      </c>
    </row>
    <row r="234" spans="2:18" ht="15" hidden="1" customHeight="1" outlineLevel="1">
      <c r="B234" s="63" t="s">
        <v>84</v>
      </c>
      <c r="C234" s="195">
        <v>15</v>
      </c>
      <c r="D234" s="220">
        <v>1.5</v>
      </c>
      <c r="E234" s="202">
        <v>12</v>
      </c>
      <c r="F234" s="221">
        <v>-0.4285714285714286</v>
      </c>
      <c r="G234" s="195">
        <v>106</v>
      </c>
      <c r="H234" s="220">
        <v>2.1176470588235294</v>
      </c>
      <c r="I234" s="202">
        <v>768</v>
      </c>
      <c r="J234" s="221">
        <v>0.26942148760330586</v>
      </c>
      <c r="K234" s="195">
        <v>30</v>
      </c>
      <c r="L234" s="220">
        <v>2</v>
      </c>
      <c r="M234" s="202">
        <v>931</v>
      </c>
      <c r="N234" s="221">
        <v>0.3772189349112427</v>
      </c>
      <c r="O234" s="195">
        <v>1136</v>
      </c>
      <c r="P234" s="220">
        <v>-5.6478405315614655E-2</v>
      </c>
      <c r="Q234" s="202">
        <v>2067</v>
      </c>
      <c r="R234" s="221">
        <v>9.9468085106382942E-2</v>
      </c>
    </row>
    <row r="235" spans="2:18" ht="15" hidden="1" customHeight="1" outlineLevel="1">
      <c r="B235" s="63" t="s">
        <v>83</v>
      </c>
      <c r="C235" s="195">
        <v>3</v>
      </c>
      <c r="D235" s="220">
        <v>-0.5</v>
      </c>
      <c r="E235" s="202">
        <v>64</v>
      </c>
      <c r="F235" s="221">
        <v>0.82857142857142851</v>
      </c>
      <c r="G235" s="195">
        <v>64</v>
      </c>
      <c r="H235" s="220">
        <v>-0.30434782608695654</v>
      </c>
      <c r="I235" s="202">
        <v>1011</v>
      </c>
      <c r="J235" s="221">
        <v>0.24507389162561566</v>
      </c>
      <c r="K235" s="195">
        <v>40</v>
      </c>
      <c r="L235" s="220">
        <v>0.14285714285714279</v>
      </c>
      <c r="M235" s="202">
        <v>1182</v>
      </c>
      <c r="N235" s="221">
        <v>0.20612244897959187</v>
      </c>
      <c r="O235" s="195">
        <v>1590</v>
      </c>
      <c r="P235" s="220">
        <v>1.0807374443738027E-2</v>
      </c>
      <c r="Q235" s="202">
        <v>2772</v>
      </c>
      <c r="R235" s="221">
        <v>8.5781433607520663E-2</v>
      </c>
    </row>
    <row r="236" spans="2:18" ht="15" hidden="1" customHeight="1" outlineLevel="1">
      <c r="B236" s="63" t="s">
        <v>82</v>
      </c>
      <c r="C236" s="195">
        <v>5</v>
      </c>
      <c r="D236" s="220">
        <v>-0.375</v>
      </c>
      <c r="E236" s="202">
        <v>74</v>
      </c>
      <c r="F236" s="221">
        <v>-0.12941176470588234</v>
      </c>
      <c r="G236" s="195">
        <v>348</v>
      </c>
      <c r="H236" s="220">
        <v>4.117647058823529</v>
      </c>
      <c r="I236" s="202">
        <v>1162</v>
      </c>
      <c r="J236" s="221">
        <v>1.4309623430962342</v>
      </c>
      <c r="K236" s="195">
        <v>39</v>
      </c>
      <c r="L236" s="220">
        <v>-0.5357142857142857</v>
      </c>
      <c r="M236" s="202">
        <v>1628</v>
      </c>
      <c r="N236" s="221">
        <v>1.2517289073305671</v>
      </c>
      <c r="O236" s="195">
        <v>1949</v>
      </c>
      <c r="P236" s="220">
        <v>0.1532544378698224</v>
      </c>
      <c r="Q236" s="202">
        <v>3577</v>
      </c>
      <c r="R236" s="221">
        <v>0.48238707003729786</v>
      </c>
    </row>
    <row r="237" spans="2:18" ht="15" hidden="1" customHeight="1" outlineLevel="1">
      <c r="B237" s="63" t="s">
        <v>81</v>
      </c>
      <c r="C237" s="195">
        <v>21</v>
      </c>
      <c r="D237" s="220">
        <v>4.25</v>
      </c>
      <c r="E237" s="202">
        <v>56</v>
      </c>
      <c r="F237" s="221">
        <v>2.1111111111111112</v>
      </c>
      <c r="G237" s="195">
        <v>137</v>
      </c>
      <c r="H237" s="220">
        <v>-8.0536912751677847E-2</v>
      </c>
      <c r="I237" s="202">
        <v>755</v>
      </c>
      <c r="J237" s="221">
        <v>9.3582887700534023E-3</v>
      </c>
      <c r="K237" s="195">
        <v>52</v>
      </c>
      <c r="L237" s="220">
        <v>0.1063829787234043</v>
      </c>
      <c r="M237" s="202">
        <v>1021</v>
      </c>
      <c r="N237" s="221">
        <v>5.6935817805382927E-2</v>
      </c>
      <c r="O237" s="195">
        <v>1488</v>
      </c>
      <c r="P237" s="220">
        <v>-4.2471042471042497E-2</v>
      </c>
      <c r="Q237" s="202">
        <v>2509</v>
      </c>
      <c r="R237" s="221">
        <v>-4.3650793650793496E-3</v>
      </c>
    </row>
    <row r="238" spans="2:18" ht="15" hidden="1" customHeight="1" outlineLevel="1">
      <c r="B238" s="63" t="s">
        <v>80</v>
      </c>
      <c r="C238" s="195">
        <v>44</v>
      </c>
      <c r="D238" s="220">
        <v>1.0952380952380953</v>
      </c>
      <c r="E238" s="202">
        <v>79</v>
      </c>
      <c r="F238" s="221">
        <v>-5.9523809523809534E-2</v>
      </c>
      <c r="G238" s="195">
        <v>72</v>
      </c>
      <c r="H238" s="220">
        <v>-0.48201438848920863</v>
      </c>
      <c r="I238" s="202">
        <v>679</v>
      </c>
      <c r="J238" s="221">
        <v>-0.21138211382113825</v>
      </c>
      <c r="K238" s="195">
        <v>83</v>
      </c>
      <c r="L238" s="220">
        <v>1.3714285714285714</v>
      </c>
      <c r="M238" s="202">
        <v>957</v>
      </c>
      <c r="N238" s="221">
        <v>-0.16052631578947374</v>
      </c>
      <c r="O238" s="195">
        <v>1520</v>
      </c>
      <c r="P238" s="220">
        <v>0.12011790714812087</v>
      </c>
      <c r="Q238" s="202">
        <v>2477</v>
      </c>
      <c r="R238" s="221">
        <v>-8.0096115338406104E-3</v>
      </c>
    </row>
    <row r="239" spans="2:18" ht="15" hidden="1" customHeight="1" outlineLevel="1">
      <c r="B239" s="63" t="s">
        <v>79</v>
      </c>
      <c r="C239" s="195">
        <v>39</v>
      </c>
      <c r="D239" s="220">
        <v>0.34482758620689657</v>
      </c>
      <c r="E239" s="202">
        <v>36</v>
      </c>
      <c r="F239" s="221">
        <v>0</v>
      </c>
      <c r="G239" s="195">
        <v>110</v>
      </c>
      <c r="H239" s="220">
        <v>-0.5089285714285714</v>
      </c>
      <c r="I239" s="202">
        <v>813</v>
      </c>
      <c r="J239" s="221">
        <v>0.38974358974358969</v>
      </c>
      <c r="K239" s="195">
        <v>77</v>
      </c>
      <c r="L239" s="220">
        <v>0.22222222222222232</v>
      </c>
      <c r="M239" s="202">
        <v>1075</v>
      </c>
      <c r="N239" s="221">
        <v>0.14727854855923161</v>
      </c>
      <c r="O239" s="195">
        <v>1956</v>
      </c>
      <c r="P239" s="220">
        <v>0.13919627256843325</v>
      </c>
      <c r="Q239" s="202">
        <v>3031</v>
      </c>
      <c r="R239" s="221">
        <v>0.14204973624717399</v>
      </c>
    </row>
    <row r="240" spans="2:18" collapsed="1">
      <c r="B240" s="227">
        <v>1994</v>
      </c>
      <c r="C240" s="228">
        <v>210</v>
      </c>
      <c r="D240" s="229">
        <v>0.72131147540983598</v>
      </c>
      <c r="E240" s="228">
        <v>616</v>
      </c>
      <c r="F240" s="229">
        <v>0.25203252032520318</v>
      </c>
      <c r="G240" s="228">
        <v>2390</v>
      </c>
      <c r="H240" s="229">
        <v>0.74452554744525545</v>
      </c>
      <c r="I240" s="228">
        <v>11530</v>
      </c>
      <c r="J240" s="229">
        <v>0.22790202342917998</v>
      </c>
      <c r="K240" s="228">
        <v>470</v>
      </c>
      <c r="L240" s="229">
        <v>-0.30163447251114417</v>
      </c>
      <c r="M240" s="228">
        <v>15216</v>
      </c>
      <c r="N240" s="229">
        <v>0.26305304225118298</v>
      </c>
      <c r="O240" s="228">
        <v>19153</v>
      </c>
      <c r="P240" s="229">
        <v>-4.3402257516731546E-2</v>
      </c>
      <c r="Q240" s="228">
        <v>34369</v>
      </c>
      <c r="R240" s="229">
        <v>7.1720352988867697E-2</v>
      </c>
    </row>
    <row r="241" spans="2:18" ht="15" hidden="1" customHeight="1" outlineLevel="1">
      <c r="B241" s="63" t="s">
        <v>90</v>
      </c>
      <c r="C241" s="195">
        <v>22</v>
      </c>
      <c r="D241" s="220">
        <v>0.29411764705882359</v>
      </c>
      <c r="E241" s="202">
        <v>63</v>
      </c>
      <c r="F241" s="221">
        <v>-0.51908396946564883</v>
      </c>
      <c r="G241" s="195">
        <v>112</v>
      </c>
      <c r="H241" s="220">
        <v>-0.36363636363636365</v>
      </c>
      <c r="I241" s="202">
        <v>907</v>
      </c>
      <c r="J241" s="221">
        <v>0.22072678331090168</v>
      </c>
      <c r="K241" s="195">
        <v>292</v>
      </c>
      <c r="L241" s="220">
        <v>6.3</v>
      </c>
      <c r="M241" s="202">
        <v>1396</v>
      </c>
      <c r="N241" s="221">
        <v>0.26106594399277316</v>
      </c>
      <c r="O241" s="195">
        <v>1554</v>
      </c>
      <c r="P241" s="220">
        <v>4.8582995951417018E-2</v>
      </c>
      <c r="Q241" s="202">
        <v>2950</v>
      </c>
      <c r="R241" s="221">
        <v>0.13943607570490535</v>
      </c>
    </row>
    <row r="242" spans="2:18" ht="15" hidden="1" customHeight="1" outlineLevel="1">
      <c r="B242" s="63" t="s">
        <v>89</v>
      </c>
      <c r="C242" s="195">
        <v>9</v>
      </c>
      <c r="D242" s="220">
        <v>-0.47058823529411764</v>
      </c>
      <c r="E242" s="202">
        <v>51</v>
      </c>
      <c r="F242" s="221">
        <v>0.45714285714285707</v>
      </c>
      <c r="G242" s="195">
        <v>120</v>
      </c>
      <c r="H242" s="220">
        <v>-0.497907949790795</v>
      </c>
      <c r="I242" s="202">
        <v>882</v>
      </c>
      <c r="J242" s="221">
        <v>-1.1210762331838597E-2</v>
      </c>
      <c r="K242" s="195">
        <v>37</v>
      </c>
      <c r="L242" s="220">
        <v>5.7142857142857162E-2</v>
      </c>
      <c r="M242" s="202">
        <v>1099</v>
      </c>
      <c r="N242" s="221">
        <v>-9.7701149425287404E-2</v>
      </c>
      <c r="O242" s="195">
        <v>1887</v>
      </c>
      <c r="P242" s="220">
        <v>5.5369127516778471E-2</v>
      </c>
      <c r="Q242" s="202">
        <v>2986</v>
      </c>
      <c r="R242" s="221">
        <v>-6.6533599467730742E-3</v>
      </c>
    </row>
    <row r="243" spans="2:18" ht="15" hidden="1" customHeight="1" outlineLevel="1">
      <c r="B243" s="63" t="s">
        <v>88</v>
      </c>
      <c r="C243" s="195">
        <v>7</v>
      </c>
      <c r="D243" s="220">
        <v>-0.125</v>
      </c>
      <c r="E243" s="202">
        <v>12</v>
      </c>
      <c r="F243" s="221">
        <v>-0.88461538461538458</v>
      </c>
      <c r="G243" s="195">
        <v>169</v>
      </c>
      <c r="H243" s="220">
        <v>-0.17156862745098034</v>
      </c>
      <c r="I243" s="202">
        <v>935</v>
      </c>
      <c r="J243" s="221">
        <v>-3.5087719298245612E-2</v>
      </c>
      <c r="K243" s="195">
        <v>36</v>
      </c>
      <c r="L243" s="220">
        <v>0.125</v>
      </c>
      <c r="M243" s="202">
        <v>1159</v>
      </c>
      <c r="N243" s="221">
        <v>-0.11996962794229304</v>
      </c>
      <c r="O243" s="195">
        <v>2521</v>
      </c>
      <c r="P243" s="220">
        <v>0.13558558558558564</v>
      </c>
      <c r="Q243" s="202">
        <v>3680</v>
      </c>
      <c r="R243" s="221">
        <v>4.0429742719819028E-2</v>
      </c>
    </row>
    <row r="244" spans="2:18" ht="15" hidden="1" customHeight="1" outlineLevel="1">
      <c r="B244" s="63" t="s">
        <v>87</v>
      </c>
      <c r="C244" s="195">
        <v>4</v>
      </c>
      <c r="D244" s="220">
        <v>-0.5</v>
      </c>
      <c r="E244" s="202">
        <v>38</v>
      </c>
      <c r="F244" s="221">
        <v>0.65217391304347827</v>
      </c>
      <c r="G244" s="195">
        <v>79</v>
      </c>
      <c r="H244" s="220">
        <v>-0.42335766423357668</v>
      </c>
      <c r="I244" s="202">
        <v>844</v>
      </c>
      <c r="J244" s="221">
        <v>5.7644110275689275E-2</v>
      </c>
      <c r="K244" s="195">
        <v>12</v>
      </c>
      <c r="L244" s="220">
        <v>-0.29411764705882348</v>
      </c>
      <c r="M244" s="202">
        <v>977</v>
      </c>
      <c r="N244" s="221">
        <v>-6.1037639877924432E-3</v>
      </c>
      <c r="O244" s="195">
        <v>1576</v>
      </c>
      <c r="P244" s="220">
        <v>-0.13072255929398791</v>
      </c>
      <c r="Q244" s="202">
        <v>2553</v>
      </c>
      <c r="R244" s="221">
        <v>-8.6909871244635228E-2</v>
      </c>
    </row>
    <row r="245" spans="2:18" ht="15" hidden="1" customHeight="1" outlineLevel="1">
      <c r="B245" s="63" t="s">
        <v>86</v>
      </c>
      <c r="C245" s="195">
        <v>0</v>
      </c>
      <c r="D245" s="220">
        <v>-1</v>
      </c>
      <c r="E245" s="202">
        <v>17</v>
      </c>
      <c r="F245" s="221">
        <v>0.21428571428571419</v>
      </c>
      <c r="G245" s="195">
        <v>56</v>
      </c>
      <c r="H245" s="220">
        <v>-0.48148148148148151</v>
      </c>
      <c r="I245" s="202">
        <v>1015</v>
      </c>
      <c r="J245" s="221">
        <v>0.76215277777777768</v>
      </c>
      <c r="K245" s="195">
        <v>19</v>
      </c>
      <c r="L245" s="220">
        <v>0.35714285714285721</v>
      </c>
      <c r="M245" s="202">
        <v>1107</v>
      </c>
      <c r="N245" s="221">
        <v>0.52269601100412655</v>
      </c>
      <c r="O245" s="195">
        <v>1315</v>
      </c>
      <c r="P245" s="220">
        <v>-0.17761100687929954</v>
      </c>
      <c r="Q245" s="202">
        <v>2422</v>
      </c>
      <c r="R245" s="221">
        <v>4.1272570937231245E-2</v>
      </c>
    </row>
    <row r="246" spans="2:18" ht="15" hidden="1" customHeight="1" outlineLevel="1">
      <c r="B246" s="63" t="s">
        <v>85</v>
      </c>
      <c r="C246" s="195">
        <v>6</v>
      </c>
      <c r="D246" s="220">
        <v>-0.625</v>
      </c>
      <c r="E246" s="202">
        <v>32</v>
      </c>
      <c r="F246" s="221">
        <v>-0.57894736842105265</v>
      </c>
      <c r="G246" s="195">
        <v>128</v>
      </c>
      <c r="H246" s="220">
        <v>-9.219858156028371E-2</v>
      </c>
      <c r="I246" s="202">
        <v>718</v>
      </c>
      <c r="J246" s="221">
        <v>4.2089985486212012E-2</v>
      </c>
      <c r="K246" s="195">
        <v>3</v>
      </c>
      <c r="L246" s="220">
        <v>-0.9</v>
      </c>
      <c r="M246" s="202">
        <v>887</v>
      </c>
      <c r="N246" s="221">
        <v>-6.8277310924369727E-2</v>
      </c>
      <c r="O246" s="195">
        <v>2074</v>
      </c>
      <c r="P246" s="220">
        <v>-0.14825462012320334</v>
      </c>
      <c r="Q246" s="202">
        <v>2961</v>
      </c>
      <c r="R246" s="221">
        <v>-0.12577502214348979</v>
      </c>
    </row>
    <row r="247" spans="2:18" ht="15" hidden="1" customHeight="1" outlineLevel="1">
      <c r="B247" s="63" t="s">
        <v>84</v>
      </c>
      <c r="C247" s="195">
        <v>6</v>
      </c>
      <c r="D247" s="220" t="s">
        <v>143</v>
      </c>
      <c r="E247" s="202">
        <v>21</v>
      </c>
      <c r="F247" s="221">
        <v>0.39999999999999991</v>
      </c>
      <c r="G247" s="195">
        <v>34</v>
      </c>
      <c r="H247" s="220">
        <v>-0.86973180076628354</v>
      </c>
      <c r="I247" s="202">
        <v>605</v>
      </c>
      <c r="J247" s="221">
        <v>-6.2015503875968991E-2</v>
      </c>
      <c r="K247" s="195">
        <v>10</v>
      </c>
      <c r="L247" s="220">
        <v>-0.66666666666666674</v>
      </c>
      <c r="M247" s="202">
        <v>676</v>
      </c>
      <c r="N247" s="221">
        <v>-0.28916929547844372</v>
      </c>
      <c r="O247" s="195">
        <v>1204</v>
      </c>
      <c r="P247" s="220">
        <v>-0.1418389166072701</v>
      </c>
      <c r="Q247" s="202">
        <v>1880</v>
      </c>
      <c r="R247" s="221">
        <v>-0.20135938827527611</v>
      </c>
    </row>
    <row r="248" spans="2:18" ht="15" hidden="1" customHeight="1" outlineLevel="1">
      <c r="B248" s="63" t="s">
        <v>83</v>
      </c>
      <c r="C248" s="195">
        <v>6</v>
      </c>
      <c r="D248" s="220">
        <v>-0.45454545454545459</v>
      </c>
      <c r="E248" s="202">
        <v>35</v>
      </c>
      <c r="F248" s="221">
        <v>0.59090909090909083</v>
      </c>
      <c r="G248" s="195">
        <v>92</v>
      </c>
      <c r="H248" s="220">
        <v>0.27777777777777768</v>
      </c>
      <c r="I248" s="202">
        <v>812</v>
      </c>
      <c r="J248" s="221">
        <v>3.5714285714285809E-2</v>
      </c>
      <c r="K248" s="195">
        <v>35</v>
      </c>
      <c r="L248" s="220">
        <v>-0.16666666666666663</v>
      </c>
      <c r="M248" s="202">
        <v>980</v>
      </c>
      <c r="N248" s="221">
        <v>5.2631578947368363E-2</v>
      </c>
      <c r="O248" s="195">
        <v>1573</v>
      </c>
      <c r="P248" s="220">
        <v>0.34674657534246567</v>
      </c>
      <c r="Q248" s="202">
        <v>2553</v>
      </c>
      <c r="R248" s="221">
        <v>0.2162934730824202</v>
      </c>
    </row>
    <row r="249" spans="2:18" ht="15" hidden="1" customHeight="1" outlineLevel="1">
      <c r="B249" s="63" t="s">
        <v>82</v>
      </c>
      <c r="C249" s="195">
        <v>8</v>
      </c>
      <c r="D249" s="220">
        <v>-0.8</v>
      </c>
      <c r="E249" s="202">
        <v>85</v>
      </c>
      <c r="F249" s="221">
        <v>1.1794871794871793</v>
      </c>
      <c r="G249" s="195">
        <v>68</v>
      </c>
      <c r="H249" s="220">
        <v>-0.6476683937823835</v>
      </c>
      <c r="I249" s="202">
        <v>478</v>
      </c>
      <c r="J249" s="221">
        <v>-0.4247894103489771</v>
      </c>
      <c r="K249" s="195">
        <v>84</v>
      </c>
      <c r="L249" s="220">
        <v>4.25</v>
      </c>
      <c r="M249" s="202">
        <v>723</v>
      </c>
      <c r="N249" s="221">
        <v>-0.35388739946380698</v>
      </c>
      <c r="O249" s="195">
        <v>1690</v>
      </c>
      <c r="P249" s="220">
        <v>-4.7887323943662019E-2</v>
      </c>
      <c r="Q249" s="202">
        <v>2413</v>
      </c>
      <c r="R249" s="221">
        <v>-0.16620594333102967</v>
      </c>
    </row>
    <row r="250" spans="2:18" ht="15" hidden="1" customHeight="1" outlineLevel="1">
      <c r="B250" s="63" t="s">
        <v>81</v>
      </c>
      <c r="C250" s="195">
        <v>4</v>
      </c>
      <c r="D250" s="220">
        <v>-0.9</v>
      </c>
      <c r="E250" s="202">
        <v>18</v>
      </c>
      <c r="F250" s="221">
        <v>-0.4375</v>
      </c>
      <c r="G250" s="195">
        <v>149</v>
      </c>
      <c r="H250" s="220">
        <v>-8.0246913580246937E-2</v>
      </c>
      <c r="I250" s="202">
        <v>748</v>
      </c>
      <c r="J250" s="221">
        <v>-6.8493150684931559E-2</v>
      </c>
      <c r="K250" s="195">
        <v>47</v>
      </c>
      <c r="L250" s="220">
        <v>-7.8431372549019662E-2</v>
      </c>
      <c r="M250" s="202">
        <v>966</v>
      </c>
      <c r="N250" s="221">
        <v>-0.11213235294117652</v>
      </c>
      <c r="O250" s="195">
        <v>1554</v>
      </c>
      <c r="P250" s="220">
        <v>0.27586206896551735</v>
      </c>
      <c r="Q250" s="202">
        <v>2520</v>
      </c>
      <c r="R250" s="221">
        <v>9.2801387684301906E-2</v>
      </c>
    </row>
    <row r="251" spans="2:18" ht="15" hidden="1" customHeight="1" outlineLevel="1">
      <c r="B251" s="63" t="s">
        <v>80</v>
      </c>
      <c r="C251" s="195">
        <v>21</v>
      </c>
      <c r="D251" s="220">
        <v>-8.6956521739130488E-2</v>
      </c>
      <c r="E251" s="202">
        <v>84</v>
      </c>
      <c r="F251" s="221">
        <v>0.52727272727272734</v>
      </c>
      <c r="G251" s="195">
        <v>139</v>
      </c>
      <c r="H251" s="220">
        <v>-0.15757575757575759</v>
      </c>
      <c r="I251" s="202">
        <v>861</v>
      </c>
      <c r="J251" s="221">
        <v>0.22127659574468095</v>
      </c>
      <c r="K251" s="195">
        <v>35</v>
      </c>
      <c r="L251" s="220">
        <v>-0.41666666666666663</v>
      </c>
      <c r="M251" s="202">
        <v>1140</v>
      </c>
      <c r="N251" s="221">
        <v>0.13095238095238093</v>
      </c>
      <c r="O251" s="195">
        <v>1357</v>
      </c>
      <c r="P251" s="220">
        <v>-0.13290734824281147</v>
      </c>
      <c r="Q251" s="202">
        <v>2497</v>
      </c>
      <c r="R251" s="221">
        <v>-2.9537504858142216E-2</v>
      </c>
    </row>
    <row r="252" spans="2:18" ht="15" hidden="1" customHeight="1" outlineLevel="1">
      <c r="B252" s="63" t="s">
        <v>79</v>
      </c>
      <c r="C252" s="195">
        <v>29</v>
      </c>
      <c r="D252" s="220">
        <v>0.26086956521739135</v>
      </c>
      <c r="E252" s="202">
        <v>36</v>
      </c>
      <c r="F252" s="221">
        <v>-0.41935483870967738</v>
      </c>
      <c r="G252" s="195">
        <v>224</v>
      </c>
      <c r="H252" s="220">
        <v>0.34131736526946099</v>
      </c>
      <c r="I252" s="202">
        <v>585</v>
      </c>
      <c r="J252" s="221">
        <v>0.16302186878727642</v>
      </c>
      <c r="K252" s="195">
        <v>63</v>
      </c>
      <c r="L252" s="220">
        <v>0.36956521739130443</v>
      </c>
      <c r="M252" s="202">
        <v>937</v>
      </c>
      <c r="N252" s="221">
        <v>0.16978776529338324</v>
      </c>
      <c r="O252" s="195">
        <v>1717</v>
      </c>
      <c r="P252" s="220">
        <v>0.31168831168831179</v>
      </c>
      <c r="Q252" s="202">
        <v>2654</v>
      </c>
      <c r="R252" s="221">
        <v>0.25781990521327014</v>
      </c>
    </row>
    <row r="253" spans="2:18" collapsed="1">
      <c r="B253" s="227">
        <v>1993</v>
      </c>
      <c r="C253" s="228">
        <v>122</v>
      </c>
      <c r="D253" s="229">
        <v>-0.44036697247706424</v>
      </c>
      <c r="E253" s="228">
        <v>492</v>
      </c>
      <c r="F253" s="229">
        <v>-0.19078947368421051</v>
      </c>
      <c r="G253" s="228">
        <v>1370</v>
      </c>
      <c r="H253" s="229">
        <v>-0.32345679012345674</v>
      </c>
      <c r="I253" s="228">
        <v>9390</v>
      </c>
      <c r="J253" s="229">
        <v>5.0570597449093757E-2</v>
      </c>
      <c r="K253" s="228">
        <v>673</v>
      </c>
      <c r="L253" s="229">
        <v>0.62953995157384979</v>
      </c>
      <c r="M253" s="228">
        <v>12047</v>
      </c>
      <c r="N253" s="229">
        <v>-1.2702835600721163E-2</v>
      </c>
      <c r="O253" s="228">
        <v>20022</v>
      </c>
      <c r="P253" s="229">
        <v>1.2490518331226275E-2</v>
      </c>
      <c r="Q253" s="228">
        <v>32069</v>
      </c>
      <c r="R253" s="229">
        <v>2.8770678925478244E-3</v>
      </c>
    </row>
    <row r="254" spans="2:18" ht="15" hidden="1" customHeight="1" outlineLevel="1">
      <c r="B254" s="63" t="s">
        <v>90</v>
      </c>
      <c r="C254" s="195">
        <v>17</v>
      </c>
      <c r="D254" s="220">
        <v>1.125</v>
      </c>
      <c r="E254" s="202">
        <v>131</v>
      </c>
      <c r="F254" s="221">
        <v>2.8529411764705883</v>
      </c>
      <c r="G254" s="195">
        <v>176</v>
      </c>
      <c r="H254" s="220">
        <v>-0.32307692307692304</v>
      </c>
      <c r="I254" s="202">
        <v>743</v>
      </c>
      <c r="J254" s="221">
        <v>-0.50134228187919461</v>
      </c>
      <c r="K254" s="195">
        <v>40</v>
      </c>
      <c r="L254" s="220">
        <v>-0.21568627450980393</v>
      </c>
      <c r="M254" s="202">
        <v>1107</v>
      </c>
      <c r="N254" s="221">
        <v>-0.39934888768312538</v>
      </c>
      <c r="O254" s="195">
        <v>1482</v>
      </c>
      <c r="P254" s="220">
        <v>-0.10830324909747291</v>
      </c>
      <c r="Q254" s="202">
        <v>2589</v>
      </c>
      <c r="R254" s="221">
        <v>-0.2613409415121255</v>
      </c>
    </row>
    <row r="255" spans="2:18" ht="15" hidden="1" customHeight="1" outlineLevel="1">
      <c r="B255" s="63" t="s">
        <v>89</v>
      </c>
      <c r="C255" s="195">
        <v>17</v>
      </c>
      <c r="D255" s="220">
        <v>7.5</v>
      </c>
      <c r="E255" s="202">
        <v>35</v>
      </c>
      <c r="F255" s="221">
        <v>-0.62765957446808507</v>
      </c>
      <c r="G255" s="195">
        <v>239</v>
      </c>
      <c r="H255" s="220">
        <v>0.1220657276995305</v>
      </c>
      <c r="I255" s="202">
        <v>892</v>
      </c>
      <c r="J255" s="221">
        <v>-3.4632034632034681E-2</v>
      </c>
      <c r="K255" s="195">
        <v>35</v>
      </c>
      <c r="L255" s="220">
        <v>-0.25531914893617025</v>
      </c>
      <c r="M255" s="202">
        <v>1218</v>
      </c>
      <c r="N255" s="221">
        <v>-4.8437500000000022E-2</v>
      </c>
      <c r="O255" s="195">
        <v>1788</v>
      </c>
      <c r="P255" s="220">
        <v>0.29097472924187717</v>
      </c>
      <c r="Q255" s="202">
        <v>3006</v>
      </c>
      <c r="R255" s="221">
        <v>0.12795497185741089</v>
      </c>
    </row>
    <row r="256" spans="2:18" ht="15" hidden="1" customHeight="1" outlineLevel="1">
      <c r="B256" s="63" t="s">
        <v>88</v>
      </c>
      <c r="C256" s="195">
        <v>8</v>
      </c>
      <c r="D256" s="220">
        <v>-0.55555555555555558</v>
      </c>
      <c r="E256" s="202">
        <v>104</v>
      </c>
      <c r="F256" s="221">
        <v>0.76271186440677963</v>
      </c>
      <c r="G256" s="195">
        <v>204</v>
      </c>
      <c r="H256" s="220">
        <v>0.92452830188679247</v>
      </c>
      <c r="I256" s="202">
        <v>969</v>
      </c>
      <c r="J256" s="221">
        <v>-0.11019283746556474</v>
      </c>
      <c r="K256" s="195">
        <v>32</v>
      </c>
      <c r="L256" s="220">
        <v>0.77777777777777768</v>
      </c>
      <c r="M256" s="202">
        <v>1317</v>
      </c>
      <c r="N256" s="221">
        <v>2.0930232558139528E-2</v>
      </c>
      <c r="O256" s="195">
        <v>2220</v>
      </c>
      <c r="P256" s="220">
        <v>0.13323124042879031</v>
      </c>
      <c r="Q256" s="202">
        <v>3537</v>
      </c>
      <c r="R256" s="221">
        <v>8.8642659279778435E-2</v>
      </c>
    </row>
    <row r="257" spans="2:18" ht="15" hidden="1" customHeight="1" outlineLevel="1">
      <c r="B257" s="63" t="s">
        <v>87</v>
      </c>
      <c r="C257" s="195">
        <v>8</v>
      </c>
      <c r="D257" s="220" t="s">
        <v>143</v>
      </c>
      <c r="E257" s="202">
        <v>23</v>
      </c>
      <c r="F257" s="221">
        <v>-0.2068965517241379</v>
      </c>
      <c r="G257" s="195">
        <v>137</v>
      </c>
      <c r="H257" s="220">
        <v>0.59302325581395343</v>
      </c>
      <c r="I257" s="202">
        <v>798</v>
      </c>
      <c r="J257" s="221">
        <v>-0.12307692307692308</v>
      </c>
      <c r="K257" s="195">
        <v>17</v>
      </c>
      <c r="L257" s="220">
        <v>-0.48484848484848486</v>
      </c>
      <c r="M257" s="202">
        <v>983</v>
      </c>
      <c r="N257" s="221">
        <v>-7.0888468809073735E-2</v>
      </c>
      <c r="O257" s="195">
        <v>1813</v>
      </c>
      <c r="P257" s="220">
        <v>0.14965123652504753</v>
      </c>
      <c r="Q257" s="202">
        <v>2796</v>
      </c>
      <c r="R257" s="221">
        <v>6.110056925996199E-2</v>
      </c>
    </row>
    <row r="258" spans="2:18" ht="15" hidden="1" customHeight="1" outlineLevel="1">
      <c r="B258" s="63" t="s">
        <v>86</v>
      </c>
      <c r="C258" s="195">
        <v>15</v>
      </c>
      <c r="D258" s="220">
        <v>0</v>
      </c>
      <c r="E258" s="202">
        <v>14</v>
      </c>
      <c r="F258" s="221">
        <v>1.3333333333333335</v>
      </c>
      <c r="G258" s="195">
        <v>108</v>
      </c>
      <c r="H258" s="220">
        <v>0.83050847457627119</v>
      </c>
      <c r="I258" s="202">
        <v>576</v>
      </c>
      <c r="J258" s="221">
        <v>-0.46418604651162787</v>
      </c>
      <c r="K258" s="195">
        <v>14</v>
      </c>
      <c r="L258" s="220">
        <v>-0.30000000000000004</v>
      </c>
      <c r="M258" s="202">
        <v>727</v>
      </c>
      <c r="N258" s="221">
        <v>-0.38127659574468087</v>
      </c>
      <c r="O258" s="195">
        <v>1599</v>
      </c>
      <c r="P258" s="220">
        <v>1.2974137931034484</v>
      </c>
      <c r="Q258" s="202">
        <v>2326</v>
      </c>
      <c r="R258" s="221">
        <v>0.24318546231961524</v>
      </c>
    </row>
    <row r="259" spans="2:18" ht="15" hidden="1" customHeight="1" outlineLevel="1">
      <c r="B259" s="63" t="s">
        <v>85</v>
      </c>
      <c r="C259" s="195">
        <v>16</v>
      </c>
      <c r="D259" s="220" t="s">
        <v>143</v>
      </c>
      <c r="E259" s="202">
        <v>76</v>
      </c>
      <c r="F259" s="221">
        <v>0.4339622641509433</v>
      </c>
      <c r="G259" s="195">
        <v>141</v>
      </c>
      <c r="H259" s="220">
        <v>0.58426966292134841</v>
      </c>
      <c r="I259" s="202">
        <v>689</v>
      </c>
      <c r="J259" s="221">
        <v>-9.580052493438318E-2</v>
      </c>
      <c r="K259" s="195">
        <v>30</v>
      </c>
      <c r="L259" s="220">
        <v>1.3076923076923075</v>
      </c>
      <c r="M259" s="202">
        <v>952</v>
      </c>
      <c r="N259" s="221">
        <v>3.8167938931297662E-2</v>
      </c>
      <c r="O259" s="195">
        <v>2435</v>
      </c>
      <c r="P259" s="220">
        <v>1.3102466793168879</v>
      </c>
      <c r="Q259" s="202">
        <v>3387</v>
      </c>
      <c r="R259" s="221">
        <v>0.71841704718417043</v>
      </c>
    </row>
    <row r="260" spans="2:18" ht="15" hidden="1" customHeight="1" outlineLevel="1">
      <c r="B260" s="63" t="s">
        <v>84</v>
      </c>
      <c r="C260" s="195">
        <v>0</v>
      </c>
      <c r="D260" s="220" t="s">
        <v>143</v>
      </c>
      <c r="E260" s="202">
        <v>15</v>
      </c>
      <c r="F260" s="221">
        <v>-0.44444444444444442</v>
      </c>
      <c r="G260" s="195">
        <v>261</v>
      </c>
      <c r="H260" s="220">
        <v>0.82517482517482521</v>
      </c>
      <c r="I260" s="202">
        <v>645</v>
      </c>
      <c r="J260" s="221">
        <v>-0.10911602209944748</v>
      </c>
      <c r="K260" s="195">
        <v>30</v>
      </c>
      <c r="L260" s="220">
        <v>0.4285714285714286</v>
      </c>
      <c r="M260" s="202">
        <v>951</v>
      </c>
      <c r="N260" s="221">
        <v>3.9344262295081922E-2</v>
      </c>
      <c r="O260" s="195">
        <v>1403</v>
      </c>
      <c r="P260" s="220">
        <v>0.3026926648096564</v>
      </c>
      <c r="Q260" s="202">
        <v>2354</v>
      </c>
      <c r="R260" s="221">
        <v>0.18172690763052213</v>
      </c>
    </row>
    <row r="261" spans="2:18" ht="15" hidden="1" customHeight="1" outlineLevel="1">
      <c r="B261" s="63" t="s">
        <v>83</v>
      </c>
      <c r="C261" s="195">
        <v>11</v>
      </c>
      <c r="D261" s="220">
        <v>10</v>
      </c>
      <c r="E261" s="202">
        <v>22</v>
      </c>
      <c r="F261" s="221">
        <v>1.4444444444444446</v>
      </c>
      <c r="G261" s="195">
        <v>72</v>
      </c>
      <c r="H261" s="220">
        <v>-0.53548387096774186</v>
      </c>
      <c r="I261" s="202">
        <v>784</v>
      </c>
      <c r="J261" s="221">
        <v>-0.1009174311926605</v>
      </c>
      <c r="K261" s="195">
        <v>42</v>
      </c>
      <c r="L261" s="220">
        <v>-0.22222222222222221</v>
      </c>
      <c r="M261" s="202">
        <v>931</v>
      </c>
      <c r="N261" s="221">
        <v>-0.14665444546287809</v>
      </c>
      <c r="O261" s="195">
        <v>1168</v>
      </c>
      <c r="P261" s="220">
        <v>-0.16091954022988508</v>
      </c>
      <c r="Q261" s="202">
        <v>2099</v>
      </c>
      <c r="R261" s="221">
        <v>-0.15465163109142166</v>
      </c>
    </row>
    <row r="262" spans="2:18" ht="15" hidden="1" customHeight="1" outlineLevel="1">
      <c r="B262" s="63" t="s">
        <v>82</v>
      </c>
      <c r="C262" s="195">
        <v>40</v>
      </c>
      <c r="D262" s="220">
        <v>2.3333333333333335</v>
      </c>
      <c r="E262" s="202">
        <v>39</v>
      </c>
      <c r="F262" s="221">
        <v>2.5454545454545454</v>
      </c>
      <c r="G262" s="195">
        <v>193</v>
      </c>
      <c r="H262" s="220">
        <v>-0.21544715447154472</v>
      </c>
      <c r="I262" s="202">
        <v>831</v>
      </c>
      <c r="J262" s="221">
        <v>0.38963210702341144</v>
      </c>
      <c r="K262" s="195">
        <v>16</v>
      </c>
      <c r="L262" s="220">
        <v>-0.57894736842105265</v>
      </c>
      <c r="M262" s="202">
        <v>1119</v>
      </c>
      <c r="N262" s="221">
        <v>0.23646408839778998</v>
      </c>
      <c r="O262" s="195">
        <v>1775</v>
      </c>
      <c r="P262" s="220">
        <v>0.42341619887730553</v>
      </c>
      <c r="Q262" s="202">
        <v>2894</v>
      </c>
      <c r="R262" s="221">
        <v>0.34479553903345717</v>
      </c>
    </row>
    <row r="263" spans="2:18" ht="15" hidden="1" customHeight="1" outlineLevel="1">
      <c r="B263" s="63" t="s">
        <v>81</v>
      </c>
      <c r="C263" s="195">
        <v>40</v>
      </c>
      <c r="D263" s="220">
        <v>3.4444444444444446</v>
      </c>
      <c r="E263" s="202">
        <v>32</v>
      </c>
      <c r="F263" s="221">
        <v>7</v>
      </c>
      <c r="G263" s="195">
        <v>162</v>
      </c>
      <c r="H263" s="220">
        <v>-0.23222748815165872</v>
      </c>
      <c r="I263" s="202">
        <v>803</v>
      </c>
      <c r="J263" s="221">
        <v>-7.4165636588380268E-3</v>
      </c>
      <c r="K263" s="195">
        <v>51</v>
      </c>
      <c r="L263" s="220">
        <v>0.37837837837837829</v>
      </c>
      <c r="M263" s="202">
        <v>1088</v>
      </c>
      <c r="N263" s="221">
        <v>1.6822429906542036E-2</v>
      </c>
      <c r="O263" s="195">
        <v>1218</v>
      </c>
      <c r="P263" s="220">
        <v>0.10226244343891411</v>
      </c>
      <c r="Q263" s="202">
        <v>2306</v>
      </c>
      <c r="R263" s="221">
        <v>6.0229885057471177E-2</v>
      </c>
    </row>
    <row r="264" spans="2:18" ht="15" hidden="1" customHeight="1" outlineLevel="1">
      <c r="B264" s="63" t="s">
        <v>80</v>
      </c>
      <c r="C264" s="195">
        <v>23</v>
      </c>
      <c r="D264" s="220">
        <v>10.5</v>
      </c>
      <c r="E264" s="202">
        <v>55</v>
      </c>
      <c r="F264" s="221">
        <v>0.27906976744186052</v>
      </c>
      <c r="G264" s="195">
        <v>165</v>
      </c>
      <c r="H264" s="220">
        <v>2.4844720496894457E-2</v>
      </c>
      <c r="I264" s="202">
        <v>705</v>
      </c>
      <c r="J264" s="221">
        <v>-8.5603112840466955E-2</v>
      </c>
      <c r="K264" s="195">
        <v>60</v>
      </c>
      <c r="L264" s="220">
        <v>0.57894736842105265</v>
      </c>
      <c r="M264" s="202">
        <v>1008</v>
      </c>
      <c r="N264" s="221">
        <v>-6.8965517241379448E-3</v>
      </c>
      <c r="O264" s="195">
        <v>1565</v>
      </c>
      <c r="P264" s="220">
        <v>0.80507497116493654</v>
      </c>
      <c r="Q264" s="202">
        <v>2573</v>
      </c>
      <c r="R264" s="221">
        <v>0.36716259298618481</v>
      </c>
    </row>
    <row r="265" spans="2:18" ht="15" hidden="1" customHeight="1" outlineLevel="1">
      <c r="B265" s="63" t="s">
        <v>79</v>
      </c>
      <c r="C265" s="195">
        <v>23</v>
      </c>
      <c r="D265" s="220">
        <v>2.8333333333333335</v>
      </c>
      <c r="E265" s="202">
        <v>62</v>
      </c>
      <c r="F265" s="221">
        <v>9.3333333333333339</v>
      </c>
      <c r="G265" s="195">
        <v>167</v>
      </c>
      <c r="H265" s="220">
        <v>-0.10215053763440862</v>
      </c>
      <c r="I265" s="202">
        <v>503</v>
      </c>
      <c r="J265" s="221">
        <v>-0.28040057224606585</v>
      </c>
      <c r="K265" s="195">
        <v>46</v>
      </c>
      <c r="L265" s="220">
        <v>0.39393939393939403</v>
      </c>
      <c r="M265" s="202">
        <v>801</v>
      </c>
      <c r="N265" s="221">
        <v>-0.1387096774193548</v>
      </c>
      <c r="O265" s="195">
        <v>1309</v>
      </c>
      <c r="P265" s="220">
        <v>0.45283018867924518</v>
      </c>
      <c r="Q265" s="202">
        <v>2110</v>
      </c>
      <c r="R265" s="221">
        <v>0.15237575095576195</v>
      </c>
    </row>
    <row r="266" spans="2:18" collapsed="1">
      <c r="B266" s="227">
        <v>1992</v>
      </c>
      <c r="C266" s="228">
        <v>218</v>
      </c>
      <c r="D266" s="229">
        <v>1.9863013698630136</v>
      </c>
      <c r="E266" s="228">
        <v>608</v>
      </c>
      <c r="F266" s="229">
        <v>0.62133333333333329</v>
      </c>
      <c r="G266" s="228">
        <v>2025</v>
      </c>
      <c r="H266" s="229">
        <v>5.7441253263707637E-2</v>
      </c>
      <c r="I266" s="228">
        <v>8938</v>
      </c>
      <c r="J266" s="229">
        <v>-0.16646460878485503</v>
      </c>
      <c r="K266" s="228">
        <v>413</v>
      </c>
      <c r="L266" s="229">
        <v>2.4813895781637729E-2</v>
      </c>
      <c r="M266" s="228">
        <v>12202</v>
      </c>
      <c r="N266" s="229">
        <v>-9.5411075691304026E-2</v>
      </c>
      <c r="O266" s="228">
        <v>19775</v>
      </c>
      <c r="P266" s="229">
        <v>0.32522450073716658</v>
      </c>
      <c r="Q266" s="228">
        <v>31977</v>
      </c>
      <c r="R266" s="229">
        <v>0.12551476540776463</v>
      </c>
    </row>
    <row r="267" spans="2:18" ht="15" hidden="1" customHeight="1" outlineLevel="1">
      <c r="B267" s="63" t="s">
        <v>90</v>
      </c>
      <c r="C267" s="195">
        <v>8</v>
      </c>
      <c r="D267" s="220">
        <v>-0.46666666666666667</v>
      </c>
      <c r="E267" s="202">
        <v>34</v>
      </c>
      <c r="F267" s="221">
        <v>1.4285714285714284</v>
      </c>
      <c r="G267" s="195">
        <v>260</v>
      </c>
      <c r="H267" s="220">
        <v>0.76870748299319724</v>
      </c>
      <c r="I267" s="202">
        <v>1490</v>
      </c>
      <c r="J267" s="221">
        <v>0.68934240362811794</v>
      </c>
      <c r="K267" s="195">
        <v>51</v>
      </c>
      <c r="L267" s="220">
        <v>0</v>
      </c>
      <c r="M267" s="202">
        <v>1843</v>
      </c>
      <c r="N267" s="221">
        <v>0.66185752930568076</v>
      </c>
      <c r="O267" s="195">
        <v>1662</v>
      </c>
      <c r="P267" s="220">
        <v>1.0048250904704461</v>
      </c>
      <c r="Q267" s="202">
        <v>3505</v>
      </c>
      <c r="R267" s="221">
        <v>0.80856553147574828</v>
      </c>
    </row>
    <row r="268" spans="2:18" ht="15" hidden="1" customHeight="1" outlineLevel="1">
      <c r="B268" s="63" t="s">
        <v>89</v>
      </c>
      <c r="C268" s="195">
        <v>2</v>
      </c>
      <c r="D268" s="220">
        <v>-0.75</v>
      </c>
      <c r="E268" s="202">
        <v>94</v>
      </c>
      <c r="F268" s="221">
        <v>12.428571428571429</v>
      </c>
      <c r="G268" s="195">
        <v>213</v>
      </c>
      <c r="H268" s="220">
        <v>0.33962264150943389</v>
      </c>
      <c r="I268" s="202">
        <v>924</v>
      </c>
      <c r="J268" s="221">
        <v>0.15500000000000003</v>
      </c>
      <c r="K268" s="195">
        <v>47</v>
      </c>
      <c r="L268" s="220">
        <v>-4.081632653061229E-2</v>
      </c>
      <c r="M268" s="202">
        <v>1280</v>
      </c>
      <c r="N268" s="221">
        <v>0.2512218963831867</v>
      </c>
      <c r="O268" s="195">
        <v>1385</v>
      </c>
      <c r="P268" s="220">
        <v>0.54403567447045709</v>
      </c>
      <c r="Q268" s="202">
        <v>2665</v>
      </c>
      <c r="R268" s="221">
        <v>0.38802083333333326</v>
      </c>
    </row>
    <row r="269" spans="2:18" ht="15" hidden="1" customHeight="1" outlineLevel="1">
      <c r="B269" s="63" t="s">
        <v>88</v>
      </c>
      <c r="C269" s="195">
        <v>18</v>
      </c>
      <c r="D269" s="220">
        <v>0.5</v>
      </c>
      <c r="E269" s="202">
        <v>59</v>
      </c>
      <c r="F269" s="221">
        <v>3.2142857142857144</v>
      </c>
      <c r="G269" s="195">
        <v>106</v>
      </c>
      <c r="H269" s="220">
        <v>-7.8260869565217384E-2</v>
      </c>
      <c r="I269" s="202">
        <v>1089</v>
      </c>
      <c r="J269" s="221">
        <v>1.3121019108280256</v>
      </c>
      <c r="K269" s="195">
        <v>18</v>
      </c>
      <c r="L269" s="220">
        <v>-0.89090909090909087</v>
      </c>
      <c r="M269" s="202">
        <v>1290</v>
      </c>
      <c r="N269" s="221">
        <v>0.66023166023166024</v>
      </c>
      <c r="O269" s="195">
        <v>1959</v>
      </c>
      <c r="P269" s="220">
        <v>1.5083226632522408</v>
      </c>
      <c r="Q269" s="202">
        <v>3249</v>
      </c>
      <c r="R269" s="221">
        <v>1.0853658536585367</v>
      </c>
    </row>
    <row r="270" spans="2:18" ht="15" hidden="1" customHeight="1" outlineLevel="1">
      <c r="B270" s="63" t="s">
        <v>87</v>
      </c>
      <c r="C270" s="195">
        <v>0</v>
      </c>
      <c r="D270" s="220">
        <v>-1</v>
      </c>
      <c r="E270" s="202">
        <v>29</v>
      </c>
      <c r="F270" s="221">
        <v>13.5</v>
      </c>
      <c r="G270" s="195">
        <v>86</v>
      </c>
      <c r="H270" s="220">
        <v>-0.27118644067796616</v>
      </c>
      <c r="I270" s="202">
        <v>910</v>
      </c>
      <c r="J270" s="221">
        <v>-8.7145969498910736E-3</v>
      </c>
      <c r="K270" s="195">
        <v>33</v>
      </c>
      <c r="L270" s="220">
        <v>0.5</v>
      </c>
      <c r="M270" s="202">
        <v>1058</v>
      </c>
      <c r="N270" s="221">
        <v>-3.7664783427495685E-3</v>
      </c>
      <c r="O270" s="195">
        <v>1577</v>
      </c>
      <c r="P270" s="220">
        <v>0.38091068301225928</v>
      </c>
      <c r="Q270" s="202">
        <v>2635</v>
      </c>
      <c r="R270" s="221">
        <v>0.19555353901996364</v>
      </c>
    </row>
    <row r="271" spans="2:18" ht="15" hidden="1" customHeight="1" outlineLevel="1">
      <c r="B271" s="63" t="s">
        <v>86</v>
      </c>
      <c r="C271" s="195">
        <v>15</v>
      </c>
      <c r="D271" s="220">
        <v>6.5</v>
      </c>
      <c r="E271" s="202">
        <v>6</v>
      </c>
      <c r="F271" s="221">
        <v>-0.4</v>
      </c>
      <c r="G271" s="195">
        <v>59</v>
      </c>
      <c r="H271" s="220">
        <v>-0.31395348837209303</v>
      </c>
      <c r="I271" s="202">
        <v>1075</v>
      </c>
      <c r="J271" s="221">
        <v>1.0359848484848486</v>
      </c>
      <c r="K271" s="195">
        <v>20</v>
      </c>
      <c r="L271" s="220">
        <v>-9.0909090909090939E-2</v>
      </c>
      <c r="M271" s="202">
        <v>1175</v>
      </c>
      <c r="N271" s="221">
        <v>0.81327160493827155</v>
      </c>
      <c r="O271" s="195">
        <v>696</v>
      </c>
      <c r="P271" s="220">
        <v>0.49356223175965663</v>
      </c>
      <c r="Q271" s="202">
        <v>1871</v>
      </c>
      <c r="R271" s="221">
        <v>0.67953321364452424</v>
      </c>
    </row>
    <row r="272" spans="2:18" ht="15" hidden="1" customHeight="1" outlineLevel="1">
      <c r="B272" s="63" t="s">
        <v>85</v>
      </c>
      <c r="C272" s="195">
        <v>0</v>
      </c>
      <c r="D272" s="220">
        <v>-1</v>
      </c>
      <c r="E272" s="202">
        <v>53</v>
      </c>
      <c r="F272" s="221">
        <v>25.5</v>
      </c>
      <c r="G272" s="195">
        <v>89</v>
      </c>
      <c r="H272" s="220">
        <v>-0.10999999999999999</v>
      </c>
      <c r="I272" s="202">
        <v>762</v>
      </c>
      <c r="J272" s="221">
        <v>-0.30155820348304307</v>
      </c>
      <c r="K272" s="195">
        <v>13</v>
      </c>
      <c r="L272" s="220">
        <v>1.1666666666666665</v>
      </c>
      <c r="M272" s="202">
        <v>917</v>
      </c>
      <c r="N272" s="221">
        <v>-0.23646960865945044</v>
      </c>
      <c r="O272" s="195">
        <v>1054</v>
      </c>
      <c r="P272" s="220">
        <v>-0.15477145148356053</v>
      </c>
      <c r="Q272" s="202">
        <v>1971</v>
      </c>
      <c r="R272" s="221">
        <v>-0.19485294117647056</v>
      </c>
    </row>
    <row r="273" spans="2:18" ht="15" hidden="1" customHeight="1" outlineLevel="1">
      <c r="B273" s="63" t="s">
        <v>84</v>
      </c>
      <c r="C273" s="195">
        <v>0</v>
      </c>
      <c r="D273" s="220">
        <v>-1</v>
      </c>
      <c r="E273" s="202">
        <v>27</v>
      </c>
      <c r="F273" s="221">
        <v>12.5</v>
      </c>
      <c r="G273" s="195">
        <v>143</v>
      </c>
      <c r="H273" s="220">
        <v>0.26548672566371678</v>
      </c>
      <c r="I273" s="202">
        <v>724</v>
      </c>
      <c r="J273" s="221">
        <v>-0.3351698806244261</v>
      </c>
      <c r="K273" s="195">
        <v>21</v>
      </c>
      <c r="L273" s="220">
        <v>0.90909090909090917</v>
      </c>
      <c r="M273" s="202">
        <v>915</v>
      </c>
      <c r="N273" s="221">
        <v>-0.24815119145439601</v>
      </c>
      <c r="O273" s="195">
        <v>1077</v>
      </c>
      <c r="P273" s="220">
        <v>-6.8339100346020754E-2</v>
      </c>
      <c r="Q273" s="202">
        <v>1992</v>
      </c>
      <c r="R273" s="221">
        <v>-0.16055625790139061</v>
      </c>
    </row>
    <row r="274" spans="2:18" ht="15" hidden="1" customHeight="1" outlineLevel="1">
      <c r="B274" s="63" t="s">
        <v>83</v>
      </c>
      <c r="C274" s="195">
        <v>1</v>
      </c>
      <c r="D274" s="220" t="s">
        <v>143</v>
      </c>
      <c r="E274" s="202">
        <v>9</v>
      </c>
      <c r="F274" s="221">
        <v>2</v>
      </c>
      <c r="G274" s="195">
        <v>155</v>
      </c>
      <c r="H274" s="220">
        <v>0.19230769230769229</v>
      </c>
      <c r="I274" s="202">
        <v>872</v>
      </c>
      <c r="J274" s="221">
        <v>-3.8588754134509351E-2</v>
      </c>
      <c r="K274" s="195">
        <v>54</v>
      </c>
      <c r="L274" s="220">
        <v>0.5</v>
      </c>
      <c r="M274" s="202">
        <v>1091</v>
      </c>
      <c r="N274" s="221">
        <v>1.3940520446096727E-2</v>
      </c>
      <c r="O274" s="195">
        <v>1392</v>
      </c>
      <c r="P274" s="220">
        <v>2.0526315789473686</v>
      </c>
      <c r="Q274" s="202">
        <v>2483</v>
      </c>
      <c r="R274" s="221">
        <v>0.62075718015665804</v>
      </c>
    </row>
    <row r="275" spans="2:18" ht="15" hidden="1" customHeight="1" outlineLevel="1">
      <c r="B275" s="63" t="s">
        <v>82</v>
      </c>
      <c r="C275" s="195">
        <v>12</v>
      </c>
      <c r="D275" s="220">
        <v>-0.1428571428571429</v>
      </c>
      <c r="E275" s="202">
        <v>11</v>
      </c>
      <c r="F275" s="221">
        <v>0.22222222222222232</v>
      </c>
      <c r="G275" s="195">
        <v>246</v>
      </c>
      <c r="H275" s="220">
        <v>0.68493150684931514</v>
      </c>
      <c r="I275" s="202">
        <v>598</v>
      </c>
      <c r="J275" s="221">
        <v>-8.7022900763358724E-2</v>
      </c>
      <c r="K275" s="195">
        <v>38</v>
      </c>
      <c r="L275" s="220">
        <v>1.2352941176470589</v>
      </c>
      <c r="M275" s="202">
        <v>905</v>
      </c>
      <c r="N275" s="221">
        <v>7.6099881093935728E-2</v>
      </c>
      <c r="O275" s="195">
        <v>1247</v>
      </c>
      <c r="P275" s="220">
        <v>0.38709677419354849</v>
      </c>
      <c r="Q275" s="202">
        <v>2152</v>
      </c>
      <c r="R275" s="221">
        <v>0.23678160919540225</v>
      </c>
    </row>
    <row r="276" spans="2:18" ht="15" hidden="1" customHeight="1" outlineLevel="1">
      <c r="B276" s="63" t="s">
        <v>81</v>
      </c>
      <c r="C276" s="195">
        <v>9</v>
      </c>
      <c r="D276" s="220">
        <v>8</v>
      </c>
      <c r="E276" s="202">
        <v>4</v>
      </c>
      <c r="F276" s="221">
        <v>-0.84615384615384615</v>
      </c>
      <c r="G276" s="195">
        <v>211</v>
      </c>
      <c r="H276" s="220">
        <v>2.4271844660194164E-2</v>
      </c>
      <c r="I276" s="202">
        <v>809</v>
      </c>
      <c r="J276" s="221">
        <v>-0.16252587991718426</v>
      </c>
      <c r="K276" s="195">
        <v>37</v>
      </c>
      <c r="L276" s="220">
        <v>-0.24489795918367352</v>
      </c>
      <c r="M276" s="202">
        <v>1070</v>
      </c>
      <c r="N276" s="221">
        <v>-0.14262820512820518</v>
      </c>
      <c r="O276" s="195">
        <v>1105</v>
      </c>
      <c r="P276" s="220">
        <v>0.28339140534262475</v>
      </c>
      <c r="Q276" s="202">
        <v>2175</v>
      </c>
      <c r="R276" s="221">
        <v>3.1294452347083945E-2</v>
      </c>
    </row>
    <row r="277" spans="2:18" ht="15" hidden="1" customHeight="1" outlineLevel="1">
      <c r="B277" s="63" t="s">
        <v>80</v>
      </c>
      <c r="C277" s="195">
        <v>2</v>
      </c>
      <c r="D277" s="220">
        <v>1</v>
      </c>
      <c r="E277" s="202">
        <v>43</v>
      </c>
      <c r="F277" s="221">
        <v>9.75</v>
      </c>
      <c r="G277" s="195">
        <v>161</v>
      </c>
      <c r="H277" s="220">
        <v>-0.33471074380165289</v>
      </c>
      <c r="I277" s="202">
        <v>771</v>
      </c>
      <c r="J277" s="221">
        <v>-9.5070422535211252E-2</v>
      </c>
      <c r="K277" s="195">
        <v>38</v>
      </c>
      <c r="L277" s="220">
        <v>0.65217391304347827</v>
      </c>
      <c r="M277" s="202">
        <v>1015</v>
      </c>
      <c r="N277" s="221">
        <v>-9.5365418894830634E-2</v>
      </c>
      <c r="O277" s="195">
        <v>867</v>
      </c>
      <c r="P277" s="220">
        <v>0.27499999999999991</v>
      </c>
      <c r="Q277" s="202">
        <v>1882</v>
      </c>
      <c r="R277" s="221">
        <v>4.4395116537180979E-2</v>
      </c>
    </row>
    <row r="278" spans="2:18" ht="15" hidden="1" customHeight="1" outlineLevel="1">
      <c r="B278" s="63" t="s">
        <v>79</v>
      </c>
      <c r="C278" s="195">
        <v>6</v>
      </c>
      <c r="D278" s="220">
        <v>-0.25</v>
      </c>
      <c r="E278" s="202">
        <v>6</v>
      </c>
      <c r="F278" s="221">
        <v>-0.81818181818181812</v>
      </c>
      <c r="G278" s="195">
        <v>186</v>
      </c>
      <c r="H278" s="220">
        <v>-0.25600000000000001</v>
      </c>
      <c r="I278" s="202">
        <v>699</v>
      </c>
      <c r="J278" s="221">
        <v>-0.40409207161125316</v>
      </c>
      <c r="K278" s="195">
        <v>33</v>
      </c>
      <c r="L278" s="220">
        <v>-0.4107142857142857</v>
      </c>
      <c r="M278" s="202">
        <v>930</v>
      </c>
      <c r="N278" s="221">
        <v>-0.38815789473684215</v>
      </c>
      <c r="O278" s="195">
        <v>901</v>
      </c>
      <c r="P278" s="220">
        <v>0.34678624813153958</v>
      </c>
      <c r="Q278" s="202">
        <v>1831</v>
      </c>
      <c r="R278" s="221">
        <v>-0.16354499771585196</v>
      </c>
    </row>
    <row r="279" spans="2:18" collapsed="1">
      <c r="B279" s="227">
        <v>1991</v>
      </c>
      <c r="C279" s="228">
        <v>73</v>
      </c>
      <c r="D279" s="229">
        <v>8.9552238805970186E-2</v>
      </c>
      <c r="E279" s="228">
        <v>375</v>
      </c>
      <c r="F279" s="229">
        <v>1.9761904761904763</v>
      </c>
      <c r="G279" s="228">
        <v>1915</v>
      </c>
      <c r="H279" s="229">
        <v>5.6843267108167783E-2</v>
      </c>
      <c r="I279" s="228">
        <v>10723</v>
      </c>
      <c r="J279" s="229">
        <v>3.7843592721641395E-2</v>
      </c>
      <c r="K279" s="228">
        <v>403</v>
      </c>
      <c r="L279" s="229">
        <v>-0.20512820512820518</v>
      </c>
      <c r="M279" s="228">
        <v>13489</v>
      </c>
      <c r="N279" s="229">
        <v>5.0218000622858971E-2</v>
      </c>
      <c r="O279" s="228">
        <v>14922</v>
      </c>
      <c r="P279" s="229">
        <v>0.47991669146087479</v>
      </c>
      <c r="Q279" s="228">
        <v>28411</v>
      </c>
      <c r="R279" s="229">
        <v>0.2391939634492084</v>
      </c>
    </row>
    <row r="280" spans="2:18" ht="15" hidden="1" customHeight="1" outlineLevel="1">
      <c r="B280" s="63" t="s">
        <v>90</v>
      </c>
      <c r="C280" s="195">
        <v>15</v>
      </c>
      <c r="D280" s="220">
        <v>-0.5</v>
      </c>
      <c r="E280" s="202">
        <v>14</v>
      </c>
      <c r="F280" s="221">
        <v>-0.76271186440677963</v>
      </c>
      <c r="G280" s="195">
        <v>147</v>
      </c>
      <c r="H280" s="220">
        <v>-0.14035087719298245</v>
      </c>
      <c r="I280" s="202">
        <v>882</v>
      </c>
      <c r="J280" s="221">
        <v>-0.22015915119363394</v>
      </c>
      <c r="K280" s="195">
        <v>51</v>
      </c>
      <c r="L280" s="220">
        <v>6.25E-2</v>
      </c>
      <c r="M280" s="202">
        <v>1109</v>
      </c>
      <c r="N280" s="221">
        <v>-0.22932592077831826</v>
      </c>
      <c r="O280" s="195">
        <v>829</v>
      </c>
      <c r="P280" s="220">
        <v>-6.5388951521984207E-2</v>
      </c>
      <c r="Q280" s="202">
        <v>1938</v>
      </c>
      <c r="R280" s="221">
        <v>-0.16680997420464316</v>
      </c>
    </row>
    <row r="281" spans="2:18" ht="15" hidden="1" customHeight="1" outlineLevel="1">
      <c r="B281" s="63" t="s">
        <v>89</v>
      </c>
      <c r="C281" s="195">
        <v>8</v>
      </c>
      <c r="D281" s="220">
        <v>7</v>
      </c>
      <c r="E281" s="202">
        <v>7</v>
      </c>
      <c r="F281" s="221">
        <v>2.5</v>
      </c>
      <c r="G281" s="195">
        <v>159</v>
      </c>
      <c r="H281" s="220">
        <v>-5.3571428571428603E-2</v>
      </c>
      <c r="I281" s="202">
        <v>800</v>
      </c>
      <c r="J281" s="221">
        <v>-0.15522703273495253</v>
      </c>
      <c r="K281" s="195">
        <v>49</v>
      </c>
      <c r="L281" s="220">
        <v>0.6333333333333333</v>
      </c>
      <c r="M281" s="202">
        <v>1023</v>
      </c>
      <c r="N281" s="221">
        <v>-0.10888501742160284</v>
      </c>
      <c r="O281" s="195">
        <v>897</v>
      </c>
      <c r="P281" s="220">
        <v>0.13257575757575757</v>
      </c>
      <c r="Q281" s="202">
        <v>1920</v>
      </c>
      <c r="R281" s="221">
        <v>-1.0309278350515427E-2</v>
      </c>
    </row>
    <row r="282" spans="2:18" ht="15" hidden="1" customHeight="1" outlineLevel="1">
      <c r="B282" s="63" t="s">
        <v>88</v>
      </c>
      <c r="C282" s="195">
        <v>12</v>
      </c>
      <c r="D282" s="220">
        <v>2</v>
      </c>
      <c r="E282" s="202">
        <v>14</v>
      </c>
      <c r="F282" s="221">
        <v>1.7999999999999998</v>
      </c>
      <c r="G282" s="195">
        <v>115</v>
      </c>
      <c r="H282" s="220">
        <v>-5.7377049180327822E-2</v>
      </c>
      <c r="I282" s="202">
        <v>471</v>
      </c>
      <c r="J282" s="221">
        <v>-0.45549132947976878</v>
      </c>
      <c r="K282" s="195">
        <v>165</v>
      </c>
      <c r="L282" s="220">
        <v>5.6</v>
      </c>
      <c r="M282" s="202">
        <v>777</v>
      </c>
      <c r="N282" s="221">
        <v>-0.23898139079333991</v>
      </c>
      <c r="O282" s="195">
        <v>781</v>
      </c>
      <c r="P282" s="220">
        <v>6.9863013698630239E-2</v>
      </c>
      <c r="Q282" s="202">
        <v>1558</v>
      </c>
      <c r="R282" s="221">
        <v>-0.11022272986864645</v>
      </c>
    </row>
    <row r="283" spans="2:18" ht="15" hidden="1" customHeight="1" outlineLevel="1">
      <c r="B283" s="63" t="s">
        <v>87</v>
      </c>
      <c r="C283" s="195">
        <v>2</v>
      </c>
      <c r="D283" s="220" t="s">
        <v>143</v>
      </c>
      <c r="E283" s="202">
        <v>2</v>
      </c>
      <c r="F283" s="221">
        <v>-0.8666666666666667</v>
      </c>
      <c r="G283" s="195">
        <v>118</v>
      </c>
      <c r="H283" s="220">
        <v>0.10280373831775691</v>
      </c>
      <c r="I283" s="202">
        <v>918</v>
      </c>
      <c r="J283" s="221">
        <v>0.63636363636363646</v>
      </c>
      <c r="K283" s="195">
        <v>22</v>
      </c>
      <c r="L283" s="220">
        <v>-8.333333333333337E-2</v>
      </c>
      <c r="M283" s="202">
        <v>1062</v>
      </c>
      <c r="N283" s="221">
        <v>0.50212164073550203</v>
      </c>
      <c r="O283" s="195">
        <v>1142</v>
      </c>
      <c r="P283" s="220">
        <v>4.866850321395777E-2</v>
      </c>
      <c r="Q283" s="202">
        <v>2204</v>
      </c>
      <c r="R283" s="221">
        <v>0.22717149220489974</v>
      </c>
    </row>
    <row r="284" spans="2:18" ht="15" hidden="1" customHeight="1" outlineLevel="1">
      <c r="B284" s="63" t="s">
        <v>86</v>
      </c>
      <c r="C284" s="195">
        <v>2</v>
      </c>
      <c r="D284" s="220">
        <v>-0.5</v>
      </c>
      <c r="E284" s="202">
        <v>10</v>
      </c>
      <c r="F284" s="221">
        <v>-0.16666666666666663</v>
      </c>
      <c r="G284" s="195">
        <v>86</v>
      </c>
      <c r="H284" s="220">
        <v>-0.17307692307692313</v>
      </c>
      <c r="I284" s="202">
        <v>528</v>
      </c>
      <c r="J284" s="221">
        <v>-0.22580645161290325</v>
      </c>
      <c r="K284" s="195">
        <v>22</v>
      </c>
      <c r="L284" s="220">
        <v>1</v>
      </c>
      <c r="M284" s="202">
        <v>648</v>
      </c>
      <c r="N284" s="221">
        <v>-0.20295202952029523</v>
      </c>
      <c r="O284" s="195">
        <v>466</v>
      </c>
      <c r="P284" s="220">
        <v>-0.59158632778264675</v>
      </c>
      <c r="Q284" s="202">
        <v>1114</v>
      </c>
      <c r="R284" s="221">
        <v>-0.4298874104401228</v>
      </c>
    </row>
    <row r="285" spans="2:18" ht="15" hidden="1" customHeight="1" outlineLevel="1">
      <c r="B285" s="63" t="s">
        <v>85</v>
      </c>
      <c r="C285" s="195">
        <v>2</v>
      </c>
      <c r="D285" s="220" t="s">
        <v>143</v>
      </c>
      <c r="E285" s="202">
        <v>2</v>
      </c>
      <c r="F285" s="221">
        <v>-0.90909090909090906</v>
      </c>
      <c r="G285" s="195">
        <v>100</v>
      </c>
      <c r="H285" s="220">
        <v>-0.41176470588235292</v>
      </c>
      <c r="I285" s="202">
        <v>1091</v>
      </c>
      <c r="J285" s="221">
        <v>0.49862637362637363</v>
      </c>
      <c r="K285" s="195">
        <v>6</v>
      </c>
      <c r="L285" s="220">
        <v>-0.5714285714285714</v>
      </c>
      <c r="M285" s="202">
        <v>1201</v>
      </c>
      <c r="N285" s="221">
        <v>0.2858672376873661</v>
      </c>
      <c r="O285" s="195">
        <v>1247</v>
      </c>
      <c r="P285" s="220">
        <v>3.2180209171359664E-3</v>
      </c>
      <c r="Q285" s="202">
        <v>2448</v>
      </c>
      <c r="R285" s="221">
        <v>0.12448323380799264</v>
      </c>
    </row>
    <row r="286" spans="2:18" ht="15" hidden="1" customHeight="1" outlineLevel="1">
      <c r="B286" s="63" t="s">
        <v>84</v>
      </c>
      <c r="C286" s="195">
        <v>2</v>
      </c>
      <c r="D286" s="220">
        <v>-0.84615384615384615</v>
      </c>
      <c r="E286" s="202">
        <v>2</v>
      </c>
      <c r="F286" s="221">
        <v>1</v>
      </c>
      <c r="G286" s="195">
        <v>113</v>
      </c>
      <c r="H286" s="220">
        <v>7.6190476190476142E-2</v>
      </c>
      <c r="I286" s="202">
        <v>1089</v>
      </c>
      <c r="J286" s="221">
        <v>0.69890795631825275</v>
      </c>
      <c r="K286" s="195">
        <v>11</v>
      </c>
      <c r="L286" s="220">
        <v>-0.83823529411764708</v>
      </c>
      <c r="M286" s="202">
        <v>1217</v>
      </c>
      <c r="N286" s="221">
        <v>0.46980676328502424</v>
      </c>
      <c r="O286" s="195">
        <v>1156</v>
      </c>
      <c r="P286" s="220">
        <v>1.160747663551402</v>
      </c>
      <c r="Q286" s="202">
        <v>2373</v>
      </c>
      <c r="R286" s="221">
        <v>0.74101247248716073</v>
      </c>
    </row>
    <row r="287" spans="2:18" ht="15" hidden="1" customHeight="1" outlineLevel="1">
      <c r="B287" s="63" t="s">
        <v>83</v>
      </c>
      <c r="C287" s="195">
        <v>0</v>
      </c>
      <c r="D287" s="220">
        <v>-1</v>
      </c>
      <c r="E287" s="202">
        <v>3</v>
      </c>
      <c r="F287" s="221">
        <v>-0.85</v>
      </c>
      <c r="G287" s="195">
        <v>130</v>
      </c>
      <c r="H287" s="220">
        <v>0.23809523809523814</v>
      </c>
      <c r="I287" s="202">
        <v>907</v>
      </c>
      <c r="J287" s="221">
        <v>0.69850187265917607</v>
      </c>
      <c r="K287" s="195">
        <v>36</v>
      </c>
      <c r="L287" s="220">
        <v>0.33333333333333326</v>
      </c>
      <c r="M287" s="202">
        <v>1076</v>
      </c>
      <c r="N287" s="221">
        <v>0.56168359941944845</v>
      </c>
      <c r="O287" s="195">
        <v>456</v>
      </c>
      <c r="P287" s="220">
        <v>0.9570815450643777</v>
      </c>
      <c r="Q287" s="202">
        <v>1532</v>
      </c>
      <c r="R287" s="221">
        <v>0.66160520607375273</v>
      </c>
    </row>
    <row r="288" spans="2:18" ht="15" hidden="1" customHeight="1" outlineLevel="1">
      <c r="B288" s="63" t="s">
        <v>82</v>
      </c>
      <c r="C288" s="195">
        <v>14</v>
      </c>
      <c r="D288" s="220">
        <v>13</v>
      </c>
      <c r="E288" s="202">
        <v>9</v>
      </c>
      <c r="F288" s="221">
        <v>-0.6785714285714286</v>
      </c>
      <c r="G288" s="195">
        <v>146</v>
      </c>
      <c r="H288" s="220">
        <v>-0.39917695473251025</v>
      </c>
      <c r="I288" s="202">
        <v>655</v>
      </c>
      <c r="J288" s="221">
        <v>-0.23481308411214952</v>
      </c>
      <c r="K288" s="195">
        <v>17</v>
      </c>
      <c r="L288" s="220">
        <v>-0.43333333333333335</v>
      </c>
      <c r="M288" s="202">
        <v>841</v>
      </c>
      <c r="N288" s="221">
        <v>-0.27374784110535411</v>
      </c>
      <c r="O288" s="195">
        <v>899</v>
      </c>
      <c r="P288" s="220">
        <v>-7.2239422084623306E-2</v>
      </c>
      <c r="Q288" s="202">
        <v>1740</v>
      </c>
      <c r="R288" s="221">
        <v>-0.18194640338504942</v>
      </c>
    </row>
    <row r="289" spans="2:18" ht="15" hidden="1" customHeight="1" outlineLevel="1">
      <c r="B289" s="63" t="s">
        <v>81</v>
      </c>
      <c r="C289" s="195">
        <v>1</v>
      </c>
      <c r="D289" s="220">
        <v>0</v>
      </c>
      <c r="E289" s="202">
        <v>26</v>
      </c>
      <c r="F289" s="221">
        <v>0.13043478260869557</v>
      </c>
      <c r="G289" s="195">
        <v>206</v>
      </c>
      <c r="H289" s="220">
        <v>-0.21072796934865901</v>
      </c>
      <c r="I289" s="202">
        <v>966</v>
      </c>
      <c r="J289" s="221">
        <v>0.14863258026159332</v>
      </c>
      <c r="K289" s="195">
        <v>49</v>
      </c>
      <c r="L289" s="220">
        <v>-0.32876712328767121</v>
      </c>
      <c r="M289" s="202">
        <v>1248</v>
      </c>
      <c r="N289" s="221">
        <v>4.08673894912428E-2</v>
      </c>
      <c r="O289" s="195">
        <v>861</v>
      </c>
      <c r="P289" s="220">
        <v>0.23175965665236054</v>
      </c>
      <c r="Q289" s="202">
        <v>2109</v>
      </c>
      <c r="R289" s="221">
        <v>0.11116965226554276</v>
      </c>
    </row>
    <row r="290" spans="2:18" ht="15" hidden="1" customHeight="1" outlineLevel="1">
      <c r="B290" s="63" t="s">
        <v>80</v>
      </c>
      <c r="C290" s="195">
        <v>1</v>
      </c>
      <c r="D290" s="220">
        <v>-0.875</v>
      </c>
      <c r="E290" s="202">
        <v>4</v>
      </c>
      <c r="F290" s="221">
        <v>-0.8</v>
      </c>
      <c r="G290" s="195">
        <v>242</v>
      </c>
      <c r="H290" s="220">
        <v>0.20398009950248763</v>
      </c>
      <c r="I290" s="202">
        <v>852</v>
      </c>
      <c r="J290" s="221">
        <v>-0.20149953139643861</v>
      </c>
      <c r="K290" s="195">
        <v>23</v>
      </c>
      <c r="L290" s="220">
        <v>-0.59649122807017552</v>
      </c>
      <c r="M290" s="202">
        <v>1122</v>
      </c>
      <c r="N290" s="221">
        <v>-0.17073170731707321</v>
      </c>
      <c r="O290" s="195">
        <v>680</v>
      </c>
      <c r="P290" s="220">
        <v>-3.9548022598870025E-2</v>
      </c>
      <c r="Q290" s="202">
        <v>1802</v>
      </c>
      <c r="R290" s="221">
        <v>-0.12566715186802524</v>
      </c>
    </row>
    <row r="291" spans="2:18" ht="15" hidden="1" customHeight="1" outlineLevel="1">
      <c r="B291" s="63" t="s">
        <v>79</v>
      </c>
      <c r="C291" s="195">
        <v>8</v>
      </c>
      <c r="D291" s="220" t="s">
        <v>143</v>
      </c>
      <c r="E291" s="202">
        <v>33</v>
      </c>
      <c r="F291" s="221">
        <v>0.1785714285714286</v>
      </c>
      <c r="G291" s="195">
        <v>250</v>
      </c>
      <c r="H291" s="220">
        <v>-0.26470588235294112</v>
      </c>
      <c r="I291" s="202">
        <v>1173</v>
      </c>
      <c r="J291" s="221">
        <v>0.81298299845440503</v>
      </c>
      <c r="K291" s="195">
        <v>56</v>
      </c>
      <c r="L291" s="220">
        <v>-0.22222222222222221</v>
      </c>
      <c r="M291" s="202">
        <v>1520</v>
      </c>
      <c r="N291" s="221">
        <v>0.39834406623735052</v>
      </c>
      <c r="O291" s="195">
        <v>669</v>
      </c>
      <c r="P291" s="220">
        <v>-0.37242026266416506</v>
      </c>
      <c r="Q291" s="202">
        <v>2189</v>
      </c>
      <c r="R291" s="221">
        <v>1.6720854621458336E-2</v>
      </c>
    </row>
    <row r="292" spans="2:18" collapsed="1">
      <c r="B292" s="227">
        <v>1990</v>
      </c>
      <c r="C292" s="228">
        <v>67</v>
      </c>
      <c r="D292" s="229">
        <v>3.076923076923066E-2</v>
      </c>
      <c r="E292" s="228">
        <v>126</v>
      </c>
      <c r="F292" s="229">
        <v>-0.46382978723404256</v>
      </c>
      <c r="G292" s="228">
        <v>1812</v>
      </c>
      <c r="H292" s="229">
        <v>-0.13590844062947072</v>
      </c>
      <c r="I292" s="228">
        <v>10332</v>
      </c>
      <c r="J292" s="229">
        <v>8.7578947368420978E-2</v>
      </c>
      <c r="K292" s="228">
        <v>507</v>
      </c>
      <c r="L292" s="229">
        <v>5.845511482254695E-2</v>
      </c>
      <c r="M292" s="228">
        <v>12844</v>
      </c>
      <c r="N292" s="229">
        <v>3.7815126050420256E-2</v>
      </c>
      <c r="O292" s="228">
        <v>10083</v>
      </c>
      <c r="P292" s="229">
        <v>-8.9179548156959054E-4</v>
      </c>
      <c r="Q292" s="228">
        <v>22927</v>
      </c>
      <c r="R292" s="229">
        <v>2.0429054655510148E-2</v>
      </c>
    </row>
    <row r="293" spans="2:18" ht="15" hidden="1" customHeight="1" outlineLevel="1">
      <c r="B293" s="63" t="s">
        <v>90</v>
      </c>
      <c r="C293" s="195">
        <v>30</v>
      </c>
      <c r="D293" s="220">
        <v>1.5</v>
      </c>
      <c r="E293" s="202">
        <v>59</v>
      </c>
      <c r="F293" s="221">
        <v>2.6875</v>
      </c>
      <c r="G293" s="195">
        <v>171</v>
      </c>
      <c r="H293" s="220">
        <v>-0.24336283185840712</v>
      </c>
      <c r="I293" s="202">
        <v>1131</v>
      </c>
      <c r="J293" s="221">
        <v>1.2440476190476191</v>
      </c>
      <c r="K293" s="195">
        <v>48</v>
      </c>
      <c r="L293" s="220">
        <v>0.41176470588235303</v>
      </c>
      <c r="M293" s="202">
        <v>1439</v>
      </c>
      <c r="N293" s="221">
        <v>0.81691919191919182</v>
      </c>
      <c r="O293" s="195">
        <v>887</v>
      </c>
      <c r="P293" s="220">
        <v>9.2364532019704404E-2</v>
      </c>
      <c r="Q293" s="202">
        <v>2326</v>
      </c>
      <c r="R293" s="221">
        <v>0.45012468827930174</v>
      </c>
    </row>
    <row r="294" spans="2:18" ht="15" hidden="1" customHeight="1" outlineLevel="1">
      <c r="B294" s="63" t="s">
        <v>89</v>
      </c>
      <c r="C294" s="195">
        <v>1</v>
      </c>
      <c r="D294" s="220">
        <v>-0.66666666666666674</v>
      </c>
      <c r="E294" s="202">
        <v>2</v>
      </c>
      <c r="F294" s="221">
        <v>-0.81818181818181812</v>
      </c>
      <c r="G294" s="195">
        <v>168</v>
      </c>
      <c r="H294" s="220">
        <v>-0.33333333333333337</v>
      </c>
      <c r="I294" s="202">
        <v>947</v>
      </c>
      <c r="J294" s="221">
        <v>0.64124783362218363</v>
      </c>
      <c r="K294" s="195">
        <v>30</v>
      </c>
      <c r="L294" s="220">
        <v>-0.23076923076923073</v>
      </c>
      <c r="M294" s="202">
        <v>1148</v>
      </c>
      <c r="N294" s="221">
        <v>0.30158730158730163</v>
      </c>
      <c r="O294" s="195">
        <v>792</v>
      </c>
      <c r="P294" s="220">
        <v>-8.6505190311418678E-2</v>
      </c>
      <c r="Q294" s="202">
        <v>1940</v>
      </c>
      <c r="R294" s="221">
        <v>0.10920526014865639</v>
      </c>
    </row>
    <row r="295" spans="2:18" ht="15" hidden="1" customHeight="1" outlineLevel="1">
      <c r="B295" s="63" t="s">
        <v>88</v>
      </c>
      <c r="C295" s="195">
        <v>4</v>
      </c>
      <c r="D295" s="220" t="s">
        <v>143</v>
      </c>
      <c r="E295" s="202">
        <v>5</v>
      </c>
      <c r="F295" s="221">
        <v>-0.73684210526315796</v>
      </c>
      <c r="G295" s="195">
        <v>122</v>
      </c>
      <c r="H295" s="220">
        <v>-0.30681818181818177</v>
      </c>
      <c r="I295" s="202">
        <v>865</v>
      </c>
      <c r="J295" s="221">
        <v>0.26461988304093564</v>
      </c>
      <c r="K295" s="195">
        <v>25</v>
      </c>
      <c r="L295" s="220">
        <v>-0.35897435897435892</v>
      </c>
      <c r="M295" s="202">
        <v>1021</v>
      </c>
      <c r="N295" s="221">
        <v>0.11220043572984739</v>
      </c>
      <c r="O295" s="195">
        <v>730</v>
      </c>
      <c r="P295" s="220">
        <v>-0.14519906323185017</v>
      </c>
      <c r="Q295" s="202">
        <v>1751</v>
      </c>
      <c r="R295" s="221">
        <v>-1.1851015801354392E-2</v>
      </c>
    </row>
    <row r="296" spans="2:18" ht="15" hidden="1" customHeight="1" outlineLevel="1">
      <c r="B296" s="63" t="s">
        <v>87</v>
      </c>
      <c r="C296" s="195">
        <v>0</v>
      </c>
      <c r="D296" s="220" t="s">
        <v>143</v>
      </c>
      <c r="E296" s="202">
        <v>15</v>
      </c>
      <c r="F296" s="221">
        <v>7.1428571428571397E-2</v>
      </c>
      <c r="G296" s="195">
        <v>107</v>
      </c>
      <c r="H296" s="220">
        <v>-0.24113475177304966</v>
      </c>
      <c r="I296" s="202">
        <v>561</v>
      </c>
      <c r="J296" s="221">
        <v>-0.27237354085603116</v>
      </c>
      <c r="K296" s="195">
        <v>24</v>
      </c>
      <c r="L296" s="220">
        <v>-7.6923076923076872E-2</v>
      </c>
      <c r="M296" s="202">
        <v>707</v>
      </c>
      <c r="N296" s="221">
        <v>-0.25735294117647056</v>
      </c>
      <c r="O296" s="195">
        <v>1089</v>
      </c>
      <c r="P296" s="220">
        <v>1.2593360995850622</v>
      </c>
      <c r="Q296" s="202">
        <v>1796</v>
      </c>
      <c r="R296" s="221">
        <v>0.25244072524407257</v>
      </c>
    </row>
    <row r="297" spans="2:18" ht="15" hidden="1" customHeight="1" outlineLevel="1">
      <c r="B297" s="63" t="s">
        <v>86</v>
      </c>
      <c r="C297" s="195">
        <v>4</v>
      </c>
      <c r="D297" s="220" t="s">
        <v>143</v>
      </c>
      <c r="E297" s="202">
        <v>12</v>
      </c>
      <c r="F297" s="221">
        <v>-0.25</v>
      </c>
      <c r="G297" s="195">
        <v>104</v>
      </c>
      <c r="H297" s="220">
        <v>-0.15447154471544711</v>
      </c>
      <c r="I297" s="202">
        <v>682</v>
      </c>
      <c r="J297" s="221">
        <v>0.26062846580406651</v>
      </c>
      <c r="K297" s="195">
        <v>11</v>
      </c>
      <c r="L297" s="220">
        <v>-0.67647058823529416</v>
      </c>
      <c r="M297" s="202">
        <v>813</v>
      </c>
      <c r="N297" s="221">
        <v>0.1386554621848739</v>
      </c>
      <c r="O297" s="195">
        <v>1141</v>
      </c>
      <c r="P297" s="220">
        <v>0.91122278056951433</v>
      </c>
      <c r="Q297" s="202">
        <v>1954</v>
      </c>
      <c r="R297" s="221">
        <v>0.49046529366895508</v>
      </c>
    </row>
    <row r="298" spans="2:18" ht="15" hidden="1" customHeight="1" outlineLevel="1">
      <c r="B298" s="63" t="s">
        <v>85</v>
      </c>
      <c r="C298" s="195">
        <v>0</v>
      </c>
      <c r="D298" s="220">
        <v>-1</v>
      </c>
      <c r="E298" s="202">
        <v>22</v>
      </c>
      <c r="F298" s="221">
        <v>0.69230769230769229</v>
      </c>
      <c r="G298" s="195">
        <v>170</v>
      </c>
      <c r="H298" s="220">
        <v>0.41666666666666674</v>
      </c>
      <c r="I298" s="202">
        <v>728</v>
      </c>
      <c r="J298" s="221">
        <v>-8.3123425692695263E-2</v>
      </c>
      <c r="K298" s="195">
        <v>14</v>
      </c>
      <c r="L298" s="220">
        <v>1</v>
      </c>
      <c r="M298" s="202">
        <v>934</v>
      </c>
      <c r="N298" s="221">
        <v>-1.684210526315788E-2</v>
      </c>
      <c r="O298" s="195">
        <v>1243</v>
      </c>
      <c r="P298" s="220">
        <v>2.4054794520547946</v>
      </c>
      <c r="Q298" s="202">
        <v>2177</v>
      </c>
      <c r="R298" s="221">
        <v>0.65551330798479079</v>
      </c>
    </row>
    <row r="299" spans="2:18" ht="15" hidden="1" customHeight="1" outlineLevel="1">
      <c r="B299" s="63" t="s">
        <v>84</v>
      </c>
      <c r="C299" s="195">
        <v>13</v>
      </c>
      <c r="D299" s="220">
        <v>3.333333333333333</v>
      </c>
      <c r="E299" s="202">
        <v>1</v>
      </c>
      <c r="F299" s="221">
        <v>-0.97368421052631582</v>
      </c>
      <c r="G299" s="195">
        <v>105</v>
      </c>
      <c r="H299" s="220">
        <v>-0.31372549019607843</v>
      </c>
      <c r="I299" s="202">
        <v>641</v>
      </c>
      <c r="J299" s="221">
        <v>-4.6130952380952328E-2</v>
      </c>
      <c r="K299" s="195">
        <v>68</v>
      </c>
      <c r="L299" s="220">
        <v>0.83783783783783794</v>
      </c>
      <c r="M299" s="202">
        <v>828</v>
      </c>
      <c r="N299" s="221">
        <v>-8.3056478405315604E-2</v>
      </c>
      <c r="O299" s="195">
        <v>535</v>
      </c>
      <c r="P299" s="220">
        <v>0.6212121212121211</v>
      </c>
      <c r="Q299" s="202">
        <v>1363</v>
      </c>
      <c r="R299" s="221">
        <v>0.10543390105433903</v>
      </c>
    </row>
    <row r="300" spans="2:18" ht="15" hidden="1" customHeight="1" outlineLevel="1">
      <c r="B300" s="63" t="s">
        <v>83</v>
      </c>
      <c r="C300" s="195">
        <v>3</v>
      </c>
      <c r="D300" s="220">
        <v>0</v>
      </c>
      <c r="E300" s="202">
        <v>20</v>
      </c>
      <c r="F300" s="221">
        <v>0.17647058823529416</v>
      </c>
      <c r="G300" s="195">
        <v>105</v>
      </c>
      <c r="H300" s="220">
        <v>-0.14634146341463417</v>
      </c>
      <c r="I300" s="202">
        <v>534</v>
      </c>
      <c r="J300" s="221">
        <v>-0.37028301886792447</v>
      </c>
      <c r="K300" s="195">
        <v>27</v>
      </c>
      <c r="L300" s="220">
        <v>-0.12903225806451613</v>
      </c>
      <c r="M300" s="202">
        <v>689</v>
      </c>
      <c r="N300" s="221">
        <v>-0.32583170254403127</v>
      </c>
      <c r="O300" s="195">
        <v>233</v>
      </c>
      <c r="P300" s="220">
        <v>-0.45939675174013916</v>
      </c>
      <c r="Q300" s="202">
        <v>922</v>
      </c>
      <c r="R300" s="221">
        <v>-0.36545079146593251</v>
      </c>
    </row>
    <row r="301" spans="2:18" ht="15" hidden="1" customHeight="1" outlineLevel="1">
      <c r="B301" s="63" t="s">
        <v>82</v>
      </c>
      <c r="C301" s="195">
        <v>1</v>
      </c>
      <c r="D301" s="220">
        <v>-0.66666666666666674</v>
      </c>
      <c r="E301" s="202">
        <v>28</v>
      </c>
      <c r="F301" s="221">
        <v>-0.4509803921568627</v>
      </c>
      <c r="G301" s="195">
        <v>243</v>
      </c>
      <c r="H301" s="220">
        <v>-4.098360655737654E-3</v>
      </c>
      <c r="I301" s="202">
        <v>856</v>
      </c>
      <c r="J301" s="221">
        <v>7.8085642317380355E-2</v>
      </c>
      <c r="K301" s="195">
        <v>30</v>
      </c>
      <c r="L301" s="220">
        <v>-0.26829268292682928</v>
      </c>
      <c r="M301" s="202">
        <v>1158</v>
      </c>
      <c r="N301" s="221">
        <v>2.2065313327449321E-2</v>
      </c>
      <c r="O301" s="195">
        <v>969</v>
      </c>
      <c r="P301" s="220">
        <v>1.3576642335766422</v>
      </c>
      <c r="Q301" s="202">
        <v>2127</v>
      </c>
      <c r="R301" s="221">
        <v>0.37759067357512954</v>
      </c>
    </row>
    <row r="302" spans="2:18" ht="15" hidden="1" customHeight="1" outlineLevel="1">
      <c r="B302" s="63" t="s">
        <v>81</v>
      </c>
      <c r="C302" s="195">
        <v>1</v>
      </c>
      <c r="D302" s="220">
        <v>-0.91666666666666663</v>
      </c>
      <c r="E302" s="202">
        <v>23</v>
      </c>
      <c r="F302" s="221">
        <v>-0.41025641025641024</v>
      </c>
      <c r="G302" s="195">
        <v>261</v>
      </c>
      <c r="H302" s="220">
        <v>0.56287425149700598</v>
      </c>
      <c r="I302" s="202">
        <v>841</v>
      </c>
      <c r="J302" s="221">
        <v>0.25898203592814362</v>
      </c>
      <c r="K302" s="195">
        <v>73</v>
      </c>
      <c r="L302" s="220">
        <v>0.10606060606060597</v>
      </c>
      <c r="M302" s="202">
        <v>1199</v>
      </c>
      <c r="N302" s="221">
        <v>0.25945378151260501</v>
      </c>
      <c r="O302" s="195">
        <v>699</v>
      </c>
      <c r="P302" s="220">
        <v>0.106012658227848</v>
      </c>
      <c r="Q302" s="202">
        <v>1898</v>
      </c>
      <c r="R302" s="221">
        <v>0.19823232323232332</v>
      </c>
    </row>
    <row r="303" spans="2:18" ht="15" hidden="1" customHeight="1" outlineLevel="1">
      <c r="B303" s="63" t="s">
        <v>80</v>
      </c>
      <c r="C303" s="195">
        <v>8</v>
      </c>
      <c r="D303" s="220" t="s">
        <v>143</v>
      </c>
      <c r="E303" s="202">
        <v>20</v>
      </c>
      <c r="F303" s="221">
        <v>-0.62264150943396224</v>
      </c>
      <c r="G303" s="195">
        <v>201</v>
      </c>
      <c r="H303" s="220">
        <v>0.35810810810810811</v>
      </c>
      <c r="I303" s="202">
        <v>1067</v>
      </c>
      <c r="J303" s="221">
        <v>0.337092731829574</v>
      </c>
      <c r="K303" s="195">
        <v>57</v>
      </c>
      <c r="L303" s="220">
        <v>-0.19718309859154926</v>
      </c>
      <c r="M303" s="202">
        <v>1353</v>
      </c>
      <c r="N303" s="221">
        <v>0.26448598130841128</v>
      </c>
      <c r="O303" s="195">
        <v>708</v>
      </c>
      <c r="P303" s="220">
        <v>0.61643835616438358</v>
      </c>
      <c r="Q303" s="202">
        <v>2061</v>
      </c>
      <c r="R303" s="221">
        <v>0.36671087533156488</v>
      </c>
    </row>
    <row r="304" spans="2:18" ht="15" hidden="1" customHeight="1" outlineLevel="1">
      <c r="B304" s="63" t="s">
        <v>79</v>
      </c>
      <c r="C304" s="195">
        <v>0</v>
      </c>
      <c r="D304" s="220">
        <v>-1</v>
      </c>
      <c r="E304" s="202">
        <v>28</v>
      </c>
      <c r="F304" s="221">
        <v>-0.48148148148148151</v>
      </c>
      <c r="G304" s="195">
        <v>340</v>
      </c>
      <c r="H304" s="220">
        <v>0.70854271356783927</v>
      </c>
      <c r="I304" s="202">
        <v>647</v>
      </c>
      <c r="J304" s="221">
        <v>-0.15974025974025974</v>
      </c>
      <c r="K304" s="195">
        <v>72</v>
      </c>
      <c r="L304" s="220">
        <v>-9.9999999999999978E-2</v>
      </c>
      <c r="M304" s="202">
        <v>1087</v>
      </c>
      <c r="N304" s="221">
        <v>-2.0720720720720731E-2</v>
      </c>
      <c r="O304" s="195">
        <v>1066</v>
      </c>
      <c r="P304" s="220">
        <v>0.78260869565217384</v>
      </c>
      <c r="Q304" s="202">
        <v>2153</v>
      </c>
      <c r="R304" s="221">
        <v>0.26053864168618257</v>
      </c>
    </row>
    <row r="305" spans="2:18" collapsed="1">
      <c r="B305" s="227">
        <v>1989</v>
      </c>
      <c r="C305" s="228">
        <v>65</v>
      </c>
      <c r="D305" s="229">
        <v>0.10169491525423724</v>
      </c>
      <c r="E305" s="228">
        <v>235</v>
      </c>
      <c r="F305" s="229">
        <v>-0.31085043988269789</v>
      </c>
      <c r="G305" s="228">
        <v>2097</v>
      </c>
      <c r="H305" s="229">
        <v>1.2065637065637125E-2</v>
      </c>
      <c r="I305" s="228">
        <v>9500</v>
      </c>
      <c r="J305" s="229">
        <v>0.12813205082531764</v>
      </c>
      <c r="K305" s="228">
        <v>479</v>
      </c>
      <c r="L305" s="229">
        <v>-5.1485148514851531E-2</v>
      </c>
      <c r="M305" s="228">
        <v>12376</v>
      </c>
      <c r="N305" s="229">
        <v>8.5804527110019402E-2</v>
      </c>
      <c r="O305" s="228">
        <v>10092</v>
      </c>
      <c r="P305" s="229">
        <v>0.48041660554496102</v>
      </c>
      <c r="Q305" s="228">
        <v>22468</v>
      </c>
      <c r="R305" s="229">
        <v>0.23348888278891033</v>
      </c>
    </row>
    <row r="306" spans="2:18" ht="15" hidden="1" customHeight="1" outlineLevel="1">
      <c r="B306" s="63" t="s">
        <v>90</v>
      </c>
      <c r="C306" s="195">
        <v>12</v>
      </c>
      <c r="D306" s="220">
        <v>1.4</v>
      </c>
      <c r="E306" s="202">
        <v>16</v>
      </c>
      <c r="F306" s="221">
        <v>-0.55555555555555558</v>
      </c>
      <c r="G306" s="195">
        <v>226</v>
      </c>
      <c r="H306" s="220">
        <v>-0.49440715883668906</v>
      </c>
      <c r="I306" s="202">
        <v>504</v>
      </c>
      <c r="J306" s="221">
        <v>-0.24096385542168675</v>
      </c>
      <c r="K306" s="195">
        <v>34</v>
      </c>
      <c r="L306" s="220">
        <v>-0.34615384615384615</v>
      </c>
      <c r="M306" s="202">
        <v>792</v>
      </c>
      <c r="N306" s="221">
        <v>-0.34219269102990035</v>
      </c>
      <c r="O306" s="195">
        <v>812</v>
      </c>
      <c r="P306" s="220">
        <v>-0.14164904862579286</v>
      </c>
      <c r="Q306" s="202">
        <v>1604</v>
      </c>
      <c r="R306" s="221">
        <v>-0.25395348837209297</v>
      </c>
    </row>
    <row r="307" spans="2:18" ht="15" hidden="1" customHeight="1" outlineLevel="1">
      <c r="B307" s="63" t="s">
        <v>89</v>
      </c>
      <c r="C307" s="195">
        <v>3</v>
      </c>
      <c r="D307" s="220" t="s">
        <v>143</v>
      </c>
      <c r="E307" s="202">
        <v>11</v>
      </c>
      <c r="F307" s="221">
        <v>-0.6333333333333333</v>
      </c>
      <c r="G307" s="195">
        <v>252</v>
      </c>
      <c r="H307" s="220">
        <v>4.1322314049586861E-2</v>
      </c>
      <c r="I307" s="202">
        <v>577</v>
      </c>
      <c r="J307" s="221">
        <v>-0.38222698072805139</v>
      </c>
      <c r="K307" s="195">
        <v>39</v>
      </c>
      <c r="L307" s="220">
        <v>0.14705882352941169</v>
      </c>
      <c r="M307" s="202">
        <v>882</v>
      </c>
      <c r="N307" s="221">
        <v>-0.28870967741935483</v>
      </c>
      <c r="O307" s="195">
        <v>867</v>
      </c>
      <c r="P307" s="220">
        <v>1.3058510638297873</v>
      </c>
      <c r="Q307" s="202">
        <v>1749</v>
      </c>
      <c r="R307" s="221">
        <v>8.230198019801982E-2</v>
      </c>
    </row>
    <row r="308" spans="2:18" ht="15" hidden="1" customHeight="1" outlineLevel="1">
      <c r="B308" s="63" t="s">
        <v>88</v>
      </c>
      <c r="C308" s="195">
        <v>0</v>
      </c>
      <c r="D308" s="220">
        <v>-1</v>
      </c>
      <c r="E308" s="202">
        <v>19</v>
      </c>
      <c r="F308" s="221">
        <v>-0.26923076923076927</v>
      </c>
      <c r="G308" s="195">
        <v>176</v>
      </c>
      <c r="H308" s="220">
        <v>7.3170731707317138E-2</v>
      </c>
      <c r="I308" s="202">
        <v>684</v>
      </c>
      <c r="J308" s="221">
        <v>0.1692307692307693</v>
      </c>
      <c r="K308" s="195">
        <v>39</v>
      </c>
      <c r="L308" s="220">
        <v>5.4054054054053946E-2</v>
      </c>
      <c r="M308" s="202">
        <v>918</v>
      </c>
      <c r="N308" s="221">
        <v>0.12362301101591178</v>
      </c>
      <c r="O308" s="195">
        <v>854</v>
      </c>
      <c r="P308" s="220">
        <v>0.34488188976377954</v>
      </c>
      <c r="Q308" s="202">
        <v>1772</v>
      </c>
      <c r="R308" s="221">
        <v>0.22038567493112948</v>
      </c>
    </row>
    <row r="309" spans="2:18" ht="15" hidden="1" customHeight="1" outlineLevel="1">
      <c r="B309" s="63" t="s">
        <v>87</v>
      </c>
      <c r="C309" s="195">
        <v>0</v>
      </c>
      <c r="D309" s="220" t="s">
        <v>143</v>
      </c>
      <c r="E309" s="202">
        <v>14</v>
      </c>
      <c r="F309" s="221">
        <v>-0.36363636363636365</v>
      </c>
      <c r="G309" s="195">
        <v>141</v>
      </c>
      <c r="H309" s="220">
        <v>-0.60169491525423724</v>
      </c>
      <c r="I309" s="202">
        <v>771</v>
      </c>
      <c r="J309" s="221">
        <v>-4.4609665427509326E-2</v>
      </c>
      <c r="K309" s="195">
        <v>26</v>
      </c>
      <c r="L309" s="220">
        <v>-0.1875</v>
      </c>
      <c r="M309" s="202">
        <v>952</v>
      </c>
      <c r="N309" s="221">
        <v>-0.21646090534979423</v>
      </c>
      <c r="O309" s="195">
        <v>482</v>
      </c>
      <c r="P309" s="220">
        <v>-0.21753246753246758</v>
      </c>
      <c r="Q309" s="202">
        <v>1434</v>
      </c>
      <c r="R309" s="221">
        <v>-0.21682140906608416</v>
      </c>
    </row>
    <row r="310" spans="2:18" ht="15" hidden="1" customHeight="1" outlineLevel="1">
      <c r="B310" s="63" t="s">
        <v>86</v>
      </c>
      <c r="C310" s="195">
        <v>0</v>
      </c>
      <c r="D310" s="220">
        <v>-1</v>
      </c>
      <c r="E310" s="202">
        <v>16</v>
      </c>
      <c r="F310" s="221">
        <v>-0.52941176470588236</v>
      </c>
      <c r="G310" s="195">
        <v>123</v>
      </c>
      <c r="H310" s="220">
        <v>-0.25</v>
      </c>
      <c r="I310" s="202">
        <v>541</v>
      </c>
      <c r="J310" s="221">
        <v>-0.14803149606299215</v>
      </c>
      <c r="K310" s="195">
        <v>34</v>
      </c>
      <c r="L310" s="220">
        <v>1.6153846153846154</v>
      </c>
      <c r="M310" s="202">
        <v>714</v>
      </c>
      <c r="N310" s="221">
        <v>-0.1590106007067138</v>
      </c>
      <c r="O310" s="195">
        <v>597</v>
      </c>
      <c r="P310" s="220">
        <v>0.27837259100642409</v>
      </c>
      <c r="Q310" s="202">
        <v>1311</v>
      </c>
      <c r="R310" s="221">
        <v>-3.7993920972644313E-3</v>
      </c>
    </row>
    <row r="311" spans="2:18" ht="15" hidden="1" customHeight="1" outlineLevel="1">
      <c r="B311" s="63" t="s">
        <v>85</v>
      </c>
      <c r="C311" s="195">
        <v>16</v>
      </c>
      <c r="D311" s="220">
        <v>-0.19999999999999996</v>
      </c>
      <c r="E311" s="202">
        <v>13</v>
      </c>
      <c r="F311" s="221">
        <v>-0.59375</v>
      </c>
      <c r="G311" s="195">
        <v>120</v>
      </c>
      <c r="H311" s="220">
        <v>0.16504854368932032</v>
      </c>
      <c r="I311" s="202">
        <v>794</v>
      </c>
      <c r="J311" s="221">
        <v>0.29526916802610104</v>
      </c>
      <c r="K311" s="195">
        <v>7</v>
      </c>
      <c r="L311" s="220">
        <v>-0.66666666666666674</v>
      </c>
      <c r="M311" s="202">
        <v>950</v>
      </c>
      <c r="N311" s="221">
        <v>0.20405576679340931</v>
      </c>
      <c r="O311" s="195">
        <v>365</v>
      </c>
      <c r="P311" s="220">
        <v>-0.51846965699208436</v>
      </c>
      <c r="Q311" s="202">
        <v>1315</v>
      </c>
      <c r="R311" s="221">
        <v>-0.14996767937944411</v>
      </c>
    </row>
    <row r="312" spans="2:18" ht="15" hidden="1" customHeight="1" outlineLevel="1">
      <c r="B312" s="63" t="s">
        <v>84</v>
      </c>
      <c r="C312" s="195">
        <v>3</v>
      </c>
      <c r="D312" s="220">
        <v>0</v>
      </c>
      <c r="E312" s="202">
        <v>38</v>
      </c>
      <c r="F312" s="221">
        <v>2.1666666666666665</v>
      </c>
      <c r="G312" s="195">
        <v>153</v>
      </c>
      <c r="H312" s="220">
        <v>0.75862068965517238</v>
      </c>
      <c r="I312" s="202">
        <v>672</v>
      </c>
      <c r="J312" s="221">
        <v>0.26315789473684204</v>
      </c>
      <c r="K312" s="195">
        <v>37</v>
      </c>
      <c r="L312" s="220">
        <v>0.60869565217391308</v>
      </c>
      <c r="M312" s="202">
        <v>903</v>
      </c>
      <c r="N312" s="221">
        <v>0.37442922374429233</v>
      </c>
      <c r="O312" s="195">
        <v>330</v>
      </c>
      <c r="P312" s="220">
        <v>-0.30232558139534882</v>
      </c>
      <c r="Q312" s="202">
        <v>1233</v>
      </c>
      <c r="R312" s="221">
        <v>9.1150442477876181E-2</v>
      </c>
    </row>
    <row r="313" spans="2:18" ht="15" hidden="1" customHeight="1" outlineLevel="1">
      <c r="B313" s="63" t="s">
        <v>83</v>
      </c>
      <c r="C313" s="195">
        <v>3</v>
      </c>
      <c r="D313" s="220">
        <v>-0.25</v>
      </c>
      <c r="E313" s="202">
        <v>17</v>
      </c>
      <c r="F313" s="221">
        <v>-0.26086956521739135</v>
      </c>
      <c r="G313" s="195">
        <v>123</v>
      </c>
      <c r="H313" s="220">
        <v>-0.22641509433962259</v>
      </c>
      <c r="I313" s="202">
        <v>848</v>
      </c>
      <c r="J313" s="221">
        <v>0.19605077574047947</v>
      </c>
      <c r="K313" s="195">
        <v>31</v>
      </c>
      <c r="L313" s="220">
        <v>-8.8235294117647078E-2</v>
      </c>
      <c r="M313" s="202">
        <v>1022</v>
      </c>
      <c r="N313" s="221">
        <v>0.10010764262647998</v>
      </c>
      <c r="O313" s="195">
        <v>431</v>
      </c>
      <c r="P313" s="220">
        <v>8.5642317380352662E-2</v>
      </c>
      <c r="Q313" s="202">
        <v>1453</v>
      </c>
      <c r="R313" s="221">
        <v>9.5776772247360586E-2</v>
      </c>
    </row>
    <row r="314" spans="2:18" ht="15" hidden="1" customHeight="1" outlineLevel="1">
      <c r="B314" s="63" t="s">
        <v>82</v>
      </c>
      <c r="C314" s="195">
        <v>3</v>
      </c>
      <c r="D314" s="220">
        <v>-0.83333333333333337</v>
      </c>
      <c r="E314" s="202">
        <v>51</v>
      </c>
      <c r="F314" s="221">
        <v>-0.32894736842105265</v>
      </c>
      <c r="G314" s="195">
        <v>244</v>
      </c>
      <c r="H314" s="220">
        <v>-3.9370078740157521E-2</v>
      </c>
      <c r="I314" s="202">
        <v>794</v>
      </c>
      <c r="J314" s="221">
        <v>0.34348561759729268</v>
      </c>
      <c r="K314" s="195">
        <v>41</v>
      </c>
      <c r="L314" s="220">
        <v>-0.31666666666666665</v>
      </c>
      <c r="M314" s="202">
        <v>1133</v>
      </c>
      <c r="N314" s="221">
        <v>0.13413413413413422</v>
      </c>
      <c r="O314" s="195">
        <v>411</v>
      </c>
      <c r="P314" s="220">
        <v>-9.6385542168674343E-3</v>
      </c>
      <c r="Q314" s="202">
        <v>1544</v>
      </c>
      <c r="R314" s="221">
        <v>9.1937765205091893E-2</v>
      </c>
    </row>
    <row r="315" spans="2:18" ht="15" hidden="1" customHeight="1" outlineLevel="1">
      <c r="B315" s="63" t="s">
        <v>81</v>
      </c>
      <c r="C315" s="195">
        <v>12</v>
      </c>
      <c r="D315" s="220">
        <v>3</v>
      </c>
      <c r="E315" s="202">
        <v>39</v>
      </c>
      <c r="F315" s="221">
        <v>-0.27777777777777779</v>
      </c>
      <c r="G315" s="195">
        <v>167</v>
      </c>
      <c r="H315" s="220">
        <v>-0.4892966360856269</v>
      </c>
      <c r="I315" s="202">
        <v>668</v>
      </c>
      <c r="J315" s="221">
        <v>-9.2391304347826053E-2</v>
      </c>
      <c r="K315" s="195">
        <v>66</v>
      </c>
      <c r="L315" s="220">
        <v>-0.42608695652173911</v>
      </c>
      <c r="M315" s="202">
        <v>952</v>
      </c>
      <c r="N315" s="221">
        <v>-0.22914979757085019</v>
      </c>
      <c r="O315" s="195">
        <v>632</v>
      </c>
      <c r="P315" s="220">
        <v>0.46635730858468682</v>
      </c>
      <c r="Q315" s="202">
        <v>1584</v>
      </c>
      <c r="R315" s="221">
        <v>-4.9219687875150075E-2</v>
      </c>
    </row>
    <row r="316" spans="2:18" ht="15" hidden="1" customHeight="1" outlineLevel="1">
      <c r="B316" s="63" t="s">
        <v>80</v>
      </c>
      <c r="C316" s="195">
        <v>0</v>
      </c>
      <c r="D316" s="220">
        <v>-1</v>
      </c>
      <c r="E316" s="202">
        <v>53</v>
      </c>
      <c r="F316" s="221">
        <v>0.43243243243243246</v>
      </c>
      <c r="G316" s="195">
        <v>148</v>
      </c>
      <c r="H316" s="220">
        <v>-0.34801762114537449</v>
      </c>
      <c r="I316" s="202">
        <v>798</v>
      </c>
      <c r="J316" s="221">
        <v>0.26465927099841524</v>
      </c>
      <c r="K316" s="195">
        <v>71</v>
      </c>
      <c r="L316" s="220">
        <v>-0.29000000000000004</v>
      </c>
      <c r="M316" s="202">
        <v>1070</v>
      </c>
      <c r="N316" s="221">
        <v>6.1507936507936511E-2</v>
      </c>
      <c r="O316" s="195">
        <v>438</v>
      </c>
      <c r="P316" s="220">
        <v>0.2407932011331444</v>
      </c>
      <c r="Q316" s="202">
        <v>1508</v>
      </c>
      <c r="R316" s="221">
        <v>0.1080088170462894</v>
      </c>
    </row>
    <row r="317" spans="2:18" ht="15" hidden="1" customHeight="1" outlineLevel="1">
      <c r="B317" s="63" t="s">
        <v>79</v>
      </c>
      <c r="C317" s="195">
        <v>7</v>
      </c>
      <c r="D317" s="220">
        <v>-0.30000000000000004</v>
      </c>
      <c r="E317" s="202">
        <v>54</v>
      </c>
      <c r="F317" s="221">
        <v>0.5</v>
      </c>
      <c r="G317" s="195">
        <v>199</v>
      </c>
      <c r="H317" s="220">
        <v>-0.29929577464788737</v>
      </c>
      <c r="I317" s="202">
        <v>770</v>
      </c>
      <c r="J317" s="221">
        <v>-0.11494252873563215</v>
      </c>
      <c r="K317" s="195">
        <v>80</v>
      </c>
      <c r="L317" s="220">
        <v>0.23076923076923084</v>
      </c>
      <c r="M317" s="202">
        <v>1110</v>
      </c>
      <c r="N317" s="221">
        <v>-0.12252964426877466</v>
      </c>
      <c r="O317" s="195">
        <v>598</v>
      </c>
      <c r="P317" s="220">
        <v>0.28051391862955022</v>
      </c>
      <c r="Q317" s="202">
        <v>1708</v>
      </c>
      <c r="R317" s="221">
        <v>-1.3856812933025431E-2</v>
      </c>
    </row>
    <row r="318" spans="2:18" collapsed="1">
      <c r="B318" s="227">
        <v>1988</v>
      </c>
      <c r="C318" s="228">
        <v>59</v>
      </c>
      <c r="D318" s="229">
        <v>-0.29761904761904767</v>
      </c>
      <c r="E318" s="228">
        <v>341</v>
      </c>
      <c r="F318" s="229">
        <v>-0.18421052631578949</v>
      </c>
      <c r="G318" s="228">
        <v>2072</v>
      </c>
      <c r="H318" s="229">
        <v>-0.26315789473684215</v>
      </c>
      <c r="I318" s="228">
        <v>8421</v>
      </c>
      <c r="J318" s="229">
        <v>1.3723365836041834E-2</v>
      </c>
      <c r="K318" s="228">
        <v>505</v>
      </c>
      <c r="L318" s="229">
        <v>-0.13822525597269619</v>
      </c>
      <c r="M318" s="228">
        <v>11398</v>
      </c>
      <c r="N318" s="229">
        <v>-6.6273449660031125E-2</v>
      </c>
      <c r="O318" s="228">
        <v>6817</v>
      </c>
      <c r="P318" s="229">
        <v>7.6255131038837964E-2</v>
      </c>
      <c r="Q318" s="228">
        <v>18215</v>
      </c>
      <c r="R318" s="229">
        <v>-1.7582654657246066E-2</v>
      </c>
    </row>
    <row r="319" spans="2:18" ht="15" hidden="1" customHeight="1" outlineLevel="1">
      <c r="B319" s="63" t="s">
        <v>90</v>
      </c>
      <c r="C319" s="195">
        <v>5</v>
      </c>
      <c r="D319" s="220">
        <v>-0.77272727272727271</v>
      </c>
      <c r="E319" s="202">
        <v>36</v>
      </c>
      <c r="F319" s="221">
        <v>-0.9027027027027027</v>
      </c>
      <c r="G319" s="195">
        <v>447</v>
      </c>
      <c r="H319" s="220">
        <v>0.38390092879256965</v>
      </c>
      <c r="I319" s="202">
        <v>664</v>
      </c>
      <c r="J319" s="221">
        <v>8.1433224755700362E-2</v>
      </c>
      <c r="K319" s="195">
        <v>52</v>
      </c>
      <c r="L319" s="220">
        <v>-1.8867924528301883E-2</v>
      </c>
      <c r="M319" s="202">
        <v>1204</v>
      </c>
      <c r="N319" s="221">
        <v>-0.12879884225759763</v>
      </c>
      <c r="O319" s="195">
        <v>946</v>
      </c>
      <c r="P319" s="220">
        <v>0.8919999999999999</v>
      </c>
      <c r="Q319" s="202">
        <v>2150</v>
      </c>
      <c r="R319" s="221">
        <v>0.14240170031880983</v>
      </c>
    </row>
    <row r="320" spans="2:18" ht="15" hidden="1" customHeight="1" outlineLevel="1">
      <c r="B320" s="63" t="s">
        <v>89</v>
      </c>
      <c r="C320" s="195">
        <v>0</v>
      </c>
      <c r="D320" s="220" t="s">
        <v>143</v>
      </c>
      <c r="E320" s="202">
        <v>30</v>
      </c>
      <c r="F320" s="221">
        <v>-0.44444444444444442</v>
      </c>
      <c r="G320" s="195">
        <v>242</v>
      </c>
      <c r="H320" s="220">
        <v>-0.21935483870967742</v>
      </c>
      <c r="I320" s="202">
        <v>934</v>
      </c>
      <c r="J320" s="221">
        <v>-9.8455598455598481E-2</v>
      </c>
      <c r="K320" s="195">
        <v>34</v>
      </c>
      <c r="L320" s="220">
        <v>-0.53424657534246578</v>
      </c>
      <c r="M320" s="202">
        <v>1240</v>
      </c>
      <c r="N320" s="221">
        <v>-0.15818058384249833</v>
      </c>
      <c r="O320" s="195">
        <v>376</v>
      </c>
      <c r="P320" s="220">
        <v>-0.15124153498871329</v>
      </c>
      <c r="Q320" s="202">
        <v>1616</v>
      </c>
      <c r="R320" s="221">
        <v>-0.1565762004175365</v>
      </c>
    </row>
    <row r="321" spans="2:18" ht="15" hidden="1" customHeight="1" outlineLevel="1">
      <c r="B321" s="63" t="s">
        <v>88</v>
      </c>
      <c r="C321" s="195">
        <v>5</v>
      </c>
      <c r="D321" s="220" t="s">
        <v>143</v>
      </c>
      <c r="E321" s="202">
        <v>26</v>
      </c>
      <c r="F321" s="221">
        <v>-0.42222222222222228</v>
      </c>
      <c r="G321" s="195">
        <v>164</v>
      </c>
      <c r="H321" s="220">
        <v>-0.39033457249070636</v>
      </c>
      <c r="I321" s="202">
        <v>585</v>
      </c>
      <c r="J321" s="221">
        <v>-0.16068866571018647</v>
      </c>
      <c r="K321" s="195">
        <v>37</v>
      </c>
      <c r="L321" s="220">
        <v>-0.44776119402985071</v>
      </c>
      <c r="M321" s="202">
        <v>817</v>
      </c>
      <c r="N321" s="221">
        <v>-0.24211502782931349</v>
      </c>
      <c r="O321" s="195">
        <v>635</v>
      </c>
      <c r="P321" s="220">
        <v>-4.0785498489426031E-2</v>
      </c>
      <c r="Q321" s="202">
        <v>1452</v>
      </c>
      <c r="R321" s="221">
        <v>-0.16551724137931034</v>
      </c>
    </row>
    <row r="322" spans="2:18" ht="15" hidden="1" customHeight="1" outlineLevel="1">
      <c r="B322" s="63" t="s">
        <v>87</v>
      </c>
      <c r="C322" s="195">
        <v>0</v>
      </c>
      <c r="D322" s="220" t="s">
        <v>143</v>
      </c>
      <c r="E322" s="202">
        <v>22</v>
      </c>
      <c r="F322" s="221">
        <v>-0.6811594202898551</v>
      </c>
      <c r="G322" s="195">
        <v>354</v>
      </c>
      <c r="H322" s="220">
        <v>1.6417910447761193</v>
      </c>
      <c r="I322" s="202">
        <v>807</v>
      </c>
      <c r="J322" s="221">
        <v>0.43085106382978733</v>
      </c>
      <c r="K322" s="195">
        <v>32</v>
      </c>
      <c r="L322" s="220">
        <v>-0.19999999999999996</v>
      </c>
      <c r="M322" s="202">
        <v>1215</v>
      </c>
      <c r="N322" s="221">
        <v>0.50557620817843874</v>
      </c>
      <c r="O322" s="195">
        <v>616</v>
      </c>
      <c r="P322" s="220">
        <v>0.193798449612403</v>
      </c>
      <c r="Q322" s="202">
        <v>1831</v>
      </c>
      <c r="R322" s="221">
        <v>0.38397581254724122</v>
      </c>
    </row>
    <row r="323" spans="2:18" ht="15" hidden="1" customHeight="1" outlineLevel="1">
      <c r="B323" s="63" t="s">
        <v>86</v>
      </c>
      <c r="C323" s="195">
        <v>3</v>
      </c>
      <c r="D323" s="220" t="s">
        <v>143</v>
      </c>
      <c r="E323" s="202">
        <v>34</v>
      </c>
      <c r="F323" s="221">
        <v>2.4</v>
      </c>
      <c r="G323" s="195">
        <v>164</v>
      </c>
      <c r="H323" s="220">
        <v>7.8947368421052655E-2</v>
      </c>
      <c r="I323" s="202">
        <v>635</v>
      </c>
      <c r="J323" s="221">
        <v>7.9931972789115679E-2</v>
      </c>
      <c r="K323" s="195">
        <v>13</v>
      </c>
      <c r="L323" s="220">
        <v>-0.1333333333333333</v>
      </c>
      <c r="M323" s="202">
        <v>849</v>
      </c>
      <c r="N323" s="221">
        <v>0.1098039215686275</v>
      </c>
      <c r="O323" s="195">
        <v>467</v>
      </c>
      <c r="P323" s="220">
        <v>-2.3012552301255207E-2</v>
      </c>
      <c r="Q323" s="202">
        <v>1316</v>
      </c>
      <c r="R323" s="221">
        <v>5.8728881737731387E-2</v>
      </c>
    </row>
    <row r="324" spans="2:18" ht="15" hidden="1" customHeight="1" outlineLevel="1">
      <c r="B324" s="63" t="s">
        <v>85</v>
      </c>
      <c r="C324" s="195">
        <v>20</v>
      </c>
      <c r="D324" s="220">
        <v>9</v>
      </c>
      <c r="E324" s="202">
        <v>32</v>
      </c>
      <c r="F324" s="221">
        <v>0.88235294117647056</v>
      </c>
      <c r="G324" s="195">
        <v>103</v>
      </c>
      <c r="H324" s="220">
        <v>-0.39053254437869822</v>
      </c>
      <c r="I324" s="202">
        <v>613</v>
      </c>
      <c r="J324" s="221">
        <v>6.6086956521739237E-2</v>
      </c>
      <c r="K324" s="195">
        <v>21</v>
      </c>
      <c r="L324" s="220">
        <v>-0.43243243243243246</v>
      </c>
      <c r="M324" s="202">
        <v>789</v>
      </c>
      <c r="N324" s="221">
        <v>-1.375000000000004E-2</v>
      </c>
      <c r="O324" s="195">
        <v>758</v>
      </c>
      <c r="P324" s="220">
        <v>1.1595441595441596</v>
      </c>
      <c r="Q324" s="202">
        <v>1547</v>
      </c>
      <c r="R324" s="221">
        <v>0.34404865334491741</v>
      </c>
    </row>
    <row r="325" spans="2:18" ht="15" hidden="1" customHeight="1" outlineLevel="1">
      <c r="B325" s="63" t="s">
        <v>84</v>
      </c>
      <c r="C325" s="195">
        <v>3</v>
      </c>
      <c r="D325" s="220">
        <v>0</v>
      </c>
      <c r="E325" s="202">
        <v>12</v>
      </c>
      <c r="F325" s="221">
        <v>-0.4</v>
      </c>
      <c r="G325" s="195">
        <v>87</v>
      </c>
      <c r="H325" s="220">
        <v>-0.34586466165413532</v>
      </c>
      <c r="I325" s="202">
        <v>532</v>
      </c>
      <c r="J325" s="221">
        <v>0.19819819819819817</v>
      </c>
      <c r="K325" s="195">
        <v>23</v>
      </c>
      <c r="L325" s="220">
        <v>-0.23333333333333328</v>
      </c>
      <c r="M325" s="202">
        <v>657</v>
      </c>
      <c r="N325" s="221">
        <v>4.2857142857142927E-2</v>
      </c>
      <c r="O325" s="195">
        <v>473</v>
      </c>
      <c r="P325" s="220">
        <v>0.55592105263157898</v>
      </c>
      <c r="Q325" s="202">
        <v>1130</v>
      </c>
      <c r="R325" s="221">
        <v>0.20985010706638119</v>
      </c>
    </row>
    <row r="326" spans="2:18" ht="15" hidden="1" customHeight="1" outlineLevel="1">
      <c r="B326" s="63" t="s">
        <v>83</v>
      </c>
      <c r="C326" s="195">
        <v>4</v>
      </c>
      <c r="D326" s="220" t="s">
        <v>143</v>
      </c>
      <c r="E326" s="202">
        <v>23</v>
      </c>
      <c r="F326" s="221">
        <v>-0.640625</v>
      </c>
      <c r="G326" s="195">
        <v>159</v>
      </c>
      <c r="H326" s="220">
        <v>3.2467532467532534E-2</v>
      </c>
      <c r="I326" s="202">
        <v>709</v>
      </c>
      <c r="J326" s="221">
        <v>-2.8767123287671281E-2</v>
      </c>
      <c r="K326" s="195">
        <v>34</v>
      </c>
      <c r="L326" s="220">
        <v>-0.37037037037037035</v>
      </c>
      <c r="M326" s="202">
        <v>929</v>
      </c>
      <c r="N326" s="221">
        <v>-7.2854291417165706E-2</v>
      </c>
      <c r="O326" s="195">
        <v>397</v>
      </c>
      <c r="P326" s="220">
        <v>-0.10585585585585588</v>
      </c>
      <c r="Q326" s="202">
        <v>1326</v>
      </c>
      <c r="R326" s="221">
        <v>-8.2987551867219955E-2</v>
      </c>
    </row>
    <row r="327" spans="2:18" ht="15" hidden="1" customHeight="1" outlineLevel="1">
      <c r="B327" s="63" t="s">
        <v>82</v>
      </c>
      <c r="C327" s="195">
        <v>18</v>
      </c>
      <c r="D327" s="220">
        <v>1.5714285714285716</v>
      </c>
      <c r="E327" s="202">
        <v>76</v>
      </c>
      <c r="F327" s="221">
        <v>-0.41538461538461535</v>
      </c>
      <c r="G327" s="195">
        <v>254</v>
      </c>
      <c r="H327" s="220">
        <v>7.9365079365079083E-3</v>
      </c>
      <c r="I327" s="202">
        <v>591</v>
      </c>
      <c r="J327" s="221">
        <v>-8.0870917573872436E-2</v>
      </c>
      <c r="K327" s="195">
        <v>60</v>
      </c>
      <c r="L327" s="220">
        <v>-0.19999999999999996</v>
      </c>
      <c r="M327" s="202">
        <v>999</v>
      </c>
      <c r="N327" s="221">
        <v>-9.7560975609756073E-2</v>
      </c>
      <c r="O327" s="195">
        <v>415</v>
      </c>
      <c r="P327" s="220">
        <v>0.4928057553956835</v>
      </c>
      <c r="Q327" s="202">
        <v>1414</v>
      </c>
      <c r="R327" s="221">
        <v>2.0938628158844841E-2</v>
      </c>
    </row>
    <row r="328" spans="2:18" ht="15" hidden="1" customHeight="1" outlineLevel="1">
      <c r="B328" s="63" t="s">
        <v>81</v>
      </c>
      <c r="C328" s="195">
        <v>3</v>
      </c>
      <c r="D328" s="220">
        <v>-0.5714285714285714</v>
      </c>
      <c r="E328" s="202">
        <v>54</v>
      </c>
      <c r="F328" s="221">
        <v>-0.44897959183673475</v>
      </c>
      <c r="G328" s="195">
        <v>327</v>
      </c>
      <c r="H328" s="220">
        <v>0.27734375</v>
      </c>
      <c r="I328" s="202">
        <v>736</v>
      </c>
      <c r="J328" s="221">
        <v>5.8992805755395672E-2</v>
      </c>
      <c r="K328" s="195">
        <v>115</v>
      </c>
      <c r="L328" s="220">
        <v>0.82539682539682535</v>
      </c>
      <c r="M328" s="202">
        <v>1235</v>
      </c>
      <c r="N328" s="221">
        <v>0.10366398570151913</v>
      </c>
      <c r="O328" s="195">
        <v>431</v>
      </c>
      <c r="P328" s="220">
        <v>1.4628571428571431</v>
      </c>
      <c r="Q328" s="202">
        <v>1666</v>
      </c>
      <c r="R328" s="221">
        <v>0.2874806800618237</v>
      </c>
    </row>
    <row r="329" spans="2:18" ht="15" hidden="1" customHeight="1" outlineLevel="1">
      <c r="B329" s="63" t="s">
        <v>80</v>
      </c>
      <c r="C329" s="195">
        <v>13</v>
      </c>
      <c r="D329" s="220">
        <v>12</v>
      </c>
      <c r="E329" s="202">
        <v>37</v>
      </c>
      <c r="F329" s="221">
        <v>-0.53749999999999998</v>
      </c>
      <c r="G329" s="195">
        <v>227</v>
      </c>
      <c r="H329" s="220">
        <v>-9.1999999999999971E-2</v>
      </c>
      <c r="I329" s="202">
        <v>631</v>
      </c>
      <c r="J329" s="221">
        <v>0.29038854805725967</v>
      </c>
      <c r="K329" s="195">
        <v>100</v>
      </c>
      <c r="L329" s="220">
        <v>1.1276595744680851</v>
      </c>
      <c r="M329" s="202">
        <v>1008</v>
      </c>
      <c r="N329" s="221">
        <v>0.16262975778546718</v>
      </c>
      <c r="O329" s="195">
        <v>353</v>
      </c>
      <c r="P329" s="220">
        <v>1.8239999999999998</v>
      </c>
      <c r="Q329" s="202">
        <v>1361</v>
      </c>
      <c r="R329" s="221">
        <v>0.37197580645161299</v>
      </c>
    </row>
    <row r="330" spans="2:18" ht="15" hidden="1" customHeight="1" outlineLevel="1">
      <c r="B330" s="63" t="s">
        <v>79</v>
      </c>
      <c r="C330" s="195">
        <v>10</v>
      </c>
      <c r="D330" s="220">
        <v>-0.56521739130434789</v>
      </c>
      <c r="E330" s="202">
        <v>36</v>
      </c>
      <c r="F330" s="221">
        <v>0.33333333333333326</v>
      </c>
      <c r="G330" s="195">
        <v>284</v>
      </c>
      <c r="H330" s="220">
        <v>-5.6478405315614655E-2</v>
      </c>
      <c r="I330" s="202">
        <v>870</v>
      </c>
      <c r="J330" s="221">
        <v>0.48972602739726034</v>
      </c>
      <c r="K330" s="195">
        <v>65</v>
      </c>
      <c r="L330" s="220">
        <v>6.5573770491803351E-2</v>
      </c>
      <c r="M330" s="202">
        <v>1265</v>
      </c>
      <c r="N330" s="221">
        <v>0.27008032128514059</v>
      </c>
      <c r="O330" s="195">
        <v>467</v>
      </c>
      <c r="P330" s="220">
        <v>2.1554054054054053</v>
      </c>
      <c r="Q330" s="202">
        <v>1732</v>
      </c>
      <c r="R330" s="221">
        <v>0.51398601398601396</v>
      </c>
    </row>
    <row r="331" spans="2:18" collapsed="1">
      <c r="B331" s="227">
        <v>1987</v>
      </c>
      <c r="C331" s="228">
        <v>84</v>
      </c>
      <c r="D331" s="229">
        <v>0.29230769230769238</v>
      </c>
      <c r="E331" s="228">
        <v>418</v>
      </c>
      <c r="F331" s="229">
        <v>-0.57520325203252032</v>
      </c>
      <c r="G331" s="228">
        <v>2812</v>
      </c>
      <c r="H331" s="229">
        <v>4.0325564187939422E-2</v>
      </c>
      <c r="I331" s="228">
        <v>8307</v>
      </c>
      <c r="J331" s="229">
        <v>8.4606345475910727E-2</v>
      </c>
      <c r="K331" s="228">
        <v>586</v>
      </c>
      <c r="L331" s="229">
        <v>-4.7154471544715415E-2</v>
      </c>
      <c r="M331" s="228">
        <v>12207</v>
      </c>
      <c r="N331" s="229">
        <v>1.5050723432562751E-2</v>
      </c>
      <c r="O331" s="228">
        <v>6334</v>
      </c>
      <c r="P331" s="229">
        <v>0.43173598553345394</v>
      </c>
      <c r="Q331" s="228">
        <v>18541</v>
      </c>
      <c r="R331" s="229">
        <v>0.12711246200607906</v>
      </c>
    </row>
    <row r="332" spans="2:18" ht="15" hidden="1" customHeight="1" outlineLevel="1">
      <c r="B332" s="63" t="s">
        <v>90</v>
      </c>
      <c r="C332" s="195">
        <v>22</v>
      </c>
      <c r="D332" s="220">
        <v>3.4000000000000004</v>
      </c>
      <c r="E332" s="202">
        <v>370</v>
      </c>
      <c r="F332" s="221">
        <v>3.8684210526315788</v>
      </c>
      <c r="G332" s="195">
        <v>323</v>
      </c>
      <c r="H332" s="220">
        <v>6.25E-2</v>
      </c>
      <c r="I332" s="202">
        <v>614</v>
      </c>
      <c r="J332" s="221">
        <v>0.50490196078431371</v>
      </c>
      <c r="K332" s="195">
        <v>53</v>
      </c>
      <c r="L332" s="220">
        <v>-0.10169491525423724</v>
      </c>
      <c r="M332" s="202">
        <v>1382</v>
      </c>
      <c r="N332" s="221">
        <v>0.6220657276995305</v>
      </c>
      <c r="O332" s="195">
        <v>500</v>
      </c>
      <c r="P332" s="220">
        <v>2.3112582781456954</v>
      </c>
      <c r="Q332" s="202">
        <v>1882</v>
      </c>
      <c r="R332" s="221">
        <v>0.87637088733798607</v>
      </c>
    </row>
    <row r="333" spans="2:18" ht="15" hidden="1" customHeight="1" outlineLevel="1">
      <c r="B333" s="63" t="s">
        <v>89</v>
      </c>
      <c r="C333" s="195">
        <v>0</v>
      </c>
      <c r="D333" s="220">
        <v>-1</v>
      </c>
      <c r="E333" s="202">
        <v>54</v>
      </c>
      <c r="F333" s="221">
        <v>-0.26027397260273977</v>
      </c>
      <c r="G333" s="195">
        <v>310</v>
      </c>
      <c r="H333" s="220">
        <v>0.44859813084112155</v>
      </c>
      <c r="I333" s="202">
        <v>1036</v>
      </c>
      <c r="J333" s="221">
        <v>0.86330935251798557</v>
      </c>
      <c r="K333" s="195">
        <v>73</v>
      </c>
      <c r="L333" s="220">
        <v>0.73809523809523814</v>
      </c>
      <c r="M333" s="202">
        <v>1473</v>
      </c>
      <c r="N333" s="221">
        <v>0.65505617977528097</v>
      </c>
      <c r="O333" s="195">
        <v>443</v>
      </c>
      <c r="P333" s="220">
        <v>0.83057851239669422</v>
      </c>
      <c r="Q333" s="202">
        <v>1916</v>
      </c>
      <c r="R333" s="221">
        <v>0.69257950530035339</v>
      </c>
    </row>
    <row r="334" spans="2:18" ht="15" hidden="1" customHeight="1" outlineLevel="1">
      <c r="B334" s="63" t="s">
        <v>88</v>
      </c>
      <c r="C334" s="195">
        <v>0</v>
      </c>
      <c r="D334" s="220">
        <v>-1</v>
      </c>
      <c r="E334" s="202">
        <v>45</v>
      </c>
      <c r="F334" s="221">
        <v>-0.3571428571428571</v>
      </c>
      <c r="G334" s="195">
        <v>269</v>
      </c>
      <c r="H334" s="220">
        <v>0.33168316831683176</v>
      </c>
      <c r="I334" s="202">
        <v>697</v>
      </c>
      <c r="J334" s="221">
        <v>0.52850877192982448</v>
      </c>
      <c r="K334" s="195">
        <v>67</v>
      </c>
      <c r="L334" s="220">
        <v>-0.39639639639639634</v>
      </c>
      <c r="M334" s="202">
        <v>1078</v>
      </c>
      <c r="N334" s="221">
        <v>0.26972909305064774</v>
      </c>
      <c r="O334" s="195">
        <v>662</v>
      </c>
      <c r="P334" s="220">
        <v>4.1317829457364343</v>
      </c>
      <c r="Q334" s="202">
        <v>1740</v>
      </c>
      <c r="R334" s="221">
        <v>0.77914110429447847</v>
      </c>
    </row>
    <row r="335" spans="2:18" ht="15" hidden="1" customHeight="1" outlineLevel="1">
      <c r="B335" s="63" t="s">
        <v>87</v>
      </c>
      <c r="C335" s="195">
        <v>0</v>
      </c>
      <c r="D335" s="220" t="s">
        <v>143</v>
      </c>
      <c r="E335" s="202">
        <v>69</v>
      </c>
      <c r="F335" s="221">
        <v>1.0294117647058822</v>
      </c>
      <c r="G335" s="195">
        <v>134</v>
      </c>
      <c r="H335" s="220">
        <v>-0.30569948186528495</v>
      </c>
      <c r="I335" s="202">
        <v>564</v>
      </c>
      <c r="J335" s="221">
        <v>0.24503311258278138</v>
      </c>
      <c r="K335" s="195">
        <v>40</v>
      </c>
      <c r="L335" s="220">
        <v>0.60000000000000009</v>
      </c>
      <c r="M335" s="202">
        <v>807</v>
      </c>
      <c r="N335" s="221">
        <v>0.14468085106382977</v>
      </c>
      <c r="O335" s="195">
        <v>516</v>
      </c>
      <c r="P335" s="220">
        <v>4.797752808988764</v>
      </c>
      <c r="Q335" s="202">
        <v>1323</v>
      </c>
      <c r="R335" s="221">
        <v>0.66624685138539053</v>
      </c>
    </row>
    <row r="336" spans="2:18" ht="15" hidden="1" customHeight="1" outlineLevel="1">
      <c r="B336" s="63" t="s">
        <v>86</v>
      </c>
      <c r="C336" s="195">
        <v>0</v>
      </c>
      <c r="D336" s="220">
        <v>-1</v>
      </c>
      <c r="E336" s="202">
        <v>10</v>
      </c>
      <c r="F336" s="221">
        <v>-0.74358974358974361</v>
      </c>
      <c r="G336" s="195">
        <v>152</v>
      </c>
      <c r="H336" s="220">
        <v>7.0422535211267512E-2</v>
      </c>
      <c r="I336" s="202">
        <v>588</v>
      </c>
      <c r="J336" s="221">
        <v>0.42718446601941751</v>
      </c>
      <c r="K336" s="195">
        <v>15</v>
      </c>
      <c r="L336" s="220">
        <v>-0.34782608695652173</v>
      </c>
      <c r="M336" s="202">
        <v>765</v>
      </c>
      <c r="N336" s="221">
        <v>0.229903536977492</v>
      </c>
      <c r="O336" s="195">
        <v>478</v>
      </c>
      <c r="P336" s="220">
        <v>4.1956521739130439</v>
      </c>
      <c r="Q336" s="202">
        <v>1243</v>
      </c>
      <c r="R336" s="221">
        <v>0.7408963585434174</v>
      </c>
    </row>
    <row r="337" spans="2:18" ht="15" hidden="1" customHeight="1" outlineLevel="1">
      <c r="B337" s="63" t="s">
        <v>85</v>
      </c>
      <c r="C337" s="195">
        <v>2</v>
      </c>
      <c r="D337" s="220" t="s">
        <v>143</v>
      </c>
      <c r="E337" s="202">
        <v>17</v>
      </c>
      <c r="F337" s="221">
        <v>-0.51428571428571423</v>
      </c>
      <c r="G337" s="195">
        <v>169</v>
      </c>
      <c r="H337" s="220">
        <v>0.26119402985074625</v>
      </c>
      <c r="I337" s="202">
        <v>575</v>
      </c>
      <c r="J337" s="221">
        <v>0.50918635170603666</v>
      </c>
      <c r="K337" s="195">
        <v>37</v>
      </c>
      <c r="L337" s="220">
        <v>0.76190476190476186</v>
      </c>
      <c r="M337" s="202">
        <v>800</v>
      </c>
      <c r="N337" s="221">
        <v>0.40105078809106831</v>
      </c>
      <c r="O337" s="195">
        <v>351</v>
      </c>
      <c r="P337" s="220">
        <v>1.6194029850746268</v>
      </c>
      <c r="Q337" s="202">
        <v>1151</v>
      </c>
      <c r="R337" s="221">
        <v>0.63262411347517733</v>
      </c>
    </row>
    <row r="338" spans="2:18" ht="15" hidden="1" customHeight="1" outlineLevel="1">
      <c r="B338" s="63" t="s">
        <v>84</v>
      </c>
      <c r="C338" s="195">
        <v>3</v>
      </c>
      <c r="D338" s="220">
        <v>-0.25</v>
      </c>
      <c r="E338" s="202">
        <v>20</v>
      </c>
      <c r="F338" s="221">
        <v>-0.45945945945945943</v>
      </c>
      <c r="G338" s="195">
        <v>133</v>
      </c>
      <c r="H338" s="220">
        <v>-0.18404907975460127</v>
      </c>
      <c r="I338" s="202">
        <v>444</v>
      </c>
      <c r="J338" s="221">
        <v>6.7307692307692291E-2</v>
      </c>
      <c r="K338" s="195">
        <v>30</v>
      </c>
      <c r="L338" s="220">
        <v>7.1428571428571397E-2</v>
      </c>
      <c r="M338" s="202">
        <v>630</v>
      </c>
      <c r="N338" s="221">
        <v>-2.777777777777779E-2</v>
      </c>
      <c r="O338" s="195">
        <v>304</v>
      </c>
      <c r="P338" s="220">
        <v>8.2121212121212128</v>
      </c>
      <c r="Q338" s="202">
        <v>934</v>
      </c>
      <c r="R338" s="221">
        <v>0.37151248164464024</v>
      </c>
    </row>
    <row r="339" spans="2:18" ht="15" hidden="1" customHeight="1" outlineLevel="1">
      <c r="B339" s="63" t="s">
        <v>83</v>
      </c>
      <c r="C339" s="195">
        <v>0</v>
      </c>
      <c r="D339" s="220">
        <v>-1</v>
      </c>
      <c r="E339" s="202">
        <v>64</v>
      </c>
      <c r="F339" s="221">
        <v>1.3703703703703702</v>
      </c>
      <c r="G339" s="195">
        <v>154</v>
      </c>
      <c r="H339" s="220">
        <v>-0.25242718446601942</v>
      </c>
      <c r="I339" s="202">
        <v>730</v>
      </c>
      <c r="J339" s="221">
        <v>1.3856209150326797</v>
      </c>
      <c r="K339" s="195">
        <v>54</v>
      </c>
      <c r="L339" s="220">
        <v>0.5</v>
      </c>
      <c r="M339" s="202">
        <v>1002</v>
      </c>
      <c r="N339" s="221">
        <v>0.72758620689655173</v>
      </c>
      <c r="O339" s="195">
        <v>444</v>
      </c>
      <c r="P339" s="220">
        <v>5.253521126760563</v>
      </c>
      <c r="Q339" s="202">
        <v>1446</v>
      </c>
      <c r="R339" s="221">
        <v>1.2211981566820276</v>
      </c>
    </row>
    <row r="340" spans="2:18" ht="15" hidden="1" customHeight="1" outlineLevel="1">
      <c r="B340" s="63" t="s">
        <v>82</v>
      </c>
      <c r="C340" s="195">
        <v>7</v>
      </c>
      <c r="D340" s="220">
        <v>1.3333333333333335</v>
      </c>
      <c r="E340" s="202">
        <v>130</v>
      </c>
      <c r="F340" s="221">
        <v>1.3214285714285716</v>
      </c>
      <c r="G340" s="195">
        <v>252</v>
      </c>
      <c r="H340" s="220">
        <v>0.125</v>
      </c>
      <c r="I340" s="202">
        <v>643</v>
      </c>
      <c r="J340" s="221">
        <v>0.43847874720357938</v>
      </c>
      <c r="K340" s="195">
        <v>75</v>
      </c>
      <c r="L340" s="220">
        <v>0.38888888888888884</v>
      </c>
      <c r="M340" s="202">
        <v>1107</v>
      </c>
      <c r="N340" s="221">
        <v>0.41198979591836737</v>
      </c>
      <c r="O340" s="195">
        <v>278</v>
      </c>
      <c r="P340" s="220">
        <v>2.6578947368421053</v>
      </c>
      <c r="Q340" s="202">
        <v>1385</v>
      </c>
      <c r="R340" s="221">
        <v>0.61046511627906974</v>
      </c>
    </row>
    <row r="341" spans="2:18" ht="15" hidden="1" customHeight="1" outlineLevel="1">
      <c r="B341" s="63" t="s">
        <v>81</v>
      </c>
      <c r="C341" s="195">
        <v>7</v>
      </c>
      <c r="D341" s="220">
        <v>2.5</v>
      </c>
      <c r="E341" s="202">
        <v>98</v>
      </c>
      <c r="F341" s="221">
        <v>2.0833333333333259E-2</v>
      </c>
      <c r="G341" s="195">
        <v>256</v>
      </c>
      <c r="H341" s="220">
        <v>-0.25364431486880468</v>
      </c>
      <c r="I341" s="202">
        <v>695</v>
      </c>
      <c r="J341" s="221">
        <v>0.26134301270417426</v>
      </c>
      <c r="K341" s="195">
        <v>63</v>
      </c>
      <c r="L341" s="220">
        <v>-0.28409090909090906</v>
      </c>
      <c r="M341" s="202">
        <v>1119</v>
      </c>
      <c r="N341" s="221">
        <v>3.6111111111111205E-2</v>
      </c>
      <c r="O341" s="195">
        <v>175</v>
      </c>
      <c r="P341" s="220">
        <v>0.62037037037037046</v>
      </c>
      <c r="Q341" s="202">
        <v>1294</v>
      </c>
      <c r="R341" s="221">
        <v>8.9225589225589319E-2</v>
      </c>
    </row>
    <row r="342" spans="2:18" ht="15" hidden="1" customHeight="1" outlineLevel="1">
      <c r="B342" s="63" t="s">
        <v>80</v>
      </c>
      <c r="C342" s="195">
        <v>1</v>
      </c>
      <c r="D342" s="220">
        <v>-0.9</v>
      </c>
      <c r="E342" s="202">
        <v>80</v>
      </c>
      <c r="F342" s="221">
        <v>-0.14893617021276595</v>
      </c>
      <c r="G342" s="195">
        <v>250</v>
      </c>
      <c r="H342" s="220">
        <v>0.1013215859030836</v>
      </c>
      <c r="I342" s="202">
        <v>489</v>
      </c>
      <c r="J342" s="221">
        <v>4.7109207708779355E-2</v>
      </c>
      <c r="K342" s="195">
        <v>47</v>
      </c>
      <c r="L342" s="220">
        <v>-6.0000000000000053E-2</v>
      </c>
      <c r="M342" s="202">
        <v>867</v>
      </c>
      <c r="N342" s="221">
        <v>2.2405660377358583E-2</v>
      </c>
      <c r="O342" s="195">
        <v>125</v>
      </c>
      <c r="P342" s="220">
        <v>0.64473684210526305</v>
      </c>
      <c r="Q342" s="202">
        <v>992</v>
      </c>
      <c r="R342" s="221">
        <v>7.3593073593073655E-2</v>
      </c>
    </row>
    <row r="343" spans="2:18" ht="15" hidden="1" customHeight="1" outlineLevel="1">
      <c r="B343" s="63" t="s">
        <v>79</v>
      </c>
      <c r="C343" s="195">
        <v>23</v>
      </c>
      <c r="D343" s="220">
        <v>1.875</v>
      </c>
      <c r="E343" s="202">
        <v>27</v>
      </c>
      <c r="F343" s="221">
        <v>-0.60294117647058831</v>
      </c>
      <c r="G343" s="195">
        <v>301</v>
      </c>
      <c r="H343" s="220">
        <v>0.1576923076923078</v>
      </c>
      <c r="I343" s="202">
        <v>584</v>
      </c>
      <c r="J343" s="221">
        <v>0.31828442437923243</v>
      </c>
      <c r="K343" s="195">
        <v>61</v>
      </c>
      <c r="L343" s="220">
        <v>-4.6875E-2</v>
      </c>
      <c r="M343" s="202">
        <v>996</v>
      </c>
      <c r="N343" s="221">
        <v>0.18149466192170816</v>
      </c>
      <c r="O343" s="195">
        <v>148</v>
      </c>
      <c r="P343" s="220">
        <v>0.49494949494949503</v>
      </c>
      <c r="Q343" s="202">
        <v>1144</v>
      </c>
      <c r="R343" s="221">
        <v>0.21443736730360929</v>
      </c>
    </row>
    <row r="344" spans="2:18" collapsed="1">
      <c r="B344" s="227">
        <v>1986</v>
      </c>
      <c r="C344" s="228">
        <v>65</v>
      </c>
      <c r="D344" s="229">
        <v>0.1206896551724137</v>
      </c>
      <c r="E344" s="228">
        <v>984</v>
      </c>
      <c r="F344" s="229">
        <v>0.39574468085106385</v>
      </c>
      <c r="G344" s="228">
        <v>2703</v>
      </c>
      <c r="H344" s="229">
        <v>3.4839203675344654E-2</v>
      </c>
      <c r="I344" s="228">
        <v>7659</v>
      </c>
      <c r="J344" s="229">
        <v>0.44618580060422963</v>
      </c>
      <c r="K344" s="228">
        <v>615</v>
      </c>
      <c r="L344" s="229">
        <v>2.3294509151414289E-2</v>
      </c>
      <c r="M344" s="228">
        <v>12026</v>
      </c>
      <c r="N344" s="229">
        <v>0.29702329594478005</v>
      </c>
      <c r="O344" s="228">
        <v>4424</v>
      </c>
      <c r="P344" s="229">
        <v>2.4030769230769229</v>
      </c>
      <c r="Q344" s="228">
        <v>16450</v>
      </c>
      <c r="R344" s="229">
        <v>0.55599697313658725</v>
      </c>
    </row>
    <row r="345" spans="2:18" ht="15" hidden="1" customHeight="1" outlineLevel="1">
      <c r="B345" s="63" t="s">
        <v>90</v>
      </c>
      <c r="C345" s="195">
        <v>5</v>
      </c>
      <c r="D345" s="220">
        <v>-0.16666666666666663</v>
      </c>
      <c r="E345" s="202">
        <v>76</v>
      </c>
      <c r="F345" s="221">
        <v>0.10144927536231885</v>
      </c>
      <c r="G345" s="195">
        <v>304</v>
      </c>
      <c r="H345" s="220">
        <v>-0.21649484536082475</v>
      </c>
      <c r="I345" s="202">
        <v>408</v>
      </c>
      <c r="J345" s="221">
        <v>0.11171662125340598</v>
      </c>
      <c r="K345" s="195">
        <v>59</v>
      </c>
      <c r="L345" s="220">
        <v>-4.8387096774193505E-2</v>
      </c>
      <c r="M345" s="202">
        <v>852</v>
      </c>
      <c r="N345" s="221">
        <v>-4.4843049327354279E-2</v>
      </c>
      <c r="O345" s="195">
        <v>151</v>
      </c>
      <c r="P345" s="220">
        <v>-0.58055555555555549</v>
      </c>
      <c r="Q345" s="202">
        <v>1003</v>
      </c>
      <c r="R345" s="221">
        <v>-0.19888178913738019</v>
      </c>
    </row>
    <row r="346" spans="2:18" ht="15" hidden="1" customHeight="1" outlineLevel="1">
      <c r="B346" s="63" t="s">
        <v>89</v>
      </c>
      <c r="C346" s="195">
        <v>5</v>
      </c>
      <c r="D346" s="220">
        <v>0</v>
      </c>
      <c r="E346" s="202">
        <v>73</v>
      </c>
      <c r="F346" s="221">
        <v>0.15873015873015883</v>
      </c>
      <c r="G346" s="195">
        <v>214</v>
      </c>
      <c r="H346" s="220">
        <v>-0.2218181818181818</v>
      </c>
      <c r="I346" s="202">
        <v>556</v>
      </c>
      <c r="J346" s="221">
        <v>0.51086956521739135</v>
      </c>
      <c r="K346" s="195">
        <v>42</v>
      </c>
      <c r="L346" s="220">
        <v>0.3125</v>
      </c>
      <c r="M346" s="202">
        <v>890</v>
      </c>
      <c r="N346" s="221">
        <v>0.19784656796769862</v>
      </c>
      <c r="O346" s="195">
        <v>242</v>
      </c>
      <c r="P346" s="220">
        <v>0.79259259259259252</v>
      </c>
      <c r="Q346" s="202">
        <v>1132</v>
      </c>
      <c r="R346" s="221">
        <v>0.28929384965831439</v>
      </c>
    </row>
    <row r="347" spans="2:18" ht="15" hidden="1" customHeight="1" outlineLevel="1">
      <c r="B347" s="63" t="s">
        <v>88</v>
      </c>
      <c r="C347" s="195">
        <v>10</v>
      </c>
      <c r="D347" s="220">
        <v>-0.33333333333333337</v>
      </c>
      <c r="E347" s="202">
        <v>70</v>
      </c>
      <c r="F347" s="221">
        <v>0</v>
      </c>
      <c r="G347" s="195">
        <v>202</v>
      </c>
      <c r="H347" s="220">
        <v>-0.12173913043478257</v>
      </c>
      <c r="I347" s="202">
        <v>456</v>
      </c>
      <c r="J347" s="221">
        <v>0.19060052219321144</v>
      </c>
      <c r="K347" s="195">
        <v>111</v>
      </c>
      <c r="L347" s="220">
        <v>4.0454545454545459</v>
      </c>
      <c r="M347" s="202">
        <v>849</v>
      </c>
      <c r="N347" s="221">
        <v>0.1791666666666667</v>
      </c>
      <c r="O347" s="195">
        <v>129</v>
      </c>
      <c r="P347" s="220">
        <v>-0.39719626168224298</v>
      </c>
      <c r="Q347" s="202">
        <v>978</v>
      </c>
      <c r="R347" s="221">
        <v>4.7109207708779355E-2</v>
      </c>
    </row>
    <row r="348" spans="2:18" ht="15" hidden="1" customHeight="1" outlineLevel="1">
      <c r="B348" s="63" t="s">
        <v>87</v>
      </c>
      <c r="C348" s="195">
        <v>0</v>
      </c>
      <c r="D348" s="220">
        <v>-1</v>
      </c>
      <c r="E348" s="202">
        <v>34</v>
      </c>
      <c r="F348" s="221">
        <v>-0.43333333333333335</v>
      </c>
      <c r="G348" s="195">
        <v>193</v>
      </c>
      <c r="H348" s="220">
        <v>-0.15350877192982459</v>
      </c>
      <c r="I348" s="202">
        <v>453</v>
      </c>
      <c r="J348" s="221">
        <v>0.19210526315789478</v>
      </c>
      <c r="K348" s="195">
        <v>25</v>
      </c>
      <c r="L348" s="220">
        <v>-0.16666666666666663</v>
      </c>
      <c r="M348" s="202">
        <v>705</v>
      </c>
      <c r="N348" s="221">
        <v>2.8449502133711668E-3</v>
      </c>
      <c r="O348" s="195">
        <v>89</v>
      </c>
      <c r="P348" s="220">
        <v>0.43548387096774199</v>
      </c>
      <c r="Q348" s="202">
        <v>794</v>
      </c>
      <c r="R348" s="221">
        <v>3.7908496732026231E-2</v>
      </c>
    </row>
    <row r="349" spans="2:18" ht="15" hidden="1" customHeight="1" outlineLevel="1">
      <c r="B349" s="63" t="s">
        <v>86</v>
      </c>
      <c r="C349" s="195">
        <v>6</v>
      </c>
      <c r="D349" s="220">
        <v>0.19999999999999996</v>
      </c>
      <c r="E349" s="202">
        <v>39</v>
      </c>
      <c r="F349" s="221">
        <v>0.30000000000000004</v>
      </c>
      <c r="G349" s="195">
        <v>142</v>
      </c>
      <c r="H349" s="220">
        <v>0.63218390804597702</v>
      </c>
      <c r="I349" s="202">
        <v>412</v>
      </c>
      <c r="J349" s="221">
        <v>0.32475884244372999</v>
      </c>
      <c r="K349" s="195">
        <v>23</v>
      </c>
      <c r="L349" s="220">
        <v>0</v>
      </c>
      <c r="M349" s="202">
        <v>622</v>
      </c>
      <c r="N349" s="221">
        <v>0.36403508771929816</v>
      </c>
      <c r="O349" s="195">
        <v>92</v>
      </c>
      <c r="P349" s="220">
        <v>3.1818181818181817</v>
      </c>
      <c r="Q349" s="202">
        <v>714</v>
      </c>
      <c r="R349" s="221">
        <v>0.493723849372385</v>
      </c>
    </row>
    <row r="350" spans="2:18" ht="15" hidden="1" customHeight="1" outlineLevel="1">
      <c r="B350" s="63" t="s">
        <v>85</v>
      </c>
      <c r="C350" s="195">
        <v>0</v>
      </c>
      <c r="D350" s="220">
        <v>-1</v>
      </c>
      <c r="E350" s="202">
        <v>35</v>
      </c>
      <c r="F350" s="221">
        <v>-0.43548387096774188</v>
      </c>
      <c r="G350" s="195">
        <v>134</v>
      </c>
      <c r="H350" s="220">
        <v>-0.19760479041916168</v>
      </c>
      <c r="I350" s="202">
        <v>381</v>
      </c>
      <c r="J350" s="221">
        <v>-0.20459290187891443</v>
      </c>
      <c r="K350" s="195">
        <v>21</v>
      </c>
      <c r="L350" s="220">
        <v>-0.5714285714285714</v>
      </c>
      <c r="M350" s="202">
        <v>571</v>
      </c>
      <c r="N350" s="221">
        <v>-0.24769433465085644</v>
      </c>
      <c r="O350" s="195">
        <v>134</v>
      </c>
      <c r="P350" s="220">
        <v>2.4358974358974357</v>
      </c>
      <c r="Q350" s="202">
        <v>705</v>
      </c>
      <c r="R350" s="221">
        <v>-0.11654135338345861</v>
      </c>
    </row>
    <row r="351" spans="2:18" ht="15" hidden="1" customHeight="1" outlineLevel="1">
      <c r="B351" s="63" t="s">
        <v>84</v>
      </c>
      <c r="C351" s="195">
        <v>4</v>
      </c>
      <c r="D351" s="220">
        <v>1</v>
      </c>
      <c r="E351" s="202">
        <v>37</v>
      </c>
      <c r="F351" s="221">
        <v>-0.55952380952380953</v>
      </c>
      <c r="G351" s="195">
        <v>163</v>
      </c>
      <c r="H351" s="220">
        <v>1.8750000000000044E-2</v>
      </c>
      <c r="I351" s="202">
        <v>416</v>
      </c>
      <c r="J351" s="221">
        <v>0.28792569659442724</v>
      </c>
      <c r="K351" s="195">
        <v>28</v>
      </c>
      <c r="L351" s="220">
        <v>-0.33333333333333337</v>
      </c>
      <c r="M351" s="202">
        <v>648</v>
      </c>
      <c r="N351" s="221">
        <v>6.0556464811784005E-2</v>
      </c>
      <c r="O351" s="195">
        <v>33</v>
      </c>
      <c r="P351" s="220">
        <v>0.43478260869565211</v>
      </c>
      <c r="Q351" s="202">
        <v>681</v>
      </c>
      <c r="R351" s="221">
        <v>7.4132492113564652E-2</v>
      </c>
    </row>
    <row r="352" spans="2:18" ht="15" hidden="1" customHeight="1" outlineLevel="1">
      <c r="B352" s="63" t="s">
        <v>83</v>
      </c>
      <c r="C352" s="195">
        <v>5</v>
      </c>
      <c r="D352" s="220">
        <v>-0.75</v>
      </c>
      <c r="E352" s="202">
        <v>27</v>
      </c>
      <c r="F352" s="221">
        <v>-0.4</v>
      </c>
      <c r="G352" s="195">
        <v>206</v>
      </c>
      <c r="H352" s="220">
        <v>-8.4444444444444433E-2</v>
      </c>
      <c r="I352" s="202">
        <v>306</v>
      </c>
      <c r="J352" s="221">
        <v>-0.18832891246684347</v>
      </c>
      <c r="K352" s="195">
        <v>36</v>
      </c>
      <c r="L352" s="220">
        <v>0.38461538461538458</v>
      </c>
      <c r="M352" s="202">
        <v>580</v>
      </c>
      <c r="N352" s="221">
        <v>-0.16305916305916301</v>
      </c>
      <c r="O352" s="195">
        <v>71</v>
      </c>
      <c r="P352" s="220">
        <v>-0.19318181818181823</v>
      </c>
      <c r="Q352" s="202">
        <v>651</v>
      </c>
      <c r="R352" s="221">
        <v>-0.16645326504481439</v>
      </c>
    </row>
    <row r="353" spans="2:18" ht="15" hidden="1" customHeight="1" outlineLevel="1">
      <c r="B353" s="63" t="s">
        <v>82</v>
      </c>
      <c r="C353" s="195">
        <v>3</v>
      </c>
      <c r="D353" s="220">
        <v>-0.76923076923076916</v>
      </c>
      <c r="E353" s="202">
        <v>56</v>
      </c>
      <c r="F353" s="221">
        <v>-0.27272727272727271</v>
      </c>
      <c r="G353" s="195">
        <v>224</v>
      </c>
      <c r="H353" s="220">
        <v>-0.20848056537102477</v>
      </c>
      <c r="I353" s="202">
        <v>447</v>
      </c>
      <c r="J353" s="221">
        <v>4.6838407494145251E-2</v>
      </c>
      <c r="K353" s="195">
        <v>54</v>
      </c>
      <c r="L353" s="220">
        <v>-0.27027027027027029</v>
      </c>
      <c r="M353" s="202">
        <v>784</v>
      </c>
      <c r="N353" s="221">
        <v>-0.10297482837528604</v>
      </c>
      <c r="O353" s="195">
        <v>76</v>
      </c>
      <c r="P353" s="220">
        <v>-0.55294117647058827</v>
      </c>
      <c r="Q353" s="202">
        <v>860</v>
      </c>
      <c r="R353" s="221">
        <v>-0.17624521072796939</v>
      </c>
    </row>
    <row r="354" spans="2:18" ht="15" hidden="1" customHeight="1" outlineLevel="1">
      <c r="B354" s="63" t="s">
        <v>81</v>
      </c>
      <c r="C354" s="195">
        <v>2</v>
      </c>
      <c r="D354" s="220">
        <v>-0.91304347826086962</v>
      </c>
      <c r="E354" s="202">
        <v>96</v>
      </c>
      <c r="F354" s="221">
        <v>-8.5714285714285743E-2</v>
      </c>
      <c r="G354" s="195">
        <v>343</v>
      </c>
      <c r="H354" s="220">
        <v>0.1064516129032258</v>
      </c>
      <c r="I354" s="202">
        <v>551</v>
      </c>
      <c r="J354" s="221">
        <v>0.23820224719101124</v>
      </c>
      <c r="K354" s="195">
        <v>88</v>
      </c>
      <c r="L354" s="220">
        <v>0.2753623188405796</v>
      </c>
      <c r="M354" s="202">
        <v>1080</v>
      </c>
      <c r="N354" s="221">
        <v>0.13445378151260501</v>
      </c>
      <c r="O354" s="195">
        <v>108</v>
      </c>
      <c r="P354" s="220">
        <v>-0.25</v>
      </c>
      <c r="Q354" s="202">
        <v>1188</v>
      </c>
      <c r="R354" s="221">
        <v>8.3941605839416011E-2</v>
      </c>
    </row>
    <row r="355" spans="2:18" ht="15" hidden="1" customHeight="1" outlineLevel="1">
      <c r="B355" s="63" t="s">
        <v>80</v>
      </c>
      <c r="C355" s="195">
        <v>10</v>
      </c>
      <c r="D355" s="220">
        <v>-0.33333333333333337</v>
      </c>
      <c r="E355" s="202">
        <v>94</v>
      </c>
      <c r="F355" s="221">
        <v>-1.0526315789473717E-2</v>
      </c>
      <c r="G355" s="195">
        <v>227</v>
      </c>
      <c r="H355" s="220">
        <v>-6.1983471074380181E-2</v>
      </c>
      <c r="I355" s="202">
        <v>467</v>
      </c>
      <c r="J355" s="221">
        <v>-3.1120331950207469E-2</v>
      </c>
      <c r="K355" s="195">
        <v>50</v>
      </c>
      <c r="L355" s="220">
        <v>-0.34210526315789469</v>
      </c>
      <c r="M355" s="202">
        <v>848</v>
      </c>
      <c r="N355" s="221">
        <v>-6.8131868131868112E-2</v>
      </c>
      <c r="O355" s="195">
        <v>76</v>
      </c>
      <c r="P355" s="220">
        <v>-0.32743362831858402</v>
      </c>
      <c r="Q355" s="202">
        <v>924</v>
      </c>
      <c r="R355" s="221">
        <v>-9.6774193548387122E-2</v>
      </c>
    </row>
    <row r="356" spans="2:18" ht="15" hidden="1" customHeight="1" outlineLevel="1">
      <c r="B356" s="63" t="s">
        <v>79</v>
      </c>
      <c r="C356" s="195">
        <v>8</v>
      </c>
      <c r="D356" s="220">
        <v>3</v>
      </c>
      <c r="E356" s="202">
        <v>68</v>
      </c>
      <c r="F356" s="221">
        <v>0.11475409836065564</v>
      </c>
      <c r="G356" s="195">
        <v>260</v>
      </c>
      <c r="H356" s="220">
        <v>-0.24855491329479773</v>
      </c>
      <c r="I356" s="202">
        <v>443</v>
      </c>
      <c r="J356" s="221">
        <v>-7.1278825995807149E-2</v>
      </c>
      <c r="K356" s="195">
        <v>64</v>
      </c>
      <c r="L356" s="220">
        <v>-0.28888888888888886</v>
      </c>
      <c r="M356" s="202">
        <v>843</v>
      </c>
      <c r="N356" s="221">
        <v>-0.13627049180327866</v>
      </c>
      <c r="O356" s="195">
        <v>99</v>
      </c>
      <c r="P356" s="220">
        <v>-0.18181818181818177</v>
      </c>
      <c r="Q356" s="202">
        <v>942</v>
      </c>
      <c r="R356" s="221">
        <v>-0.14129443938012765</v>
      </c>
    </row>
    <row r="357" spans="2:18" collapsed="1">
      <c r="B357" s="227">
        <v>1985</v>
      </c>
      <c r="C357" s="228">
        <v>58</v>
      </c>
      <c r="D357" s="229">
        <v>-0.48672566371681414</v>
      </c>
      <c r="E357" s="228">
        <v>705</v>
      </c>
      <c r="F357" s="229">
        <v>-0.14129110840438486</v>
      </c>
      <c r="G357" s="228">
        <v>2612</v>
      </c>
      <c r="H357" s="229">
        <v>-0.11186671200272014</v>
      </c>
      <c r="I357" s="228">
        <v>5296</v>
      </c>
      <c r="J357" s="229">
        <v>9.8983191533513093E-2</v>
      </c>
      <c r="K357" s="228">
        <v>601</v>
      </c>
      <c r="L357" s="229">
        <v>1.0084033613445342E-2</v>
      </c>
      <c r="M357" s="228">
        <v>9272</v>
      </c>
      <c r="N357" s="229">
        <v>-1.8301216492625505E-3</v>
      </c>
      <c r="O357" s="228">
        <v>1300</v>
      </c>
      <c r="P357" s="229">
        <v>-0.12810194500335348</v>
      </c>
      <c r="Q357" s="228">
        <v>10572</v>
      </c>
      <c r="R357" s="229">
        <v>-1.9294990723562111E-2</v>
      </c>
    </row>
    <row r="358" spans="2:18" ht="15" hidden="1" customHeight="1" outlineLevel="1">
      <c r="B358" s="63" t="s">
        <v>90</v>
      </c>
      <c r="C358" s="195">
        <v>6</v>
      </c>
      <c r="D358" s="220">
        <v>-0.53846153846153844</v>
      </c>
      <c r="E358" s="202">
        <v>69</v>
      </c>
      <c r="F358" s="221">
        <v>0.25454545454545463</v>
      </c>
      <c r="G358" s="195">
        <v>388</v>
      </c>
      <c r="H358" s="220">
        <v>0.36140350877192984</v>
      </c>
      <c r="I358" s="202">
        <v>367</v>
      </c>
      <c r="J358" s="221">
        <v>-7.3232323232323204E-2</v>
      </c>
      <c r="K358" s="195">
        <v>62</v>
      </c>
      <c r="L358" s="220">
        <v>0.34782608695652173</v>
      </c>
      <c r="M358" s="202">
        <v>892</v>
      </c>
      <c r="N358" s="221">
        <v>0.12201257861635217</v>
      </c>
      <c r="O358" s="195">
        <v>360</v>
      </c>
      <c r="P358" s="220">
        <v>7.1818181818181817</v>
      </c>
      <c r="Q358" s="202">
        <v>1252</v>
      </c>
      <c r="R358" s="221">
        <v>0.49225268176400472</v>
      </c>
    </row>
    <row r="359" spans="2:18" ht="15" hidden="1" customHeight="1" outlineLevel="1">
      <c r="B359" s="63" t="s">
        <v>89</v>
      </c>
      <c r="C359" s="195">
        <v>5</v>
      </c>
      <c r="D359" s="220">
        <v>0.66666666666666674</v>
      </c>
      <c r="E359" s="202">
        <v>63</v>
      </c>
      <c r="F359" s="221">
        <v>-0.19230769230769229</v>
      </c>
      <c r="G359" s="195">
        <v>275</v>
      </c>
      <c r="H359" s="220">
        <v>0.12704918032786883</v>
      </c>
      <c r="I359" s="202">
        <v>368</v>
      </c>
      <c r="J359" s="221">
        <v>-0.10024449877750607</v>
      </c>
      <c r="K359" s="195">
        <v>32</v>
      </c>
      <c r="L359" s="220">
        <v>-0.63218390804597702</v>
      </c>
      <c r="M359" s="202">
        <v>743</v>
      </c>
      <c r="N359" s="221">
        <v>-9.5006090133982979E-2</v>
      </c>
      <c r="O359" s="195">
        <v>135</v>
      </c>
      <c r="P359" s="220">
        <v>0.39175257731958757</v>
      </c>
      <c r="Q359" s="202">
        <v>878</v>
      </c>
      <c r="R359" s="221">
        <v>-4.3572984749455368E-2</v>
      </c>
    </row>
    <row r="360" spans="2:18" ht="15" hidden="1" customHeight="1" outlineLevel="1">
      <c r="B360" s="63" t="s">
        <v>88</v>
      </c>
      <c r="C360" s="195">
        <v>15</v>
      </c>
      <c r="D360" s="220">
        <v>14</v>
      </c>
      <c r="E360" s="202">
        <v>70</v>
      </c>
      <c r="F360" s="221">
        <v>-0.6</v>
      </c>
      <c r="G360" s="195">
        <v>230</v>
      </c>
      <c r="H360" s="220">
        <v>0.28491620111731852</v>
      </c>
      <c r="I360" s="202">
        <v>383</v>
      </c>
      <c r="J360" s="221">
        <v>0.50787401574803148</v>
      </c>
      <c r="K360" s="195">
        <v>22</v>
      </c>
      <c r="L360" s="220">
        <v>-0.6271186440677966</v>
      </c>
      <c r="M360" s="202">
        <v>720</v>
      </c>
      <c r="N360" s="221">
        <v>7.7844311377245567E-2</v>
      </c>
      <c r="O360" s="195">
        <v>214</v>
      </c>
      <c r="P360" s="220">
        <v>2.5666666666666669</v>
      </c>
      <c r="Q360" s="202">
        <v>934</v>
      </c>
      <c r="R360" s="221">
        <v>0.28296703296703307</v>
      </c>
    </row>
    <row r="361" spans="2:18" ht="15" hidden="1" customHeight="1" outlineLevel="1">
      <c r="B361" s="63" t="s">
        <v>87</v>
      </c>
      <c r="C361" s="195">
        <v>5</v>
      </c>
      <c r="D361" s="220">
        <v>0.66666666666666674</v>
      </c>
      <c r="E361" s="202">
        <v>60</v>
      </c>
      <c r="F361" s="221">
        <v>-0.39393939393939392</v>
      </c>
      <c r="G361" s="195">
        <v>228</v>
      </c>
      <c r="H361" s="220">
        <v>0.55102040816326525</v>
      </c>
      <c r="I361" s="202">
        <v>380</v>
      </c>
      <c r="J361" s="221">
        <v>0.68888888888888888</v>
      </c>
      <c r="K361" s="195">
        <v>30</v>
      </c>
      <c r="L361" s="220">
        <v>1.5</v>
      </c>
      <c r="M361" s="202">
        <v>703</v>
      </c>
      <c r="N361" s="221">
        <v>0.44650205761316863</v>
      </c>
      <c r="O361" s="195">
        <v>62</v>
      </c>
      <c r="P361" s="220">
        <v>2.4444444444444446</v>
      </c>
      <c r="Q361" s="202">
        <v>765</v>
      </c>
      <c r="R361" s="221">
        <v>0.51785714285714279</v>
      </c>
    </row>
    <row r="362" spans="2:18" ht="15" hidden="1" customHeight="1" outlineLevel="1">
      <c r="B362" s="63" t="s">
        <v>86</v>
      </c>
      <c r="C362" s="195">
        <v>5</v>
      </c>
      <c r="D362" s="220">
        <v>-0.16666666666666663</v>
      </c>
      <c r="E362" s="202">
        <v>30</v>
      </c>
      <c r="F362" s="221">
        <v>-0.70588235294117641</v>
      </c>
      <c r="G362" s="195">
        <v>87</v>
      </c>
      <c r="H362" s="220">
        <v>-0.2232142857142857</v>
      </c>
      <c r="I362" s="202">
        <v>311</v>
      </c>
      <c r="J362" s="221">
        <v>1.1301369863013697</v>
      </c>
      <c r="K362" s="195">
        <v>23</v>
      </c>
      <c r="L362" s="220">
        <v>-0.43902439024390238</v>
      </c>
      <c r="M362" s="202">
        <v>456</v>
      </c>
      <c r="N362" s="221">
        <v>0.12039312039312033</v>
      </c>
      <c r="O362" s="195">
        <v>22</v>
      </c>
      <c r="P362" s="220">
        <v>-0.24137931034482762</v>
      </c>
      <c r="Q362" s="202">
        <v>478</v>
      </c>
      <c r="R362" s="221">
        <v>9.6330275229357776E-2</v>
      </c>
    </row>
    <row r="363" spans="2:18" ht="15" hidden="1" customHeight="1" outlineLevel="1">
      <c r="B363" s="63" t="s">
        <v>85</v>
      </c>
      <c r="C363" s="195">
        <v>2</v>
      </c>
      <c r="D363" s="220">
        <v>-0.7142857142857143</v>
      </c>
      <c r="E363" s="202">
        <v>62</v>
      </c>
      <c r="F363" s="221">
        <v>8.7719298245614086E-2</v>
      </c>
      <c r="G363" s="195">
        <v>167</v>
      </c>
      <c r="H363" s="220">
        <v>1.5303030303030303</v>
      </c>
      <c r="I363" s="202">
        <v>479</v>
      </c>
      <c r="J363" s="221">
        <v>1.9751552795031055</v>
      </c>
      <c r="K363" s="195">
        <v>49</v>
      </c>
      <c r="L363" s="220">
        <v>2.0625</v>
      </c>
      <c r="M363" s="202">
        <v>759</v>
      </c>
      <c r="N363" s="221">
        <v>1.4723127035830621</v>
      </c>
      <c r="O363" s="195">
        <v>39</v>
      </c>
      <c r="P363" s="220">
        <v>1.4375</v>
      </c>
      <c r="Q363" s="202">
        <v>798</v>
      </c>
      <c r="R363" s="221">
        <v>1.4705882352941178</v>
      </c>
    </row>
    <row r="364" spans="2:18" ht="15" hidden="1" customHeight="1" outlineLevel="1">
      <c r="B364" s="63" t="s">
        <v>84</v>
      </c>
      <c r="C364" s="195">
        <v>2</v>
      </c>
      <c r="D364" s="220">
        <v>-0.7142857142857143</v>
      </c>
      <c r="E364" s="202">
        <v>84</v>
      </c>
      <c r="F364" s="221">
        <v>0.27272727272727271</v>
      </c>
      <c r="G364" s="195">
        <v>160</v>
      </c>
      <c r="H364" s="220">
        <v>0.3793103448275863</v>
      </c>
      <c r="I364" s="202">
        <v>323</v>
      </c>
      <c r="J364" s="221">
        <v>1.0838709677419356</v>
      </c>
      <c r="K364" s="195">
        <v>42</v>
      </c>
      <c r="L364" s="220">
        <v>-2.3255813953488413E-2</v>
      </c>
      <c r="M364" s="202">
        <v>611</v>
      </c>
      <c r="N364" s="221">
        <v>0.57881136950904399</v>
      </c>
      <c r="O364" s="195">
        <v>23</v>
      </c>
      <c r="P364" s="220">
        <v>-0.3783783783783784</v>
      </c>
      <c r="Q364" s="202">
        <v>634</v>
      </c>
      <c r="R364" s="221">
        <v>0.49528301886792447</v>
      </c>
    </row>
    <row r="365" spans="2:18" ht="15" hidden="1" customHeight="1" outlineLevel="1">
      <c r="B365" s="63" t="s">
        <v>83</v>
      </c>
      <c r="C365" s="195">
        <v>20</v>
      </c>
      <c r="D365" s="220">
        <v>0.81818181818181812</v>
      </c>
      <c r="E365" s="202">
        <v>45</v>
      </c>
      <c r="F365" s="221">
        <v>-0.55882352941176472</v>
      </c>
      <c r="G365" s="195">
        <v>225</v>
      </c>
      <c r="H365" s="220">
        <v>1.295918367346939</v>
      </c>
      <c r="I365" s="202">
        <v>377</v>
      </c>
      <c r="J365" s="221">
        <v>0.98421052631578942</v>
      </c>
      <c r="K365" s="195">
        <v>26</v>
      </c>
      <c r="L365" s="220">
        <v>1</v>
      </c>
      <c r="M365" s="202">
        <v>693</v>
      </c>
      <c r="N365" s="221">
        <v>0.67391304347826098</v>
      </c>
      <c r="O365" s="195">
        <v>88</v>
      </c>
      <c r="P365" s="220">
        <v>-0.13725490196078427</v>
      </c>
      <c r="Q365" s="202">
        <v>781</v>
      </c>
      <c r="R365" s="221">
        <v>0.51356589147286824</v>
      </c>
    </row>
    <row r="366" spans="2:18" ht="15" hidden="1" customHeight="1" outlineLevel="1">
      <c r="B366" s="63" t="s">
        <v>82</v>
      </c>
      <c r="C366" s="195">
        <v>13</v>
      </c>
      <c r="D366" s="220">
        <v>-0.35</v>
      </c>
      <c r="E366" s="202">
        <v>77</v>
      </c>
      <c r="F366" s="221">
        <v>-0.33620689655172409</v>
      </c>
      <c r="G366" s="195">
        <v>283</v>
      </c>
      <c r="H366" s="220">
        <v>0.67455621301775137</v>
      </c>
      <c r="I366" s="202">
        <v>427</v>
      </c>
      <c r="J366" s="221">
        <v>0.53046594982078843</v>
      </c>
      <c r="K366" s="195">
        <v>74</v>
      </c>
      <c r="L366" s="220">
        <v>-0.15909090909090906</v>
      </c>
      <c r="M366" s="202">
        <v>874</v>
      </c>
      <c r="N366" s="221">
        <v>0.30059523809523814</v>
      </c>
      <c r="O366" s="195">
        <v>170</v>
      </c>
      <c r="P366" s="220">
        <v>1.8333333333333335</v>
      </c>
      <c r="Q366" s="202">
        <v>1044</v>
      </c>
      <c r="R366" s="221">
        <v>0.42622950819672134</v>
      </c>
    </row>
    <row r="367" spans="2:18" ht="15" hidden="1" customHeight="1" outlineLevel="1">
      <c r="B367" s="63" t="s">
        <v>81</v>
      </c>
      <c r="C367" s="195">
        <v>23</v>
      </c>
      <c r="D367" s="220">
        <v>-0.57407407407407407</v>
      </c>
      <c r="E367" s="202">
        <v>105</v>
      </c>
      <c r="F367" s="221">
        <v>-0.2279411764705882</v>
      </c>
      <c r="G367" s="195">
        <v>310</v>
      </c>
      <c r="H367" s="220">
        <v>6.5292096219931262E-2</v>
      </c>
      <c r="I367" s="202">
        <v>445</v>
      </c>
      <c r="J367" s="221">
        <v>0.30116959064327475</v>
      </c>
      <c r="K367" s="195">
        <v>69</v>
      </c>
      <c r="L367" s="220">
        <v>-0.13749999999999996</v>
      </c>
      <c r="M367" s="202">
        <v>952</v>
      </c>
      <c r="N367" s="221">
        <v>5.4263565891472965E-2</v>
      </c>
      <c r="O367" s="195">
        <v>144</v>
      </c>
      <c r="P367" s="220">
        <v>0.14285714285714279</v>
      </c>
      <c r="Q367" s="202">
        <v>1096</v>
      </c>
      <c r="R367" s="221">
        <v>6.5111758989309987E-2</v>
      </c>
    </row>
    <row r="368" spans="2:18" ht="15" hidden="1" customHeight="1" outlineLevel="1">
      <c r="B368" s="63" t="s">
        <v>80</v>
      </c>
      <c r="C368" s="195">
        <v>15</v>
      </c>
      <c r="D368" s="220">
        <v>2.75</v>
      </c>
      <c r="E368" s="202">
        <v>95</v>
      </c>
      <c r="F368" s="221">
        <v>-0.39873417721518989</v>
      </c>
      <c r="G368" s="195">
        <v>242</v>
      </c>
      <c r="H368" s="220">
        <v>-0.11678832116788318</v>
      </c>
      <c r="I368" s="202">
        <v>482</v>
      </c>
      <c r="J368" s="221">
        <v>0.86100386100386106</v>
      </c>
      <c r="K368" s="195">
        <v>76</v>
      </c>
      <c r="L368" s="220">
        <v>-0.15555555555555556</v>
      </c>
      <c r="M368" s="202">
        <v>910</v>
      </c>
      <c r="N368" s="221">
        <v>0.15923566878980888</v>
      </c>
      <c r="O368" s="195">
        <v>113</v>
      </c>
      <c r="P368" s="220">
        <v>5.2777777777777777</v>
      </c>
      <c r="Q368" s="202">
        <v>1023</v>
      </c>
      <c r="R368" s="221">
        <v>0.27397260273972601</v>
      </c>
    </row>
    <row r="369" spans="2:18" ht="15" hidden="1" customHeight="1" outlineLevel="1">
      <c r="B369" s="63" t="s">
        <v>79</v>
      </c>
      <c r="C369" s="195">
        <v>2</v>
      </c>
      <c r="D369" s="220">
        <v>-0.66666666666666674</v>
      </c>
      <c r="E369" s="202">
        <v>61</v>
      </c>
      <c r="F369" s="221">
        <v>-0.18666666666666665</v>
      </c>
      <c r="G369" s="195">
        <v>346</v>
      </c>
      <c r="H369" s="220">
        <v>-3.3519553072625663E-2</v>
      </c>
      <c r="I369" s="202">
        <v>477</v>
      </c>
      <c r="J369" s="221">
        <v>0.45871559633027514</v>
      </c>
      <c r="K369" s="195">
        <v>90</v>
      </c>
      <c r="L369" s="220">
        <v>-0.1428571428571429</v>
      </c>
      <c r="M369" s="202">
        <v>976</v>
      </c>
      <c r="N369" s="221">
        <v>0.12055109070034442</v>
      </c>
      <c r="O369" s="195">
        <v>121</v>
      </c>
      <c r="P369" s="220">
        <v>0.51249999999999996</v>
      </c>
      <c r="Q369" s="202">
        <v>1097</v>
      </c>
      <c r="R369" s="221">
        <v>0.15352260778128279</v>
      </c>
    </row>
    <row r="370" spans="2:18" collapsed="1">
      <c r="B370" s="227">
        <v>1984</v>
      </c>
      <c r="C370" s="228">
        <v>113</v>
      </c>
      <c r="D370" s="229">
        <v>-0.16296296296296298</v>
      </c>
      <c r="E370" s="228">
        <v>821</v>
      </c>
      <c r="F370" s="229">
        <v>-0.32649712879409354</v>
      </c>
      <c r="G370" s="228">
        <v>2941</v>
      </c>
      <c r="H370" s="229">
        <v>0.25737494655835835</v>
      </c>
      <c r="I370" s="228">
        <v>4819</v>
      </c>
      <c r="J370" s="229">
        <v>0.53324848870505881</v>
      </c>
      <c r="K370" s="228">
        <v>595</v>
      </c>
      <c r="L370" s="229">
        <v>-0.125</v>
      </c>
      <c r="M370" s="228">
        <v>9289</v>
      </c>
      <c r="N370" s="229">
        <v>0.23589675359233642</v>
      </c>
      <c r="O370" s="228">
        <v>1491</v>
      </c>
      <c r="P370" s="229">
        <v>1.1703056768558953</v>
      </c>
      <c r="Q370" s="228">
        <v>10780</v>
      </c>
      <c r="R370" s="229">
        <v>0.31415335852736814</v>
      </c>
    </row>
    <row r="371" spans="2:18" ht="15" hidden="1" customHeight="1" outlineLevel="1">
      <c r="B371" s="63" t="s">
        <v>90</v>
      </c>
      <c r="C371" s="195">
        <v>13</v>
      </c>
      <c r="D371" s="220">
        <v>-0.48</v>
      </c>
      <c r="E371" s="202">
        <v>55</v>
      </c>
      <c r="F371" s="221">
        <v>-0.51754385964912286</v>
      </c>
      <c r="G371" s="195">
        <v>285</v>
      </c>
      <c r="H371" s="220">
        <v>-0.32624113475177308</v>
      </c>
      <c r="I371" s="202">
        <v>396</v>
      </c>
      <c r="J371" s="221">
        <v>0.63636363636363646</v>
      </c>
      <c r="K371" s="195">
        <v>46</v>
      </c>
      <c r="L371" s="220">
        <v>-0.31343283582089554</v>
      </c>
      <c r="M371" s="202">
        <v>795</v>
      </c>
      <c r="N371" s="221">
        <v>-8.7256027554534987E-2</v>
      </c>
      <c r="O371" s="195">
        <v>44</v>
      </c>
      <c r="P371" s="220">
        <v>0.375</v>
      </c>
      <c r="Q371" s="202">
        <v>839</v>
      </c>
      <c r="R371" s="221">
        <v>-7.0874861572535974E-2</v>
      </c>
    </row>
    <row r="372" spans="2:18" ht="15" hidden="1" customHeight="1" outlineLevel="1">
      <c r="B372" s="63" t="s">
        <v>89</v>
      </c>
      <c r="C372" s="195">
        <v>3</v>
      </c>
      <c r="D372" s="220">
        <v>2</v>
      </c>
      <c r="E372" s="202">
        <v>78</v>
      </c>
      <c r="F372" s="221">
        <v>-0.45070422535211263</v>
      </c>
      <c r="G372" s="195">
        <v>244</v>
      </c>
      <c r="H372" s="220">
        <v>1.2448132780082943E-2</v>
      </c>
      <c r="I372" s="202">
        <v>409</v>
      </c>
      <c r="J372" s="221">
        <v>0.71848739495798308</v>
      </c>
      <c r="K372" s="195">
        <v>87</v>
      </c>
      <c r="L372" s="220">
        <v>1.0714285714285716</v>
      </c>
      <c r="M372" s="202">
        <v>821</v>
      </c>
      <c r="N372" s="221">
        <v>0.23644578313253017</v>
      </c>
      <c r="O372" s="195">
        <v>97</v>
      </c>
      <c r="P372" s="220">
        <v>1.2045454545454546</v>
      </c>
      <c r="Q372" s="202">
        <v>918</v>
      </c>
      <c r="R372" s="221">
        <v>0.29661016949152552</v>
      </c>
    </row>
    <row r="373" spans="2:18" ht="15" hidden="1" customHeight="1" outlineLevel="1">
      <c r="B373" s="63" t="s">
        <v>88</v>
      </c>
      <c r="C373" s="195">
        <v>1</v>
      </c>
      <c r="D373" s="220" t="s">
        <v>143</v>
      </c>
      <c r="E373" s="202">
        <v>175</v>
      </c>
      <c r="F373" s="221">
        <v>4.3030303030303028</v>
      </c>
      <c r="G373" s="195">
        <v>179</v>
      </c>
      <c r="H373" s="220">
        <v>0.20134228187919456</v>
      </c>
      <c r="I373" s="202">
        <v>254</v>
      </c>
      <c r="J373" s="221">
        <v>1.065040650406504</v>
      </c>
      <c r="K373" s="195">
        <v>59</v>
      </c>
      <c r="L373" s="220">
        <v>1.1851851851851851</v>
      </c>
      <c r="M373" s="202">
        <v>668</v>
      </c>
      <c r="N373" s="221">
        <v>1.0120481927710845</v>
      </c>
      <c r="O373" s="195">
        <v>60</v>
      </c>
      <c r="P373" s="220">
        <v>6.5</v>
      </c>
      <c r="Q373" s="202">
        <v>728</v>
      </c>
      <c r="R373" s="221">
        <v>1.1411764705882352</v>
      </c>
    </row>
    <row r="374" spans="2:18" ht="15" hidden="1" customHeight="1" outlineLevel="1">
      <c r="B374" s="63" t="s">
        <v>87</v>
      </c>
      <c r="C374" s="195">
        <v>3</v>
      </c>
      <c r="D374" s="220" t="s">
        <v>143</v>
      </c>
      <c r="E374" s="202">
        <v>99</v>
      </c>
      <c r="F374" s="221">
        <v>0.28571428571428581</v>
      </c>
      <c r="G374" s="195">
        <v>147</v>
      </c>
      <c r="H374" s="220">
        <v>0.77108433734939763</v>
      </c>
      <c r="I374" s="202">
        <v>225</v>
      </c>
      <c r="J374" s="221">
        <v>1.4456521739130435</v>
      </c>
      <c r="K374" s="195">
        <v>12</v>
      </c>
      <c r="L374" s="220">
        <v>-0.45454545454545459</v>
      </c>
      <c r="M374" s="202">
        <v>486</v>
      </c>
      <c r="N374" s="221">
        <v>0.77372262773722622</v>
      </c>
      <c r="O374" s="195">
        <v>18</v>
      </c>
      <c r="P374" s="220">
        <v>-0.4</v>
      </c>
      <c r="Q374" s="202">
        <v>504</v>
      </c>
      <c r="R374" s="221">
        <v>0.65789473684210531</v>
      </c>
    </row>
    <row r="375" spans="2:18" ht="15" hidden="1" customHeight="1" outlineLevel="1">
      <c r="B375" s="63" t="s">
        <v>86</v>
      </c>
      <c r="C375" s="195">
        <v>6</v>
      </c>
      <c r="D375" s="220">
        <v>5</v>
      </c>
      <c r="E375" s="202">
        <v>102</v>
      </c>
      <c r="F375" s="221">
        <v>0.5</v>
      </c>
      <c r="G375" s="195">
        <v>112</v>
      </c>
      <c r="H375" s="220">
        <v>0.31764705882352939</v>
      </c>
      <c r="I375" s="202">
        <v>146</v>
      </c>
      <c r="J375" s="221">
        <v>2.0416666666666665</v>
      </c>
      <c r="K375" s="195">
        <v>41</v>
      </c>
      <c r="L375" s="220">
        <v>1.0499999999999998</v>
      </c>
      <c r="M375" s="202">
        <v>407</v>
      </c>
      <c r="N375" s="221">
        <v>0.83333333333333326</v>
      </c>
      <c r="O375" s="195">
        <v>29</v>
      </c>
      <c r="P375" s="220">
        <v>6.25</v>
      </c>
      <c r="Q375" s="202">
        <v>436</v>
      </c>
      <c r="R375" s="221">
        <v>0.92920353982300874</v>
      </c>
    </row>
    <row r="376" spans="2:18" ht="15" hidden="1" customHeight="1" outlineLevel="1">
      <c r="B376" s="63" t="s">
        <v>85</v>
      </c>
      <c r="C376" s="195">
        <v>7</v>
      </c>
      <c r="D376" s="220" t="s">
        <v>143</v>
      </c>
      <c r="E376" s="202">
        <v>57</v>
      </c>
      <c r="F376" s="221">
        <v>-0.41836734693877553</v>
      </c>
      <c r="G376" s="195">
        <v>66</v>
      </c>
      <c r="H376" s="220">
        <v>-0.20481927710843373</v>
      </c>
      <c r="I376" s="202">
        <v>161</v>
      </c>
      <c r="J376" s="221">
        <v>0.51886792452830188</v>
      </c>
      <c r="K376" s="195">
        <v>16</v>
      </c>
      <c r="L376" s="220">
        <v>-0.38461538461538458</v>
      </c>
      <c r="M376" s="202">
        <v>307</v>
      </c>
      <c r="N376" s="221">
        <v>-1.9169329073482455E-2</v>
      </c>
      <c r="O376" s="195">
        <v>16</v>
      </c>
      <c r="P376" s="220">
        <v>4.333333333333333</v>
      </c>
      <c r="Q376" s="202">
        <v>323</v>
      </c>
      <c r="R376" s="221">
        <v>2.2151898734177111E-2</v>
      </c>
    </row>
    <row r="377" spans="2:18" ht="15" hidden="1" customHeight="1" outlineLevel="1">
      <c r="B377" s="63" t="s">
        <v>84</v>
      </c>
      <c r="C377" s="195">
        <v>7</v>
      </c>
      <c r="D377" s="220" t="s">
        <v>143</v>
      </c>
      <c r="E377" s="202">
        <v>66</v>
      </c>
      <c r="F377" s="221">
        <v>0.88571428571428568</v>
      </c>
      <c r="G377" s="195">
        <v>116</v>
      </c>
      <c r="H377" s="220">
        <v>2.7419354838709675</v>
      </c>
      <c r="I377" s="202">
        <v>155</v>
      </c>
      <c r="J377" s="221">
        <v>1.9245283018867925</v>
      </c>
      <c r="K377" s="195">
        <v>43</v>
      </c>
      <c r="L377" s="220">
        <v>2.5833333333333335</v>
      </c>
      <c r="M377" s="202">
        <v>387</v>
      </c>
      <c r="N377" s="221">
        <v>1.9541984732824429</v>
      </c>
      <c r="O377" s="195">
        <v>37</v>
      </c>
      <c r="P377" s="220">
        <v>3.625</v>
      </c>
      <c r="Q377" s="202">
        <v>424</v>
      </c>
      <c r="R377" s="221">
        <v>2.050359712230216</v>
      </c>
    </row>
    <row r="378" spans="2:18" ht="15" hidden="1" customHeight="1" outlineLevel="1">
      <c r="B378" s="63" t="s">
        <v>83</v>
      </c>
      <c r="C378" s="195">
        <v>11</v>
      </c>
      <c r="D378" s="220" t="s">
        <v>143</v>
      </c>
      <c r="E378" s="202">
        <v>102</v>
      </c>
      <c r="F378" s="221">
        <v>1.04</v>
      </c>
      <c r="G378" s="195">
        <v>98</v>
      </c>
      <c r="H378" s="220">
        <v>3.1578947368421151E-2</v>
      </c>
      <c r="I378" s="202">
        <v>190</v>
      </c>
      <c r="J378" s="221">
        <v>0.46153846153846145</v>
      </c>
      <c r="K378" s="195">
        <v>13</v>
      </c>
      <c r="L378" s="220">
        <v>-0.74</v>
      </c>
      <c r="M378" s="202">
        <v>414</v>
      </c>
      <c r="N378" s="221">
        <v>0.27384615384615385</v>
      </c>
      <c r="O378" s="195">
        <v>102</v>
      </c>
      <c r="P378" s="220" t="s">
        <v>143</v>
      </c>
      <c r="Q378" s="202">
        <v>516</v>
      </c>
      <c r="R378" s="221">
        <v>0.58769230769230774</v>
      </c>
    </row>
    <row r="379" spans="2:18" ht="15" hidden="1" customHeight="1" outlineLevel="1">
      <c r="B379" s="63" t="s">
        <v>82</v>
      </c>
      <c r="C379" s="195">
        <v>20</v>
      </c>
      <c r="D379" s="220">
        <v>2.3333333333333335</v>
      </c>
      <c r="E379" s="202">
        <v>116</v>
      </c>
      <c r="F379" s="221">
        <v>0.50649350649350655</v>
      </c>
      <c r="G379" s="195">
        <v>169</v>
      </c>
      <c r="H379" s="220">
        <v>5.6249999999999911E-2</v>
      </c>
      <c r="I379" s="202">
        <v>279</v>
      </c>
      <c r="J379" s="221">
        <v>0.34782608695652173</v>
      </c>
      <c r="K379" s="195">
        <v>88</v>
      </c>
      <c r="L379" s="220">
        <v>0.60000000000000009</v>
      </c>
      <c r="M379" s="202">
        <v>672</v>
      </c>
      <c r="N379" s="221">
        <v>0.33069306930693076</v>
      </c>
      <c r="O379" s="195">
        <v>60</v>
      </c>
      <c r="P379" s="220">
        <v>29</v>
      </c>
      <c r="Q379" s="202">
        <v>732</v>
      </c>
      <c r="R379" s="221">
        <v>0.44378698224852076</v>
      </c>
    </row>
    <row r="380" spans="2:18" ht="15" hidden="1" customHeight="1" outlineLevel="1">
      <c r="B380" s="63" t="s">
        <v>81</v>
      </c>
      <c r="C380" s="195">
        <v>54</v>
      </c>
      <c r="D380" s="220" t="s">
        <v>143</v>
      </c>
      <c r="E380" s="202">
        <v>136</v>
      </c>
      <c r="F380" s="221">
        <v>0.49450549450549453</v>
      </c>
      <c r="G380" s="195">
        <v>291</v>
      </c>
      <c r="H380" s="220">
        <v>-0.20273972602739732</v>
      </c>
      <c r="I380" s="202">
        <v>342</v>
      </c>
      <c r="J380" s="221">
        <v>-7.0652173913043459E-2</v>
      </c>
      <c r="K380" s="195">
        <v>80</v>
      </c>
      <c r="L380" s="220">
        <v>-0.5</v>
      </c>
      <c r="M380" s="202">
        <v>903</v>
      </c>
      <c r="N380" s="221">
        <v>-8.2317073170731669E-2</v>
      </c>
      <c r="O380" s="195">
        <v>126</v>
      </c>
      <c r="P380" s="220">
        <v>41</v>
      </c>
      <c r="Q380" s="202">
        <v>1029</v>
      </c>
      <c r="R380" s="221">
        <v>4.2553191489361764E-2</v>
      </c>
    </row>
    <row r="381" spans="2:18" ht="15" hidden="1" customHeight="1" outlineLevel="1">
      <c r="B381" s="63" t="s">
        <v>80</v>
      </c>
      <c r="C381" s="195">
        <v>4</v>
      </c>
      <c r="D381" s="220">
        <v>0.33333333333333326</v>
      </c>
      <c r="E381" s="202">
        <v>158</v>
      </c>
      <c r="F381" s="221">
        <v>0.234375</v>
      </c>
      <c r="G381" s="195">
        <v>274</v>
      </c>
      <c r="H381" s="220">
        <v>-0.28645833333333337</v>
      </c>
      <c r="I381" s="202">
        <v>259</v>
      </c>
      <c r="J381" s="221">
        <v>0.14601769911504414</v>
      </c>
      <c r="K381" s="195">
        <v>90</v>
      </c>
      <c r="L381" s="220">
        <v>-2.1739130434782594E-2</v>
      </c>
      <c r="M381" s="202">
        <v>785</v>
      </c>
      <c r="N381" s="221">
        <v>-5.7623049219687861E-2</v>
      </c>
      <c r="O381" s="195">
        <v>18</v>
      </c>
      <c r="P381" s="220">
        <v>-5.2631578947368474E-2</v>
      </c>
      <c r="Q381" s="202">
        <v>803</v>
      </c>
      <c r="R381" s="221">
        <v>-5.7511737089201875E-2</v>
      </c>
    </row>
    <row r="382" spans="2:18" ht="15" hidden="1" customHeight="1" outlineLevel="1">
      <c r="B382" s="63" t="s">
        <v>79</v>
      </c>
      <c r="C382" s="195">
        <v>6</v>
      </c>
      <c r="D382" s="220">
        <v>-0.33333333333333337</v>
      </c>
      <c r="E382" s="202">
        <v>75</v>
      </c>
      <c r="F382" s="221">
        <v>0</v>
      </c>
      <c r="G382" s="195">
        <v>358</v>
      </c>
      <c r="H382" s="220">
        <v>-2.9810298102981081E-2</v>
      </c>
      <c r="I382" s="202">
        <v>327</v>
      </c>
      <c r="J382" s="221">
        <v>-0.1825</v>
      </c>
      <c r="K382" s="195">
        <v>105</v>
      </c>
      <c r="L382" s="220">
        <v>-6.25E-2</v>
      </c>
      <c r="M382" s="202">
        <v>871</v>
      </c>
      <c r="N382" s="221">
        <v>-9.7409326424870435E-2</v>
      </c>
      <c r="O382" s="195">
        <v>80</v>
      </c>
      <c r="P382" s="220">
        <v>1.2222222222222223</v>
      </c>
      <c r="Q382" s="202">
        <v>951</v>
      </c>
      <c r="R382" s="221">
        <v>-4.9950049950049924E-2</v>
      </c>
    </row>
    <row r="383" spans="2:18" collapsed="1">
      <c r="B383" s="227">
        <v>1983</v>
      </c>
      <c r="C383" s="228">
        <v>135</v>
      </c>
      <c r="D383" s="229">
        <v>2</v>
      </c>
      <c r="E383" s="228">
        <v>1219</v>
      </c>
      <c r="F383" s="229">
        <v>0.2338056680161944</v>
      </c>
      <c r="G383" s="228">
        <v>2339</v>
      </c>
      <c r="H383" s="229">
        <v>-5.2269043760129641E-2</v>
      </c>
      <c r="I383" s="228">
        <v>3143</v>
      </c>
      <c r="J383" s="229">
        <v>0.40752351097178674</v>
      </c>
      <c r="K383" s="228">
        <v>680</v>
      </c>
      <c r="L383" s="229">
        <v>-7.2992700729926918E-3</v>
      </c>
      <c r="M383" s="228">
        <v>7516</v>
      </c>
      <c r="N383" s="229">
        <v>0.1708988939087086</v>
      </c>
      <c r="O383" s="228">
        <v>687</v>
      </c>
      <c r="P383" s="229">
        <v>2.6349206349206349</v>
      </c>
      <c r="Q383" s="228">
        <v>8203</v>
      </c>
      <c r="R383" s="229">
        <v>0.24137409200968518</v>
      </c>
    </row>
    <row r="384" spans="2:18" ht="15" hidden="1" customHeight="1" outlineLevel="1">
      <c r="B384" s="63" t="s">
        <v>90</v>
      </c>
      <c r="C384" s="195">
        <v>25</v>
      </c>
      <c r="D384" s="220">
        <v>-0.1071428571428571</v>
      </c>
      <c r="E384" s="202">
        <v>114</v>
      </c>
      <c r="F384" s="221">
        <v>-0.52301255230125521</v>
      </c>
      <c r="G384" s="195">
        <v>423</v>
      </c>
      <c r="H384" s="220">
        <v>0.44368600682593851</v>
      </c>
      <c r="I384" s="202">
        <v>242</v>
      </c>
      <c r="J384" s="221">
        <v>-0.21682847896440127</v>
      </c>
      <c r="K384" s="195">
        <v>67</v>
      </c>
      <c r="L384" s="220">
        <v>-2.8985507246376829E-2</v>
      </c>
      <c r="M384" s="202">
        <v>871</v>
      </c>
      <c r="N384" s="221">
        <v>-7.1428571428571397E-2</v>
      </c>
      <c r="O384" s="195">
        <v>32</v>
      </c>
      <c r="P384" s="220">
        <v>-0.95</v>
      </c>
      <c r="Q384" s="202">
        <v>903</v>
      </c>
      <c r="R384" s="221">
        <v>-0.42775665399239549</v>
      </c>
    </row>
    <row r="385" spans="2:18" ht="15" hidden="1" customHeight="1" outlineLevel="1">
      <c r="B385" s="63" t="s">
        <v>89</v>
      </c>
      <c r="C385" s="195">
        <v>1</v>
      </c>
      <c r="D385" s="220">
        <v>-0.90909090909090906</v>
      </c>
      <c r="E385" s="202">
        <v>142</v>
      </c>
      <c r="F385" s="221">
        <v>-0.85021097046413496</v>
      </c>
      <c r="G385" s="195">
        <v>241</v>
      </c>
      <c r="H385" s="220">
        <v>-0.32492997198879547</v>
      </c>
      <c r="I385" s="202">
        <v>238</v>
      </c>
      <c r="J385" s="221">
        <v>-0.46993318485523383</v>
      </c>
      <c r="K385" s="195">
        <v>42</v>
      </c>
      <c r="L385" s="220">
        <v>-0.47499999999999998</v>
      </c>
      <c r="M385" s="202">
        <v>664</v>
      </c>
      <c r="N385" s="221">
        <v>-0.64010840108401079</v>
      </c>
      <c r="O385" s="195">
        <v>44</v>
      </c>
      <c r="P385" s="220">
        <v>-0.85333333333333328</v>
      </c>
      <c r="Q385" s="202">
        <v>708</v>
      </c>
      <c r="R385" s="221">
        <v>-0.66993006993006987</v>
      </c>
    </row>
    <row r="386" spans="2:18" ht="15" hidden="1" customHeight="1" outlineLevel="1">
      <c r="B386" s="63" t="s">
        <v>88</v>
      </c>
      <c r="C386" s="195">
        <v>0</v>
      </c>
      <c r="D386" s="220" t="s">
        <v>143</v>
      </c>
      <c r="E386" s="202">
        <v>33</v>
      </c>
      <c r="F386" s="221">
        <v>-0.65263157894736845</v>
      </c>
      <c r="G386" s="195">
        <v>149</v>
      </c>
      <c r="H386" s="220">
        <v>0.13740458015267176</v>
      </c>
      <c r="I386" s="202">
        <v>123</v>
      </c>
      <c r="J386" s="221">
        <v>-0.31284916201117319</v>
      </c>
      <c r="K386" s="195">
        <v>27</v>
      </c>
      <c r="L386" s="220">
        <v>-0.49056603773584906</v>
      </c>
      <c r="M386" s="202">
        <v>332</v>
      </c>
      <c r="N386" s="221">
        <v>-0.27510917030567683</v>
      </c>
      <c r="O386" s="195">
        <v>8</v>
      </c>
      <c r="P386" s="220">
        <v>-0.74193548387096775</v>
      </c>
      <c r="Q386" s="202">
        <v>340</v>
      </c>
      <c r="R386" s="221">
        <v>-0.30470347648261764</v>
      </c>
    </row>
    <row r="387" spans="2:18" ht="15" hidden="1" customHeight="1" outlineLevel="1">
      <c r="B387" s="63" t="s">
        <v>87</v>
      </c>
      <c r="C387" s="195">
        <v>0</v>
      </c>
      <c r="D387" s="220">
        <v>-1</v>
      </c>
      <c r="E387" s="202">
        <v>77</v>
      </c>
      <c r="F387" s="221">
        <v>0.5714285714285714</v>
      </c>
      <c r="G387" s="195">
        <v>83</v>
      </c>
      <c r="H387" s="220">
        <v>0.23880597014925375</v>
      </c>
      <c r="I387" s="202">
        <v>92</v>
      </c>
      <c r="J387" s="221">
        <v>-0.1711711711711712</v>
      </c>
      <c r="K387" s="195">
        <v>22</v>
      </c>
      <c r="L387" s="220">
        <v>4.7619047619047672E-2</v>
      </c>
      <c r="M387" s="202">
        <v>274</v>
      </c>
      <c r="N387" s="221">
        <v>8.7301587301587213E-2</v>
      </c>
      <c r="O387" s="195">
        <v>30</v>
      </c>
      <c r="P387" s="220" t="s">
        <v>143</v>
      </c>
      <c r="Q387" s="202">
        <v>304</v>
      </c>
      <c r="R387" s="221">
        <v>0.20634920634920628</v>
      </c>
    </row>
    <row r="388" spans="2:18" ht="15" hidden="1" customHeight="1" outlineLevel="1">
      <c r="B388" s="63" t="s">
        <v>86</v>
      </c>
      <c r="C388" s="195">
        <v>1</v>
      </c>
      <c r="D388" s="220" t="s">
        <v>143</v>
      </c>
      <c r="E388" s="202">
        <v>68</v>
      </c>
      <c r="F388" s="221">
        <v>0.54545454545454541</v>
      </c>
      <c r="G388" s="195">
        <v>85</v>
      </c>
      <c r="H388" s="220">
        <v>0.11842105263157898</v>
      </c>
      <c r="I388" s="202">
        <v>48</v>
      </c>
      <c r="J388" s="221">
        <v>-0.40740740740740744</v>
      </c>
      <c r="K388" s="195">
        <v>20</v>
      </c>
      <c r="L388" s="220">
        <v>0.33333333333333326</v>
      </c>
      <c r="M388" s="202">
        <v>222</v>
      </c>
      <c r="N388" s="221">
        <v>2.7777777777777679E-2</v>
      </c>
      <c r="O388" s="195">
        <v>4</v>
      </c>
      <c r="P388" s="220">
        <v>-0.89189189189189189</v>
      </c>
      <c r="Q388" s="202">
        <v>226</v>
      </c>
      <c r="R388" s="221">
        <v>-0.10671936758893286</v>
      </c>
    </row>
    <row r="389" spans="2:18" ht="15" hidden="1" customHeight="1" outlineLevel="1">
      <c r="B389" s="63" t="s">
        <v>85</v>
      </c>
      <c r="C389" s="195">
        <v>0</v>
      </c>
      <c r="D389" s="220" t="s">
        <v>143</v>
      </c>
      <c r="E389" s="202">
        <v>98</v>
      </c>
      <c r="F389" s="221">
        <v>1.1777777777777776</v>
      </c>
      <c r="G389" s="195">
        <v>83</v>
      </c>
      <c r="H389" s="220">
        <v>0.80434782608695654</v>
      </c>
      <c r="I389" s="202">
        <v>106</v>
      </c>
      <c r="J389" s="221">
        <v>0.1910112359550562</v>
      </c>
      <c r="K389" s="195">
        <v>26</v>
      </c>
      <c r="L389" s="220">
        <v>1.6</v>
      </c>
      <c r="M389" s="202">
        <v>313</v>
      </c>
      <c r="N389" s="221">
        <v>0.64736842105263159</v>
      </c>
      <c r="O389" s="195">
        <v>3</v>
      </c>
      <c r="P389" s="220">
        <v>-0.83333333333333337</v>
      </c>
      <c r="Q389" s="202">
        <v>316</v>
      </c>
      <c r="R389" s="221">
        <v>0.51923076923076916</v>
      </c>
    </row>
    <row r="390" spans="2:18" ht="15" hidden="1" customHeight="1" outlineLevel="1">
      <c r="B390" s="63" t="s">
        <v>84</v>
      </c>
      <c r="C390" s="195">
        <v>0</v>
      </c>
      <c r="D390" s="220">
        <v>-1</v>
      </c>
      <c r="E390" s="202">
        <v>35</v>
      </c>
      <c r="F390" s="221">
        <v>1.6923076923076925</v>
      </c>
      <c r="G390" s="195">
        <v>31</v>
      </c>
      <c r="H390" s="220">
        <v>-0.50793650793650791</v>
      </c>
      <c r="I390" s="202">
        <v>53</v>
      </c>
      <c r="J390" s="221">
        <v>-0.41111111111111109</v>
      </c>
      <c r="K390" s="195">
        <v>12</v>
      </c>
      <c r="L390" s="220">
        <v>-0.1428571428571429</v>
      </c>
      <c r="M390" s="202">
        <v>131</v>
      </c>
      <c r="N390" s="221">
        <v>-0.28021978021978022</v>
      </c>
      <c r="O390" s="195">
        <v>8</v>
      </c>
      <c r="P390" s="220">
        <v>1</v>
      </c>
      <c r="Q390" s="202">
        <v>139</v>
      </c>
      <c r="R390" s="221">
        <v>-0.25268817204301075</v>
      </c>
    </row>
    <row r="391" spans="2:18" ht="15" hidden="1" customHeight="1" outlineLevel="1">
      <c r="B391" s="63" t="s">
        <v>83</v>
      </c>
      <c r="C391" s="195">
        <v>0</v>
      </c>
      <c r="D391" s="220">
        <v>-1</v>
      </c>
      <c r="E391" s="202">
        <v>50</v>
      </c>
      <c r="F391" s="221">
        <v>2.3333333333333335</v>
      </c>
      <c r="G391" s="195">
        <v>95</v>
      </c>
      <c r="H391" s="220">
        <v>-5.0000000000000044E-2</v>
      </c>
      <c r="I391" s="202">
        <v>130</v>
      </c>
      <c r="J391" s="221">
        <v>-0.15032679738562094</v>
      </c>
      <c r="K391" s="195">
        <v>50</v>
      </c>
      <c r="L391" s="220">
        <v>-0.4382022471910112</v>
      </c>
      <c r="M391" s="202">
        <v>325</v>
      </c>
      <c r="N391" s="221">
        <v>-0.1095890410958904</v>
      </c>
      <c r="O391" s="195">
        <v>0</v>
      </c>
      <c r="P391" s="220">
        <v>-1</v>
      </c>
      <c r="Q391" s="202">
        <v>325</v>
      </c>
      <c r="R391" s="221">
        <v>-0.13101604278074863</v>
      </c>
    </row>
    <row r="392" spans="2:18" ht="15" hidden="1" customHeight="1" outlineLevel="1">
      <c r="B392" s="63" t="s">
        <v>82</v>
      </c>
      <c r="C392" s="195">
        <v>6</v>
      </c>
      <c r="D392" s="220" t="s">
        <v>143</v>
      </c>
      <c r="E392" s="202">
        <v>77</v>
      </c>
      <c r="F392" s="221">
        <v>1.1388888888888888</v>
      </c>
      <c r="G392" s="195">
        <v>160</v>
      </c>
      <c r="H392" s="220">
        <v>4.5751633986928164E-2</v>
      </c>
      <c r="I392" s="202">
        <v>207</v>
      </c>
      <c r="J392" s="221">
        <v>0.62992125984251968</v>
      </c>
      <c r="K392" s="195">
        <v>55</v>
      </c>
      <c r="L392" s="220">
        <v>0.17021276595744683</v>
      </c>
      <c r="M392" s="202">
        <v>505</v>
      </c>
      <c r="N392" s="221">
        <v>0.39118457300275478</v>
      </c>
      <c r="O392" s="195">
        <v>2</v>
      </c>
      <c r="P392" s="220">
        <v>-0.92</v>
      </c>
      <c r="Q392" s="202">
        <v>507</v>
      </c>
      <c r="R392" s="221">
        <v>0.30670103092783507</v>
      </c>
    </row>
    <row r="393" spans="2:18" ht="15" hidden="1" customHeight="1" outlineLevel="1">
      <c r="B393" s="63" t="s">
        <v>81</v>
      </c>
      <c r="C393" s="195">
        <v>0</v>
      </c>
      <c r="D393" s="220">
        <v>-1</v>
      </c>
      <c r="E393" s="202">
        <v>91</v>
      </c>
      <c r="F393" s="221">
        <v>0.59649122807017552</v>
      </c>
      <c r="G393" s="195">
        <v>365</v>
      </c>
      <c r="H393" s="220">
        <v>1.9674796747967478</v>
      </c>
      <c r="I393" s="202">
        <v>368</v>
      </c>
      <c r="J393" s="221">
        <v>1.0909090909090908</v>
      </c>
      <c r="K393" s="195">
        <v>160</v>
      </c>
      <c r="L393" s="220">
        <v>2.4042553191489362</v>
      </c>
      <c r="M393" s="202">
        <v>984</v>
      </c>
      <c r="N393" s="221">
        <v>1.0246913580246915</v>
      </c>
      <c r="O393" s="195">
        <v>3</v>
      </c>
      <c r="P393" s="220">
        <v>-0.95454545454545459</v>
      </c>
      <c r="Q393" s="202">
        <v>987</v>
      </c>
      <c r="R393" s="221">
        <v>0.78804347826086962</v>
      </c>
    </row>
    <row r="394" spans="2:18" ht="15" hidden="1" customHeight="1" outlineLevel="1">
      <c r="B394" s="63" t="s">
        <v>80</v>
      </c>
      <c r="C394" s="195">
        <v>3</v>
      </c>
      <c r="D394" s="220" t="s">
        <v>143</v>
      </c>
      <c r="E394" s="202">
        <v>128</v>
      </c>
      <c r="F394" s="221">
        <v>1.6122448979591835</v>
      </c>
      <c r="G394" s="195">
        <v>384</v>
      </c>
      <c r="H394" s="220">
        <v>1.1818181818181817</v>
      </c>
      <c r="I394" s="202">
        <v>226</v>
      </c>
      <c r="J394" s="221">
        <v>0.36969696969696964</v>
      </c>
      <c r="K394" s="195">
        <v>92</v>
      </c>
      <c r="L394" s="220">
        <v>0.41538461538461546</v>
      </c>
      <c r="M394" s="202">
        <v>833</v>
      </c>
      <c r="N394" s="221">
        <v>0.8307692307692307</v>
      </c>
      <c r="O394" s="195">
        <v>19</v>
      </c>
      <c r="P394" s="220">
        <v>-0.79347826086956519</v>
      </c>
      <c r="Q394" s="202">
        <v>852</v>
      </c>
      <c r="R394" s="221">
        <v>0.55758683729433267</v>
      </c>
    </row>
    <row r="395" spans="2:18" ht="15" hidden="1" customHeight="1" outlineLevel="1">
      <c r="B395" s="63" t="s">
        <v>79</v>
      </c>
      <c r="C395" s="195">
        <v>9</v>
      </c>
      <c r="D395" s="220" t="s">
        <v>143</v>
      </c>
      <c r="E395" s="202">
        <v>75</v>
      </c>
      <c r="F395" s="221">
        <v>1.5862068965517242</v>
      </c>
      <c r="G395" s="195">
        <v>369</v>
      </c>
      <c r="H395" s="220">
        <v>0.83582089552238803</v>
      </c>
      <c r="I395" s="202">
        <v>400</v>
      </c>
      <c r="J395" s="221">
        <v>0.80180180180180183</v>
      </c>
      <c r="K395" s="195">
        <v>112</v>
      </c>
      <c r="L395" s="220">
        <v>2.1111111111111112</v>
      </c>
      <c r="M395" s="202">
        <v>965</v>
      </c>
      <c r="N395" s="221">
        <v>0.97745901639344268</v>
      </c>
      <c r="O395" s="195">
        <v>36</v>
      </c>
      <c r="P395" s="220">
        <v>-0.53246753246753253</v>
      </c>
      <c r="Q395" s="202">
        <v>1001</v>
      </c>
      <c r="R395" s="221">
        <v>0.77168141592920358</v>
      </c>
    </row>
    <row r="396" spans="2:18" collapsed="1">
      <c r="B396" s="227">
        <v>1982</v>
      </c>
      <c r="C396" s="228">
        <v>45</v>
      </c>
      <c r="D396" s="229">
        <v>-0.66911764705882359</v>
      </c>
      <c r="E396" s="228">
        <v>988</v>
      </c>
      <c r="F396" s="229">
        <v>-0.38974675725756636</v>
      </c>
      <c r="G396" s="228">
        <v>2468</v>
      </c>
      <c r="H396" s="229">
        <v>0.38185890257558786</v>
      </c>
      <c r="I396" s="228">
        <v>2233</v>
      </c>
      <c r="J396" s="229">
        <v>3.8121803812180444E-2</v>
      </c>
      <c r="K396" s="228">
        <v>685</v>
      </c>
      <c r="L396" s="229">
        <v>0.25457875457875456</v>
      </c>
      <c r="M396" s="228">
        <v>6419</v>
      </c>
      <c r="N396" s="229">
        <v>2.9015710163514008E-2</v>
      </c>
      <c r="O396" s="228">
        <v>189</v>
      </c>
      <c r="P396" s="229">
        <v>-0.8545034642032332</v>
      </c>
      <c r="Q396" s="228">
        <v>6608</v>
      </c>
      <c r="R396" s="229">
        <v>-0.12325859095130687</v>
      </c>
    </row>
    <row r="397" spans="2:18" ht="15" hidden="1" customHeight="1" outlineLevel="1">
      <c r="B397" s="63" t="s">
        <v>90</v>
      </c>
      <c r="C397" s="195">
        <v>28</v>
      </c>
      <c r="D397" s="220" t="s">
        <v>143</v>
      </c>
      <c r="E397" s="202">
        <v>239</v>
      </c>
      <c r="F397" s="221">
        <v>3.4259259259259256</v>
      </c>
      <c r="G397" s="195">
        <v>293</v>
      </c>
      <c r="H397" s="220">
        <v>1.0780141843971629</v>
      </c>
      <c r="I397" s="202">
        <v>309</v>
      </c>
      <c r="J397" s="221">
        <v>0.59278350515463907</v>
      </c>
      <c r="K397" s="195">
        <v>69</v>
      </c>
      <c r="L397" s="220">
        <v>0.21052631578947367</v>
      </c>
      <c r="M397" s="202">
        <v>938</v>
      </c>
      <c r="N397" s="221">
        <v>1.1031390134529149</v>
      </c>
      <c r="O397" s="195">
        <v>640</v>
      </c>
      <c r="P397" s="220">
        <v>6.191011235955056</v>
      </c>
      <c r="Q397" s="202">
        <v>1578</v>
      </c>
      <c r="R397" s="221">
        <v>1.9495327102803737</v>
      </c>
    </row>
    <row r="398" spans="2:18" ht="15" hidden="1" customHeight="1" outlineLevel="1">
      <c r="B398" s="63" t="s">
        <v>89</v>
      </c>
      <c r="C398" s="195">
        <v>11</v>
      </c>
      <c r="D398" s="220">
        <v>-0.15384615384615385</v>
      </c>
      <c r="E398" s="202">
        <v>948</v>
      </c>
      <c r="F398" s="221">
        <v>21.046511627906977</v>
      </c>
      <c r="G398" s="195">
        <v>357</v>
      </c>
      <c r="H398" s="220">
        <v>2.2162162162162162</v>
      </c>
      <c r="I398" s="202">
        <v>449</v>
      </c>
      <c r="J398" s="221">
        <v>1.4402173913043477</v>
      </c>
      <c r="K398" s="195">
        <v>80</v>
      </c>
      <c r="L398" s="220">
        <v>1.3529411764705883</v>
      </c>
      <c r="M398" s="202">
        <v>1845</v>
      </c>
      <c r="N398" s="221">
        <v>3.7922077922077921</v>
      </c>
      <c r="O398" s="195">
        <v>300</v>
      </c>
      <c r="P398" s="220">
        <v>14</v>
      </c>
      <c r="Q398" s="202">
        <v>2145</v>
      </c>
      <c r="R398" s="221">
        <v>4.2962962962962967</v>
      </c>
    </row>
    <row r="399" spans="2:18" ht="15" hidden="1" customHeight="1" outlineLevel="1">
      <c r="B399" s="63" t="s">
        <v>88</v>
      </c>
      <c r="C399" s="195">
        <v>0</v>
      </c>
      <c r="D399" s="220" t="s">
        <v>143</v>
      </c>
      <c r="E399" s="202">
        <v>95</v>
      </c>
      <c r="F399" s="221">
        <v>1.1590909090909092</v>
      </c>
      <c r="G399" s="195">
        <v>131</v>
      </c>
      <c r="H399" s="220">
        <v>0.92647058823529416</v>
      </c>
      <c r="I399" s="202">
        <v>179</v>
      </c>
      <c r="J399" s="221">
        <v>0.22602739726027399</v>
      </c>
      <c r="K399" s="195">
        <v>53</v>
      </c>
      <c r="L399" s="220">
        <v>0.76666666666666661</v>
      </c>
      <c r="M399" s="202">
        <v>458</v>
      </c>
      <c r="N399" s="221">
        <v>0.59027777777777768</v>
      </c>
      <c r="O399" s="195">
        <v>31</v>
      </c>
      <c r="P399" s="220">
        <v>1.3846153846153846</v>
      </c>
      <c r="Q399" s="202">
        <v>489</v>
      </c>
      <c r="R399" s="221">
        <v>0.62458471760797352</v>
      </c>
    </row>
    <row r="400" spans="2:18" ht="15" hidden="1" customHeight="1" outlineLevel="1">
      <c r="B400" s="63" t="s">
        <v>87</v>
      </c>
      <c r="C400" s="195">
        <v>4</v>
      </c>
      <c r="D400" s="220">
        <v>1</v>
      </c>
      <c r="E400" s="202">
        <v>49</v>
      </c>
      <c r="F400" s="221">
        <v>0.96</v>
      </c>
      <c r="G400" s="195">
        <v>67</v>
      </c>
      <c r="H400" s="220">
        <v>0.28846153846153855</v>
      </c>
      <c r="I400" s="202">
        <v>111</v>
      </c>
      <c r="J400" s="221">
        <v>0.13265306122448983</v>
      </c>
      <c r="K400" s="195">
        <v>21</v>
      </c>
      <c r="L400" s="220">
        <v>1.1000000000000001</v>
      </c>
      <c r="M400" s="202">
        <v>252</v>
      </c>
      <c r="N400" s="221">
        <v>0.34759358288770059</v>
      </c>
      <c r="O400" s="195">
        <v>0</v>
      </c>
      <c r="P400" s="220">
        <v>-1</v>
      </c>
      <c r="Q400" s="202">
        <v>252</v>
      </c>
      <c r="R400" s="221">
        <v>0.18309859154929575</v>
      </c>
    </row>
    <row r="401" spans="2:18" ht="15" hidden="1" customHeight="1" outlineLevel="1">
      <c r="B401" s="63" t="s">
        <v>86</v>
      </c>
      <c r="C401" s="195">
        <v>0</v>
      </c>
      <c r="D401" s="220">
        <v>-1</v>
      </c>
      <c r="E401" s="202">
        <v>44</v>
      </c>
      <c r="F401" s="221">
        <v>1</v>
      </c>
      <c r="G401" s="195">
        <v>76</v>
      </c>
      <c r="H401" s="220">
        <v>0.1692307692307693</v>
      </c>
      <c r="I401" s="202">
        <v>81</v>
      </c>
      <c r="J401" s="221">
        <v>-0.4375</v>
      </c>
      <c r="K401" s="195">
        <v>15</v>
      </c>
      <c r="L401" s="220">
        <v>-0.21052631578947367</v>
      </c>
      <c r="M401" s="202">
        <v>216</v>
      </c>
      <c r="N401" s="221">
        <v>-0.1428571428571429</v>
      </c>
      <c r="O401" s="195">
        <v>37</v>
      </c>
      <c r="P401" s="220">
        <v>1.0555555555555554</v>
      </c>
      <c r="Q401" s="202">
        <v>253</v>
      </c>
      <c r="R401" s="221">
        <v>-6.2962962962962998E-2</v>
      </c>
    </row>
    <row r="402" spans="2:18" ht="15" hidden="1" customHeight="1" outlineLevel="1">
      <c r="B402" s="63" t="s">
        <v>85</v>
      </c>
      <c r="C402" s="195">
        <v>0</v>
      </c>
      <c r="D402" s="220" t="s">
        <v>143</v>
      </c>
      <c r="E402" s="202">
        <v>45</v>
      </c>
      <c r="F402" s="221">
        <v>0.66666666666666674</v>
      </c>
      <c r="G402" s="195">
        <v>46</v>
      </c>
      <c r="H402" s="220">
        <v>0.21052631578947367</v>
      </c>
      <c r="I402" s="202">
        <v>89</v>
      </c>
      <c r="J402" s="221">
        <v>4.705882352941182E-2</v>
      </c>
      <c r="K402" s="195">
        <v>10</v>
      </c>
      <c r="L402" s="220">
        <v>-0.41176470588235292</v>
      </c>
      <c r="M402" s="202">
        <v>190</v>
      </c>
      <c r="N402" s="221">
        <v>0.13772455089820368</v>
      </c>
      <c r="O402" s="195">
        <v>18</v>
      </c>
      <c r="P402" s="220">
        <v>-0.58139534883720922</v>
      </c>
      <c r="Q402" s="202">
        <v>208</v>
      </c>
      <c r="R402" s="221">
        <v>-9.52380952380949E-3</v>
      </c>
    </row>
    <row r="403" spans="2:18" ht="15" hidden="1" customHeight="1" outlineLevel="1">
      <c r="B403" s="63" t="s">
        <v>84</v>
      </c>
      <c r="C403" s="195">
        <v>2</v>
      </c>
      <c r="D403" s="220">
        <v>-0.33333333333333337</v>
      </c>
      <c r="E403" s="202">
        <v>13</v>
      </c>
      <c r="F403" s="221">
        <v>-0.48</v>
      </c>
      <c r="G403" s="195">
        <v>63</v>
      </c>
      <c r="H403" s="220">
        <v>1.52</v>
      </c>
      <c r="I403" s="202">
        <v>90</v>
      </c>
      <c r="J403" s="221">
        <v>0.8</v>
      </c>
      <c r="K403" s="195">
        <v>14</v>
      </c>
      <c r="L403" s="220">
        <v>-0.5</v>
      </c>
      <c r="M403" s="202">
        <v>182</v>
      </c>
      <c r="N403" s="221">
        <v>0.38931297709923673</v>
      </c>
      <c r="O403" s="195">
        <v>4</v>
      </c>
      <c r="P403" s="220">
        <v>-0.77777777777777779</v>
      </c>
      <c r="Q403" s="202">
        <v>186</v>
      </c>
      <c r="R403" s="221">
        <v>0.24832214765100669</v>
      </c>
    </row>
    <row r="404" spans="2:18" ht="15" hidden="1" customHeight="1" outlineLevel="1">
      <c r="B404" s="63" t="s">
        <v>83</v>
      </c>
      <c r="C404" s="195">
        <v>8</v>
      </c>
      <c r="D404" s="220">
        <v>0.33333333333333326</v>
      </c>
      <c r="E404" s="202">
        <v>15</v>
      </c>
      <c r="F404" s="221">
        <v>-6.25E-2</v>
      </c>
      <c r="G404" s="195">
        <v>100</v>
      </c>
      <c r="H404" s="220">
        <v>1.7777777777777777</v>
      </c>
      <c r="I404" s="202">
        <v>153</v>
      </c>
      <c r="J404" s="221">
        <v>0.14179104477611948</v>
      </c>
      <c r="K404" s="195">
        <v>89</v>
      </c>
      <c r="L404" s="220">
        <v>4.5625</v>
      </c>
      <c r="M404" s="202">
        <v>365</v>
      </c>
      <c r="N404" s="221">
        <v>0.75480769230769229</v>
      </c>
      <c r="O404" s="195">
        <v>9</v>
      </c>
      <c r="P404" s="220">
        <v>-0.68965517241379315</v>
      </c>
      <c r="Q404" s="202">
        <v>374</v>
      </c>
      <c r="R404" s="221">
        <v>0.57805907172995785</v>
      </c>
    </row>
    <row r="405" spans="2:18" ht="15" hidden="1" customHeight="1" outlineLevel="1">
      <c r="B405" s="63" t="s">
        <v>82</v>
      </c>
      <c r="C405" s="195">
        <v>0</v>
      </c>
      <c r="D405" s="220">
        <v>-1</v>
      </c>
      <c r="E405" s="202">
        <v>36</v>
      </c>
      <c r="F405" s="221">
        <v>-2.7027027027026973E-2</v>
      </c>
      <c r="G405" s="195">
        <v>153</v>
      </c>
      <c r="H405" s="220">
        <v>2.6428571428571428</v>
      </c>
      <c r="I405" s="202">
        <v>127</v>
      </c>
      <c r="J405" s="221">
        <v>0.23300970873786397</v>
      </c>
      <c r="K405" s="195">
        <v>47</v>
      </c>
      <c r="L405" s="220">
        <v>1.4736842105263159</v>
      </c>
      <c r="M405" s="202">
        <v>363</v>
      </c>
      <c r="N405" s="221">
        <v>0.77941176470588225</v>
      </c>
      <c r="O405" s="195">
        <v>25</v>
      </c>
      <c r="P405" s="220">
        <v>-0.16666666666666663</v>
      </c>
      <c r="Q405" s="202">
        <v>388</v>
      </c>
      <c r="R405" s="221">
        <v>0.65811965811965822</v>
      </c>
    </row>
    <row r="406" spans="2:18" ht="15" hidden="1" customHeight="1" outlineLevel="1">
      <c r="B406" s="63" t="s">
        <v>81</v>
      </c>
      <c r="C406" s="195">
        <v>83</v>
      </c>
      <c r="D406" s="220">
        <v>9.375</v>
      </c>
      <c r="E406" s="202">
        <v>57</v>
      </c>
      <c r="F406" s="221">
        <v>-3.3898305084745783E-2</v>
      </c>
      <c r="G406" s="195">
        <v>123</v>
      </c>
      <c r="H406" s="220">
        <v>0.59740259740259738</v>
      </c>
      <c r="I406" s="202">
        <v>176</v>
      </c>
      <c r="J406" s="221">
        <v>-0.12</v>
      </c>
      <c r="K406" s="195">
        <v>47</v>
      </c>
      <c r="L406" s="220">
        <v>1.7647058823529411</v>
      </c>
      <c r="M406" s="202">
        <v>486</v>
      </c>
      <c r="N406" s="221">
        <v>0.34626038781163437</v>
      </c>
      <c r="O406" s="195">
        <v>66</v>
      </c>
      <c r="P406" s="220">
        <v>-0.46341463414634143</v>
      </c>
      <c r="Q406" s="202">
        <v>552</v>
      </c>
      <c r="R406" s="221">
        <v>0.14049586776859502</v>
      </c>
    </row>
    <row r="407" spans="2:18" ht="15" hidden="1" customHeight="1" outlineLevel="1">
      <c r="B407" s="63" t="s">
        <v>80</v>
      </c>
      <c r="C407" s="195">
        <v>0</v>
      </c>
      <c r="D407" s="220">
        <v>-1</v>
      </c>
      <c r="E407" s="202">
        <v>49</v>
      </c>
      <c r="F407" s="221">
        <v>0.32432432432432434</v>
      </c>
      <c r="G407" s="195">
        <v>176</v>
      </c>
      <c r="H407" s="220">
        <v>1.6268656716417911</v>
      </c>
      <c r="I407" s="202">
        <v>165</v>
      </c>
      <c r="J407" s="221">
        <v>-0.4329896907216495</v>
      </c>
      <c r="K407" s="195">
        <v>65</v>
      </c>
      <c r="L407" s="220">
        <v>0.25</v>
      </c>
      <c r="M407" s="202">
        <v>455</v>
      </c>
      <c r="N407" s="221">
        <v>4.4150110375276164E-3</v>
      </c>
      <c r="O407" s="195">
        <v>92</v>
      </c>
      <c r="P407" s="220">
        <v>-4.166666666666663E-2</v>
      </c>
      <c r="Q407" s="202">
        <v>547</v>
      </c>
      <c r="R407" s="221">
        <v>-3.6429872495445936E-3</v>
      </c>
    </row>
    <row r="408" spans="2:18" ht="15" hidden="1" customHeight="1" outlineLevel="1">
      <c r="B408" s="63" t="s">
        <v>79</v>
      </c>
      <c r="C408" s="195">
        <v>0</v>
      </c>
      <c r="D408" s="220">
        <v>-1</v>
      </c>
      <c r="E408" s="202">
        <v>29</v>
      </c>
      <c r="F408" s="221">
        <v>-0.36956521739130432</v>
      </c>
      <c r="G408" s="195">
        <v>201</v>
      </c>
      <c r="H408" s="220">
        <v>1.3103448275862069</v>
      </c>
      <c r="I408" s="202">
        <v>222</v>
      </c>
      <c r="J408" s="221">
        <v>0.10447761194029859</v>
      </c>
      <c r="K408" s="195">
        <v>36</v>
      </c>
      <c r="L408" s="220">
        <v>0.89473684210526305</v>
      </c>
      <c r="M408" s="202">
        <v>488</v>
      </c>
      <c r="N408" s="221">
        <v>0.36312849162011163</v>
      </c>
      <c r="O408" s="195">
        <v>77</v>
      </c>
      <c r="P408" s="220">
        <v>-0.50322580645161286</v>
      </c>
      <c r="Q408" s="202">
        <v>565</v>
      </c>
      <c r="R408" s="221">
        <v>0.10136452241715399</v>
      </c>
    </row>
    <row r="409" spans="2:18" collapsed="1">
      <c r="B409" s="227">
        <v>1981</v>
      </c>
      <c r="C409" s="228">
        <v>136</v>
      </c>
      <c r="D409" s="229">
        <v>1.8333333333333335</v>
      </c>
      <c r="E409" s="228">
        <v>1619</v>
      </c>
      <c r="F409" s="229">
        <v>2.7218390804597701</v>
      </c>
      <c r="G409" s="228">
        <v>1786</v>
      </c>
      <c r="H409" s="229">
        <v>1.2076637824474661</v>
      </c>
      <c r="I409" s="228">
        <v>2151</v>
      </c>
      <c r="J409" s="229">
        <v>0.17540983606557381</v>
      </c>
      <c r="K409" s="228">
        <v>546</v>
      </c>
      <c r="L409" s="229">
        <v>0.71698113207547176</v>
      </c>
      <c r="M409" s="228">
        <v>6238</v>
      </c>
      <c r="N409" s="229">
        <v>0.81337209302325575</v>
      </c>
      <c r="O409" s="228">
        <v>1299</v>
      </c>
      <c r="P409" s="229">
        <v>0.96818181818181825</v>
      </c>
      <c r="Q409" s="228">
        <v>7537</v>
      </c>
      <c r="R409" s="229">
        <v>0.83829268292682935</v>
      </c>
    </row>
    <row r="410" spans="2:18" ht="15" hidden="1" customHeight="1" outlineLevel="1">
      <c r="B410" s="63" t="s">
        <v>90</v>
      </c>
      <c r="C410" s="195">
        <v>0</v>
      </c>
      <c r="D410" s="220" t="s">
        <v>143</v>
      </c>
      <c r="E410" s="202">
        <v>54</v>
      </c>
      <c r="F410" s="221">
        <v>0.42105263157894735</v>
      </c>
      <c r="G410" s="195">
        <v>141</v>
      </c>
      <c r="H410" s="220">
        <v>1.1363636363636362</v>
      </c>
      <c r="I410" s="202">
        <v>194</v>
      </c>
      <c r="J410" s="221">
        <v>-0.25096525096525102</v>
      </c>
      <c r="K410" s="195">
        <v>57</v>
      </c>
      <c r="L410" s="220">
        <v>1.7142857142857144</v>
      </c>
      <c r="M410" s="202">
        <v>446</v>
      </c>
      <c r="N410" s="221">
        <v>0.16145833333333326</v>
      </c>
      <c r="O410" s="195">
        <v>89</v>
      </c>
      <c r="P410" s="220">
        <v>-0.55276381909547734</v>
      </c>
      <c r="Q410" s="202">
        <v>535</v>
      </c>
      <c r="R410" s="221">
        <v>-8.2332761578044589E-2</v>
      </c>
    </row>
    <row r="411" spans="2:18" ht="15" hidden="1" customHeight="1" outlineLevel="1">
      <c r="B411" s="63" t="s">
        <v>89</v>
      </c>
      <c r="C411" s="195">
        <v>13</v>
      </c>
      <c r="D411" s="220">
        <v>0.625</v>
      </c>
      <c r="E411" s="202">
        <v>43</v>
      </c>
      <c r="F411" s="221">
        <v>-0.14000000000000001</v>
      </c>
      <c r="G411" s="195">
        <v>111</v>
      </c>
      <c r="H411" s="220">
        <v>1.0943396226415096</v>
      </c>
      <c r="I411" s="202">
        <v>184</v>
      </c>
      <c r="J411" s="221">
        <v>-0.18942731277533043</v>
      </c>
      <c r="K411" s="195">
        <v>34</v>
      </c>
      <c r="L411" s="220">
        <v>6.25E-2</v>
      </c>
      <c r="M411" s="202">
        <v>385</v>
      </c>
      <c r="N411" s="221">
        <v>4.0540540540540571E-2</v>
      </c>
      <c r="O411" s="195">
        <v>20</v>
      </c>
      <c r="P411" s="220">
        <v>-0.86206896551724133</v>
      </c>
      <c r="Q411" s="202">
        <v>405</v>
      </c>
      <c r="R411" s="221">
        <v>-0.21359223300970875</v>
      </c>
    </row>
    <row r="412" spans="2:18" ht="15" hidden="1" customHeight="1" outlineLevel="1">
      <c r="B412" s="63" t="s">
        <v>88</v>
      </c>
      <c r="C412" s="195">
        <v>0</v>
      </c>
      <c r="D412" s="220">
        <v>-1</v>
      </c>
      <c r="E412" s="202">
        <v>44</v>
      </c>
      <c r="F412" s="221">
        <v>0.22222222222222232</v>
      </c>
      <c r="G412" s="195">
        <v>68</v>
      </c>
      <c r="H412" s="220">
        <v>0.2592592592592593</v>
      </c>
      <c r="I412" s="202">
        <v>146</v>
      </c>
      <c r="J412" s="221">
        <v>-0.45112781954887216</v>
      </c>
      <c r="K412" s="195">
        <v>30</v>
      </c>
      <c r="L412" s="220">
        <v>-0.18918918918918914</v>
      </c>
      <c r="M412" s="202">
        <v>288</v>
      </c>
      <c r="N412" s="221">
        <v>-0.28535980148883378</v>
      </c>
      <c r="O412" s="195">
        <v>13</v>
      </c>
      <c r="P412" s="220">
        <v>-0.89166666666666661</v>
      </c>
      <c r="Q412" s="202">
        <v>301</v>
      </c>
      <c r="R412" s="221">
        <v>-0.42447418738049714</v>
      </c>
    </row>
    <row r="413" spans="2:18" ht="15" hidden="1" customHeight="1" outlineLevel="1">
      <c r="B413" s="63" t="s">
        <v>87</v>
      </c>
      <c r="C413" s="195">
        <v>2</v>
      </c>
      <c r="D413" s="220">
        <v>-0.33333333333333337</v>
      </c>
      <c r="E413" s="202">
        <v>25</v>
      </c>
      <c r="F413" s="221">
        <v>-0.16666666666666663</v>
      </c>
      <c r="G413" s="195">
        <v>52</v>
      </c>
      <c r="H413" s="220">
        <v>-0.59375</v>
      </c>
      <c r="I413" s="202">
        <v>98</v>
      </c>
      <c r="J413" s="221">
        <v>-0.49484536082474229</v>
      </c>
      <c r="K413" s="195">
        <v>10</v>
      </c>
      <c r="L413" s="220">
        <v>-0.47368421052631582</v>
      </c>
      <c r="M413" s="202">
        <v>187</v>
      </c>
      <c r="N413" s="221">
        <v>-0.5</v>
      </c>
      <c r="O413" s="195">
        <v>26</v>
      </c>
      <c r="P413" s="220">
        <v>-0.72043010752688175</v>
      </c>
      <c r="Q413" s="202">
        <v>213</v>
      </c>
      <c r="R413" s="221">
        <v>-0.54389721627408993</v>
      </c>
    </row>
    <row r="414" spans="2:18" ht="15" hidden="1" customHeight="1" outlineLevel="1">
      <c r="B414" s="63" t="s">
        <v>86</v>
      </c>
      <c r="C414" s="195">
        <v>2</v>
      </c>
      <c r="D414" s="220">
        <v>-0.81818181818181812</v>
      </c>
      <c r="E414" s="202">
        <v>22</v>
      </c>
      <c r="F414" s="221">
        <v>-4.3478260869565188E-2</v>
      </c>
      <c r="G414" s="195">
        <v>65</v>
      </c>
      <c r="H414" s="220">
        <v>-0.29347826086956519</v>
      </c>
      <c r="I414" s="202">
        <v>144</v>
      </c>
      <c r="J414" s="221">
        <v>-6.4935064935064957E-2</v>
      </c>
      <c r="K414" s="195">
        <v>19</v>
      </c>
      <c r="L414" s="220">
        <v>-9.5238095238095233E-2</v>
      </c>
      <c r="M414" s="202">
        <v>252</v>
      </c>
      <c r="N414" s="221">
        <v>-0.16279069767441856</v>
      </c>
      <c r="O414" s="195">
        <v>18</v>
      </c>
      <c r="P414" s="220">
        <v>-0.53846153846153844</v>
      </c>
      <c r="Q414" s="202">
        <v>270</v>
      </c>
      <c r="R414" s="221">
        <v>-0.20588235294117652</v>
      </c>
    </row>
    <row r="415" spans="2:18" ht="15" hidden="1" customHeight="1" outlineLevel="1">
      <c r="B415" s="63" t="s">
        <v>85</v>
      </c>
      <c r="C415" s="195">
        <v>0</v>
      </c>
      <c r="D415" s="220">
        <v>-1</v>
      </c>
      <c r="E415" s="202">
        <v>27</v>
      </c>
      <c r="F415" s="221">
        <v>2.375</v>
      </c>
      <c r="G415" s="195">
        <v>38</v>
      </c>
      <c r="H415" s="220">
        <v>-0.55294117647058827</v>
      </c>
      <c r="I415" s="202">
        <v>85</v>
      </c>
      <c r="J415" s="221">
        <v>-0.53038674033149169</v>
      </c>
      <c r="K415" s="195">
        <v>17</v>
      </c>
      <c r="L415" s="220">
        <v>0.21428571428571419</v>
      </c>
      <c r="M415" s="202">
        <v>167</v>
      </c>
      <c r="N415" s="221">
        <v>-0.42611683848797255</v>
      </c>
      <c r="O415" s="195">
        <v>43</v>
      </c>
      <c r="P415" s="220">
        <v>-0.2321428571428571</v>
      </c>
      <c r="Q415" s="202">
        <v>210</v>
      </c>
      <c r="R415" s="221">
        <v>-0.39481268011527382</v>
      </c>
    </row>
    <row r="416" spans="2:18" ht="15" hidden="1" customHeight="1" outlineLevel="1">
      <c r="B416" s="63" t="s">
        <v>84</v>
      </c>
      <c r="C416" s="195">
        <v>3</v>
      </c>
      <c r="D416" s="220" t="s">
        <v>143</v>
      </c>
      <c r="E416" s="202">
        <v>25</v>
      </c>
      <c r="F416" s="221">
        <v>0.31578947368421062</v>
      </c>
      <c r="G416" s="195">
        <v>25</v>
      </c>
      <c r="H416" s="220">
        <v>-0.72222222222222221</v>
      </c>
      <c r="I416" s="202">
        <v>50</v>
      </c>
      <c r="J416" s="221">
        <v>-0.71264367816091956</v>
      </c>
      <c r="K416" s="195">
        <v>28</v>
      </c>
      <c r="L416" s="220">
        <v>0.75</v>
      </c>
      <c r="M416" s="202">
        <v>131</v>
      </c>
      <c r="N416" s="221">
        <v>-0.56187290969899673</v>
      </c>
      <c r="O416" s="195">
        <v>18</v>
      </c>
      <c r="P416" s="220">
        <v>-0.61702127659574468</v>
      </c>
      <c r="Q416" s="202">
        <v>149</v>
      </c>
      <c r="R416" s="221">
        <v>-0.56936416184971095</v>
      </c>
    </row>
    <row r="417" spans="2:18" ht="15" hidden="1" customHeight="1" outlineLevel="1">
      <c r="B417" s="63" t="s">
        <v>83</v>
      </c>
      <c r="C417" s="195">
        <v>6</v>
      </c>
      <c r="D417" s="220">
        <v>2</v>
      </c>
      <c r="E417" s="202">
        <v>16</v>
      </c>
      <c r="F417" s="221">
        <v>0</v>
      </c>
      <c r="G417" s="195">
        <v>36</v>
      </c>
      <c r="H417" s="220">
        <v>-0.75510204081632648</v>
      </c>
      <c r="I417" s="202">
        <v>134</v>
      </c>
      <c r="J417" s="221">
        <v>1.5151515151515138E-2</v>
      </c>
      <c r="K417" s="195">
        <v>16</v>
      </c>
      <c r="L417" s="220">
        <v>-0.54285714285714293</v>
      </c>
      <c r="M417" s="202">
        <v>208</v>
      </c>
      <c r="N417" s="221">
        <v>-0.37349397590361444</v>
      </c>
      <c r="O417" s="195">
        <v>29</v>
      </c>
      <c r="P417" s="220">
        <v>-0.58571428571428563</v>
      </c>
      <c r="Q417" s="202">
        <v>237</v>
      </c>
      <c r="R417" s="221">
        <v>-0.41044776119402981</v>
      </c>
    </row>
    <row r="418" spans="2:18" ht="15" hidden="1" customHeight="1" outlineLevel="1">
      <c r="B418" s="63" t="s">
        <v>82</v>
      </c>
      <c r="C418" s="195">
        <v>3</v>
      </c>
      <c r="D418" s="220">
        <v>-0.5714285714285714</v>
      </c>
      <c r="E418" s="202">
        <v>37</v>
      </c>
      <c r="F418" s="221">
        <v>-0.56976744186046513</v>
      </c>
      <c r="G418" s="195">
        <v>42</v>
      </c>
      <c r="H418" s="220">
        <v>-0.7558139534883721</v>
      </c>
      <c r="I418" s="202">
        <v>103</v>
      </c>
      <c r="J418" s="221">
        <v>-0.72894736842105257</v>
      </c>
      <c r="K418" s="195">
        <v>19</v>
      </c>
      <c r="L418" s="220">
        <v>-0.52500000000000002</v>
      </c>
      <c r="M418" s="202">
        <v>204</v>
      </c>
      <c r="N418" s="221">
        <v>-0.70218978102189777</v>
      </c>
      <c r="O418" s="195">
        <v>30</v>
      </c>
      <c r="P418" s="220">
        <v>-0.71698113207547176</v>
      </c>
      <c r="Q418" s="202">
        <v>234</v>
      </c>
      <c r="R418" s="221">
        <v>-0.70417193426042979</v>
      </c>
    </row>
    <row r="419" spans="2:18" ht="15" hidden="1" customHeight="1" outlineLevel="1">
      <c r="B419" s="63" t="s">
        <v>81</v>
      </c>
      <c r="C419" s="195">
        <v>8</v>
      </c>
      <c r="D419" s="220">
        <v>3</v>
      </c>
      <c r="E419" s="202">
        <v>59</v>
      </c>
      <c r="F419" s="221">
        <v>0.1132075471698113</v>
      </c>
      <c r="G419" s="195">
        <v>77</v>
      </c>
      <c r="H419" s="220">
        <v>-0.72887323943661975</v>
      </c>
      <c r="I419" s="202">
        <v>200</v>
      </c>
      <c r="J419" s="221">
        <v>-0.41520467836257313</v>
      </c>
      <c r="K419" s="195">
        <v>17</v>
      </c>
      <c r="L419" s="220">
        <v>-0.22727272727272729</v>
      </c>
      <c r="M419" s="202">
        <v>361</v>
      </c>
      <c r="N419" s="221">
        <v>-0.48648648648648651</v>
      </c>
      <c r="O419" s="195">
        <v>123</v>
      </c>
      <c r="P419" s="220">
        <v>-0.66846361185983827</v>
      </c>
      <c r="Q419" s="202">
        <v>484</v>
      </c>
      <c r="R419" s="221">
        <v>-0.54934823091247664</v>
      </c>
    </row>
    <row r="420" spans="2:18" ht="15" hidden="1" customHeight="1" outlineLevel="1">
      <c r="B420" s="63" t="s">
        <v>80</v>
      </c>
      <c r="C420" s="195">
        <v>6</v>
      </c>
      <c r="D420" s="220">
        <v>-0.5714285714285714</v>
      </c>
      <c r="E420" s="202">
        <v>37</v>
      </c>
      <c r="F420" s="221">
        <v>-0.48611111111111116</v>
      </c>
      <c r="G420" s="195">
        <v>67</v>
      </c>
      <c r="H420" s="220">
        <v>-0.74524714828897332</v>
      </c>
      <c r="I420" s="202">
        <v>291</v>
      </c>
      <c r="J420" s="221">
        <v>-0.31205673758865249</v>
      </c>
      <c r="K420" s="195">
        <v>52</v>
      </c>
      <c r="L420" s="220">
        <v>-5.4545454545454564E-2</v>
      </c>
      <c r="M420" s="202">
        <v>453</v>
      </c>
      <c r="N420" s="221">
        <v>-0.45223700120918986</v>
      </c>
      <c r="O420" s="195">
        <v>96</v>
      </c>
      <c r="P420" s="220">
        <v>-0.66782006920415227</v>
      </c>
      <c r="Q420" s="202">
        <v>549</v>
      </c>
      <c r="R420" s="221">
        <v>-0.50806451612903225</v>
      </c>
    </row>
    <row r="421" spans="2:18" ht="15" hidden="1" customHeight="1" outlineLevel="1">
      <c r="B421" s="63" t="s">
        <v>79</v>
      </c>
      <c r="C421" s="195">
        <v>5</v>
      </c>
      <c r="D421" s="220" t="s">
        <v>143</v>
      </c>
      <c r="E421" s="202">
        <v>46</v>
      </c>
      <c r="F421" s="221">
        <v>-0.36111111111111116</v>
      </c>
      <c r="G421" s="195">
        <v>87</v>
      </c>
      <c r="H421" s="220">
        <v>-0.66538461538461546</v>
      </c>
      <c r="I421" s="202">
        <v>201</v>
      </c>
      <c r="J421" s="221">
        <v>-0.57051282051282048</v>
      </c>
      <c r="K421" s="195">
        <v>19</v>
      </c>
      <c r="L421" s="220">
        <v>-0.72058823529411764</v>
      </c>
      <c r="M421" s="202">
        <v>358</v>
      </c>
      <c r="N421" s="221">
        <v>-0.5875576036866359</v>
      </c>
      <c r="O421" s="195">
        <v>155</v>
      </c>
      <c r="P421" s="220">
        <v>-0.38735177865612647</v>
      </c>
      <c r="Q421" s="202">
        <v>513</v>
      </c>
      <c r="R421" s="221">
        <v>-0.5423728813559322</v>
      </c>
    </row>
    <row r="422" spans="2:18" collapsed="1">
      <c r="B422" s="227">
        <v>1980</v>
      </c>
      <c r="C422" s="228">
        <v>48</v>
      </c>
      <c r="D422" s="229">
        <v>-0.19999999999999996</v>
      </c>
      <c r="E422" s="228">
        <v>435</v>
      </c>
      <c r="F422" s="229">
        <v>-0.13518886679920472</v>
      </c>
      <c r="G422" s="228">
        <v>809</v>
      </c>
      <c r="H422" s="229">
        <v>-0.52243211334120421</v>
      </c>
      <c r="I422" s="228">
        <v>1830</v>
      </c>
      <c r="J422" s="229">
        <v>-0.42812499999999998</v>
      </c>
      <c r="K422" s="228">
        <v>318</v>
      </c>
      <c r="L422" s="229">
        <v>-0.16315789473684206</v>
      </c>
      <c r="M422" s="228">
        <v>3440</v>
      </c>
      <c r="N422" s="229">
        <v>-0.41065615898578034</v>
      </c>
      <c r="O422" s="228">
        <v>660</v>
      </c>
      <c r="P422" s="229">
        <v>-0.63087248322147649</v>
      </c>
      <c r="Q422" s="228">
        <v>4100</v>
      </c>
      <c r="R422" s="229">
        <v>-0.46229508196721314</v>
      </c>
    </row>
    <row r="423" spans="2:18" ht="15" hidden="1" customHeight="1" outlineLevel="1">
      <c r="B423" s="63" t="s">
        <v>90</v>
      </c>
      <c r="C423" s="195">
        <v>0</v>
      </c>
      <c r="D423" s="220">
        <v>-1</v>
      </c>
      <c r="E423" s="202">
        <v>38</v>
      </c>
      <c r="F423" s="221">
        <v>0</v>
      </c>
      <c r="G423" s="195">
        <v>66</v>
      </c>
      <c r="H423" s="220">
        <v>-0.64516129032258063</v>
      </c>
      <c r="I423" s="202">
        <v>259</v>
      </c>
      <c r="J423" s="221">
        <v>-0.13377926421404684</v>
      </c>
      <c r="K423" s="195">
        <v>21</v>
      </c>
      <c r="L423" s="220">
        <v>-8.6956521739130488E-2</v>
      </c>
      <c r="M423" s="202">
        <v>384</v>
      </c>
      <c r="N423" s="221">
        <v>-0.2992700729927007</v>
      </c>
      <c r="O423" s="195">
        <v>199</v>
      </c>
      <c r="P423" s="220">
        <v>-0.39696969696969697</v>
      </c>
      <c r="Q423" s="202">
        <v>583</v>
      </c>
      <c r="R423" s="221">
        <v>-0.33599088838268798</v>
      </c>
    </row>
    <row r="424" spans="2:18" ht="15" hidden="1" customHeight="1" outlineLevel="1">
      <c r="B424" s="63" t="s">
        <v>89</v>
      </c>
      <c r="C424" s="195">
        <v>8</v>
      </c>
      <c r="D424" s="220">
        <v>0</v>
      </c>
      <c r="E424" s="202">
        <v>50</v>
      </c>
      <c r="F424" s="221">
        <v>-0.49494949494949492</v>
      </c>
      <c r="G424" s="195">
        <v>53</v>
      </c>
      <c r="H424" s="220">
        <v>-0.75</v>
      </c>
      <c r="I424" s="202">
        <v>227</v>
      </c>
      <c r="J424" s="221">
        <v>-0.3162650602409639</v>
      </c>
      <c r="K424" s="195">
        <v>32</v>
      </c>
      <c r="L424" s="220">
        <v>-0.4838709677419355</v>
      </c>
      <c r="M424" s="202">
        <v>370</v>
      </c>
      <c r="N424" s="221">
        <v>-0.4810659186535764</v>
      </c>
      <c r="O424" s="195">
        <v>145</v>
      </c>
      <c r="P424" s="220">
        <v>-0.12650602409638556</v>
      </c>
      <c r="Q424" s="202">
        <v>515</v>
      </c>
      <c r="R424" s="221">
        <v>-0.41410693970420931</v>
      </c>
    </row>
    <row r="425" spans="2:18" ht="15" hidden="1" customHeight="1" outlineLevel="1">
      <c r="B425" s="63" t="s">
        <v>88</v>
      </c>
      <c r="C425" s="195">
        <v>10</v>
      </c>
      <c r="D425" s="220">
        <v>0.25</v>
      </c>
      <c r="E425" s="202">
        <v>36</v>
      </c>
      <c r="F425" s="221">
        <v>-0.41935483870967738</v>
      </c>
      <c r="G425" s="195">
        <v>54</v>
      </c>
      <c r="H425" s="220">
        <v>-0.68421052631578949</v>
      </c>
      <c r="I425" s="202">
        <v>266</v>
      </c>
      <c r="J425" s="221">
        <v>-0.14193548387096777</v>
      </c>
      <c r="K425" s="195">
        <v>37</v>
      </c>
      <c r="L425" s="220">
        <v>-0.3728813559322034</v>
      </c>
      <c r="M425" s="202">
        <v>403</v>
      </c>
      <c r="N425" s="221">
        <v>-0.33934426229508197</v>
      </c>
      <c r="O425" s="195">
        <v>120</v>
      </c>
      <c r="P425" s="220">
        <v>5.2631578947368363E-2</v>
      </c>
      <c r="Q425" s="202">
        <v>523</v>
      </c>
      <c r="R425" s="221">
        <v>-0.27762430939226523</v>
      </c>
    </row>
    <row r="426" spans="2:18" ht="15" hidden="1" customHeight="1" outlineLevel="1">
      <c r="B426" s="63" t="s">
        <v>87</v>
      </c>
      <c r="C426" s="195">
        <v>3</v>
      </c>
      <c r="D426" s="220" t="s">
        <v>143</v>
      </c>
      <c r="E426" s="202">
        <v>30</v>
      </c>
      <c r="F426" s="221">
        <v>0.66666666666666674</v>
      </c>
      <c r="G426" s="195">
        <v>128</v>
      </c>
      <c r="H426" s="220">
        <v>0.21904761904761916</v>
      </c>
      <c r="I426" s="202">
        <v>194</v>
      </c>
      <c r="J426" s="221">
        <v>-0.21457489878542513</v>
      </c>
      <c r="K426" s="195">
        <v>19</v>
      </c>
      <c r="L426" s="220">
        <v>-0.38709677419354838</v>
      </c>
      <c r="M426" s="202">
        <v>374</v>
      </c>
      <c r="N426" s="221">
        <v>-6.7331670822942669E-2</v>
      </c>
      <c r="O426" s="195">
        <v>93</v>
      </c>
      <c r="P426" s="220">
        <v>-0.16216216216216217</v>
      </c>
      <c r="Q426" s="202">
        <v>467</v>
      </c>
      <c r="R426" s="221">
        <v>-8.7890625E-2</v>
      </c>
    </row>
    <row r="427" spans="2:18" ht="15" hidden="1" customHeight="1" outlineLevel="1">
      <c r="B427" s="63" t="s">
        <v>86</v>
      </c>
      <c r="C427" s="195">
        <v>11</v>
      </c>
      <c r="D427" s="220" t="s">
        <v>143</v>
      </c>
      <c r="E427" s="202">
        <v>23</v>
      </c>
      <c r="F427" s="221">
        <v>-0.84563758389261745</v>
      </c>
      <c r="G427" s="195">
        <v>92</v>
      </c>
      <c r="H427" s="220">
        <v>-0.25203252032520329</v>
      </c>
      <c r="I427" s="202">
        <v>154</v>
      </c>
      <c r="J427" s="221">
        <v>-0.10982658959537572</v>
      </c>
      <c r="K427" s="195">
        <v>21</v>
      </c>
      <c r="L427" s="220">
        <v>-0.30000000000000004</v>
      </c>
      <c r="M427" s="202">
        <v>301</v>
      </c>
      <c r="N427" s="221">
        <v>-0.36631578947368426</v>
      </c>
      <c r="O427" s="195">
        <v>39</v>
      </c>
      <c r="P427" s="220">
        <v>-0.63207547169811318</v>
      </c>
      <c r="Q427" s="202">
        <v>340</v>
      </c>
      <c r="R427" s="221">
        <v>-0.41480206540447506</v>
      </c>
    </row>
    <row r="428" spans="2:18" ht="15" hidden="1" customHeight="1" outlineLevel="1">
      <c r="B428" s="63" t="s">
        <v>85</v>
      </c>
      <c r="C428" s="195">
        <v>3</v>
      </c>
      <c r="D428" s="220" t="s">
        <v>143</v>
      </c>
      <c r="E428" s="202">
        <v>8</v>
      </c>
      <c r="F428" s="221">
        <v>-0.92523364485981308</v>
      </c>
      <c r="G428" s="195">
        <v>85</v>
      </c>
      <c r="H428" s="220">
        <v>-0.41379310344827591</v>
      </c>
      <c r="I428" s="202">
        <v>181</v>
      </c>
      <c r="J428" s="221">
        <v>-6.7010309278350499E-2</v>
      </c>
      <c r="K428" s="195">
        <v>14</v>
      </c>
      <c r="L428" s="220">
        <v>-0.51724137931034475</v>
      </c>
      <c r="M428" s="202">
        <v>291</v>
      </c>
      <c r="N428" s="221">
        <v>-0.38736842105263158</v>
      </c>
      <c r="O428" s="195">
        <v>56</v>
      </c>
      <c r="P428" s="220">
        <v>-0.65217391304347827</v>
      </c>
      <c r="Q428" s="202">
        <v>347</v>
      </c>
      <c r="R428" s="221">
        <v>-0.45440251572327039</v>
      </c>
    </row>
    <row r="429" spans="2:18" ht="15" hidden="1" customHeight="1" outlineLevel="1">
      <c r="B429" s="63" t="s">
        <v>84</v>
      </c>
      <c r="C429" s="195">
        <v>0</v>
      </c>
      <c r="D429" s="220">
        <v>-1</v>
      </c>
      <c r="E429" s="202">
        <v>19</v>
      </c>
      <c r="F429" s="221">
        <v>-0.29629629629629628</v>
      </c>
      <c r="G429" s="195">
        <v>90</v>
      </c>
      <c r="H429" s="220">
        <v>-5.2631578947368474E-2</v>
      </c>
      <c r="I429" s="202">
        <v>174</v>
      </c>
      <c r="J429" s="221">
        <v>-0.15942028985507251</v>
      </c>
      <c r="K429" s="195">
        <v>16</v>
      </c>
      <c r="L429" s="220">
        <v>-0.38461538461538458</v>
      </c>
      <c r="M429" s="202">
        <v>299</v>
      </c>
      <c r="N429" s="221">
        <v>-0.18306010928961747</v>
      </c>
      <c r="O429" s="195">
        <v>47</v>
      </c>
      <c r="P429" s="220">
        <v>-0.44047619047619047</v>
      </c>
      <c r="Q429" s="202">
        <v>346</v>
      </c>
      <c r="R429" s="221">
        <v>-0.23111111111111116</v>
      </c>
    </row>
    <row r="430" spans="2:18" ht="15" hidden="1" customHeight="1" outlineLevel="1">
      <c r="B430" s="63" t="s">
        <v>83</v>
      </c>
      <c r="C430" s="195">
        <v>2</v>
      </c>
      <c r="D430" s="220" t="s">
        <v>143</v>
      </c>
      <c r="E430" s="202">
        <v>16</v>
      </c>
      <c r="F430" s="221">
        <v>-0.23809523809523814</v>
      </c>
      <c r="G430" s="195">
        <v>147</v>
      </c>
      <c r="H430" s="220">
        <v>8.0882352941176405E-2</v>
      </c>
      <c r="I430" s="202">
        <v>132</v>
      </c>
      <c r="J430" s="221">
        <v>-0.43103448275862066</v>
      </c>
      <c r="K430" s="195">
        <v>35</v>
      </c>
      <c r="L430" s="220">
        <v>0.84210526315789469</v>
      </c>
      <c r="M430" s="202">
        <v>332</v>
      </c>
      <c r="N430" s="221">
        <v>-0.18627450980392157</v>
      </c>
      <c r="O430" s="195">
        <v>70</v>
      </c>
      <c r="P430" s="220">
        <v>0.18644067796610164</v>
      </c>
      <c r="Q430" s="202">
        <v>402</v>
      </c>
      <c r="R430" s="221">
        <v>-0.13918629550321204</v>
      </c>
    </row>
    <row r="431" spans="2:18" ht="15" hidden="1" customHeight="1" outlineLevel="1">
      <c r="B431" s="63" t="s">
        <v>82</v>
      </c>
      <c r="C431" s="195">
        <v>7</v>
      </c>
      <c r="D431" s="220">
        <v>1.3333333333333335</v>
      </c>
      <c r="E431" s="202">
        <v>86</v>
      </c>
      <c r="F431" s="221">
        <v>0.9111111111111112</v>
      </c>
      <c r="G431" s="195">
        <v>172</v>
      </c>
      <c r="H431" s="220">
        <v>-8.9947089947089998E-2</v>
      </c>
      <c r="I431" s="202">
        <v>380</v>
      </c>
      <c r="J431" s="221">
        <v>0.13772455089820368</v>
      </c>
      <c r="K431" s="195">
        <v>40</v>
      </c>
      <c r="L431" s="220">
        <v>0.4814814814814814</v>
      </c>
      <c r="M431" s="202">
        <v>685</v>
      </c>
      <c r="N431" s="221">
        <v>0.14548494983277593</v>
      </c>
      <c r="O431" s="195">
        <v>106</v>
      </c>
      <c r="P431" s="220">
        <v>-3.6363636363636376E-2</v>
      </c>
      <c r="Q431" s="202">
        <v>791</v>
      </c>
      <c r="R431" s="221">
        <v>0.11723163841807915</v>
      </c>
    </row>
    <row r="432" spans="2:18" ht="15" hidden="1" customHeight="1" outlineLevel="1">
      <c r="B432" s="63" t="s">
        <v>81</v>
      </c>
      <c r="C432" s="195">
        <v>2</v>
      </c>
      <c r="D432" s="220">
        <v>-0.75</v>
      </c>
      <c r="E432" s="202">
        <v>53</v>
      </c>
      <c r="F432" s="221">
        <v>0.43243243243243246</v>
      </c>
      <c r="G432" s="195">
        <v>284</v>
      </c>
      <c r="H432" s="220">
        <v>0.22413793103448265</v>
      </c>
      <c r="I432" s="202">
        <v>342</v>
      </c>
      <c r="J432" s="221">
        <v>3.3232628398791597E-2</v>
      </c>
      <c r="K432" s="195">
        <v>22</v>
      </c>
      <c r="L432" s="220">
        <v>-0.56862745098039214</v>
      </c>
      <c r="M432" s="202">
        <v>703</v>
      </c>
      <c r="N432" s="221">
        <v>6.6767830045523446E-2</v>
      </c>
      <c r="O432" s="195">
        <v>371</v>
      </c>
      <c r="P432" s="220">
        <v>1.3481012658227849</v>
      </c>
      <c r="Q432" s="202">
        <v>1074</v>
      </c>
      <c r="R432" s="221">
        <v>0.31456548347613222</v>
      </c>
    </row>
    <row r="433" spans="2:18" ht="15" hidden="1" customHeight="1" outlineLevel="1">
      <c r="B433" s="63" t="s">
        <v>80</v>
      </c>
      <c r="C433" s="195">
        <v>14</v>
      </c>
      <c r="D433" s="220">
        <v>1.7999999999999998</v>
      </c>
      <c r="E433" s="202">
        <v>72</v>
      </c>
      <c r="F433" s="221">
        <v>0.41176470588235303</v>
      </c>
      <c r="G433" s="195">
        <v>263</v>
      </c>
      <c r="H433" s="220">
        <v>-0.25706214689265539</v>
      </c>
      <c r="I433" s="202">
        <v>423</v>
      </c>
      <c r="J433" s="221">
        <v>-9.4218415417558932E-2</v>
      </c>
      <c r="K433" s="195">
        <v>55</v>
      </c>
      <c r="L433" s="220">
        <v>-1.7857142857142905E-2</v>
      </c>
      <c r="M433" s="202">
        <v>827</v>
      </c>
      <c r="N433" s="221">
        <v>-0.11361200428724549</v>
      </c>
      <c r="O433" s="195">
        <v>289</v>
      </c>
      <c r="P433" s="220">
        <v>1.5350877192982457</v>
      </c>
      <c r="Q433" s="202">
        <v>1116</v>
      </c>
      <c r="R433" s="221">
        <v>6.5902578796561695E-2</v>
      </c>
    </row>
    <row r="434" spans="2:18" ht="15" hidden="1" customHeight="1" outlineLevel="1">
      <c r="B434" s="63" t="s">
        <v>79</v>
      </c>
      <c r="C434" s="195">
        <v>0</v>
      </c>
      <c r="D434" s="220">
        <v>-1</v>
      </c>
      <c r="E434" s="202">
        <v>72</v>
      </c>
      <c r="F434" s="221">
        <v>-0.3571428571428571</v>
      </c>
      <c r="G434" s="195">
        <v>260</v>
      </c>
      <c r="H434" s="220">
        <v>-0.43844492440604754</v>
      </c>
      <c r="I434" s="202">
        <v>468</v>
      </c>
      <c r="J434" s="221">
        <v>1.9607843137254832E-2</v>
      </c>
      <c r="K434" s="195">
        <v>68</v>
      </c>
      <c r="L434" s="220">
        <v>-0.20930232558139539</v>
      </c>
      <c r="M434" s="202">
        <v>868</v>
      </c>
      <c r="N434" s="221">
        <v>-0.23117803365810452</v>
      </c>
      <c r="O434" s="195">
        <v>253</v>
      </c>
      <c r="P434" s="220">
        <v>0.21052631578947367</v>
      </c>
      <c r="Q434" s="202">
        <v>1121</v>
      </c>
      <c r="R434" s="221">
        <v>-0.16218236173393119</v>
      </c>
    </row>
    <row r="435" spans="2:18" collapsed="1">
      <c r="B435" s="227">
        <v>1979</v>
      </c>
      <c r="C435" s="228">
        <v>60</v>
      </c>
      <c r="D435" s="229">
        <v>0.11111111111111116</v>
      </c>
      <c r="E435" s="228">
        <v>503</v>
      </c>
      <c r="F435" s="229">
        <v>-0.3433420365535248</v>
      </c>
      <c r="G435" s="228">
        <v>1694</v>
      </c>
      <c r="H435" s="229">
        <v>-0.29738697635835754</v>
      </c>
      <c r="I435" s="228">
        <v>3200</v>
      </c>
      <c r="J435" s="229">
        <v>-0.10739191073919108</v>
      </c>
      <c r="K435" s="228">
        <v>380</v>
      </c>
      <c r="L435" s="229">
        <v>-0.23847695390781565</v>
      </c>
      <c r="M435" s="228">
        <v>5837</v>
      </c>
      <c r="N435" s="229">
        <v>-0.20205058099794937</v>
      </c>
      <c r="O435" s="228">
        <v>1788</v>
      </c>
      <c r="P435" s="229">
        <v>3.8327526132404088E-2</v>
      </c>
      <c r="Q435" s="228">
        <v>7625</v>
      </c>
      <c r="R435" s="229">
        <v>-0.15624654199402455</v>
      </c>
    </row>
    <row r="436" spans="2:18" ht="15" hidden="1" customHeight="1" outlineLevel="1">
      <c r="B436" s="63" t="s">
        <v>90</v>
      </c>
      <c r="C436" s="195">
        <v>2</v>
      </c>
      <c r="D436" s="195"/>
      <c r="E436" s="202">
        <v>38</v>
      </c>
      <c r="F436" s="202"/>
      <c r="G436" s="195">
        <v>186</v>
      </c>
      <c r="H436" s="195"/>
      <c r="I436" s="202">
        <v>299</v>
      </c>
      <c r="J436" s="202"/>
      <c r="K436" s="195">
        <v>23</v>
      </c>
      <c r="L436" s="195"/>
      <c r="M436" s="202">
        <v>548</v>
      </c>
      <c r="N436" s="202"/>
      <c r="O436" s="195">
        <v>330</v>
      </c>
      <c r="P436" s="195"/>
      <c r="Q436" s="202">
        <v>878</v>
      </c>
      <c r="R436" s="202"/>
    </row>
    <row r="437" spans="2:18" ht="15" hidden="1" customHeight="1" outlineLevel="1">
      <c r="B437" s="63" t="s">
        <v>89</v>
      </c>
      <c r="C437" s="195">
        <v>8</v>
      </c>
      <c r="D437" s="195"/>
      <c r="E437" s="202">
        <v>99</v>
      </c>
      <c r="F437" s="202"/>
      <c r="G437" s="195">
        <v>212</v>
      </c>
      <c r="H437" s="195"/>
      <c r="I437" s="202">
        <v>332</v>
      </c>
      <c r="J437" s="202"/>
      <c r="K437" s="195">
        <v>62</v>
      </c>
      <c r="L437" s="195"/>
      <c r="M437" s="202">
        <v>713</v>
      </c>
      <c r="N437" s="202"/>
      <c r="O437" s="195">
        <v>166</v>
      </c>
      <c r="P437" s="195"/>
      <c r="Q437" s="202">
        <v>879</v>
      </c>
      <c r="R437" s="202"/>
    </row>
    <row r="438" spans="2:18" ht="15" hidden="1" customHeight="1" outlineLevel="1">
      <c r="B438" s="63" t="s">
        <v>88</v>
      </c>
      <c r="C438" s="195">
        <v>8</v>
      </c>
      <c r="D438" s="195"/>
      <c r="E438" s="202">
        <v>62</v>
      </c>
      <c r="F438" s="202"/>
      <c r="G438" s="195">
        <v>171</v>
      </c>
      <c r="H438" s="195"/>
      <c r="I438" s="202">
        <v>310</v>
      </c>
      <c r="J438" s="202"/>
      <c r="K438" s="195">
        <v>59</v>
      </c>
      <c r="L438" s="195"/>
      <c r="M438" s="202">
        <v>610</v>
      </c>
      <c r="N438" s="202"/>
      <c r="O438" s="195">
        <v>114</v>
      </c>
      <c r="P438" s="195"/>
      <c r="Q438" s="202">
        <v>724</v>
      </c>
      <c r="R438" s="202"/>
    </row>
    <row r="439" spans="2:18" ht="15" hidden="1" customHeight="1" outlineLevel="1">
      <c r="B439" s="63" t="s">
        <v>87</v>
      </c>
      <c r="C439" s="195">
        <v>0</v>
      </c>
      <c r="D439" s="195"/>
      <c r="E439" s="202">
        <v>18</v>
      </c>
      <c r="F439" s="202"/>
      <c r="G439" s="195">
        <v>105</v>
      </c>
      <c r="H439" s="195"/>
      <c r="I439" s="202">
        <v>247</v>
      </c>
      <c r="J439" s="202"/>
      <c r="K439" s="195">
        <v>31</v>
      </c>
      <c r="L439" s="195"/>
      <c r="M439" s="202">
        <v>401</v>
      </c>
      <c r="N439" s="202"/>
      <c r="O439" s="195">
        <v>111</v>
      </c>
      <c r="P439" s="195"/>
      <c r="Q439" s="202">
        <v>512</v>
      </c>
      <c r="R439" s="202"/>
    </row>
    <row r="440" spans="2:18" ht="15" hidden="1" customHeight="1" outlineLevel="1">
      <c r="B440" s="63" t="s">
        <v>86</v>
      </c>
      <c r="C440" s="195">
        <v>0</v>
      </c>
      <c r="D440" s="195"/>
      <c r="E440" s="202">
        <v>149</v>
      </c>
      <c r="F440" s="202"/>
      <c r="G440" s="195">
        <v>123</v>
      </c>
      <c r="H440" s="195"/>
      <c r="I440" s="202">
        <v>173</v>
      </c>
      <c r="J440" s="202"/>
      <c r="K440" s="195">
        <v>30</v>
      </c>
      <c r="L440" s="195"/>
      <c r="M440" s="202">
        <v>475</v>
      </c>
      <c r="N440" s="202"/>
      <c r="O440" s="195">
        <v>106</v>
      </c>
      <c r="P440" s="195"/>
      <c r="Q440" s="202">
        <v>581</v>
      </c>
      <c r="R440" s="202"/>
    </row>
    <row r="441" spans="2:18" ht="15" hidden="1" customHeight="1" outlineLevel="1">
      <c r="B441" s="63" t="s">
        <v>85</v>
      </c>
      <c r="C441" s="195">
        <v>0</v>
      </c>
      <c r="D441" s="195"/>
      <c r="E441" s="202">
        <v>107</v>
      </c>
      <c r="F441" s="202"/>
      <c r="G441" s="195">
        <v>145</v>
      </c>
      <c r="H441" s="195"/>
      <c r="I441" s="202">
        <v>194</v>
      </c>
      <c r="J441" s="202"/>
      <c r="K441" s="195">
        <v>29</v>
      </c>
      <c r="L441" s="195"/>
      <c r="M441" s="202">
        <v>475</v>
      </c>
      <c r="N441" s="202"/>
      <c r="O441" s="195">
        <v>161</v>
      </c>
      <c r="P441" s="195"/>
      <c r="Q441" s="202">
        <v>636</v>
      </c>
      <c r="R441" s="202"/>
    </row>
    <row r="442" spans="2:18" ht="15" hidden="1" customHeight="1" outlineLevel="1">
      <c r="B442" s="63" t="s">
        <v>84</v>
      </c>
      <c r="C442" s="195">
        <v>11</v>
      </c>
      <c r="D442" s="195"/>
      <c r="E442" s="202">
        <v>27</v>
      </c>
      <c r="F442" s="202"/>
      <c r="G442" s="195">
        <v>95</v>
      </c>
      <c r="H442" s="195"/>
      <c r="I442" s="202">
        <v>207</v>
      </c>
      <c r="J442" s="202"/>
      <c r="K442" s="195">
        <v>26</v>
      </c>
      <c r="L442" s="195"/>
      <c r="M442" s="202">
        <v>366</v>
      </c>
      <c r="N442" s="202"/>
      <c r="O442" s="195">
        <v>84</v>
      </c>
      <c r="P442" s="195"/>
      <c r="Q442" s="202">
        <v>450</v>
      </c>
      <c r="R442" s="202"/>
    </row>
    <row r="443" spans="2:18" ht="15" hidden="1" customHeight="1" outlineLevel="1">
      <c r="B443" s="63" t="s">
        <v>83</v>
      </c>
      <c r="C443" s="195">
        <v>0</v>
      </c>
      <c r="D443" s="195"/>
      <c r="E443" s="202">
        <v>21</v>
      </c>
      <c r="F443" s="202"/>
      <c r="G443" s="195">
        <v>136</v>
      </c>
      <c r="H443" s="195"/>
      <c r="I443" s="202">
        <v>232</v>
      </c>
      <c r="J443" s="202"/>
      <c r="K443" s="195">
        <v>19</v>
      </c>
      <c r="L443" s="195"/>
      <c r="M443" s="202">
        <v>408</v>
      </c>
      <c r="N443" s="202"/>
      <c r="O443" s="195">
        <v>59</v>
      </c>
      <c r="P443" s="195"/>
      <c r="Q443" s="202">
        <v>467</v>
      </c>
      <c r="R443" s="202"/>
    </row>
    <row r="444" spans="2:18" ht="15" hidden="1" customHeight="1" outlineLevel="1">
      <c r="B444" s="63" t="s">
        <v>82</v>
      </c>
      <c r="C444" s="195">
        <v>3</v>
      </c>
      <c r="D444" s="195"/>
      <c r="E444" s="202">
        <v>45</v>
      </c>
      <c r="F444" s="202"/>
      <c r="G444" s="195">
        <v>189</v>
      </c>
      <c r="H444" s="195"/>
      <c r="I444" s="202">
        <v>334</v>
      </c>
      <c r="J444" s="202"/>
      <c r="K444" s="195">
        <v>27</v>
      </c>
      <c r="L444" s="195"/>
      <c r="M444" s="202">
        <v>598</v>
      </c>
      <c r="N444" s="202"/>
      <c r="O444" s="195">
        <v>110</v>
      </c>
      <c r="P444" s="195"/>
      <c r="Q444" s="202">
        <v>708</v>
      </c>
      <c r="R444" s="202"/>
    </row>
    <row r="445" spans="2:18" ht="15" hidden="1" customHeight="1" outlineLevel="1">
      <c r="B445" s="63" t="s">
        <v>81</v>
      </c>
      <c r="C445" s="195">
        <v>8</v>
      </c>
      <c r="D445" s="195"/>
      <c r="E445" s="202">
        <v>37</v>
      </c>
      <c r="F445" s="202"/>
      <c r="G445" s="195">
        <v>232</v>
      </c>
      <c r="H445" s="195"/>
      <c r="I445" s="202">
        <v>331</v>
      </c>
      <c r="J445" s="202"/>
      <c r="K445" s="195">
        <v>51</v>
      </c>
      <c r="L445" s="195"/>
      <c r="M445" s="202">
        <v>659</v>
      </c>
      <c r="N445" s="202"/>
      <c r="O445" s="195">
        <v>158</v>
      </c>
      <c r="P445" s="195"/>
      <c r="Q445" s="202">
        <v>817</v>
      </c>
      <c r="R445" s="202"/>
    </row>
    <row r="446" spans="2:18" ht="15" hidden="1" customHeight="1" outlineLevel="1">
      <c r="B446" s="63" t="s">
        <v>80</v>
      </c>
      <c r="C446" s="195">
        <v>5</v>
      </c>
      <c r="D446" s="195"/>
      <c r="E446" s="202">
        <v>51</v>
      </c>
      <c r="F446" s="202"/>
      <c r="G446" s="195">
        <v>354</v>
      </c>
      <c r="H446" s="195"/>
      <c r="I446" s="202">
        <v>467</v>
      </c>
      <c r="J446" s="202"/>
      <c r="K446" s="195">
        <v>56</v>
      </c>
      <c r="L446" s="195"/>
      <c r="M446" s="202">
        <v>933</v>
      </c>
      <c r="N446" s="202"/>
      <c r="O446" s="195">
        <v>114</v>
      </c>
      <c r="P446" s="195"/>
      <c r="Q446" s="202">
        <v>1047</v>
      </c>
      <c r="R446" s="202"/>
    </row>
    <row r="447" spans="2:18" ht="15" hidden="1" customHeight="1" outlineLevel="1">
      <c r="B447" s="63" t="s">
        <v>79</v>
      </c>
      <c r="C447" s="195">
        <v>9</v>
      </c>
      <c r="D447" s="195"/>
      <c r="E447" s="202">
        <v>112</v>
      </c>
      <c r="F447" s="202"/>
      <c r="G447" s="195">
        <v>463</v>
      </c>
      <c r="H447" s="195"/>
      <c r="I447" s="202">
        <v>459</v>
      </c>
      <c r="J447" s="202"/>
      <c r="K447" s="195">
        <v>86</v>
      </c>
      <c r="L447" s="195"/>
      <c r="M447" s="202">
        <v>1129</v>
      </c>
      <c r="N447" s="202"/>
      <c r="O447" s="195">
        <v>209</v>
      </c>
      <c r="P447" s="195"/>
      <c r="Q447" s="202">
        <v>1338</v>
      </c>
      <c r="R447" s="202"/>
    </row>
    <row r="448" spans="2:18" collapsed="1">
      <c r="B448" s="227">
        <v>1978</v>
      </c>
      <c r="C448" s="228">
        <v>54</v>
      </c>
      <c r="D448" s="228"/>
      <c r="E448" s="228">
        <v>766</v>
      </c>
      <c r="F448" s="228"/>
      <c r="G448" s="228">
        <v>2411</v>
      </c>
      <c r="H448" s="228"/>
      <c r="I448" s="228">
        <v>3585</v>
      </c>
      <c r="J448" s="228"/>
      <c r="K448" s="228">
        <v>499</v>
      </c>
      <c r="L448" s="228"/>
      <c r="M448" s="228">
        <v>7315</v>
      </c>
      <c r="N448" s="228"/>
      <c r="O448" s="228">
        <v>1722</v>
      </c>
      <c r="P448" s="228"/>
      <c r="Q448" s="228">
        <v>9037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3.2258064516129004E-2</v>
      </c>
      <c r="D7" s="220">
        <v>0.46428571428571419</v>
      </c>
      <c r="E7" s="220">
        <v>0.26291079812206575</v>
      </c>
      <c r="F7" s="220">
        <v>0.20325203252032531</v>
      </c>
      <c r="G7" s="220">
        <v>0.45219638242894056</v>
      </c>
      <c r="H7" s="221">
        <v>0.27971576227390171</v>
      </c>
      <c r="I7" s="220">
        <v>0.16744186046511622</v>
      </c>
      <c r="J7" s="221">
        <v>0.24669402644778837</v>
      </c>
    </row>
    <row r="8" spans="2:10">
      <c r="B8" s="63" t="s">
        <v>89</v>
      </c>
      <c r="C8" s="220">
        <v>2.4</v>
      </c>
      <c r="D8" s="220">
        <v>0.14110429447852768</v>
      </c>
      <c r="E8" s="220">
        <v>0.24583333333333335</v>
      </c>
      <c r="F8" s="220">
        <v>0.533203125</v>
      </c>
      <c r="G8" s="220">
        <v>4.8809523809523858E-2</v>
      </c>
      <c r="H8" s="221">
        <v>0.30434782608695654</v>
      </c>
      <c r="I8" s="220">
        <v>-0.10722347629796836</v>
      </c>
      <c r="J8" s="221">
        <v>0.18906101802086628</v>
      </c>
    </row>
    <row r="9" spans="2:10">
      <c r="B9" s="63" t="s">
        <v>88</v>
      </c>
      <c r="C9" s="220">
        <v>-0.35087719298245612</v>
      </c>
      <c r="D9" s="220">
        <v>0.48091603053435117</v>
      </c>
      <c r="E9" s="220">
        <v>0.71937639198218273</v>
      </c>
      <c r="F9" s="220">
        <v>0.77553856845031266</v>
      </c>
      <c r="G9" s="220">
        <v>0.49556400506970855</v>
      </c>
      <c r="H9" s="221">
        <v>0.65375218150087266</v>
      </c>
      <c r="I9" s="220">
        <v>0.11971830985915499</v>
      </c>
      <c r="J9" s="221">
        <v>0.48901762008206617</v>
      </c>
    </row>
    <row r="10" spans="2:10">
      <c r="B10" s="63" t="s">
        <v>87</v>
      </c>
      <c r="C10" s="220">
        <v>-0.52</v>
      </c>
      <c r="D10" s="220">
        <v>-0.25</v>
      </c>
      <c r="E10" s="220">
        <v>0.86065573770491799</v>
      </c>
      <c r="F10" s="220">
        <v>0.30379746835443044</v>
      </c>
      <c r="G10" s="220">
        <v>0.467741935483871</v>
      </c>
      <c r="H10" s="221">
        <v>0.39053972104305634</v>
      </c>
      <c r="I10" s="220">
        <v>-0.19024970273483943</v>
      </c>
      <c r="J10" s="221">
        <v>0.19437751004016057</v>
      </c>
    </row>
    <row r="11" spans="2:10">
      <c r="B11" s="63" t="s">
        <v>86</v>
      </c>
      <c r="C11" s="220">
        <v>-0.5714285714285714</v>
      </c>
      <c r="D11" s="220">
        <v>0.56521739130434789</v>
      </c>
      <c r="E11" s="220">
        <v>1.8026315789473686</v>
      </c>
      <c r="F11" s="220">
        <v>0.65621621621621617</v>
      </c>
      <c r="G11" s="220">
        <v>0.75958188153310102</v>
      </c>
      <c r="H11" s="221">
        <v>0.78800856531049246</v>
      </c>
      <c r="I11" s="220">
        <v>-0.17241379310344829</v>
      </c>
      <c r="J11" s="221">
        <v>0.54906166219839148</v>
      </c>
    </row>
    <row r="12" spans="2:10">
      <c r="B12" s="63" t="s">
        <v>85</v>
      </c>
      <c r="C12" s="220">
        <v>-0.23809523809523814</v>
      </c>
      <c r="D12" s="220">
        <v>-0.28000000000000003</v>
      </c>
      <c r="E12" s="220">
        <v>0.79518072289156616</v>
      </c>
      <c r="F12" s="220">
        <v>0.35063113604488083</v>
      </c>
      <c r="G12" s="220">
        <v>0.46829268292682924</v>
      </c>
      <c r="H12" s="221">
        <v>0.42637759710930445</v>
      </c>
      <c r="I12" s="220">
        <v>0.13969849246231147</v>
      </c>
      <c r="J12" s="221">
        <v>0.33748831411654723</v>
      </c>
    </row>
    <row r="13" spans="2:10">
      <c r="B13" s="63" t="s">
        <v>84</v>
      </c>
      <c r="C13" s="220">
        <v>2.5714285714285716</v>
      </c>
      <c r="D13" s="220">
        <v>3.625</v>
      </c>
      <c r="E13" s="220">
        <v>0.34466019417475735</v>
      </c>
      <c r="F13" s="220">
        <v>0.22893081761006284</v>
      </c>
      <c r="G13" s="220">
        <v>0.57303370786516861</v>
      </c>
      <c r="H13" s="221">
        <v>0.36734693877551017</v>
      </c>
      <c r="I13" s="220">
        <v>-0.12241379310344824</v>
      </c>
      <c r="J13" s="221">
        <v>0.22182377049180335</v>
      </c>
    </row>
    <row r="14" spans="2:10">
      <c r="B14" s="63" t="s">
        <v>83</v>
      </c>
      <c r="C14" s="220">
        <v>-0.59090909090909083</v>
      </c>
      <c r="D14" s="220">
        <v>0.90243902439024382</v>
      </c>
      <c r="E14" s="220">
        <v>1.6269430051813472</v>
      </c>
      <c r="F14" s="220">
        <v>0.16013071895424846</v>
      </c>
      <c r="G14" s="220">
        <v>0.57589285714285721</v>
      </c>
      <c r="H14" s="221">
        <v>0.44403892944038925</v>
      </c>
      <c r="I14" s="220">
        <v>-0.21807747489239593</v>
      </c>
      <c r="J14" s="221">
        <v>0.24690303289192661</v>
      </c>
    </row>
    <row r="15" spans="2:10">
      <c r="B15" s="63" t="s">
        <v>82</v>
      </c>
      <c r="C15" s="220">
        <v>-0.58064516129032251</v>
      </c>
      <c r="D15" s="220">
        <v>0.5714285714285714</v>
      </c>
      <c r="E15" s="220">
        <v>1.0474576271186442</v>
      </c>
      <c r="F15" s="220">
        <v>0.35644444444444434</v>
      </c>
      <c r="G15" s="220">
        <v>0.82696629213483153</v>
      </c>
      <c r="H15" s="221">
        <v>0.55946911689637568</v>
      </c>
      <c r="I15" s="220">
        <v>0.17136150234741776</v>
      </c>
      <c r="J15" s="221">
        <v>0.44183564567769484</v>
      </c>
    </row>
    <row r="16" spans="2:10">
      <c r="B16" s="63" t="s">
        <v>81</v>
      </c>
      <c r="C16" s="220">
        <v>0</v>
      </c>
      <c r="D16" s="220">
        <v>0.20370370370370372</v>
      </c>
      <c r="E16" s="220">
        <v>0.13125000000000009</v>
      </c>
      <c r="F16" s="220">
        <v>0.78954607977991742</v>
      </c>
      <c r="G16" s="220">
        <v>0.47239263803680975</v>
      </c>
      <c r="H16" s="221">
        <v>0.53126934984520124</v>
      </c>
      <c r="I16" s="220">
        <v>-0.12571428571428567</v>
      </c>
      <c r="J16" s="221">
        <v>0.33261339092872566</v>
      </c>
    </row>
    <row r="17" spans="2:10">
      <c r="B17" s="63" t="s">
        <v>80</v>
      </c>
      <c r="C17" s="220">
        <v>-0.52542372881355925</v>
      </c>
      <c r="D17" s="220">
        <v>0.5625</v>
      </c>
      <c r="E17" s="220">
        <v>6.6666666666666652E-2</v>
      </c>
      <c r="F17" s="220">
        <v>0.3303167420814479</v>
      </c>
      <c r="G17" s="220">
        <v>0.26778242677824271</v>
      </c>
      <c r="H17" s="221">
        <v>0.25242165242165249</v>
      </c>
      <c r="I17" s="220">
        <v>1.3031301482701814</v>
      </c>
      <c r="J17" s="221">
        <v>0.52243861134631664</v>
      </c>
    </row>
    <row r="18" spans="2:10">
      <c r="B18" s="63" t="s">
        <v>79</v>
      </c>
      <c r="C18" s="220">
        <v>-0.5</v>
      </c>
      <c r="D18" s="220">
        <v>-4.9019607843137303E-2</v>
      </c>
      <c r="E18" s="220">
        <v>3.3898305084745672E-2</v>
      </c>
      <c r="F18" s="220">
        <v>0.21192893401015223</v>
      </c>
      <c r="G18" s="220">
        <v>6.9333333333333247E-2</v>
      </c>
      <c r="H18" s="221">
        <v>0.1150097465886939</v>
      </c>
      <c r="I18" s="220">
        <v>0.18703976435935199</v>
      </c>
      <c r="J18" s="221">
        <v>0.13706041478809738</v>
      </c>
    </row>
    <row r="19" spans="2:10" ht="30" customHeight="1">
      <c r="B19" s="181" t="s">
        <v>290</v>
      </c>
      <c r="C19" s="223">
        <v>-0.26795580110497241</v>
      </c>
      <c r="D19" s="223">
        <v>0.31265822784810116</v>
      </c>
      <c r="E19" s="223">
        <v>0.6184126984126983</v>
      </c>
      <c r="F19" s="223">
        <v>0.42116357504215851</v>
      </c>
      <c r="G19" s="223">
        <v>0.42389006342494717</v>
      </c>
      <c r="H19" s="223">
        <v>0.43497573037823978</v>
      </c>
      <c r="I19" s="223">
        <v>8.8681699913269796E-2</v>
      </c>
      <c r="J19" s="223">
        <v>0.33214216727834645</v>
      </c>
    </row>
    <row r="20" spans="2:10" outlineLevel="1">
      <c r="B20" s="63" t="s">
        <v>90</v>
      </c>
      <c r="C20" s="220">
        <v>-0.22499999999999998</v>
      </c>
      <c r="D20" s="220">
        <v>-0.31707317073170727</v>
      </c>
      <c r="E20" s="220">
        <v>-0.16141732283464572</v>
      </c>
      <c r="F20" s="220">
        <v>0.173024523160763</v>
      </c>
      <c r="G20" s="220">
        <v>0.20560747663551404</v>
      </c>
      <c r="H20" s="221">
        <v>8.1761006289308158E-2</v>
      </c>
      <c r="I20" s="220">
        <v>-0.10292072322670376</v>
      </c>
      <c r="J20" s="221">
        <v>2.0000000000000018E-2</v>
      </c>
    </row>
    <row r="21" spans="2:10" outlineLevel="1">
      <c r="B21" s="63" t="s">
        <v>89</v>
      </c>
      <c r="C21" s="220">
        <v>-0.80392156862745101</v>
      </c>
      <c r="D21" s="220">
        <v>1.7627118644067798</v>
      </c>
      <c r="E21" s="220">
        <v>-0.23076923076923073</v>
      </c>
      <c r="F21" s="220">
        <v>7.3375262054507395E-2</v>
      </c>
      <c r="G21" s="220">
        <v>0.41891891891891886</v>
      </c>
      <c r="H21" s="221">
        <v>0.15701219512195119</v>
      </c>
      <c r="I21" s="220">
        <v>0.23398328690807801</v>
      </c>
      <c r="J21" s="221">
        <v>0.17758749069247948</v>
      </c>
    </row>
    <row r="22" spans="2:10" outlineLevel="1">
      <c r="B22" s="63" t="s">
        <v>88</v>
      </c>
      <c r="C22" s="220">
        <v>-0.25</v>
      </c>
      <c r="D22" s="220">
        <v>0.19090909090909092</v>
      </c>
      <c r="E22" s="220">
        <v>-8.1799591002045036E-2</v>
      </c>
      <c r="F22" s="220">
        <v>5.5759354365370495E-2</v>
      </c>
      <c r="G22" s="220">
        <v>1.1855955678670358</v>
      </c>
      <c r="H22" s="221">
        <v>0.19424760316798673</v>
      </c>
      <c r="I22" s="220">
        <v>1.3481363996827866E-2</v>
      </c>
      <c r="J22" s="221">
        <v>0.13196721311475401</v>
      </c>
    </row>
    <row r="23" spans="2:10" outlineLevel="1">
      <c r="B23" s="63" t="s">
        <v>87</v>
      </c>
      <c r="C23" s="220">
        <v>0.78571428571428581</v>
      </c>
      <c r="D23" s="220">
        <v>0.25</v>
      </c>
      <c r="E23" s="220">
        <v>0.19607843137254899</v>
      </c>
      <c r="F23" s="220">
        <v>-4.2016806722688926E-3</v>
      </c>
      <c r="G23" s="220">
        <v>-0.14087759815242495</v>
      </c>
      <c r="H23" s="221">
        <v>-1.2113870381587066E-3</v>
      </c>
      <c r="I23" s="220">
        <v>0.15205479452054793</v>
      </c>
      <c r="J23" s="221">
        <v>4.5779084418311689E-2</v>
      </c>
    </row>
    <row r="24" spans="2:10" outlineLevel="1">
      <c r="B24" s="63" t="s">
        <v>86</v>
      </c>
      <c r="C24" s="220">
        <v>0.55555555555555558</v>
      </c>
      <c r="D24" s="220">
        <v>-0.5106382978723405</v>
      </c>
      <c r="E24" s="220">
        <v>-0.25490196078431371</v>
      </c>
      <c r="F24" s="220">
        <v>-5.6122448979591844E-2</v>
      </c>
      <c r="G24" s="220">
        <v>0.45685279187817263</v>
      </c>
      <c r="H24" s="221">
        <v>-2.5052192066805867E-2</v>
      </c>
      <c r="I24" s="220">
        <v>-0.23809523809523814</v>
      </c>
      <c r="J24" s="221">
        <v>-8.846529814271753E-2</v>
      </c>
    </row>
    <row r="25" spans="2:10" outlineLevel="1">
      <c r="B25" s="63" t="s">
        <v>85</v>
      </c>
      <c r="C25" s="220">
        <v>-0.60377358490566035</v>
      </c>
      <c r="D25" s="220">
        <v>-0.65753424657534243</v>
      </c>
      <c r="E25" s="220">
        <v>-5.6818181818181768E-2</v>
      </c>
      <c r="F25" s="220">
        <v>0.14814814814814814</v>
      </c>
      <c r="G25" s="220">
        <v>-0.21001926782273606</v>
      </c>
      <c r="H25" s="221">
        <v>-1.1165698972755655E-2</v>
      </c>
      <c r="I25" s="220">
        <v>-8.4636614535418597E-2</v>
      </c>
      <c r="J25" s="221">
        <v>-3.5177390258568808E-2</v>
      </c>
    </row>
    <row r="26" spans="2:10" outlineLevel="1">
      <c r="B26" s="63" t="s">
        <v>84</v>
      </c>
      <c r="C26" s="220">
        <v>-0.75862068965517238</v>
      </c>
      <c r="D26" s="220">
        <v>-0.82608695652173914</v>
      </c>
      <c r="E26" s="220">
        <v>-4.8309178743961567E-3</v>
      </c>
      <c r="F26" s="220">
        <v>-0.22058823529411764</v>
      </c>
      <c r="G26" s="220">
        <v>-4.3010752688172005E-2</v>
      </c>
      <c r="H26" s="221">
        <v>-0.18040621266427714</v>
      </c>
      <c r="I26" s="220">
        <v>0.12840466926070038</v>
      </c>
      <c r="J26" s="221">
        <v>-0.10786106032906762</v>
      </c>
    </row>
    <row r="27" spans="2:10" outlineLevel="1">
      <c r="B27" s="63" t="s">
        <v>83</v>
      </c>
      <c r="C27" s="220">
        <v>-6.3829787234042534E-2</v>
      </c>
      <c r="D27" s="220">
        <v>-0.59000000000000008</v>
      </c>
      <c r="E27" s="220">
        <v>-0.11872146118721461</v>
      </c>
      <c r="F27" s="220">
        <v>9.8086124401913777E-2</v>
      </c>
      <c r="G27" s="220">
        <v>0.39999999999999991</v>
      </c>
      <c r="H27" s="221">
        <v>8.0157687253613608E-2</v>
      </c>
      <c r="I27" s="220">
        <v>0.10810810810810811</v>
      </c>
      <c r="J27" s="221">
        <v>8.8331008833100855E-2</v>
      </c>
    </row>
    <row r="28" spans="2:10" outlineLevel="1">
      <c r="B28" s="63" t="s">
        <v>82</v>
      </c>
      <c r="C28" s="220">
        <v>-0.47457627118644063</v>
      </c>
      <c r="D28" s="220">
        <v>-0.18181818181818177</v>
      </c>
      <c r="E28" s="220">
        <v>-9.2307692307692313E-2</v>
      </c>
      <c r="F28" s="220">
        <v>8.4860173577627762E-2</v>
      </c>
      <c r="G28" s="220">
        <v>-0.12915851272015655</v>
      </c>
      <c r="H28" s="221">
        <v>-2.4888003982080686E-2</v>
      </c>
      <c r="I28" s="220">
        <v>-0.13326551373346895</v>
      </c>
      <c r="J28" s="221">
        <v>-6.049465240641716E-2</v>
      </c>
    </row>
    <row r="29" spans="2:10" outlineLevel="1">
      <c r="B29" s="63" t="s">
        <v>81</v>
      </c>
      <c r="C29" s="220">
        <v>-0.44444444444444442</v>
      </c>
      <c r="D29" s="220">
        <v>-0.25</v>
      </c>
      <c r="E29" s="220">
        <v>0.37339055793991416</v>
      </c>
      <c r="F29" s="220">
        <v>-9.5771144278607001E-2</v>
      </c>
      <c r="G29" s="220">
        <v>0.40922190201729114</v>
      </c>
      <c r="H29" s="221">
        <v>7.5949367088607556E-2</v>
      </c>
      <c r="I29" s="220">
        <v>-0.20544835414301932</v>
      </c>
      <c r="J29" s="221">
        <v>-2.8127623845507932E-2</v>
      </c>
    </row>
    <row r="30" spans="2:10" outlineLevel="1">
      <c r="B30" s="63" t="s">
        <v>80</v>
      </c>
      <c r="C30" s="220">
        <v>0.15686274509803932</v>
      </c>
      <c r="D30" s="220">
        <v>-0.37254901960784315</v>
      </c>
      <c r="E30" s="220">
        <v>6.2992125984252079E-2</v>
      </c>
      <c r="F30" s="220">
        <v>-3.3821871476887866E-3</v>
      </c>
      <c r="G30" s="220">
        <v>0.32044198895027631</v>
      </c>
      <c r="H30" s="221">
        <v>5.9782608695652106E-2</v>
      </c>
      <c r="I30" s="220">
        <v>-4.258675078864349E-2</v>
      </c>
      <c r="J30" s="221">
        <v>3.1441048034934527E-2</v>
      </c>
    </row>
    <row r="31" spans="2:10" outlineLevel="1">
      <c r="B31" s="63" t="s">
        <v>79</v>
      </c>
      <c r="C31" s="220">
        <v>-9.5238095238095233E-2</v>
      </c>
      <c r="D31" s="220">
        <v>0.32467532467532467</v>
      </c>
      <c r="E31" s="220">
        <v>-1.2552301255230103E-2</v>
      </c>
      <c r="F31" s="220">
        <v>3.9577836411609502E-2</v>
      </c>
      <c r="G31" s="220">
        <v>-0.19006479481641469</v>
      </c>
      <c r="H31" s="221">
        <v>-2.53324889170361E-2</v>
      </c>
      <c r="I31" s="220">
        <v>-0.12948717948717947</v>
      </c>
      <c r="J31" s="221">
        <v>-5.9771089444679903E-2</v>
      </c>
    </row>
    <row r="32" spans="2:10" ht="15" customHeight="1">
      <c r="B32" s="224">
        <v>2010</v>
      </c>
      <c r="C32" s="226">
        <v>-0.29844961240310075</v>
      </c>
      <c r="D32" s="226">
        <v>-0.11534154535274355</v>
      </c>
      <c r="E32" s="226">
        <v>-4.3134872417982972E-2</v>
      </c>
      <c r="F32" s="226">
        <v>2.5330682112907343E-2</v>
      </c>
      <c r="G32" s="226">
        <v>0.18299291371404758</v>
      </c>
      <c r="H32" s="226">
        <v>3.6646729326877514E-2</v>
      </c>
      <c r="I32" s="226">
        <v>-3.3630172865374508E-2</v>
      </c>
      <c r="J32" s="226">
        <v>1.473326581947676E-2</v>
      </c>
    </row>
    <row r="33" spans="2:10" ht="15" hidden="1" customHeight="1" outlineLevel="1">
      <c r="B33" s="63" t="s">
        <v>90</v>
      </c>
      <c r="C33" s="220">
        <v>-0.36507936507936511</v>
      </c>
      <c r="D33" s="220">
        <v>0</v>
      </c>
      <c r="E33" s="220">
        <v>0.2153110047846889</v>
      </c>
      <c r="F33" s="220">
        <v>-1.3605442176870541E-3</v>
      </c>
      <c r="G33" s="220">
        <v>0.38362068965517238</v>
      </c>
      <c r="H33" s="221">
        <v>8.3270249810749375E-2</v>
      </c>
      <c r="I33" s="220">
        <v>-9.6418732782369565E-3</v>
      </c>
      <c r="J33" s="221">
        <v>5.0317537860283368E-2</v>
      </c>
    </row>
    <row r="34" spans="2:10" ht="15" hidden="1" customHeight="1" outlineLevel="1">
      <c r="B34" s="63" t="s">
        <v>89</v>
      </c>
      <c r="C34" s="220">
        <v>-0.61654135338345872</v>
      </c>
      <c r="D34" s="220">
        <v>-0.66666666666666674</v>
      </c>
      <c r="E34" s="220">
        <v>-0.26415094339622647</v>
      </c>
      <c r="F34" s="220">
        <v>-0.10506566604127576</v>
      </c>
      <c r="G34" s="220">
        <v>0.27861771058315332</v>
      </c>
      <c r="H34" s="221">
        <v>-0.13035793194874057</v>
      </c>
      <c r="I34" s="220">
        <v>-0.25826446280991733</v>
      </c>
      <c r="J34" s="221">
        <v>-0.16867842773135255</v>
      </c>
    </row>
    <row r="35" spans="2:10" ht="15" hidden="1" customHeight="1" outlineLevel="1">
      <c r="B35" s="63" t="s">
        <v>88</v>
      </c>
      <c r="C35" s="220">
        <v>-0.48648648648648651</v>
      </c>
      <c r="D35" s="220">
        <v>-0.37853107344632764</v>
      </c>
      <c r="E35" s="220">
        <v>8.9086859688195963E-2</v>
      </c>
      <c r="F35" s="220">
        <v>0.22903516681695213</v>
      </c>
      <c r="G35" s="220">
        <v>-0.11302211302211307</v>
      </c>
      <c r="H35" s="221">
        <v>4.7598253275109137E-2</v>
      </c>
      <c r="I35" s="220">
        <v>3.4454470877768761E-2</v>
      </c>
      <c r="J35" s="221">
        <v>4.303220290681109E-2</v>
      </c>
    </row>
    <row r="36" spans="2:10" ht="15" hidden="1" customHeight="1" outlineLevel="1">
      <c r="B36" s="63" t="s">
        <v>87</v>
      </c>
      <c r="C36" s="220">
        <v>-0.78787878787878785</v>
      </c>
      <c r="D36" s="220">
        <v>-0.64179104477611948</v>
      </c>
      <c r="E36" s="220">
        <v>-0.53318077803203656</v>
      </c>
      <c r="F36" s="220">
        <v>0.32406119610570228</v>
      </c>
      <c r="G36" s="220">
        <v>0.1188630490956073</v>
      </c>
      <c r="H36" s="221">
        <v>-5.2782558806655167E-2</v>
      </c>
      <c r="I36" s="220">
        <v>-9.0909090909090939E-2</v>
      </c>
      <c r="J36" s="221">
        <v>-6.4807541241162614E-2</v>
      </c>
    </row>
    <row r="37" spans="2:10" ht="15" hidden="1" customHeight="1" outlineLevel="1">
      <c r="B37" s="63" t="s">
        <v>86</v>
      </c>
      <c r="C37" s="220">
        <v>-0.66666666666666674</v>
      </c>
      <c r="D37" s="220">
        <v>0.6785714285714286</v>
      </c>
      <c r="E37" s="220">
        <v>-0.40869565217391302</v>
      </c>
      <c r="F37" s="220">
        <v>0.25319693094629159</v>
      </c>
      <c r="G37" s="220">
        <v>-2.9556650246305383E-2</v>
      </c>
      <c r="H37" s="221">
        <v>3.7545126353790703E-2</v>
      </c>
      <c r="I37" s="220">
        <v>-0.10176991150442483</v>
      </c>
      <c r="J37" s="221">
        <v>-8.2404265632574081E-3</v>
      </c>
    </row>
    <row r="38" spans="2:10" ht="15" hidden="1" customHeight="1" outlineLevel="1">
      <c r="B38" s="63" t="s">
        <v>85</v>
      </c>
      <c r="C38" s="220">
        <v>0.47222222222222232</v>
      </c>
      <c r="D38" s="220">
        <v>0.82499999999999996</v>
      </c>
      <c r="E38" s="220">
        <v>-0.37699115044247788</v>
      </c>
      <c r="F38" s="220">
        <v>0.14575645756457556</v>
      </c>
      <c r="G38" s="220">
        <v>1.3484162895927603</v>
      </c>
      <c r="H38" s="221">
        <v>0.15056526207605336</v>
      </c>
      <c r="I38" s="220">
        <v>7.6237623762376305E-2</v>
      </c>
      <c r="J38" s="221">
        <v>0.12516914749661701</v>
      </c>
    </row>
    <row r="39" spans="2:10" ht="15" hidden="1" customHeight="1" outlineLevel="1">
      <c r="B39" s="63" t="s">
        <v>84</v>
      </c>
      <c r="C39" s="220">
        <v>-0.1470588235294118</v>
      </c>
      <c r="D39" s="220">
        <v>-2.1276595744680882E-2</v>
      </c>
      <c r="E39" s="220">
        <v>-0.25270758122743686</v>
      </c>
      <c r="F39" s="220">
        <v>0.24390243902439024</v>
      </c>
      <c r="G39" s="220">
        <v>1.2545454545454544</v>
      </c>
      <c r="H39" s="221">
        <v>0.24646314221891297</v>
      </c>
      <c r="I39" s="220">
        <v>-0.21646341463414631</v>
      </c>
      <c r="J39" s="221">
        <v>9.4547273636818474E-2</v>
      </c>
    </row>
    <row r="40" spans="2:10" ht="15" hidden="1" customHeight="1" outlineLevel="1">
      <c r="B40" s="63" t="s">
        <v>83</v>
      </c>
      <c r="C40" s="220">
        <v>-0.1454545454545455</v>
      </c>
      <c r="D40" s="220">
        <v>0.28205128205128216</v>
      </c>
      <c r="E40" s="220">
        <v>-0.43410852713178294</v>
      </c>
      <c r="F40" s="220">
        <v>-0.10588235294117643</v>
      </c>
      <c r="G40" s="220">
        <v>-0.13513513513513509</v>
      </c>
      <c r="H40" s="221">
        <v>-0.16602739726027393</v>
      </c>
      <c r="I40" s="220">
        <v>7.1550255536626972E-2</v>
      </c>
      <c r="J40" s="221">
        <v>-0.10820895522388063</v>
      </c>
    </row>
    <row r="41" spans="2:10" ht="15" hidden="1" customHeight="1" outlineLevel="1">
      <c r="B41" s="63" t="s">
        <v>82</v>
      </c>
      <c r="C41" s="220">
        <v>-0.10606060606060608</v>
      </c>
      <c r="D41" s="220">
        <v>4.0540540540540571E-2</v>
      </c>
      <c r="E41" s="220">
        <v>-5.7971014492753659E-2</v>
      </c>
      <c r="F41" s="220">
        <v>7.3498964803312639E-2</v>
      </c>
      <c r="G41" s="220">
        <v>0.16933638443935917</v>
      </c>
      <c r="H41" s="221">
        <v>6.4088983050847537E-2</v>
      </c>
      <c r="I41" s="220">
        <v>8.2599118942731309E-2</v>
      </c>
      <c r="J41" s="221">
        <v>7.0100143061516462E-2</v>
      </c>
    </row>
    <row r="42" spans="2:10" ht="15" hidden="1" customHeight="1" outlineLevel="1">
      <c r="B42" s="63" t="s">
        <v>81</v>
      </c>
      <c r="C42" s="220">
        <v>7.1428571428571397E-2</v>
      </c>
      <c r="D42" s="220">
        <v>-0.16279069767441856</v>
      </c>
      <c r="E42" s="220">
        <v>-0.37533512064343166</v>
      </c>
      <c r="F42" s="220">
        <v>-1.4705882352941124E-2</v>
      </c>
      <c r="G42" s="220">
        <v>0.10862619808306717</v>
      </c>
      <c r="H42" s="221">
        <v>-7.9141104294478515E-2</v>
      </c>
      <c r="I42" s="220">
        <v>0.17466666666666675</v>
      </c>
      <c r="J42" s="221">
        <v>8.4033613445377853E-4</v>
      </c>
    </row>
    <row r="43" spans="2:10" ht="15" hidden="1" customHeight="1" outlineLevel="1">
      <c r="B43" s="63" t="s">
        <v>80</v>
      </c>
      <c r="C43" s="220">
        <v>4.081632653061229E-2</v>
      </c>
      <c r="D43" s="220">
        <v>1.6842105263157894</v>
      </c>
      <c r="E43" s="220">
        <v>0.10917030567685582</v>
      </c>
      <c r="F43" s="220">
        <v>0.36671802773497686</v>
      </c>
      <c r="G43" s="220">
        <v>0.47154471544715437</v>
      </c>
      <c r="H43" s="221">
        <v>0.36746490503715945</v>
      </c>
      <c r="I43" s="220">
        <v>-6.2130177514792884E-2</v>
      </c>
      <c r="J43" s="221">
        <v>0.21356650768415464</v>
      </c>
    </row>
    <row r="44" spans="2:10" ht="15" hidden="1" customHeight="1" outlineLevel="1">
      <c r="B44" s="63" t="s">
        <v>79</v>
      </c>
      <c r="C44" s="220">
        <v>-0.22222222222222221</v>
      </c>
      <c r="D44" s="220">
        <v>0.10000000000000009</v>
      </c>
      <c r="E44" s="220">
        <v>1.2711864406779627E-2</v>
      </c>
      <c r="F44" s="220">
        <v>0.40892193308550184</v>
      </c>
      <c r="G44" s="220">
        <v>0.86693548387096775</v>
      </c>
      <c r="H44" s="221">
        <v>0.37783595113438051</v>
      </c>
      <c r="I44" s="220">
        <v>0.39784946236559149</v>
      </c>
      <c r="J44" s="221">
        <v>0.38438967136150226</v>
      </c>
    </row>
    <row r="45" spans="2:10" collapsed="1">
      <c r="B45" s="227">
        <v>2009</v>
      </c>
      <c r="C45" s="229">
        <v>-0.33247089262613194</v>
      </c>
      <c r="D45" s="229">
        <v>-0.13385063045586809</v>
      </c>
      <c r="E45" s="229">
        <v>-0.2301216089803555</v>
      </c>
      <c r="F45" s="229">
        <v>0.13191114590468733</v>
      </c>
      <c r="G45" s="229">
        <v>0.29956663055254595</v>
      </c>
      <c r="H45" s="229">
        <v>5.3774198389275218E-2</v>
      </c>
      <c r="I45" s="229">
        <v>6.2899675018335266E-4</v>
      </c>
      <c r="J45" s="229">
        <v>3.6606840501185234E-2</v>
      </c>
    </row>
    <row r="46" spans="2:10" ht="15" hidden="1" customHeight="1" outlineLevel="1">
      <c r="B46" s="63" t="s">
        <v>90</v>
      </c>
      <c r="C46" s="220">
        <v>0.26</v>
      </c>
      <c r="D46" s="220">
        <v>5.1282051282051322E-2</v>
      </c>
      <c r="E46" s="220">
        <v>-9.9137931034482762E-2</v>
      </c>
      <c r="F46" s="220">
        <v>0.11195158850226927</v>
      </c>
      <c r="G46" s="220">
        <v>-0.29483282674772038</v>
      </c>
      <c r="H46" s="221">
        <v>-2.1481481481481435E-2</v>
      </c>
      <c r="I46" s="220">
        <v>-1.3586956521739135E-2</v>
      </c>
      <c r="J46" s="221">
        <v>-1.8696069031639451E-2</v>
      </c>
    </row>
    <row r="47" spans="2:10" ht="15" hidden="1" customHeight="1" outlineLevel="1">
      <c r="B47" s="63" t="s">
        <v>89</v>
      </c>
      <c r="C47" s="220">
        <v>6.4000000000000057E-2</v>
      </c>
      <c r="D47" s="220">
        <v>-0.13658536585365855</v>
      </c>
      <c r="E47" s="220">
        <v>0.1876750700280112</v>
      </c>
      <c r="F47" s="220">
        <v>0.28279181708784606</v>
      </c>
      <c r="G47" s="220">
        <v>8.1775700934579421E-2</v>
      </c>
      <c r="H47" s="221">
        <v>0.16289825282631032</v>
      </c>
      <c r="I47" s="220">
        <v>0.10755148741418763</v>
      </c>
      <c r="J47" s="221">
        <v>0.14574468085106385</v>
      </c>
    </row>
    <row r="48" spans="2:10" ht="15" hidden="1" customHeight="1" outlineLevel="1">
      <c r="B48" s="63" t="s">
        <v>88</v>
      </c>
      <c r="C48" s="220">
        <v>3.4965034965035002E-2</v>
      </c>
      <c r="D48" s="220">
        <v>0.71844660194174748</v>
      </c>
      <c r="E48" s="220">
        <v>7.1599045346061985E-2</v>
      </c>
      <c r="F48" s="220">
        <v>7.2661217075387086E-3</v>
      </c>
      <c r="G48" s="220">
        <v>-2.3980815347721784E-2</v>
      </c>
      <c r="H48" s="221">
        <v>4.9015116811726989E-2</v>
      </c>
      <c r="I48" s="220">
        <v>6.6491688538932614E-2</v>
      </c>
      <c r="J48" s="221">
        <v>5.5021046301864107E-2</v>
      </c>
    </row>
    <row r="49" spans="2:10" ht="15" hidden="1" customHeight="1" outlineLevel="1">
      <c r="B49" s="63" t="s">
        <v>87</v>
      </c>
      <c r="C49" s="220">
        <v>7.25</v>
      </c>
      <c r="D49" s="220">
        <v>0.76315789473684204</v>
      </c>
      <c r="E49" s="220">
        <v>0.5226480836236933</v>
      </c>
      <c r="F49" s="220">
        <v>8.1203007518797055E-2</v>
      </c>
      <c r="G49" s="220">
        <v>0.1834862385321101</v>
      </c>
      <c r="H49" s="221">
        <v>0.27879677182685247</v>
      </c>
      <c r="I49" s="220">
        <v>-0.23304680038204395</v>
      </c>
      <c r="J49" s="221">
        <v>5.6431535269709565E-2</v>
      </c>
    </row>
    <row r="50" spans="2:10" ht="15" hidden="1" customHeight="1" outlineLevel="1">
      <c r="B50" s="63" t="s">
        <v>86</v>
      </c>
      <c r="C50" s="220">
        <v>1.25</v>
      </c>
      <c r="D50" s="220">
        <v>-0.17647058823529416</v>
      </c>
      <c r="E50" s="220">
        <v>0.50655021834061142</v>
      </c>
      <c r="F50" s="220">
        <v>0.35763888888888884</v>
      </c>
      <c r="G50" s="220">
        <v>-5.5813953488372148E-2</v>
      </c>
      <c r="H50" s="221">
        <v>0.29924953095684792</v>
      </c>
      <c r="I50" s="220">
        <v>3.039513677811545E-2</v>
      </c>
      <c r="J50" s="221">
        <v>0.19663573085846875</v>
      </c>
    </row>
    <row r="51" spans="2:10" ht="15" hidden="1" customHeight="1" outlineLevel="1">
      <c r="B51" s="63" t="s">
        <v>85</v>
      </c>
      <c r="C51" s="220">
        <v>0.24137931034482762</v>
      </c>
      <c r="D51" s="220">
        <v>0.53846153846153855</v>
      </c>
      <c r="E51" s="220">
        <v>0.37469586374695862</v>
      </c>
      <c r="F51" s="220">
        <v>0.35499999999999998</v>
      </c>
      <c r="G51" s="220">
        <v>8.3333333333333259E-2</v>
      </c>
      <c r="H51" s="221">
        <v>0.32380952380952377</v>
      </c>
      <c r="I51" s="220">
        <v>-2.8846153846153855E-2</v>
      </c>
      <c r="J51" s="221">
        <v>0.17768924302788847</v>
      </c>
    </row>
    <row r="52" spans="2:10" ht="15" hidden="1" customHeight="1" outlineLevel="1">
      <c r="B52" s="63" t="s">
        <v>84</v>
      </c>
      <c r="C52" s="220">
        <v>0.2592592592592593</v>
      </c>
      <c r="D52" s="220">
        <v>-4.081632653061229E-2</v>
      </c>
      <c r="E52" s="220">
        <v>0.37128712871287139</v>
      </c>
      <c r="F52" s="220">
        <v>0.26934984520123839</v>
      </c>
      <c r="G52" s="220">
        <v>-0.40433212996389889</v>
      </c>
      <c r="H52" s="221">
        <v>0.11823480432972522</v>
      </c>
      <c r="I52" s="220">
        <v>0.13888888888888884</v>
      </c>
      <c r="J52" s="221">
        <v>0.12492965672481704</v>
      </c>
    </row>
    <row r="53" spans="2:10" ht="15" hidden="1" customHeight="1" outlineLevel="1">
      <c r="B53" s="63" t="s">
        <v>83</v>
      </c>
      <c r="C53" s="220">
        <v>-0.22535211267605637</v>
      </c>
      <c r="D53" s="220">
        <v>2.6315789473684292E-2</v>
      </c>
      <c r="E53" s="220">
        <v>0.76712328767123283</v>
      </c>
      <c r="F53" s="220">
        <v>0.42097264437689974</v>
      </c>
      <c r="G53" s="220">
        <v>0.46245059288537549</v>
      </c>
      <c r="H53" s="221">
        <v>0.42913077525450283</v>
      </c>
      <c r="I53" s="220">
        <v>0.1763527054108216</v>
      </c>
      <c r="J53" s="221">
        <v>0.35810810810810811</v>
      </c>
    </row>
    <row r="54" spans="2:10" ht="15" hidden="1" customHeight="1" outlineLevel="1">
      <c r="B54" s="63" t="s">
        <v>82</v>
      </c>
      <c r="C54" s="220">
        <v>0.73684210526315796</v>
      </c>
      <c r="D54" s="220">
        <v>-0.22916666666666663</v>
      </c>
      <c r="E54" s="220">
        <v>0.26373626373626369</v>
      </c>
      <c r="F54" s="220">
        <v>0.2464516129032257</v>
      </c>
      <c r="G54" s="220">
        <v>0.42345276872964166</v>
      </c>
      <c r="H54" s="221">
        <v>0.26796507723304241</v>
      </c>
      <c r="I54" s="220">
        <v>0.30459770114942519</v>
      </c>
      <c r="J54" s="221">
        <v>0.27963386727688788</v>
      </c>
    </row>
    <row r="55" spans="2:10" ht="15" hidden="1" customHeight="1" outlineLevel="1">
      <c r="B55" s="63" t="s">
        <v>81</v>
      </c>
      <c r="C55" s="220">
        <v>-0.39130434782608692</v>
      </c>
      <c r="D55" s="220">
        <v>0.22857142857142865</v>
      </c>
      <c r="E55" s="220">
        <v>0.19551282051282048</v>
      </c>
      <c r="F55" s="220">
        <v>0.17919075144508678</v>
      </c>
      <c r="G55" s="220">
        <v>0.48341232227488162</v>
      </c>
      <c r="H55" s="221">
        <v>0.20384047267355987</v>
      </c>
      <c r="I55" s="220">
        <v>0.23558484349258646</v>
      </c>
      <c r="J55" s="221">
        <v>0.21366649668536453</v>
      </c>
    </row>
    <row r="56" spans="2:10" ht="15" hidden="1" customHeight="1" outlineLevel="1">
      <c r="B56" s="63" t="s">
        <v>80</v>
      </c>
      <c r="C56" s="220">
        <v>-9.259259259259256E-2</v>
      </c>
      <c r="D56" s="220">
        <v>-0.41538461538461535</v>
      </c>
      <c r="E56" s="220">
        <v>-0.15808823529411764</v>
      </c>
      <c r="F56" s="220">
        <v>5.8727569331158191E-2</v>
      </c>
      <c r="G56" s="220">
        <v>-0.1398601398601399</v>
      </c>
      <c r="H56" s="221">
        <v>-6.12403100775194E-2</v>
      </c>
      <c r="I56" s="220">
        <v>0.35470941883767537</v>
      </c>
      <c r="J56" s="221">
        <v>5.4779206260480606E-2</v>
      </c>
    </row>
    <row r="57" spans="2:10" ht="15" hidden="1" customHeight="1" outlineLevel="1">
      <c r="B57" s="63" t="s">
        <v>79</v>
      </c>
      <c r="C57" s="220">
        <v>-0.12903225806451613</v>
      </c>
      <c r="D57" s="220">
        <v>2.9411764705882248E-2</v>
      </c>
      <c r="E57" s="220">
        <v>-0.27828746177370034</v>
      </c>
      <c r="F57" s="220">
        <v>-0.14057507987220452</v>
      </c>
      <c r="G57" s="220">
        <v>0.21568627450980382</v>
      </c>
      <c r="H57" s="221">
        <v>-0.10955710955710951</v>
      </c>
      <c r="I57" s="220">
        <v>0.13877551020408174</v>
      </c>
      <c r="J57" s="221">
        <v>-4.1080472706809257E-2</v>
      </c>
    </row>
    <row r="58" spans="2:10" collapsed="1">
      <c r="B58" s="227">
        <v>2008</v>
      </c>
      <c r="C58" s="229">
        <v>0.12354651162790709</v>
      </c>
      <c r="D58" s="229">
        <v>8.9852008456659638E-2</v>
      </c>
      <c r="E58" s="229">
        <v>0.20790960451977392</v>
      </c>
      <c r="F58" s="229">
        <v>0.18220731142989366</v>
      </c>
      <c r="G58" s="229">
        <v>6.7669172932330879E-2</v>
      </c>
      <c r="H58" s="229">
        <v>0.15715443389673545</v>
      </c>
      <c r="I58" s="229">
        <v>7.6029328821207054E-2</v>
      </c>
      <c r="J58" s="229">
        <v>0.12964308939979352</v>
      </c>
    </row>
    <row r="59" spans="2:10" ht="15" hidden="1" customHeight="1" outlineLevel="1">
      <c r="B59" s="63" t="s">
        <v>90</v>
      </c>
      <c r="C59" s="220">
        <v>-1.9607843137254943E-2</v>
      </c>
      <c r="D59" s="220">
        <v>-9.3023255813953543E-2</v>
      </c>
      <c r="E59" s="220">
        <v>-0.53036437246963564</v>
      </c>
      <c r="F59" s="220">
        <v>-3.2210834553440648E-2</v>
      </c>
      <c r="G59" s="220">
        <v>0.66161616161616155</v>
      </c>
      <c r="H59" s="221">
        <v>-0.1071428571428571</v>
      </c>
      <c r="I59" s="220">
        <v>-5.0322580645161263E-2</v>
      </c>
      <c r="J59" s="221">
        <v>-8.7888062964582403E-2</v>
      </c>
    </row>
    <row r="60" spans="2:10" ht="15" hidden="1" customHeight="1" outlineLevel="1">
      <c r="B60" s="63" t="s">
        <v>89</v>
      </c>
      <c r="C60" s="220">
        <v>-0.15540540540540537</v>
      </c>
      <c r="D60" s="220">
        <v>0.79824561403508776</v>
      </c>
      <c r="E60" s="220">
        <v>-0.28884462151394419</v>
      </c>
      <c r="F60" s="220">
        <v>-0.14681724845995892</v>
      </c>
      <c r="G60" s="220">
        <v>-3.8202247191011285E-2</v>
      </c>
      <c r="H60" s="221">
        <v>-0.10856619331195605</v>
      </c>
      <c r="I60" s="220">
        <v>-7.415254237288138E-2</v>
      </c>
      <c r="J60" s="221">
        <v>-9.8177166613367395E-2</v>
      </c>
    </row>
    <row r="61" spans="2:10" ht="15" hidden="1" customHeight="1" outlineLevel="1">
      <c r="B61" s="63" t="s">
        <v>88</v>
      </c>
      <c r="C61" s="220">
        <v>0.76543209876543217</v>
      </c>
      <c r="D61" s="220">
        <v>-0.25362318840579712</v>
      </c>
      <c r="E61" s="220">
        <v>-0.41068917018284112</v>
      </c>
      <c r="F61" s="220">
        <v>-0.10342019543973946</v>
      </c>
      <c r="G61" s="220">
        <v>-0.11839323467230445</v>
      </c>
      <c r="H61" s="221">
        <v>-0.17027746104142916</v>
      </c>
      <c r="I61" s="220">
        <v>-0.21226740179186765</v>
      </c>
      <c r="J61" s="221">
        <v>-0.18520333170014702</v>
      </c>
    </row>
    <row r="62" spans="2:10" ht="15" hidden="1" customHeight="1" outlineLevel="1">
      <c r="B62" s="63" t="s">
        <v>87</v>
      </c>
      <c r="C62" s="220">
        <v>-0.93599999999999994</v>
      </c>
      <c r="D62" s="220">
        <v>0.85365853658536595</v>
      </c>
      <c r="E62" s="220">
        <v>-9.7484276729559727E-2</v>
      </c>
      <c r="F62" s="220">
        <v>-5.5397727272727293E-2</v>
      </c>
      <c r="G62" s="220">
        <v>9.7315436241610653E-2</v>
      </c>
      <c r="H62" s="221">
        <v>-8.2772543741588156E-2</v>
      </c>
      <c r="I62" s="220">
        <v>0.10094637223974767</v>
      </c>
      <c r="J62" s="221">
        <v>-1.1079195732457969E-2</v>
      </c>
    </row>
    <row r="63" spans="2:10" ht="15" hidden="1" customHeight="1" outlineLevel="1">
      <c r="B63" s="63" t="s">
        <v>86</v>
      </c>
      <c r="C63" s="220">
        <v>0.19999999999999996</v>
      </c>
      <c r="D63" s="220">
        <v>-0.64583333333333326</v>
      </c>
      <c r="E63" s="220">
        <v>-0.29320987654320985</v>
      </c>
      <c r="F63" s="220">
        <v>3.0411449016100267E-2</v>
      </c>
      <c r="G63" s="220">
        <v>-1.8264840182648401E-2</v>
      </c>
      <c r="H63" s="221">
        <v>-0.11754966887417218</v>
      </c>
      <c r="I63" s="220">
        <v>0.56666666666666665</v>
      </c>
      <c r="J63" s="221">
        <v>5.8968058968059012E-2</v>
      </c>
    </row>
    <row r="64" spans="2:10" ht="15" hidden="1" customHeight="1" outlineLevel="1">
      <c r="B64" s="63" t="s">
        <v>85</v>
      </c>
      <c r="C64" s="220">
        <v>0.8125</v>
      </c>
      <c r="D64" s="220">
        <v>-0.5185185185185186</v>
      </c>
      <c r="E64" s="220">
        <v>7.5916230366492199E-2</v>
      </c>
      <c r="F64" s="220">
        <v>-8.6757990867579959E-2</v>
      </c>
      <c r="G64" s="220">
        <v>0.42657342657342667</v>
      </c>
      <c r="H64" s="221">
        <v>-6.7980965329705878E-4</v>
      </c>
      <c r="I64" s="220">
        <v>-1.4218009478673022E-2</v>
      </c>
      <c r="J64" s="221">
        <v>-6.3341250989706888E-3</v>
      </c>
    </row>
    <row r="65" spans="2:10" ht="15" hidden="1" customHeight="1" outlineLevel="1">
      <c r="B65" s="63" t="s">
        <v>84</v>
      </c>
      <c r="C65" s="220">
        <v>-0.20588235294117652</v>
      </c>
      <c r="D65" s="220">
        <v>0.28947368421052633</v>
      </c>
      <c r="E65" s="220">
        <v>-0.29370629370629375</v>
      </c>
      <c r="F65" s="220">
        <v>0.20973782771535587</v>
      </c>
      <c r="G65" s="220">
        <v>0.19913419913419905</v>
      </c>
      <c r="H65" s="221">
        <v>6.9456812110418431E-2</v>
      </c>
      <c r="I65" s="220">
        <v>2.857142857142847E-2</v>
      </c>
      <c r="J65" s="221">
        <v>5.5852644087938108E-2</v>
      </c>
    </row>
    <row r="66" spans="2:10" ht="15" hidden="1" customHeight="1" outlineLevel="1">
      <c r="B66" s="63" t="s">
        <v>83</v>
      </c>
      <c r="C66" s="220">
        <v>0.77499999999999991</v>
      </c>
      <c r="D66" s="220">
        <v>0.52</v>
      </c>
      <c r="E66" s="220">
        <v>-0.39502762430939231</v>
      </c>
      <c r="F66" s="220">
        <v>0.17290552584670227</v>
      </c>
      <c r="G66" s="220">
        <v>-3.4351145038167941E-2</v>
      </c>
      <c r="H66" s="221">
        <v>1.5686274509802978E-3</v>
      </c>
      <c r="I66" s="220">
        <v>-6.9029850746268662E-2</v>
      </c>
      <c r="J66" s="221">
        <v>-1.9326339039204887E-2</v>
      </c>
    </row>
    <row r="67" spans="2:10" ht="15" hidden="1" customHeight="1" outlineLevel="1">
      <c r="B67" s="63" t="s">
        <v>82</v>
      </c>
      <c r="C67" s="220">
        <v>1.1111111111111112</v>
      </c>
      <c r="D67" s="220">
        <v>-0.19999999999999996</v>
      </c>
      <c r="E67" s="220">
        <v>-0.39601769911504425</v>
      </c>
      <c r="F67" s="220">
        <v>0.36925795053003529</v>
      </c>
      <c r="G67" s="220">
        <v>0.4279069767441861</v>
      </c>
      <c r="H67" s="221">
        <v>8.6068563092633221E-2</v>
      </c>
      <c r="I67" s="220">
        <v>-0.25799573560767586</v>
      </c>
      <c r="J67" s="221">
        <v>-5.3702901689042903E-2</v>
      </c>
    </row>
    <row r="68" spans="2:10" ht="15" hidden="1" customHeight="1" outlineLevel="1">
      <c r="B68" s="63" t="s">
        <v>81</v>
      </c>
      <c r="C68" s="220">
        <v>-7.999999999999996E-2</v>
      </c>
      <c r="D68" s="220">
        <v>-0.24731182795698925</v>
      </c>
      <c r="E68" s="220">
        <v>0.21875</v>
      </c>
      <c r="F68" s="220">
        <v>-0.18874560375146543</v>
      </c>
      <c r="G68" s="220">
        <v>-0.22426470588235292</v>
      </c>
      <c r="H68" s="221">
        <v>-0.1258876694641704</v>
      </c>
      <c r="I68" s="220">
        <v>1.1666666666666714E-2</v>
      </c>
      <c r="J68" s="221">
        <v>-8.7482550023266659E-2</v>
      </c>
    </row>
    <row r="69" spans="2:10" ht="15" hidden="1" customHeight="1" outlineLevel="1">
      <c r="B69" s="63" t="s">
        <v>80</v>
      </c>
      <c r="C69" s="220">
        <v>0.125</v>
      </c>
      <c r="D69" s="220">
        <v>-0.17721518987341767</v>
      </c>
      <c r="E69" s="220">
        <v>1.1152416356877248E-2</v>
      </c>
      <c r="F69" s="220">
        <v>4.9180327868851847E-3</v>
      </c>
      <c r="G69" s="220">
        <v>7.5187969924812137E-2</v>
      </c>
      <c r="H69" s="221">
        <v>1.4150943396226356E-2</v>
      </c>
      <c r="I69" s="220">
        <v>-0.1426116838487973</v>
      </c>
      <c r="J69" s="221">
        <v>-3.5059331175836039E-2</v>
      </c>
    </row>
    <row r="70" spans="2:10" ht="15" hidden="1" customHeight="1" outlineLevel="1">
      <c r="B70" s="63" t="s">
        <v>79</v>
      </c>
      <c r="C70" s="220">
        <v>0.16981132075471694</v>
      </c>
      <c r="D70" s="220">
        <v>-0.15000000000000002</v>
      </c>
      <c r="E70" s="220">
        <v>0.24334600760456282</v>
      </c>
      <c r="F70" s="220">
        <v>2.6229508196721207E-2</v>
      </c>
      <c r="G70" s="220">
        <v>-0.26086956521739135</v>
      </c>
      <c r="H70" s="221">
        <v>3.900156006240163E-3</v>
      </c>
      <c r="I70" s="220">
        <v>-0.35185185185185186</v>
      </c>
      <c r="J70" s="221">
        <v>-0.12806673209028463</v>
      </c>
    </row>
    <row r="71" spans="2:10" collapsed="1">
      <c r="B71" s="227">
        <v>2007</v>
      </c>
      <c r="C71" s="229">
        <v>-1.5736766809728131E-2</v>
      </c>
      <c r="D71" s="229">
        <v>-4.3478260869565188E-2</v>
      </c>
      <c r="E71" s="229">
        <v>-0.23360034639532368</v>
      </c>
      <c r="F71" s="229">
        <v>-1.3016670472710712E-2</v>
      </c>
      <c r="G71" s="229">
        <v>4.8514251061249292E-2</v>
      </c>
      <c r="H71" s="229">
        <v>-5.9195120622991926E-2</v>
      </c>
      <c r="I71" s="229">
        <v>-7.3474080267558528E-2</v>
      </c>
      <c r="J71" s="229">
        <v>-6.4086498872220843E-2</v>
      </c>
    </row>
    <row r="72" spans="2:10" ht="15" hidden="1" customHeight="1" outlineLevel="1">
      <c r="B72" s="63" t="s">
        <v>90</v>
      </c>
      <c r="C72" s="220">
        <v>0.88888888888888884</v>
      </c>
      <c r="D72" s="220">
        <v>-6.5217391304347783E-2</v>
      </c>
      <c r="E72" s="220">
        <v>0.82287822878228778</v>
      </c>
      <c r="F72" s="220">
        <v>0.52796420581655479</v>
      </c>
      <c r="G72" s="220">
        <v>0.1061452513966481</v>
      </c>
      <c r="H72" s="221">
        <v>0.48818897637795278</v>
      </c>
      <c r="I72" s="220">
        <v>0.21473354231974917</v>
      </c>
      <c r="J72" s="221">
        <v>0.38270858524788398</v>
      </c>
    </row>
    <row r="73" spans="2:10" ht="15" hidden="1" customHeight="1" outlineLevel="1">
      <c r="B73" s="63" t="s">
        <v>89</v>
      </c>
      <c r="C73" s="220">
        <v>1.0555555555555554</v>
      </c>
      <c r="D73" s="220">
        <v>-0.37362637362637363</v>
      </c>
      <c r="E73" s="220">
        <v>0.74912891986062724</v>
      </c>
      <c r="F73" s="220">
        <v>0.23761118170266826</v>
      </c>
      <c r="G73" s="220">
        <v>0.78714859437751006</v>
      </c>
      <c r="H73" s="221">
        <v>0.38427393785668995</v>
      </c>
      <c r="I73" s="220">
        <v>-0.11278195488721809</v>
      </c>
      <c r="J73" s="221">
        <v>0.18402120408936007</v>
      </c>
    </row>
    <row r="74" spans="2:10" ht="15" hidden="1" customHeight="1" outlineLevel="1">
      <c r="B74" s="63" t="s">
        <v>88</v>
      </c>
      <c r="C74" s="220">
        <v>0.17391304347826098</v>
      </c>
      <c r="D74" s="220">
        <v>1.4705882352941124E-2</v>
      </c>
      <c r="E74" s="220">
        <v>0.64965197215777271</v>
      </c>
      <c r="F74" s="220">
        <v>0.31196581196581197</v>
      </c>
      <c r="G74" s="220">
        <v>0.35142857142857142</v>
      </c>
      <c r="H74" s="221">
        <v>0.36888657648283041</v>
      </c>
      <c r="I74" s="220">
        <v>0.47309644670050766</v>
      </c>
      <c r="J74" s="221">
        <v>0.40419676642586855</v>
      </c>
    </row>
    <row r="75" spans="2:10" ht="15" hidden="1" customHeight="1" outlineLevel="1">
      <c r="B75" s="63" t="s">
        <v>87</v>
      </c>
      <c r="C75" s="220">
        <v>2.5714285714285716</v>
      </c>
      <c r="D75" s="220">
        <v>-0.22641509433962259</v>
      </c>
      <c r="E75" s="220">
        <v>-5.3571428571428603E-2</v>
      </c>
      <c r="F75" s="220">
        <v>9.3167701863354102E-2</v>
      </c>
      <c r="G75" s="220">
        <v>0.46078431372549011</v>
      </c>
      <c r="H75" s="221">
        <v>0.16823899371069184</v>
      </c>
      <c r="I75" s="220">
        <v>0.29211956521739135</v>
      </c>
      <c r="J75" s="221">
        <v>0.21364541832669315</v>
      </c>
    </row>
    <row r="76" spans="2:10" ht="15" hidden="1" customHeight="1" outlineLevel="1">
      <c r="B76" s="63" t="s">
        <v>86</v>
      </c>
      <c r="C76" s="220">
        <v>-0.16666666666666663</v>
      </c>
      <c r="D76" s="220">
        <v>2.5555555555555554</v>
      </c>
      <c r="E76" s="220">
        <v>0.87283236994219648</v>
      </c>
      <c r="F76" s="220">
        <v>0.96140350877192993</v>
      </c>
      <c r="G76" s="220">
        <v>0.93805309734513265</v>
      </c>
      <c r="H76" s="221">
        <v>0.98032786885245904</v>
      </c>
      <c r="I76" s="220">
        <v>6.5989847715736127E-2</v>
      </c>
      <c r="J76" s="221">
        <v>0.62151394422310746</v>
      </c>
    </row>
    <row r="77" spans="2:10" ht="15" hidden="1" customHeight="1" outlineLevel="1">
      <c r="B77" s="63" t="s">
        <v>85</v>
      </c>
      <c r="C77" s="220">
        <v>-0.7142857142857143</v>
      </c>
      <c r="D77" s="220">
        <v>0.38461538461538458</v>
      </c>
      <c r="E77" s="220">
        <v>0.25657894736842102</v>
      </c>
      <c r="F77" s="220">
        <v>0.56428571428571428</v>
      </c>
      <c r="G77" s="220">
        <v>0.36190476190476195</v>
      </c>
      <c r="H77" s="221">
        <v>0.38251879699248126</v>
      </c>
      <c r="I77" s="220">
        <v>0.2992610837438423</v>
      </c>
      <c r="J77" s="221">
        <v>0.34648187633262251</v>
      </c>
    </row>
    <row r="78" spans="2:10" ht="15" hidden="1" customHeight="1" outlineLevel="1">
      <c r="B78" s="63" t="s">
        <v>84</v>
      </c>
      <c r="C78" s="220">
        <v>1.2666666666666666</v>
      </c>
      <c r="D78" s="220">
        <v>0.58333333333333326</v>
      </c>
      <c r="E78" s="220">
        <v>-3.050847457627115E-2</v>
      </c>
      <c r="F78" s="220">
        <v>0.23611111111111116</v>
      </c>
      <c r="G78" s="220">
        <v>1.3333333333333335</v>
      </c>
      <c r="H78" s="221">
        <v>0.29826589595375719</v>
      </c>
      <c r="I78" s="220">
        <v>0.54696132596685088</v>
      </c>
      <c r="J78" s="221">
        <v>0.37163814180929089</v>
      </c>
    </row>
    <row r="79" spans="2:10" ht="15" hidden="1" customHeight="1" outlineLevel="1">
      <c r="B79" s="63" t="s">
        <v>83</v>
      </c>
      <c r="C79" s="220">
        <v>0.14285714285714279</v>
      </c>
      <c r="D79" s="220">
        <v>-0.16666666666666663</v>
      </c>
      <c r="E79" s="220">
        <v>0.55364806866952798</v>
      </c>
      <c r="F79" s="220">
        <v>0.35180722891566263</v>
      </c>
      <c r="G79" s="220">
        <v>0.41621621621621618</v>
      </c>
      <c r="H79" s="221">
        <v>0.37392241379310343</v>
      </c>
      <c r="I79" s="220">
        <v>0.22374429223744285</v>
      </c>
      <c r="J79" s="221">
        <v>0.32576866764275247</v>
      </c>
    </row>
    <row r="80" spans="2:10" ht="15" hidden="1" customHeight="1" outlineLevel="1">
      <c r="B80" s="63" t="s">
        <v>82</v>
      </c>
      <c r="C80" s="220">
        <v>-0.6</v>
      </c>
      <c r="D80" s="220">
        <v>0.5</v>
      </c>
      <c r="E80" s="220">
        <v>0.23160762942779289</v>
      </c>
      <c r="F80" s="220">
        <v>0.31018518518518512</v>
      </c>
      <c r="G80" s="220">
        <v>0.54676258992805749</v>
      </c>
      <c r="H80" s="221">
        <v>0.28974600188146749</v>
      </c>
      <c r="I80" s="220">
        <v>0.11137440758293837</v>
      </c>
      <c r="J80" s="221">
        <v>0.21080230728893556</v>
      </c>
    </row>
    <row r="81" spans="2:10" ht="15" hidden="1" customHeight="1" outlineLevel="1">
      <c r="B81" s="63" t="s">
        <v>81</v>
      </c>
      <c r="C81" s="220">
        <v>1.0270270270270272</v>
      </c>
      <c r="D81" s="220">
        <v>-0.3309352517985612</v>
      </c>
      <c r="E81" s="220">
        <v>-5.5350553505535083E-2</v>
      </c>
      <c r="F81" s="220">
        <v>0.8706140350877194</v>
      </c>
      <c r="G81" s="220">
        <v>0.5280898876404494</v>
      </c>
      <c r="H81" s="221">
        <v>0.43293246993524503</v>
      </c>
      <c r="I81" s="220">
        <v>-8.9529590288315641E-2</v>
      </c>
      <c r="J81" s="221">
        <v>0.23505747126436782</v>
      </c>
    </row>
    <row r="82" spans="2:10" ht="15" hidden="1" customHeight="1" outlineLevel="1">
      <c r="B82" s="63" t="s">
        <v>80</v>
      </c>
      <c r="C82" s="220">
        <v>0.41176470588235303</v>
      </c>
      <c r="D82" s="220">
        <v>-0.37795275590551181</v>
      </c>
      <c r="E82" s="220">
        <v>-0.16718266253869973</v>
      </c>
      <c r="F82" s="220">
        <v>0.14661654135338353</v>
      </c>
      <c r="G82" s="220">
        <v>1.3539823008849559</v>
      </c>
      <c r="H82" s="221">
        <v>0.12666076173604957</v>
      </c>
      <c r="I82" s="220">
        <v>-1.5228426395939132E-2</v>
      </c>
      <c r="J82" s="221">
        <v>7.7906976744186007E-2</v>
      </c>
    </row>
    <row r="83" spans="2:10" ht="15" hidden="1" customHeight="1" outlineLevel="1">
      <c r="B83" s="63" t="s">
        <v>79</v>
      </c>
      <c r="C83" s="220">
        <v>0.20454545454545459</v>
      </c>
      <c r="D83" s="220">
        <v>-0.11111111111111116</v>
      </c>
      <c r="E83" s="220">
        <v>-0.34413965087281795</v>
      </c>
      <c r="F83" s="220">
        <v>0.1487758945386064</v>
      </c>
      <c r="G83" s="220">
        <v>1.5090909090909093</v>
      </c>
      <c r="H83" s="221">
        <v>9.0136054421768641E-2</v>
      </c>
      <c r="I83" s="220">
        <v>1.7496635262449489E-2</v>
      </c>
      <c r="J83" s="221">
        <v>6.2011464304325248E-2</v>
      </c>
    </row>
    <row r="84" spans="2:10" collapsed="1">
      <c r="B84" s="227">
        <v>2006</v>
      </c>
      <c r="C84" s="229">
        <v>0.45322245322245314</v>
      </c>
      <c r="D84" s="229">
        <v>-5.7197330791229795E-2</v>
      </c>
      <c r="E84" s="229">
        <v>0.25108342361863478</v>
      </c>
      <c r="F84" s="229">
        <v>0.3563574415363171</v>
      </c>
      <c r="G84" s="229">
        <v>0.62944664031620556</v>
      </c>
      <c r="H84" s="229">
        <v>0.34007151718601758</v>
      </c>
      <c r="I84" s="229">
        <v>0.15751270263730954</v>
      </c>
      <c r="J84" s="229">
        <v>0.27138240247621659</v>
      </c>
    </row>
    <row r="85" spans="2:10" ht="15" hidden="1" customHeight="1" outlineLevel="1">
      <c r="B85" s="63" t="s">
        <v>90</v>
      </c>
      <c r="C85" s="220">
        <v>0.22727272727272729</v>
      </c>
      <c r="D85" s="220">
        <v>0.2432432432432432</v>
      </c>
      <c r="E85" s="220">
        <v>0.23181818181818192</v>
      </c>
      <c r="F85" s="220">
        <v>-0.10420841683366733</v>
      </c>
      <c r="G85" s="220">
        <v>0.45528455284552849</v>
      </c>
      <c r="H85" s="221">
        <v>8.3155650319829411E-2</v>
      </c>
      <c r="I85" s="220">
        <v>-0.1051893408134642</v>
      </c>
      <c r="J85" s="221">
        <v>1.8170805572379489E-3</v>
      </c>
    </row>
    <row r="86" spans="2:10" ht="15" hidden="1" customHeight="1" outlineLevel="1">
      <c r="B86" s="63" t="s">
        <v>89</v>
      </c>
      <c r="C86" s="220">
        <v>0.46938775510204089</v>
      </c>
      <c r="D86" s="220">
        <v>0.39999999999999991</v>
      </c>
      <c r="E86" s="220">
        <v>-0.19607843137254899</v>
      </c>
      <c r="F86" s="220">
        <v>-9.3317972350230427E-2</v>
      </c>
      <c r="G86" s="220">
        <v>-1.5810276679841917E-2</v>
      </c>
      <c r="H86" s="221">
        <v>-4.828002414001209E-2</v>
      </c>
      <c r="I86" s="220">
        <v>0.35196950444726816</v>
      </c>
      <c r="J86" s="221">
        <v>8.0605564648117856E-2</v>
      </c>
    </row>
    <row r="87" spans="2:10" ht="15" hidden="1" customHeight="1" outlineLevel="1">
      <c r="B87" s="63" t="s">
        <v>88</v>
      </c>
      <c r="C87" s="220">
        <v>1.2999999999999998</v>
      </c>
      <c r="D87" s="220">
        <v>0.60000000000000009</v>
      </c>
      <c r="E87" s="220">
        <v>0.14323607427055696</v>
      </c>
      <c r="F87" s="220">
        <v>0.29281767955801108</v>
      </c>
      <c r="G87" s="220">
        <v>0.55555555555555558</v>
      </c>
      <c r="H87" s="221">
        <v>0.33379597501734914</v>
      </c>
      <c r="I87" s="220">
        <v>-1.9900497512437831E-2</v>
      </c>
      <c r="J87" s="221">
        <v>0.18847097301717097</v>
      </c>
    </row>
    <row r="88" spans="2:10" ht="15" hidden="1" customHeight="1" outlineLevel="1">
      <c r="B88" s="63" t="s">
        <v>87</v>
      </c>
      <c r="C88" s="220">
        <v>-0.14634146341463417</v>
      </c>
      <c r="D88" s="220">
        <v>-0.56198347107438018</v>
      </c>
      <c r="E88" s="220">
        <v>0.26315789473684204</v>
      </c>
      <c r="F88" s="220">
        <v>-6.9364161849710948E-2</v>
      </c>
      <c r="G88" s="220">
        <v>0.59375</v>
      </c>
      <c r="H88" s="221">
        <v>1.9230769230769162E-2</v>
      </c>
      <c r="I88" s="220">
        <v>-9.4710947109471144E-2</v>
      </c>
      <c r="J88" s="221">
        <v>-2.5715672003881584E-2</v>
      </c>
    </row>
    <row r="89" spans="2:10" ht="15" hidden="1" customHeight="1" outlineLevel="1">
      <c r="B89" s="63" t="s">
        <v>86</v>
      </c>
      <c r="C89" s="220">
        <v>11</v>
      </c>
      <c r="D89" s="220">
        <v>0.8</v>
      </c>
      <c r="E89" s="220">
        <v>-0.22072072072072069</v>
      </c>
      <c r="F89" s="220">
        <v>-0.59285714285714286</v>
      </c>
      <c r="G89" s="220">
        <v>0.17708333333333326</v>
      </c>
      <c r="H89" s="221">
        <v>-0.41005802707930372</v>
      </c>
      <c r="I89" s="220">
        <v>0.21604938271604945</v>
      </c>
      <c r="J89" s="221">
        <v>-0.26067746686303384</v>
      </c>
    </row>
    <row r="90" spans="2:10" ht="15" hidden="1" customHeight="1" outlineLevel="1">
      <c r="B90" s="63" t="s">
        <v>85</v>
      </c>
      <c r="C90" s="220">
        <v>1.074074074074074</v>
      </c>
      <c r="D90" s="220">
        <v>-0.52439024390243905</v>
      </c>
      <c r="E90" s="220">
        <v>-0.12391930835734866</v>
      </c>
      <c r="F90" s="220">
        <v>-0.21787709497206709</v>
      </c>
      <c r="G90" s="220">
        <v>-9.4827586206896575E-2</v>
      </c>
      <c r="H90" s="221">
        <v>-0.17391304347826086</v>
      </c>
      <c r="I90" s="220">
        <v>-1.2300123001229846E-3</v>
      </c>
      <c r="J90" s="221">
        <v>-0.10709186101856261</v>
      </c>
    </row>
    <row r="91" spans="2:10" ht="15" hidden="1" customHeight="1" outlineLevel="1">
      <c r="B91" s="63" t="s">
        <v>84</v>
      </c>
      <c r="C91" s="220">
        <v>0.25</v>
      </c>
      <c r="D91" s="220">
        <v>-4.0000000000000036E-2</v>
      </c>
      <c r="E91" s="220">
        <v>0.83229813664596275</v>
      </c>
      <c r="F91" s="220">
        <v>-0.15625</v>
      </c>
      <c r="G91" s="220">
        <v>0.10000000000000009</v>
      </c>
      <c r="H91" s="221">
        <v>8.1250000000000044E-2</v>
      </c>
      <c r="I91" s="220">
        <v>-0.37043478260869567</v>
      </c>
      <c r="J91" s="221">
        <v>-0.10763636363636364</v>
      </c>
    </row>
    <row r="92" spans="2:10" ht="15" hidden="1" customHeight="1" outlineLevel="1">
      <c r="B92" s="63" t="s">
        <v>83</v>
      </c>
      <c r="C92" s="220">
        <v>0</v>
      </c>
      <c r="D92" s="220">
        <v>-0.55223880597014929</v>
      </c>
      <c r="E92" s="220">
        <v>-0.22333333333333338</v>
      </c>
      <c r="F92" s="220">
        <v>-0.28816466552315612</v>
      </c>
      <c r="G92" s="220">
        <v>3.3519553072625774E-2</v>
      </c>
      <c r="H92" s="221">
        <v>-0.24614134849715674</v>
      </c>
      <c r="I92" s="220">
        <v>-0.47980997624703092</v>
      </c>
      <c r="J92" s="221">
        <v>-0.34105161601543654</v>
      </c>
    </row>
    <row r="93" spans="2:10" ht="15" hidden="1" customHeight="1" outlineLevel="1">
      <c r="B93" s="63" t="s">
        <v>82</v>
      </c>
      <c r="C93" s="220">
        <v>-9.9999999999999978E-2</v>
      </c>
      <c r="D93" s="220">
        <v>-0.34959349593495936</v>
      </c>
      <c r="E93" s="220">
        <v>-1.8716577540106916E-2</v>
      </c>
      <c r="F93" s="220">
        <v>-0.48201438848920863</v>
      </c>
      <c r="G93" s="220">
        <v>-7.3333333333333361E-2</v>
      </c>
      <c r="H93" s="221">
        <v>-0.30568256041802744</v>
      </c>
      <c r="I93" s="220">
        <v>-0.19999999999999996</v>
      </c>
      <c r="J93" s="221">
        <v>-0.26256767208043308</v>
      </c>
    </row>
    <row r="94" spans="2:10" ht="15" hidden="1" customHeight="1" outlineLevel="1">
      <c r="B94" s="63" t="s">
        <v>81</v>
      </c>
      <c r="C94" s="220">
        <v>0.1212121212121211</v>
      </c>
      <c r="D94" s="220">
        <v>0.93055555555555558</v>
      </c>
      <c r="E94" s="220">
        <v>-8.4459459459459429E-2</v>
      </c>
      <c r="F94" s="220">
        <v>-0.34104046242774566</v>
      </c>
      <c r="G94" s="220">
        <v>0.36923076923076925</v>
      </c>
      <c r="H94" s="221">
        <v>-0.11610793131643504</v>
      </c>
      <c r="I94" s="220">
        <v>-8.5991678224687895E-2</v>
      </c>
      <c r="J94" s="221">
        <v>-0.10493827160493829</v>
      </c>
    </row>
    <row r="95" spans="2:10" ht="15" hidden="1" customHeight="1" outlineLevel="1">
      <c r="B95" s="63" t="s">
        <v>80</v>
      </c>
      <c r="C95" s="220">
        <v>-0.43333333333333335</v>
      </c>
      <c r="D95" s="220">
        <v>0.67105263157894735</v>
      </c>
      <c r="E95" s="220">
        <v>-0.22911694510739855</v>
      </c>
      <c r="F95" s="220">
        <v>-0.29907773386034253</v>
      </c>
      <c r="G95" s="220">
        <v>-0.31097560975609762</v>
      </c>
      <c r="H95" s="221">
        <v>-0.23612990527740185</v>
      </c>
      <c r="I95" s="220">
        <v>-0.27926829268292686</v>
      </c>
      <c r="J95" s="221">
        <v>-0.2515230635335074</v>
      </c>
    </row>
    <row r="96" spans="2:10" ht="15" hidden="1" customHeight="1" outlineLevel="1">
      <c r="B96" s="63" t="s">
        <v>79</v>
      </c>
      <c r="C96" s="220">
        <v>1.5882352941176472</v>
      </c>
      <c r="D96" s="220">
        <v>-0.296875</v>
      </c>
      <c r="E96" s="220">
        <v>-3.83693045563549E-2</v>
      </c>
      <c r="F96" s="220">
        <v>-0.32356687898089176</v>
      </c>
      <c r="G96" s="220">
        <v>-0.24137931034482762</v>
      </c>
      <c r="H96" s="221">
        <v>-0.2117962466487936</v>
      </c>
      <c r="I96" s="220">
        <v>-0.20021528525296017</v>
      </c>
      <c r="J96" s="221">
        <v>-0.20735233374638584</v>
      </c>
    </row>
    <row r="97" spans="2:10" collapsed="1">
      <c r="B97" s="227">
        <v>2005</v>
      </c>
      <c r="C97" s="229">
        <v>0.27586206896551735</v>
      </c>
      <c r="D97" s="229">
        <v>-1.5023474178403773E-2</v>
      </c>
      <c r="E97" s="229">
        <v>-1.7039403620873306E-2</v>
      </c>
      <c r="F97" s="229">
        <v>-0.22800095648015306</v>
      </c>
      <c r="G97" s="229">
        <v>0.12506948304613674</v>
      </c>
      <c r="H97" s="229">
        <v>-0.10793568127075059</v>
      </c>
      <c r="I97" s="229">
        <v>-0.12035756092369909</v>
      </c>
      <c r="J97" s="229">
        <v>-0.11265045641812743</v>
      </c>
    </row>
    <row r="98" spans="2:10" ht="15" hidden="1" customHeight="1" outlineLevel="1">
      <c r="B98" s="63" t="s">
        <v>90</v>
      </c>
      <c r="C98" s="220">
        <v>-0.40540540540540537</v>
      </c>
      <c r="D98" s="220">
        <v>-0.1685393258426966</v>
      </c>
      <c r="E98" s="220">
        <v>-0.292604501607717</v>
      </c>
      <c r="F98" s="220">
        <v>-0.15709459459459463</v>
      </c>
      <c r="G98" s="220">
        <v>-5.3846153846153877E-2</v>
      </c>
      <c r="H98" s="221">
        <v>-0.19068162208800687</v>
      </c>
      <c r="I98" s="220">
        <v>-0.10539523212045165</v>
      </c>
      <c r="J98" s="221">
        <v>-0.15593047034764829</v>
      </c>
    </row>
    <row r="99" spans="2:10" ht="15" hidden="1" customHeight="1" outlineLevel="1">
      <c r="B99" s="63" t="s">
        <v>89</v>
      </c>
      <c r="C99" s="220">
        <v>0.36111111111111116</v>
      </c>
      <c r="D99" s="220">
        <v>6.5573770491803351E-2</v>
      </c>
      <c r="E99" s="220">
        <v>-1.3812154696132617E-2</v>
      </c>
      <c r="F99" s="220">
        <v>-0.18650421743205248</v>
      </c>
      <c r="G99" s="220">
        <v>-1.171875E-2</v>
      </c>
      <c r="H99" s="221">
        <v>-0.10092240911557249</v>
      </c>
      <c r="I99" s="220">
        <v>-0.32155172413793098</v>
      </c>
      <c r="J99" s="221">
        <v>-0.18614718614718617</v>
      </c>
    </row>
    <row r="100" spans="2:10" ht="15" hidden="1" customHeight="1" outlineLevel="1">
      <c r="B100" s="63" t="s">
        <v>88</v>
      </c>
      <c r="C100" s="220">
        <v>0.76470588235294112</v>
      </c>
      <c r="D100" s="220">
        <v>-0.12371134020618557</v>
      </c>
      <c r="E100" s="220">
        <v>0</v>
      </c>
      <c r="F100" s="220">
        <v>-0.25895598771750261</v>
      </c>
      <c r="G100" s="220">
        <v>0.14213197969543145</v>
      </c>
      <c r="H100" s="221">
        <v>-0.13453453453453457</v>
      </c>
      <c r="I100" s="220">
        <v>-0.44597574421168684</v>
      </c>
      <c r="J100" s="221">
        <v>-0.29692440356424254</v>
      </c>
    </row>
    <row r="101" spans="2:10" ht="15" hidden="1" customHeight="1" outlineLevel="1">
      <c r="B101" s="63" t="s">
        <v>87</v>
      </c>
      <c r="C101" s="220">
        <v>0.86363636363636354</v>
      </c>
      <c r="D101" s="220">
        <v>1.0862068965517242</v>
      </c>
      <c r="E101" s="220">
        <v>0.33668341708542715</v>
      </c>
      <c r="F101" s="220">
        <v>2.9761904761904656E-2</v>
      </c>
      <c r="G101" s="220">
        <v>0.24271844660194164</v>
      </c>
      <c r="H101" s="221">
        <v>0.18406072106261862</v>
      </c>
      <c r="I101" s="220">
        <v>-0.29365768896611644</v>
      </c>
      <c r="J101" s="221">
        <v>-6.5306122448979598E-2</v>
      </c>
    </row>
    <row r="102" spans="2:10" ht="15" hidden="1" customHeight="1" outlineLevel="1">
      <c r="B102" s="63" t="s">
        <v>86</v>
      </c>
      <c r="C102" s="220">
        <v>-0.93333333333333335</v>
      </c>
      <c r="D102" s="220">
        <v>-6.25E-2</v>
      </c>
      <c r="E102" s="220">
        <v>9.9009900990099098E-2</v>
      </c>
      <c r="F102" s="220">
        <v>0.23893805309734506</v>
      </c>
      <c r="G102" s="220">
        <v>-0.36842105263157898</v>
      </c>
      <c r="H102" s="221">
        <v>8.8421052631578956E-2</v>
      </c>
      <c r="I102" s="220">
        <v>-0.62758620689655165</v>
      </c>
      <c r="J102" s="221">
        <v>-0.25384615384615383</v>
      </c>
    </row>
    <row r="103" spans="2:10" ht="15" hidden="1" customHeight="1" outlineLevel="1">
      <c r="B103" s="63" t="s">
        <v>85</v>
      </c>
      <c r="C103" s="220">
        <v>0.8</v>
      </c>
      <c r="D103" s="220">
        <v>0.70833333333333326</v>
      </c>
      <c r="E103" s="220">
        <v>0.21328671328671334</v>
      </c>
      <c r="F103" s="220">
        <v>-6.5274151436031325E-2</v>
      </c>
      <c r="G103" s="220">
        <v>-9.375E-2</v>
      </c>
      <c r="H103" s="221">
        <v>3.6202735317779622E-2</v>
      </c>
      <c r="I103" s="220">
        <v>-0.29974160206718348</v>
      </c>
      <c r="J103" s="221">
        <v>-0.12603993344425957</v>
      </c>
    </row>
    <row r="104" spans="2:10" ht="15" hidden="1" customHeight="1" outlineLevel="1">
      <c r="B104" s="63" t="s">
        <v>84</v>
      </c>
      <c r="C104" s="220">
        <v>1</v>
      </c>
      <c r="D104" s="220">
        <v>4.1666666666666741E-2</v>
      </c>
      <c r="E104" s="220">
        <v>-0.17435897435897441</v>
      </c>
      <c r="F104" s="220">
        <v>-3.3962264150943389E-2</v>
      </c>
      <c r="G104" s="220">
        <v>-9.9999999999999978E-2</v>
      </c>
      <c r="H104" s="221">
        <v>-6.4327485380117011E-2</v>
      </c>
      <c r="I104" s="220">
        <v>-0.25421530479896237</v>
      </c>
      <c r="J104" s="221">
        <v>-0.15436654366543667</v>
      </c>
    </row>
    <row r="105" spans="2:10" ht="15" hidden="1" customHeight="1" outlineLevel="1">
      <c r="B105" s="63" t="s">
        <v>83</v>
      </c>
      <c r="C105" s="220">
        <v>0.52173913043478271</v>
      </c>
      <c r="D105" s="220">
        <v>0.55813953488372103</v>
      </c>
      <c r="E105" s="220">
        <v>0.61290322580645151</v>
      </c>
      <c r="F105" s="220">
        <v>-0.34272829763246904</v>
      </c>
      <c r="G105" s="220">
        <v>0.20945945945945943</v>
      </c>
      <c r="H105" s="221">
        <v>-7.4436090225563856E-2</v>
      </c>
      <c r="I105" s="220">
        <v>-1.6355140186915862E-2</v>
      </c>
      <c r="J105" s="221">
        <v>-5.1692589204025641E-2</v>
      </c>
    </row>
    <row r="106" spans="2:10" ht="15" hidden="1" customHeight="1" outlineLevel="1">
      <c r="B106" s="63" t="s">
        <v>82</v>
      </c>
      <c r="C106" s="220">
        <v>3.166666666666667</v>
      </c>
      <c r="D106" s="220">
        <v>0.89230769230769225</v>
      </c>
      <c r="E106" s="220">
        <v>-4.1025641025640991E-2</v>
      </c>
      <c r="F106" s="220">
        <v>-5.5492638731596822E-2</v>
      </c>
      <c r="G106" s="220">
        <v>-0.27536231884057971</v>
      </c>
      <c r="H106" s="221">
        <v>-1.6698779704560018E-2</v>
      </c>
      <c r="I106" s="220">
        <v>7.4338085539714882E-2</v>
      </c>
      <c r="J106" s="221">
        <v>1.8511224891689659E-2</v>
      </c>
    </row>
    <row r="107" spans="2:10" ht="15" hidden="1" customHeight="1" outlineLevel="1">
      <c r="B107" s="63" t="s">
        <v>81</v>
      </c>
      <c r="C107" s="220">
        <v>0.13793103448275867</v>
      </c>
      <c r="D107" s="220">
        <v>-0.35135135135135132</v>
      </c>
      <c r="E107" s="220">
        <v>-0.16384180790960456</v>
      </c>
      <c r="F107" s="220">
        <v>-0.32023575638506874</v>
      </c>
      <c r="G107" s="220">
        <v>-0.4170403587443946</v>
      </c>
      <c r="H107" s="221">
        <v>-0.29510086455331408</v>
      </c>
      <c r="I107" s="220">
        <v>-0.38950042337002544</v>
      </c>
      <c r="J107" s="221">
        <v>-0.33333333333333337</v>
      </c>
    </row>
    <row r="108" spans="2:10" ht="15" hidden="1" customHeight="1" outlineLevel="1">
      <c r="B108" s="63" t="s">
        <v>80</v>
      </c>
      <c r="C108" s="220">
        <v>2.5294117647058822</v>
      </c>
      <c r="D108" s="220">
        <v>0.1692307692307693</v>
      </c>
      <c r="E108" s="220">
        <v>-1.6431924882629123E-2</v>
      </c>
      <c r="F108" s="220">
        <v>1.2000000000000011E-2</v>
      </c>
      <c r="G108" s="220">
        <v>-3.5294117647058809E-2</v>
      </c>
      <c r="H108" s="221">
        <v>3.5014005602240994E-2</v>
      </c>
      <c r="I108" s="220">
        <v>-0.10382513661202186</v>
      </c>
      <c r="J108" s="221">
        <v>-1.9206145966709331E-2</v>
      </c>
    </row>
    <row r="109" spans="2:10" ht="15" hidden="1" customHeight="1" outlineLevel="1">
      <c r="B109" s="63" t="s">
        <v>79</v>
      </c>
      <c r="C109" s="220">
        <v>-0.54054054054054057</v>
      </c>
      <c r="D109" s="220">
        <v>1.9767441860465116</v>
      </c>
      <c r="E109" s="220">
        <v>0.65476190476190466</v>
      </c>
      <c r="F109" s="220">
        <v>0.13933236574746011</v>
      </c>
      <c r="G109" s="220">
        <v>-0.24083769633507857</v>
      </c>
      <c r="H109" s="221">
        <v>0.23102310231023093</v>
      </c>
      <c r="I109" s="220">
        <v>-1.0649627263045747E-2</v>
      </c>
      <c r="J109" s="221">
        <v>0.12552301255230125</v>
      </c>
    </row>
    <row r="110" spans="2:10" collapsed="1">
      <c r="B110" s="227">
        <v>2004</v>
      </c>
      <c r="C110" s="229">
        <v>0.41729323308270683</v>
      </c>
      <c r="D110" s="229">
        <v>0.29247572815533984</v>
      </c>
      <c r="E110" s="229">
        <v>6.1016949152542299E-2</v>
      </c>
      <c r="F110" s="229">
        <v>-0.10983397190293742</v>
      </c>
      <c r="G110" s="229">
        <v>-0.10274314214463842</v>
      </c>
      <c r="H110" s="229">
        <v>-4.1794024078348202E-2</v>
      </c>
      <c r="I110" s="229">
        <v>-0.25402873700087325</v>
      </c>
      <c r="J110" s="229">
        <v>-0.13518233896884169</v>
      </c>
    </row>
    <row r="111" spans="2:10" ht="15" hidden="1" customHeight="1" outlineLevel="1">
      <c r="B111" s="63" t="s">
        <v>90</v>
      </c>
      <c r="C111" s="220">
        <v>0.19354838709677424</v>
      </c>
      <c r="D111" s="220">
        <v>0.56140350877192979</v>
      </c>
      <c r="E111" s="220">
        <v>-8.5294117647058854E-2</v>
      </c>
      <c r="F111" s="220">
        <v>-1.0033444816053505E-2</v>
      </c>
      <c r="G111" s="220">
        <v>-0.2655367231638418</v>
      </c>
      <c r="H111" s="221">
        <v>-3.6575228595178699E-2</v>
      </c>
      <c r="I111" s="220">
        <v>-0.26543778801843321</v>
      </c>
      <c r="J111" s="221">
        <v>-0.1451048951048951</v>
      </c>
    </row>
    <row r="112" spans="2:10" ht="15" hidden="1" customHeight="1" outlineLevel="1">
      <c r="B112" s="63" t="s">
        <v>89</v>
      </c>
      <c r="C112" s="220">
        <v>0.63636363636363646</v>
      </c>
      <c r="D112" s="220">
        <v>0.31182795698924726</v>
      </c>
      <c r="E112" s="220">
        <v>-8.1218274111675148E-2</v>
      </c>
      <c r="F112" s="220">
        <v>9.1002044989775044E-2</v>
      </c>
      <c r="G112" s="220">
        <v>4.4897959183673564E-2</v>
      </c>
      <c r="H112" s="221">
        <v>6.4087759815242507E-2</v>
      </c>
      <c r="I112" s="220">
        <v>0.16349047141424267</v>
      </c>
      <c r="J112" s="221">
        <v>0.10040307805056803</v>
      </c>
    </row>
    <row r="113" spans="2:10" ht="15" hidden="1" customHeight="1" outlineLevel="1">
      <c r="B113" s="63" t="s">
        <v>88</v>
      </c>
      <c r="C113" s="220">
        <v>0.7</v>
      </c>
      <c r="D113" s="220">
        <v>4.3010752688172005E-2</v>
      </c>
      <c r="E113" s="220">
        <v>-0.32798573975044565</v>
      </c>
      <c r="F113" s="220">
        <v>-0.24204809930178428</v>
      </c>
      <c r="G113" s="220">
        <v>-0.25660377358490571</v>
      </c>
      <c r="H113" s="221">
        <v>-0.24932371505861139</v>
      </c>
      <c r="I113" s="220">
        <v>0.49669966996699677</v>
      </c>
      <c r="J113" s="221">
        <v>1.4285714285714235E-2</v>
      </c>
    </row>
    <row r="114" spans="2:10" ht="15" hidden="1" customHeight="1" outlineLevel="1">
      <c r="B114" s="63" t="s">
        <v>87</v>
      </c>
      <c r="C114" s="220">
        <v>3.4000000000000004</v>
      </c>
      <c r="D114" s="220">
        <v>0.34883720930232553</v>
      </c>
      <c r="E114" s="220">
        <v>-0.50864197530864197</v>
      </c>
      <c r="F114" s="220">
        <v>-0.39240506329113922</v>
      </c>
      <c r="G114" s="220">
        <v>-0.36024844720496896</v>
      </c>
      <c r="H114" s="221">
        <v>-0.38720930232558137</v>
      </c>
      <c r="I114" s="220">
        <v>0.48900388098318248</v>
      </c>
      <c r="J114" s="221">
        <v>-0.1155234657039711</v>
      </c>
    </row>
    <row r="115" spans="2:10" ht="15" hidden="1" customHeight="1" outlineLevel="1">
      <c r="B115" s="63" t="s">
        <v>86</v>
      </c>
      <c r="C115" s="220">
        <v>14</v>
      </c>
      <c r="D115" s="220">
        <v>-0.44827586206896552</v>
      </c>
      <c r="E115" s="220">
        <v>-0.59437751004016071</v>
      </c>
      <c r="F115" s="220">
        <v>-0.22283356258596976</v>
      </c>
      <c r="G115" s="220">
        <v>0.68888888888888888</v>
      </c>
      <c r="H115" s="221">
        <v>-0.29368029739776946</v>
      </c>
      <c r="I115" s="220">
        <v>-9.9378881987577605E-2</v>
      </c>
      <c r="J115" s="221">
        <v>-0.21246213760276933</v>
      </c>
    </row>
    <row r="116" spans="2:10" ht="15" hidden="1" customHeight="1" outlineLevel="1">
      <c r="B116" s="63" t="s">
        <v>85</v>
      </c>
      <c r="C116" s="220">
        <v>6.5</v>
      </c>
      <c r="D116" s="220">
        <v>6.6666666666666652E-2</v>
      </c>
      <c r="E116" s="220">
        <v>6.7164179104477695E-2</v>
      </c>
      <c r="F116" s="220">
        <v>-0.23399999999999999</v>
      </c>
      <c r="G116" s="220">
        <v>0.11304347826086958</v>
      </c>
      <c r="H116" s="221">
        <v>-0.13076923076923075</v>
      </c>
      <c r="I116" s="220">
        <v>0.14610069101678191</v>
      </c>
      <c r="J116" s="221">
        <v>-1.5963978714695015E-2</v>
      </c>
    </row>
    <row r="117" spans="2:10" ht="15" hidden="1" customHeight="1" outlineLevel="1">
      <c r="B117" s="63" t="s">
        <v>84</v>
      </c>
      <c r="C117" s="220" t="s">
        <v>143</v>
      </c>
      <c r="D117" s="220">
        <v>3.8</v>
      </c>
      <c r="E117" s="220">
        <v>-0.3321917808219178</v>
      </c>
      <c r="F117" s="220">
        <v>-0.62962962962962965</v>
      </c>
      <c r="G117" s="220">
        <v>-0.24242424242424243</v>
      </c>
      <c r="H117" s="221">
        <v>-0.54032258064516125</v>
      </c>
      <c r="I117" s="220">
        <v>0.1109510086455332</v>
      </c>
      <c r="J117" s="221">
        <v>-0.36335160532498045</v>
      </c>
    </row>
    <row r="118" spans="2:10" ht="15" hidden="1" customHeight="1" outlineLevel="1">
      <c r="B118" s="63" t="s">
        <v>83</v>
      </c>
      <c r="C118" s="220">
        <v>1.0909090909090908</v>
      </c>
      <c r="D118" s="220">
        <v>1.6875</v>
      </c>
      <c r="E118" s="220">
        <v>-0.34275618374558303</v>
      </c>
      <c r="F118" s="220">
        <v>-0.41759684832567301</v>
      </c>
      <c r="G118" s="220">
        <v>4.9645390070921946E-2</v>
      </c>
      <c r="H118" s="221">
        <v>-0.33165829145728642</v>
      </c>
      <c r="I118" s="220">
        <v>2.5149700598802394E-2</v>
      </c>
      <c r="J118" s="221">
        <v>-0.22619469026548678</v>
      </c>
    </row>
    <row r="119" spans="2:10" ht="15" hidden="1" customHeight="1" outlineLevel="1">
      <c r="B119" s="63" t="s">
        <v>82</v>
      </c>
      <c r="C119" s="220">
        <v>-0.1428571428571429</v>
      </c>
      <c r="D119" s="220">
        <v>0.16071428571428581</v>
      </c>
      <c r="E119" s="220">
        <v>0.31756756756756754</v>
      </c>
      <c r="F119" s="220">
        <v>0.37538940809968846</v>
      </c>
      <c r="G119" s="220">
        <v>0.68292682926829262</v>
      </c>
      <c r="H119" s="221">
        <v>0.37665782493368694</v>
      </c>
      <c r="I119" s="220">
        <v>2.1852237252861562E-2</v>
      </c>
      <c r="J119" s="221">
        <v>0.21367112810707467</v>
      </c>
    </row>
    <row r="120" spans="2:10" ht="15" hidden="1" customHeight="1" outlineLevel="1">
      <c r="B120" s="63" t="s">
        <v>81</v>
      </c>
      <c r="C120" s="220">
        <v>0.26086956521739135</v>
      </c>
      <c r="D120" s="220">
        <v>0.98214285714285721</v>
      </c>
      <c r="E120" s="220">
        <v>0.14193548387096766</v>
      </c>
      <c r="F120" s="220">
        <v>0.18648018648018638</v>
      </c>
      <c r="G120" s="220">
        <v>0.37654320987654311</v>
      </c>
      <c r="H120" s="221">
        <v>0.23136976579134139</v>
      </c>
      <c r="I120" s="220">
        <v>0.15784313725490207</v>
      </c>
      <c r="J120" s="221">
        <v>0.20049403046521208</v>
      </c>
    </row>
    <row r="121" spans="2:10" ht="15" hidden="1" customHeight="1" outlineLevel="1">
      <c r="B121" s="63" t="s">
        <v>80</v>
      </c>
      <c r="C121" s="220">
        <v>6.25E-2</v>
      </c>
      <c r="D121" s="220">
        <v>0.27450980392156854</v>
      </c>
      <c r="E121" s="220">
        <v>0.6640625</v>
      </c>
      <c r="F121" s="220">
        <v>-0.27815206929740133</v>
      </c>
      <c r="G121" s="220">
        <v>-2.2988505747126409E-2</v>
      </c>
      <c r="H121" s="221">
        <v>-7.03125E-2</v>
      </c>
      <c r="I121" s="220">
        <v>-5.1813471502590636E-2</v>
      </c>
      <c r="J121" s="221">
        <v>-6.3174730107956822E-2</v>
      </c>
    </row>
    <row r="122" spans="2:10" ht="15" hidden="1" customHeight="1" outlineLevel="1">
      <c r="B122" s="63" t="s">
        <v>79</v>
      </c>
      <c r="C122" s="220">
        <v>2.7</v>
      </c>
      <c r="D122" s="220">
        <v>4.8780487804878092E-2</v>
      </c>
      <c r="E122" s="220">
        <v>0.57499999999999996</v>
      </c>
      <c r="F122" s="220">
        <v>-6.6395663956639539E-2</v>
      </c>
      <c r="G122" s="220">
        <v>1.3875000000000002</v>
      </c>
      <c r="H122" s="221">
        <v>0.17784256559766765</v>
      </c>
      <c r="I122" s="220">
        <v>-0.1207865168539326</v>
      </c>
      <c r="J122" s="221">
        <v>2.5751072961373467E-2</v>
      </c>
    </row>
    <row r="123" spans="2:10" collapsed="1">
      <c r="B123" s="227">
        <v>2003</v>
      </c>
      <c r="C123" s="229">
        <v>0.83448275862068955</v>
      </c>
      <c r="D123" s="229">
        <v>0.37104825291181354</v>
      </c>
      <c r="E123" s="229">
        <v>-0.12872261875461477</v>
      </c>
      <c r="F123" s="229">
        <v>-0.21233967641881135</v>
      </c>
      <c r="G123" s="229">
        <v>7.5067024128686377E-2</v>
      </c>
      <c r="H123" s="229">
        <v>-0.13825727033274204</v>
      </c>
      <c r="I123" s="229">
        <v>8.6979031840538346E-2</v>
      </c>
      <c r="J123" s="229">
        <v>-5.1801801801801828E-2</v>
      </c>
    </row>
    <row r="124" spans="2:10" ht="15" hidden="1" customHeight="1" outlineLevel="1">
      <c r="B124" s="63" t="s">
        <v>90</v>
      </c>
      <c r="C124" s="220">
        <v>0.40909090909090917</v>
      </c>
      <c r="D124" s="220">
        <v>3.6363636363636376E-2</v>
      </c>
      <c r="E124" s="220">
        <v>0.61904761904761907</v>
      </c>
      <c r="F124" s="220">
        <v>6.216696269982247E-2</v>
      </c>
      <c r="G124" s="220">
        <v>0.25531914893617014</v>
      </c>
      <c r="H124" s="221">
        <v>0.21392532795156405</v>
      </c>
      <c r="I124" s="220">
        <v>0.22047244094488194</v>
      </c>
      <c r="J124" s="221">
        <v>0.21702127659574466</v>
      </c>
    </row>
    <row r="125" spans="2:10" ht="15" hidden="1" customHeight="1" outlineLevel="1">
      <c r="B125" s="63" t="s">
        <v>89</v>
      </c>
      <c r="C125" s="220">
        <v>0.46666666666666656</v>
      </c>
      <c r="D125" s="220">
        <v>0.17721518987341778</v>
      </c>
      <c r="E125" s="220">
        <v>-8.3720930232558111E-2</v>
      </c>
      <c r="F125" s="220">
        <v>-0.26851159311892292</v>
      </c>
      <c r="G125" s="220">
        <v>0.29629629629629628</v>
      </c>
      <c r="H125" s="221">
        <v>-0.15512195121951222</v>
      </c>
      <c r="I125" s="220">
        <v>-8.532110091743117E-2</v>
      </c>
      <c r="J125" s="221">
        <v>-0.13089171974522296</v>
      </c>
    </row>
    <row r="126" spans="2:10" ht="15" hidden="1" customHeight="1" outlineLevel="1">
      <c r="B126" s="63" t="s">
        <v>88</v>
      </c>
      <c r="C126" s="220">
        <v>0.66666666666666674</v>
      </c>
      <c r="D126" s="220">
        <v>0.57627118644067798</v>
      </c>
      <c r="E126" s="220">
        <v>0.52861035422343328</v>
      </c>
      <c r="F126" s="220">
        <v>-0.10048848569434754</v>
      </c>
      <c r="G126" s="220">
        <v>2.7131782945736482E-2</v>
      </c>
      <c r="H126" s="221">
        <v>4.4747998115873822E-2</v>
      </c>
      <c r="I126" s="220">
        <v>-8.3207261724659642E-2</v>
      </c>
      <c r="J126" s="221">
        <v>-4.3541364296081353E-3</v>
      </c>
    </row>
    <row r="127" spans="2:10" ht="15" hidden="1" customHeight="1" outlineLevel="1">
      <c r="B127" s="63" t="s">
        <v>87</v>
      </c>
      <c r="C127" s="220">
        <v>1.5</v>
      </c>
      <c r="D127" s="220">
        <v>0.53571428571428581</v>
      </c>
      <c r="E127" s="220">
        <v>0.29392971246006394</v>
      </c>
      <c r="F127" s="220">
        <v>-9.8478066248880447E-3</v>
      </c>
      <c r="G127" s="220">
        <v>-5.2941176470588269E-2</v>
      </c>
      <c r="H127" s="221">
        <v>5.5214723926380271E-2</v>
      </c>
      <c r="I127" s="220">
        <v>-0.38796516231195566</v>
      </c>
      <c r="J127" s="221">
        <v>-0.13826477704804696</v>
      </c>
    </row>
    <row r="128" spans="2:10" ht="15" hidden="1" customHeight="1" outlineLevel="1">
      <c r="B128" s="63" t="s">
        <v>86</v>
      </c>
      <c r="C128" s="220">
        <v>-0.5</v>
      </c>
      <c r="D128" s="220">
        <v>3.833333333333333</v>
      </c>
      <c r="E128" s="220">
        <v>-6.5666041275797338E-2</v>
      </c>
      <c r="F128" s="220">
        <v>-0.24349635796045788</v>
      </c>
      <c r="G128" s="220">
        <v>0.30434782608695654</v>
      </c>
      <c r="H128" s="221">
        <v>-0.14385741565881605</v>
      </c>
      <c r="I128" s="220">
        <v>-0.18686868686868685</v>
      </c>
      <c r="J128" s="221">
        <v>-0.16237767306995288</v>
      </c>
    </row>
    <row r="129" spans="2:10" ht="15" hidden="1" customHeight="1" outlineLevel="1">
      <c r="B129" s="63" t="s">
        <v>85</v>
      </c>
      <c r="C129" s="220">
        <v>-0.81818181818181812</v>
      </c>
      <c r="D129" s="220">
        <v>2</v>
      </c>
      <c r="E129" s="220">
        <v>-0.6203966005665722</v>
      </c>
      <c r="F129" s="220">
        <v>-9.9009900990099098E-3</v>
      </c>
      <c r="G129" s="220">
        <v>8.7719298245614308E-3</v>
      </c>
      <c r="H129" s="221">
        <v>-0.22952586206896552</v>
      </c>
      <c r="I129" s="220">
        <v>-0.31415030467163163</v>
      </c>
      <c r="J129" s="221">
        <v>-0.26702670267026707</v>
      </c>
    </row>
    <row r="130" spans="2:10" ht="15" hidden="1" customHeight="1" outlineLevel="1">
      <c r="B130" s="63" t="s">
        <v>84</v>
      </c>
      <c r="C130" s="220">
        <v>-1</v>
      </c>
      <c r="D130" s="220">
        <v>-0.64285714285714279</v>
      </c>
      <c r="E130" s="220">
        <v>4.2857142857142927E-2</v>
      </c>
      <c r="F130" s="220">
        <v>0.81368821292775673</v>
      </c>
      <c r="G130" s="220">
        <v>0.14782608695652177</v>
      </c>
      <c r="H130" s="221">
        <v>0.54485049833887045</v>
      </c>
      <c r="I130" s="220">
        <v>-0.52367879203843515</v>
      </c>
      <c r="J130" s="221">
        <v>-4.0210447200300647E-2</v>
      </c>
    </row>
    <row r="131" spans="2:10" ht="15" hidden="1" customHeight="1" outlineLevel="1">
      <c r="B131" s="63" t="s">
        <v>83</v>
      </c>
      <c r="C131" s="220">
        <v>0.10000000000000009</v>
      </c>
      <c r="D131" s="220">
        <v>0.18518518518518512</v>
      </c>
      <c r="E131" s="220">
        <v>6.7924528301886777E-2</v>
      </c>
      <c r="F131" s="220">
        <v>0.60147213459516302</v>
      </c>
      <c r="G131" s="220">
        <v>-0.49642857142857144</v>
      </c>
      <c r="H131" s="221">
        <v>0.29810828440965431</v>
      </c>
      <c r="I131" s="220">
        <v>-0.3891733723482077</v>
      </c>
      <c r="J131" s="221">
        <v>-2.5862068965517238E-2</v>
      </c>
    </row>
    <row r="132" spans="2:10" ht="15" hidden="1" customHeight="1" outlineLevel="1">
      <c r="B132" s="63" t="s">
        <v>82</v>
      </c>
      <c r="C132" s="220">
        <v>0.16666666666666674</v>
      </c>
      <c r="D132" s="220">
        <v>0.93103448275862077</v>
      </c>
      <c r="E132" s="220">
        <v>0.28695652173913033</v>
      </c>
      <c r="F132" s="220">
        <v>-0.4</v>
      </c>
      <c r="G132" s="220">
        <v>0.17142857142857149</v>
      </c>
      <c r="H132" s="221">
        <v>-0.21784232365145229</v>
      </c>
      <c r="I132" s="220">
        <v>-0.25791505791505787</v>
      </c>
      <c r="J132" s="221">
        <v>-0.23677489967165266</v>
      </c>
    </row>
    <row r="133" spans="2:10" ht="15" hidden="1" customHeight="1" outlineLevel="1">
      <c r="B133" s="63" t="s">
        <v>81</v>
      </c>
      <c r="C133" s="220">
        <v>1.0909090909090908</v>
      </c>
      <c r="D133" s="220">
        <v>-3.4482758620689613E-2</v>
      </c>
      <c r="E133" s="220">
        <v>0.30801687763713081</v>
      </c>
      <c r="F133" s="220">
        <v>-0.24338624338624337</v>
      </c>
      <c r="G133" s="220">
        <v>0.265625</v>
      </c>
      <c r="H133" s="221">
        <v>-0.10140306122448983</v>
      </c>
      <c r="I133" s="220">
        <v>-0.2821956368754398</v>
      </c>
      <c r="J133" s="221">
        <v>-0.18735362997658078</v>
      </c>
    </row>
    <row r="134" spans="2:10" ht="15" hidden="1" customHeight="1" outlineLevel="1">
      <c r="B134" s="63" t="s">
        <v>80</v>
      </c>
      <c r="C134" s="220">
        <v>0.14285714285714279</v>
      </c>
      <c r="D134" s="220">
        <v>-1.9230769230769273E-2</v>
      </c>
      <c r="E134" s="220">
        <v>-0.33678756476683935</v>
      </c>
      <c r="F134" s="220">
        <v>0.33891752577319578</v>
      </c>
      <c r="G134" s="220">
        <v>-5.4347826086956541E-2</v>
      </c>
      <c r="H134" s="221">
        <v>8.7818696883852798E-2</v>
      </c>
      <c r="I134" s="220">
        <v>0.34027777777777768</v>
      </c>
      <c r="J134" s="221">
        <v>0.17307692307692313</v>
      </c>
    </row>
    <row r="135" spans="2:10" ht="15" hidden="1" customHeight="1" outlineLevel="1">
      <c r="B135" s="63" t="s">
        <v>79</v>
      </c>
      <c r="C135" s="220">
        <v>-0.6</v>
      </c>
      <c r="D135" s="220">
        <v>-0.14583333333333337</v>
      </c>
      <c r="E135" s="220">
        <v>-0.43462897526501765</v>
      </c>
      <c r="F135" s="220">
        <v>-9.3959731543624692E-3</v>
      </c>
      <c r="G135" s="220">
        <v>-0.39393939393939392</v>
      </c>
      <c r="H135" s="221">
        <v>-0.16545012165450124</v>
      </c>
      <c r="I135" s="220">
        <v>-0.13381995133819946</v>
      </c>
      <c r="J135" s="221">
        <v>-0.14963503649635035</v>
      </c>
    </row>
    <row r="136" spans="2:10" collapsed="1">
      <c r="B136" s="227">
        <v>2002</v>
      </c>
      <c r="C136" s="229">
        <v>6.6176470588235281E-2</v>
      </c>
      <c r="D136" s="229">
        <v>0.27872340425531905</v>
      </c>
      <c r="E136" s="229">
        <v>-4.1745283018867929E-2</v>
      </c>
      <c r="F136" s="229">
        <v>3.617701497560244E-3</v>
      </c>
      <c r="G136" s="229">
        <v>-1.0610079575596787E-2</v>
      </c>
      <c r="H136" s="229">
        <v>-7.5200085942950246E-4</v>
      </c>
      <c r="I136" s="229">
        <v>-0.21281075940768912</v>
      </c>
      <c r="J136" s="229">
        <v>-9.4393953027985256E-2</v>
      </c>
    </row>
    <row r="137" spans="2:10" ht="15" hidden="1" customHeight="1" outlineLevel="1">
      <c r="B137" s="63" t="s">
        <v>90</v>
      </c>
      <c r="C137" s="220">
        <v>1.2000000000000002</v>
      </c>
      <c r="D137" s="220">
        <v>0.5714285714285714</v>
      </c>
      <c r="E137" s="220">
        <v>-3.669724770642202E-2</v>
      </c>
      <c r="F137" s="220">
        <v>-6.7880794701986713E-2</v>
      </c>
      <c r="G137" s="220">
        <v>9.3023255813953432E-2</v>
      </c>
      <c r="H137" s="221">
        <v>-5.020080321285092E-3</v>
      </c>
      <c r="I137" s="220">
        <v>-0.51526717557251911</v>
      </c>
      <c r="J137" s="221">
        <v>-0.33568904593639581</v>
      </c>
    </row>
    <row r="138" spans="2:10" ht="15" hidden="1" customHeight="1" outlineLevel="1">
      <c r="B138" s="63" t="s">
        <v>89</v>
      </c>
      <c r="C138" s="220">
        <v>0.5</v>
      </c>
      <c r="D138" s="220">
        <v>2.2916666666666665</v>
      </c>
      <c r="E138" s="220">
        <v>0.5140845070422535</v>
      </c>
      <c r="F138" s="220">
        <v>0.19802867383512535</v>
      </c>
      <c r="G138" s="220">
        <v>-0.33684210526315794</v>
      </c>
      <c r="H138" s="221">
        <v>0.19255381035485741</v>
      </c>
      <c r="I138" s="220">
        <v>-0.20842411038489472</v>
      </c>
      <c r="J138" s="221">
        <v>1.421188630490966E-2</v>
      </c>
    </row>
    <row r="139" spans="2:10" ht="15" hidden="1" customHeight="1" outlineLevel="1">
      <c r="B139" s="63" t="s">
        <v>88</v>
      </c>
      <c r="C139" s="220">
        <v>-0.64705882352941169</v>
      </c>
      <c r="D139" s="220">
        <v>-0.19178082191780821</v>
      </c>
      <c r="E139" s="220">
        <v>-0.2674650698602794</v>
      </c>
      <c r="F139" s="220">
        <v>-0.13098847786537293</v>
      </c>
      <c r="G139" s="220">
        <v>-0.42920353982300885</v>
      </c>
      <c r="H139" s="221">
        <v>-0.21136701337295694</v>
      </c>
      <c r="I139" s="220">
        <v>-0.43066322136089574</v>
      </c>
      <c r="J139" s="221">
        <v>-0.31292381332269648</v>
      </c>
    </row>
    <row r="140" spans="2:10" ht="15" hidden="1" customHeight="1" outlineLevel="1">
      <c r="B140" s="63" t="s">
        <v>87</v>
      </c>
      <c r="C140" s="220">
        <v>-0.5</v>
      </c>
      <c r="D140" s="220">
        <v>-0.22222222222222221</v>
      </c>
      <c r="E140" s="220">
        <v>1.2944983818770295E-2</v>
      </c>
      <c r="F140" s="220">
        <v>0.11365902293120644</v>
      </c>
      <c r="G140" s="220">
        <v>-5.8479532163743242E-3</v>
      </c>
      <c r="H140" s="221">
        <v>7.0256073539067598E-2</v>
      </c>
      <c r="I140" s="220">
        <v>-0.28197839681637293</v>
      </c>
      <c r="J140" s="221">
        <v>-0.11852528945764773</v>
      </c>
    </row>
    <row r="141" spans="2:10" ht="15" hidden="1" customHeight="1" outlineLevel="1">
      <c r="B141" s="63" t="s">
        <v>86</v>
      </c>
      <c r="C141" s="220">
        <v>-0.83333333333333337</v>
      </c>
      <c r="D141" s="220">
        <v>5</v>
      </c>
      <c r="E141" s="220">
        <v>0.71935483870967731</v>
      </c>
      <c r="F141" s="220">
        <v>9.2045454545454541E-2</v>
      </c>
      <c r="G141" s="220">
        <v>-0.42500000000000004</v>
      </c>
      <c r="H141" s="221">
        <v>0.18745275888133039</v>
      </c>
      <c r="I141" s="220">
        <v>-0.19512195121951215</v>
      </c>
      <c r="J141" s="221">
        <v>-1.429081814933908E-2</v>
      </c>
    </row>
    <row r="142" spans="2:10" ht="15" hidden="1" customHeight="1" outlineLevel="1">
      <c r="B142" s="63" t="s">
        <v>85</v>
      </c>
      <c r="C142" s="220">
        <v>-0.56000000000000005</v>
      </c>
      <c r="D142" s="220">
        <v>-0.44444444444444442</v>
      </c>
      <c r="E142" s="220">
        <v>0.39801980198019793</v>
      </c>
      <c r="F142" s="220">
        <v>-0.13527397260273977</v>
      </c>
      <c r="G142" s="220">
        <v>-0.25490196078431371</v>
      </c>
      <c r="H142" s="221">
        <v>-1.1714589989350377E-2</v>
      </c>
      <c r="I142" s="220">
        <v>-0.34905244601145879</v>
      </c>
      <c r="J142" s="221">
        <v>-0.19628647214854111</v>
      </c>
    </row>
    <row r="143" spans="2:10" ht="15" hidden="1" customHeight="1" outlineLevel="1">
      <c r="B143" s="63" t="s">
        <v>84</v>
      </c>
      <c r="C143" s="220">
        <v>-0.7142857142857143</v>
      </c>
      <c r="D143" s="220">
        <v>-0.5</v>
      </c>
      <c r="E143" s="220">
        <v>-6.6666666666666652E-2</v>
      </c>
      <c r="F143" s="220">
        <v>2.3346303501945442E-2</v>
      </c>
      <c r="G143" s="220">
        <v>-0.36111111111111116</v>
      </c>
      <c r="H143" s="221">
        <v>-7.3846153846153895E-2</v>
      </c>
      <c r="I143" s="220">
        <v>3.2600992204110613E-2</v>
      </c>
      <c r="J143" s="221">
        <v>-1.8443378827001089E-2</v>
      </c>
    </row>
    <row r="144" spans="2:10" ht="15" hidden="1" customHeight="1" outlineLevel="1">
      <c r="B144" s="63" t="s">
        <v>83</v>
      </c>
      <c r="C144" s="220">
        <v>-0.56521739130434789</v>
      </c>
      <c r="D144" s="220">
        <v>-0.51785714285714279</v>
      </c>
      <c r="E144" s="220">
        <v>-0.29708222811671092</v>
      </c>
      <c r="F144" s="220">
        <v>-1.1434511434511463E-2</v>
      </c>
      <c r="G144" s="220">
        <v>0.3793103448275863</v>
      </c>
      <c r="H144" s="221">
        <v>-5.4287476866132001E-2</v>
      </c>
      <c r="I144" s="220">
        <v>6.2986003110419908E-2</v>
      </c>
      <c r="J144" s="221">
        <v>-2.4079807361541139E-3</v>
      </c>
    </row>
    <row r="145" spans="2:10" ht="15" hidden="1" customHeight="1" outlineLevel="1">
      <c r="B145" s="63" t="s">
        <v>82</v>
      </c>
      <c r="C145" s="220">
        <v>-0.85714285714285721</v>
      </c>
      <c r="D145" s="220">
        <v>-0.25641025641025639</v>
      </c>
      <c r="E145" s="220">
        <v>-0.49891067538126366</v>
      </c>
      <c r="F145" s="220">
        <v>-0.20623145400593468</v>
      </c>
      <c r="G145" s="220">
        <v>-0.73007712082262211</v>
      </c>
      <c r="H145" s="221">
        <v>-0.37645536869340235</v>
      </c>
      <c r="I145" s="220">
        <v>-0.31153641679957467</v>
      </c>
      <c r="J145" s="221">
        <v>-0.34738095238095235</v>
      </c>
    </row>
    <row r="146" spans="2:10" ht="15" hidden="1" customHeight="1" outlineLevel="1">
      <c r="B146" s="63" t="s">
        <v>81</v>
      </c>
      <c r="C146" s="220">
        <v>-0.42105263157894735</v>
      </c>
      <c r="D146" s="220">
        <v>-0.26582278481012656</v>
      </c>
      <c r="E146" s="220">
        <v>-0.43838862559241709</v>
      </c>
      <c r="F146" s="220">
        <v>0.33254994124559345</v>
      </c>
      <c r="G146" s="220">
        <v>-0.49206349206349209</v>
      </c>
      <c r="H146" s="221">
        <v>-3.3887861983980305E-2</v>
      </c>
      <c r="I146" s="220">
        <v>-0.21317829457364346</v>
      </c>
      <c r="J146" s="221">
        <v>-0.12831729367162437</v>
      </c>
    </row>
    <row r="147" spans="2:10" ht="15" hidden="1" customHeight="1" outlineLevel="1">
      <c r="B147" s="63" t="s">
        <v>80</v>
      </c>
      <c r="C147" s="220">
        <v>-0.74545454545454548</v>
      </c>
      <c r="D147" s="220">
        <v>0.57575757575757569</v>
      </c>
      <c r="E147" s="220">
        <v>0.46212121212121215</v>
      </c>
      <c r="F147" s="220">
        <v>-0.32108486439195105</v>
      </c>
      <c r="G147" s="220">
        <v>-0.34285714285714286</v>
      </c>
      <c r="H147" s="221">
        <v>-0.20450704225352112</v>
      </c>
      <c r="I147" s="220">
        <v>-0.57746478873239437</v>
      </c>
      <c r="J147" s="221">
        <v>-0.38718022420235698</v>
      </c>
    </row>
    <row r="148" spans="2:10" ht="15" hidden="1" customHeight="1" outlineLevel="1">
      <c r="B148" s="63" t="s">
        <v>79</v>
      </c>
      <c r="C148" s="220">
        <v>8.6956521739130377E-2</v>
      </c>
      <c r="D148" s="220">
        <v>0.41176470588235303</v>
      </c>
      <c r="E148" s="220">
        <v>-0.1700879765395894</v>
      </c>
      <c r="F148" s="220">
        <v>-0.14564220183486243</v>
      </c>
      <c r="G148" s="220">
        <v>-0.65714285714285714</v>
      </c>
      <c r="H148" s="221">
        <v>-0.25498489425981874</v>
      </c>
      <c r="I148" s="220">
        <v>-0.22744360902255634</v>
      </c>
      <c r="J148" s="221">
        <v>-0.24146416487234701</v>
      </c>
    </row>
    <row r="149" spans="2:10" collapsed="1">
      <c r="B149" s="227">
        <v>2001</v>
      </c>
      <c r="C149" s="229">
        <v>-0.55115511551155116</v>
      </c>
      <c r="D149" s="229">
        <v>1.0752688172043001E-2</v>
      </c>
      <c r="E149" s="229">
        <v>-1.1655011655011704E-2</v>
      </c>
      <c r="F149" s="229">
        <v>-3.8893830354976955E-2</v>
      </c>
      <c r="G149" s="229">
        <v>-0.37145715238412802</v>
      </c>
      <c r="H149" s="229">
        <v>-8.8474343909126563E-2</v>
      </c>
      <c r="I149" s="229">
        <v>-0.28951305438926689</v>
      </c>
      <c r="J149" s="229">
        <v>-0.18971928545388261</v>
      </c>
    </row>
    <row r="150" spans="2:10" ht="15" hidden="1" customHeight="1" outlineLevel="1">
      <c r="B150" s="63" t="s">
        <v>90</v>
      </c>
      <c r="C150" s="220">
        <v>-0.65517241379310343</v>
      </c>
      <c r="D150" s="220">
        <v>-0.10256410256410253</v>
      </c>
      <c r="E150" s="220">
        <v>-0.15503875968992253</v>
      </c>
      <c r="F150" s="220">
        <v>-9.4452773613193375E-2</v>
      </c>
      <c r="G150" s="220">
        <v>-0.19875776397515532</v>
      </c>
      <c r="H150" s="221">
        <v>-0.13691507798960134</v>
      </c>
      <c r="I150" s="220">
        <v>0.49592169657422502</v>
      </c>
      <c r="J150" s="221">
        <v>0.18907563025210083</v>
      </c>
    </row>
    <row r="151" spans="2:10" ht="15" hidden="1" customHeight="1" outlineLevel="1">
      <c r="B151" s="63" t="s">
        <v>89</v>
      </c>
      <c r="C151" s="220">
        <v>-0.375</v>
      </c>
      <c r="D151" s="220">
        <v>-0.61904761904761907</v>
      </c>
      <c r="E151" s="220">
        <v>-0.35746606334841624</v>
      </c>
      <c r="F151" s="220">
        <v>-5.9814658803706844E-2</v>
      </c>
      <c r="G151" s="220">
        <v>-0.46327683615819204</v>
      </c>
      <c r="H151" s="221">
        <v>-0.23224653863331846</v>
      </c>
      <c r="I151" s="220">
        <v>2.4553571428571397E-2</v>
      </c>
      <c r="J151" s="221">
        <v>-0.13591962042980743</v>
      </c>
    </row>
    <row r="152" spans="2:10" ht="15" hidden="1" customHeight="1" outlineLevel="1">
      <c r="B152" s="63" t="s">
        <v>88</v>
      </c>
      <c r="C152" s="220">
        <v>-0.94158075601374569</v>
      </c>
      <c r="D152" s="220">
        <v>0.21666666666666656</v>
      </c>
      <c r="E152" s="220">
        <v>-0.48403707518022654</v>
      </c>
      <c r="F152" s="220">
        <v>-0.10185185185185186</v>
      </c>
      <c r="G152" s="220">
        <v>-6.59340659340657E-3</v>
      </c>
      <c r="H152" s="221">
        <v>-0.25491281483531691</v>
      </c>
      <c r="I152" s="220">
        <v>1.7082785808147261E-2</v>
      </c>
      <c r="J152" s="221">
        <v>-0.14959294436906379</v>
      </c>
    </row>
    <row r="153" spans="2:10" ht="15" hidden="1" customHeight="1" outlineLevel="1">
      <c r="B153" s="63" t="s">
        <v>87</v>
      </c>
      <c r="C153" s="220">
        <v>-0.92452830188679247</v>
      </c>
      <c r="D153" s="220">
        <v>1.1176470588235294</v>
      </c>
      <c r="E153" s="220">
        <v>-0.44821428571428568</v>
      </c>
      <c r="F153" s="220">
        <v>8.9033659066232396E-2</v>
      </c>
      <c r="G153" s="220">
        <v>-0.26609442060085842</v>
      </c>
      <c r="H153" s="221">
        <v>-0.14630044843049328</v>
      </c>
      <c r="I153" s="220">
        <v>0.20727522306108437</v>
      </c>
      <c r="J153" s="221">
        <v>1.2650416538105613E-2</v>
      </c>
    </row>
    <row r="154" spans="2:10" ht="15" hidden="1" customHeight="1" outlineLevel="1">
      <c r="B154" s="63" t="s">
        <v>86</v>
      </c>
      <c r="C154" s="220">
        <v>-0.7</v>
      </c>
      <c r="D154" s="220">
        <v>-0.96</v>
      </c>
      <c r="E154" s="220">
        <v>-0.41064638783269958</v>
      </c>
      <c r="F154" s="220">
        <v>-0.17525773195876293</v>
      </c>
      <c r="G154" s="220">
        <v>-0.4</v>
      </c>
      <c r="H154" s="221">
        <v>-0.2879440258342304</v>
      </c>
      <c r="I154" s="220">
        <v>-3.2765399737876844E-2</v>
      </c>
      <c r="J154" s="221">
        <v>-0.1728723404255319</v>
      </c>
    </row>
    <row r="155" spans="2:10" ht="15" hidden="1" customHeight="1" outlineLevel="1">
      <c r="B155" s="63" t="s">
        <v>85</v>
      </c>
      <c r="C155" s="220">
        <v>-0.65277777777777779</v>
      </c>
      <c r="D155" s="220">
        <v>1.7000000000000002</v>
      </c>
      <c r="E155" s="220">
        <v>-0.4593147751605996</v>
      </c>
      <c r="F155" s="220">
        <v>8.853681267474367E-2</v>
      </c>
      <c r="G155" s="220">
        <v>-0.24630541871921185</v>
      </c>
      <c r="H155" s="221">
        <v>-0.18062827225130895</v>
      </c>
      <c r="I155" s="220">
        <v>-8.2490901738778821E-2</v>
      </c>
      <c r="J155" s="221">
        <v>-0.12969569779643231</v>
      </c>
    </row>
    <row r="156" spans="2:10" ht="15" hidden="1" customHeight="1" outlineLevel="1">
      <c r="B156" s="63" t="s">
        <v>84</v>
      </c>
      <c r="C156" s="220">
        <v>-0.63793103448275867</v>
      </c>
      <c r="D156" s="220">
        <v>-0.4509803921568627</v>
      </c>
      <c r="E156" s="220">
        <v>-0.4434137291280148</v>
      </c>
      <c r="F156" s="220">
        <v>-0.30036297640653353</v>
      </c>
      <c r="G156" s="220">
        <v>0.69811320754716988</v>
      </c>
      <c r="H156" s="221">
        <v>-0.29956896551724133</v>
      </c>
      <c r="I156" s="220">
        <v>-7.0487483530961792E-2</v>
      </c>
      <c r="J156" s="221">
        <v>-0.19650266745702427</v>
      </c>
    </row>
    <row r="157" spans="2:10" ht="15" hidden="1" customHeight="1" outlineLevel="1">
      <c r="B157" s="63" t="s">
        <v>83</v>
      </c>
      <c r="C157" s="220">
        <v>-0.23333333333333328</v>
      </c>
      <c r="D157" s="220">
        <v>1.9473684210526314</v>
      </c>
      <c r="E157" s="220">
        <v>-0.21294363256784965</v>
      </c>
      <c r="F157" s="220">
        <v>-0.39648682559598492</v>
      </c>
      <c r="G157" s="220">
        <v>-0.11739130434782608</v>
      </c>
      <c r="H157" s="221">
        <v>-0.31079931972789121</v>
      </c>
      <c r="I157" s="220">
        <v>-8.4045584045584043E-2</v>
      </c>
      <c r="J157" s="221">
        <v>-0.22603833865814693</v>
      </c>
    </row>
    <row r="158" spans="2:10" ht="15" hidden="1" customHeight="1" outlineLevel="1">
      <c r="B158" s="63" t="s">
        <v>82</v>
      </c>
      <c r="C158" s="220">
        <v>4.25</v>
      </c>
      <c r="D158" s="220">
        <v>2.25</v>
      </c>
      <c r="E158" s="220">
        <v>-0.18617021276595747</v>
      </c>
      <c r="F158" s="220">
        <v>0.20896860986547083</v>
      </c>
      <c r="G158" s="220">
        <v>0.40433212996389889</v>
      </c>
      <c r="H158" s="221">
        <v>0.16885080645161299</v>
      </c>
      <c r="I158" s="220">
        <v>5.4372197309417114E-2</v>
      </c>
      <c r="J158" s="221">
        <v>0.11464968152866239</v>
      </c>
    </row>
    <row r="159" spans="2:10" ht="15" hidden="1" customHeight="1" outlineLevel="1">
      <c r="B159" s="63" t="s">
        <v>81</v>
      </c>
      <c r="C159" s="220">
        <v>-9.5238095238095233E-2</v>
      </c>
      <c r="D159" s="220">
        <v>0.83720930232558133</v>
      </c>
      <c r="E159" s="220">
        <v>5.7644110275689275E-2</v>
      </c>
      <c r="F159" s="220">
        <v>-0.41066481994459836</v>
      </c>
      <c r="G159" s="220">
        <v>0.7872340425531914</v>
      </c>
      <c r="H159" s="221">
        <v>-0.20751953125</v>
      </c>
      <c r="I159" s="220">
        <v>0.21370967741935476</v>
      </c>
      <c r="J159" s="221">
        <v>-3.0260180995475117E-2</v>
      </c>
    </row>
    <row r="160" spans="2:10" ht="15" hidden="1" customHeight="1" outlineLevel="1">
      <c r="B160" s="63" t="s">
        <v>80</v>
      </c>
      <c r="C160" s="220">
        <v>0.10000000000000009</v>
      </c>
      <c r="D160" s="220">
        <v>-0.10810810810810811</v>
      </c>
      <c r="E160" s="220">
        <v>-0.48638132295719849</v>
      </c>
      <c r="F160" s="220">
        <v>9.587727708533067E-2</v>
      </c>
      <c r="G160" s="220">
        <v>-5.4054054054054057E-2</v>
      </c>
      <c r="H160" s="221">
        <v>-8.5051546391752608E-2</v>
      </c>
      <c r="I160" s="220">
        <v>5.904288377874467E-2</v>
      </c>
      <c r="J160" s="221">
        <v>-1.9723865877712021E-2</v>
      </c>
    </row>
    <row r="161" spans="2:10" ht="15" hidden="1" customHeight="1" outlineLevel="1">
      <c r="B161" s="63" t="s">
        <v>79</v>
      </c>
      <c r="C161" s="220">
        <v>0.21052631578947367</v>
      </c>
      <c r="D161" s="220">
        <v>-8.108108108108103E-2</v>
      </c>
      <c r="E161" s="220">
        <v>-0.1976470588235294</v>
      </c>
      <c r="F161" s="220">
        <v>-0.24502164502164503</v>
      </c>
      <c r="G161" s="220">
        <v>0.4051094890510949</v>
      </c>
      <c r="H161" s="221">
        <v>-0.13350785340314131</v>
      </c>
      <c r="I161" s="220">
        <v>9.841706813489326E-2</v>
      </c>
      <c r="J161" s="221">
        <v>-3.3303597977995869E-2</v>
      </c>
    </row>
    <row r="162" spans="2:10" collapsed="1">
      <c r="B162" s="227">
        <v>2000</v>
      </c>
      <c r="C162" s="229">
        <v>-0.56402877697841725</v>
      </c>
      <c r="D162" s="229">
        <v>0.12590799031476996</v>
      </c>
      <c r="E162" s="229">
        <v>-0.35108153078202997</v>
      </c>
      <c r="F162" s="229">
        <v>-0.1293297662630245</v>
      </c>
      <c r="G162" s="229">
        <v>-3.4760218860637293E-2</v>
      </c>
      <c r="H162" s="229">
        <v>-0.18401917698761483</v>
      </c>
      <c r="I162" s="229">
        <v>5.908510094556596E-2</v>
      </c>
      <c r="J162" s="229">
        <v>-7.736293306424491E-2</v>
      </c>
    </row>
    <row r="163" spans="2:10" ht="15" hidden="1" customHeight="1" outlineLevel="1">
      <c r="B163" s="63" t="s">
        <v>90</v>
      </c>
      <c r="C163" s="220">
        <v>-0.12121212121212122</v>
      </c>
      <c r="D163" s="220">
        <v>0.625</v>
      </c>
      <c r="E163" s="220">
        <v>-0.23893805309734517</v>
      </c>
      <c r="F163" s="220">
        <v>-0.19151515151515153</v>
      </c>
      <c r="G163" s="220">
        <v>3.8709677419354938E-2</v>
      </c>
      <c r="H163" s="221">
        <v>-0.16133720930232553</v>
      </c>
      <c r="I163" s="220">
        <v>-0.1521438450899032</v>
      </c>
      <c r="J163" s="221">
        <v>-0.15662650602409633</v>
      </c>
    </row>
    <row r="164" spans="2:10" ht="15" hidden="1" customHeight="1" outlineLevel="1">
      <c r="B164" s="63" t="s">
        <v>89</v>
      </c>
      <c r="C164" s="220">
        <v>-0.19999999999999996</v>
      </c>
      <c r="D164" s="220">
        <v>2</v>
      </c>
      <c r="E164" s="220">
        <v>-3.703703703703709E-2</v>
      </c>
      <c r="F164" s="220">
        <v>-0.14542836573074158</v>
      </c>
      <c r="G164" s="220">
        <v>0.12262156448202965</v>
      </c>
      <c r="H164" s="221">
        <v>-5.2074513124470756E-2</v>
      </c>
      <c r="I164" s="220">
        <v>-0.36152019002375302</v>
      </c>
      <c r="J164" s="221">
        <v>-0.19789567942690844</v>
      </c>
    </row>
    <row r="165" spans="2:10" ht="15" hidden="1" customHeight="1" outlineLevel="1">
      <c r="B165" s="63" t="s">
        <v>88</v>
      </c>
      <c r="C165" s="220">
        <v>40.571428571428569</v>
      </c>
      <c r="D165" s="220">
        <v>1.1428571428571428</v>
      </c>
      <c r="E165" s="220">
        <v>0.23379923761118171</v>
      </c>
      <c r="F165" s="220">
        <v>5.034324942791768E-2</v>
      </c>
      <c r="G165" s="220">
        <v>0.26388888888888884</v>
      </c>
      <c r="H165" s="221">
        <v>0.23310580204778164</v>
      </c>
      <c r="I165" s="220">
        <v>-0.1683060109289618</v>
      </c>
      <c r="J165" s="221">
        <v>3.8942731277533005E-2</v>
      </c>
    </row>
    <row r="166" spans="2:10" ht="15" hidden="1" customHeight="1" outlineLevel="1">
      <c r="B166" s="63" t="s">
        <v>87</v>
      </c>
      <c r="C166" s="220">
        <v>0.35897435897435903</v>
      </c>
      <c r="D166" s="220">
        <v>-0.10526315789473684</v>
      </c>
      <c r="E166" s="220">
        <v>0.14285714285714279</v>
      </c>
      <c r="F166" s="220">
        <v>-0.13439849624060152</v>
      </c>
      <c r="G166" s="220">
        <v>0.54304635761589415</v>
      </c>
      <c r="H166" s="221">
        <v>1.1911514463981865E-2</v>
      </c>
      <c r="I166" s="220">
        <v>-0.2387669801462905</v>
      </c>
      <c r="J166" s="221">
        <v>-0.11857492521076962</v>
      </c>
    </row>
    <row r="167" spans="2:10" ht="15" hidden="1" customHeight="1" outlineLevel="1">
      <c r="B167" s="63" t="s">
        <v>86</v>
      </c>
      <c r="C167" s="220">
        <v>12.333333333333334</v>
      </c>
      <c r="D167" s="220">
        <v>2.5714285714285716</v>
      </c>
      <c r="E167" s="220">
        <v>-1.6822429906542036E-2</v>
      </c>
      <c r="F167" s="220">
        <v>-9.0366581415174729E-2</v>
      </c>
      <c r="G167" s="220">
        <v>0.18343195266272194</v>
      </c>
      <c r="H167" s="221">
        <v>-1.5368309485956577E-2</v>
      </c>
      <c r="I167" s="220">
        <v>-0.20146520146520142</v>
      </c>
      <c r="J167" s="221">
        <v>-0.10900473933649291</v>
      </c>
    </row>
    <row r="168" spans="2:10" ht="15" hidden="1" customHeight="1" outlineLevel="1">
      <c r="B168" s="63" t="s">
        <v>85</v>
      </c>
      <c r="C168" s="220">
        <v>3.8</v>
      </c>
      <c r="D168" s="220">
        <v>-0.58333333333333326</v>
      </c>
      <c r="E168" s="220">
        <v>0.38370370370370366</v>
      </c>
      <c r="F168" s="220">
        <v>-0.15909090909090906</v>
      </c>
      <c r="G168" s="220">
        <v>3.9512195121951219</v>
      </c>
      <c r="H168" s="221">
        <v>0.12850812407680956</v>
      </c>
      <c r="I168" s="220">
        <v>-6.9951109439639003E-2</v>
      </c>
      <c r="J168" s="221">
        <v>1.5991471215351716E-2</v>
      </c>
    </row>
    <row r="169" spans="2:10" ht="15" hidden="1" customHeight="1" outlineLevel="1">
      <c r="B169" s="63" t="s">
        <v>84</v>
      </c>
      <c r="C169" s="220">
        <v>2.2222222222222223</v>
      </c>
      <c r="D169" s="220">
        <v>2.4</v>
      </c>
      <c r="E169" s="220">
        <v>0.41842105263157903</v>
      </c>
      <c r="F169" s="220">
        <v>-0.10479285134037364</v>
      </c>
      <c r="G169" s="220">
        <v>-8.6206896551724088E-2</v>
      </c>
      <c r="H169" s="221">
        <v>5.4545454545454453E-2</v>
      </c>
      <c r="I169" s="220">
        <v>-6.1224489795918324E-2</v>
      </c>
      <c r="J169" s="221">
        <v>-8.8836245188039786E-4</v>
      </c>
    </row>
    <row r="170" spans="2:10" ht="15" hidden="1" customHeight="1" outlineLevel="1">
      <c r="B170" s="63" t="s">
        <v>83</v>
      </c>
      <c r="C170" s="220">
        <v>4</v>
      </c>
      <c r="D170" s="220">
        <v>-0.24</v>
      </c>
      <c r="E170" s="220">
        <v>-0.20166666666666666</v>
      </c>
      <c r="F170" s="220">
        <v>-2.0282728948985862E-2</v>
      </c>
      <c r="G170" s="220">
        <v>-2.9535864978902926E-2</v>
      </c>
      <c r="H170" s="221">
        <v>-5.7314629258517047E-2</v>
      </c>
      <c r="I170" s="220">
        <v>-0.18702953097857555</v>
      </c>
      <c r="J170" s="221">
        <v>-0.11037423022264325</v>
      </c>
    </row>
    <row r="171" spans="2:10" ht="15" hidden="1" customHeight="1" outlineLevel="1">
      <c r="B171" s="63" t="s">
        <v>82</v>
      </c>
      <c r="C171" s="220">
        <v>7</v>
      </c>
      <c r="D171" s="220">
        <v>-0.36842105263157898</v>
      </c>
      <c r="E171" s="220">
        <v>6.8181818181818121E-2</v>
      </c>
      <c r="F171" s="220">
        <v>-0.21368124118476728</v>
      </c>
      <c r="G171" s="220">
        <v>1.46520146520146E-2</v>
      </c>
      <c r="H171" s="221">
        <v>-0.11428571428571432</v>
      </c>
      <c r="I171" s="220">
        <v>-0.14722753346080308</v>
      </c>
      <c r="J171" s="221">
        <v>-0.13019390581717449</v>
      </c>
    </row>
    <row r="172" spans="2:10" ht="15" hidden="1" customHeight="1" outlineLevel="1">
      <c r="B172" s="63" t="s">
        <v>81</v>
      </c>
      <c r="C172" s="220">
        <v>4.25</v>
      </c>
      <c r="D172" s="220">
        <v>0.53571428571428581</v>
      </c>
      <c r="E172" s="220">
        <v>0.64197530864197527</v>
      </c>
      <c r="F172" s="220">
        <v>0.26889279437609837</v>
      </c>
      <c r="G172" s="220">
        <v>-0.37333333333333329</v>
      </c>
      <c r="H172" s="221">
        <v>0.2503052503052503</v>
      </c>
      <c r="I172" s="220">
        <v>-5.4637865311308764E-2</v>
      </c>
      <c r="J172" s="221">
        <v>0.10087173100871727</v>
      </c>
    </row>
    <row r="173" spans="2:10" ht="15" hidden="1" customHeight="1" outlineLevel="1">
      <c r="B173" s="63" t="s">
        <v>80</v>
      </c>
      <c r="C173" s="220">
        <v>4.5555555555555554</v>
      </c>
      <c r="D173" s="220">
        <v>0.68181818181818188</v>
      </c>
      <c r="E173" s="220">
        <v>0.93233082706766912</v>
      </c>
      <c r="F173" s="220">
        <v>-6.4573991031390165E-2</v>
      </c>
      <c r="G173" s="220">
        <v>0.14285714285714279</v>
      </c>
      <c r="H173" s="221">
        <v>0.16098144823459015</v>
      </c>
      <c r="I173" s="220">
        <v>-1.2277470841006721E-2</v>
      </c>
      <c r="J173" s="221">
        <v>7.5454545454545441E-2</v>
      </c>
    </row>
    <row r="174" spans="2:10" ht="15" hidden="1" customHeight="1" outlineLevel="1">
      <c r="B174" s="63" t="s">
        <v>79</v>
      </c>
      <c r="C174" s="220">
        <v>0.1875</v>
      </c>
      <c r="D174" s="220">
        <v>0.15625</v>
      </c>
      <c r="E174" s="220">
        <v>0.93181818181818188</v>
      </c>
      <c r="F174" s="220">
        <v>-9.198113207547165E-2</v>
      </c>
      <c r="G174" s="220">
        <v>0.73417721518987333</v>
      </c>
      <c r="H174" s="221">
        <v>0.1248527679623086</v>
      </c>
      <c r="I174" s="220">
        <v>-0.23445732349841941</v>
      </c>
      <c r="J174" s="221">
        <v>-6.4794215795328181E-2</v>
      </c>
    </row>
    <row r="175" spans="2:10" collapsed="1">
      <c r="B175" s="227">
        <v>1999</v>
      </c>
      <c r="C175" s="229">
        <v>3.0406976744186043</v>
      </c>
      <c r="D175" s="229">
        <v>0.56439393939393945</v>
      </c>
      <c r="E175" s="229">
        <v>0.1972111553784861</v>
      </c>
      <c r="F175" s="229">
        <v>-7.0175438596491224E-2</v>
      </c>
      <c r="G175" s="229">
        <v>0.18723729461215122</v>
      </c>
      <c r="H175" s="229">
        <v>4.9431889648232863E-2</v>
      </c>
      <c r="I175" s="229">
        <v>-0.16091263884719309</v>
      </c>
      <c r="J175" s="229">
        <v>-5.4549694708276752E-2</v>
      </c>
    </row>
    <row r="176" spans="2:10" ht="15" hidden="1" customHeight="1" outlineLevel="1">
      <c r="B176" s="63" t="s">
        <v>90</v>
      </c>
      <c r="C176" s="220">
        <v>5.6</v>
      </c>
      <c r="D176" s="220">
        <v>-0.25</v>
      </c>
      <c r="E176" s="220">
        <v>0.59905660377358494</v>
      </c>
      <c r="F176" s="220">
        <v>-4.0697674418604612E-2</v>
      </c>
      <c r="G176" s="220">
        <v>-0.2010309278350515</v>
      </c>
      <c r="H176" s="221">
        <v>5.6024558710667582E-2</v>
      </c>
      <c r="I176" s="220">
        <v>-1.8995929443690662E-2</v>
      </c>
      <c r="J176" s="221">
        <v>1.6204537270435804E-2</v>
      </c>
    </row>
    <row r="177" spans="2:10" ht="15" hidden="1" customHeight="1" outlineLevel="1">
      <c r="B177" s="63" t="s">
        <v>89</v>
      </c>
      <c r="C177" s="220">
        <v>0.53846153846153855</v>
      </c>
      <c r="D177" s="220">
        <v>-8.6956521739130488E-2</v>
      </c>
      <c r="E177" s="220">
        <v>1.3245033112582849E-2</v>
      </c>
      <c r="F177" s="220">
        <v>8.6854460093896746E-2</v>
      </c>
      <c r="G177" s="220">
        <v>0.70143884892086339</v>
      </c>
      <c r="H177" s="221">
        <v>0.15501222493887523</v>
      </c>
      <c r="I177" s="220">
        <v>0.11552729199788025</v>
      </c>
      <c r="J177" s="221">
        <v>0.13606307222787395</v>
      </c>
    </row>
    <row r="178" spans="2:10" ht="15" hidden="1" customHeight="1" outlineLevel="1">
      <c r="B178" s="63" t="s">
        <v>88</v>
      </c>
      <c r="C178" s="220">
        <v>0.16666666666666674</v>
      </c>
      <c r="D178" s="220">
        <v>-0.39130434782608692</v>
      </c>
      <c r="E178" s="220">
        <v>0.27759740259740262</v>
      </c>
      <c r="F178" s="220">
        <v>-4.6892039258451423E-2</v>
      </c>
      <c r="G178" s="220">
        <v>-5.759162303664922E-2</v>
      </c>
      <c r="H178" s="221">
        <v>1.5950069348127593E-2</v>
      </c>
      <c r="I178" s="220">
        <v>0.3821752265861027</v>
      </c>
      <c r="J178" s="221">
        <v>0.16529774127310071</v>
      </c>
    </row>
    <row r="179" spans="2:10" ht="15" hidden="1" customHeight="1" outlineLevel="1">
      <c r="B179" s="63" t="s">
        <v>87</v>
      </c>
      <c r="C179" s="220">
        <v>18.5</v>
      </c>
      <c r="D179" s="220">
        <v>-5.0000000000000044E-2</v>
      </c>
      <c r="E179" s="220">
        <v>-0.15662650602409633</v>
      </c>
      <c r="F179" s="220">
        <v>0.14163090128755362</v>
      </c>
      <c r="G179" s="220">
        <v>-0.30092592592592593</v>
      </c>
      <c r="H179" s="221">
        <v>6.8532267275842607E-3</v>
      </c>
      <c r="I179" s="220">
        <v>0.30916552667578667</v>
      </c>
      <c r="J179" s="221">
        <v>0.14441332088390912</v>
      </c>
    </row>
    <row r="180" spans="2:10" ht="15" hidden="1" customHeight="1" outlineLevel="1">
      <c r="B180" s="63" t="s">
        <v>86</v>
      </c>
      <c r="C180" s="220">
        <v>0.5</v>
      </c>
      <c r="D180" s="220">
        <v>-0.5625</v>
      </c>
      <c r="E180" s="220">
        <v>9.8562628336755553E-2</v>
      </c>
      <c r="F180" s="220">
        <v>-3.1379025598678778E-2</v>
      </c>
      <c r="G180" s="220">
        <v>-0.1633663366336634</v>
      </c>
      <c r="H180" s="221">
        <v>-1.6162669447341016E-2</v>
      </c>
      <c r="I180" s="220">
        <v>0.11104651162790691</v>
      </c>
      <c r="J180" s="221">
        <v>4.3980208905992413E-2</v>
      </c>
    </row>
    <row r="181" spans="2:10" ht="15" hidden="1" customHeight="1" outlineLevel="1">
      <c r="B181" s="63" t="s">
        <v>85</v>
      </c>
      <c r="C181" s="220">
        <v>6.5</v>
      </c>
      <c r="D181" s="220">
        <v>-0.25</v>
      </c>
      <c r="E181" s="220">
        <v>0.11940298507462677</v>
      </c>
      <c r="F181" s="220">
        <v>0.24124513618677046</v>
      </c>
      <c r="G181" s="220">
        <v>-0.67716535433070868</v>
      </c>
      <c r="H181" s="221">
        <v>0.13337053571428581</v>
      </c>
      <c r="I181" s="220">
        <v>0.30024449877750614</v>
      </c>
      <c r="J181" s="221">
        <v>0.22230909564764145</v>
      </c>
    </row>
    <row r="182" spans="2:10" ht="15" hidden="1" customHeight="1" outlineLevel="1">
      <c r="B182" s="63" t="s">
        <v>84</v>
      </c>
      <c r="C182" s="220">
        <v>1.5714285714285716</v>
      </c>
      <c r="D182" s="220">
        <v>1.5</v>
      </c>
      <c r="E182" s="220">
        <v>-6.6339066339066388E-2</v>
      </c>
      <c r="F182" s="220">
        <v>0.2522889114954221</v>
      </c>
      <c r="G182" s="220">
        <v>-7.9365079365079416E-2</v>
      </c>
      <c r="H182" s="221">
        <v>0.15107913669064743</v>
      </c>
      <c r="I182" s="220">
        <v>0.37969283276450505</v>
      </c>
      <c r="J182" s="221">
        <v>0.25027767493520914</v>
      </c>
    </row>
    <row r="183" spans="2:10" ht="15" hidden="1" customHeight="1" outlineLevel="1">
      <c r="B183" s="63" t="s">
        <v>83</v>
      </c>
      <c r="C183" s="220">
        <v>-0.1428571428571429</v>
      </c>
      <c r="D183" s="220">
        <v>0.25</v>
      </c>
      <c r="E183" s="220">
        <v>1.1428571428571428</v>
      </c>
      <c r="F183" s="220">
        <v>0.52340823970037453</v>
      </c>
      <c r="G183" s="220">
        <v>0.75555555555555554</v>
      </c>
      <c r="H183" s="221">
        <v>0.65231788079470188</v>
      </c>
      <c r="I183" s="220">
        <v>0.14446653412856203</v>
      </c>
      <c r="J183" s="221">
        <v>0.39847631666114602</v>
      </c>
    </row>
    <row r="184" spans="2:10" ht="15" hidden="1" customHeight="1" outlineLevel="1">
      <c r="B184" s="63" t="s">
        <v>82</v>
      </c>
      <c r="C184" s="220">
        <v>-0.6</v>
      </c>
      <c r="D184" s="220">
        <v>-0.3666666666666667</v>
      </c>
      <c r="E184" s="220">
        <v>0.30693069306930698</v>
      </c>
      <c r="F184" s="220">
        <v>0.48637316561844868</v>
      </c>
      <c r="G184" s="220">
        <v>1.353448275862069</v>
      </c>
      <c r="H184" s="221">
        <v>0.48442677269715051</v>
      </c>
      <c r="I184" s="220">
        <v>0.2587244283995187</v>
      </c>
      <c r="J184" s="221">
        <v>0.36613055818353835</v>
      </c>
    </row>
    <row r="185" spans="2:10" ht="15" hidden="1" customHeight="1" outlineLevel="1">
      <c r="B185" s="63" t="s">
        <v>81</v>
      </c>
      <c r="C185" s="220">
        <v>-0.7142857142857143</v>
      </c>
      <c r="D185" s="220">
        <v>-0.49090909090909096</v>
      </c>
      <c r="E185" s="220">
        <v>-0.40731707317073174</v>
      </c>
      <c r="F185" s="220">
        <v>-0.20363890832750176</v>
      </c>
      <c r="G185" s="220">
        <v>0.20320855614973254</v>
      </c>
      <c r="H185" s="221">
        <v>-0.21813842482100243</v>
      </c>
      <c r="I185" s="220">
        <v>-0.18865979381443299</v>
      </c>
      <c r="J185" s="221">
        <v>-0.20396530359355636</v>
      </c>
    </row>
    <row r="186" spans="2:10" ht="15" hidden="1" customHeight="1" outlineLevel="1">
      <c r="B186" s="63" t="s">
        <v>80</v>
      </c>
      <c r="C186" s="220">
        <v>1.25</v>
      </c>
      <c r="D186" s="220">
        <v>-0.6333333333333333</v>
      </c>
      <c r="E186" s="220">
        <v>-0.42299349240780915</v>
      </c>
      <c r="F186" s="220">
        <v>-3.211805555555558E-2</v>
      </c>
      <c r="G186" s="220">
        <v>0.66025641025641035</v>
      </c>
      <c r="H186" s="221">
        <v>-8.8379705400981945E-2</v>
      </c>
      <c r="I186" s="220">
        <v>0</v>
      </c>
      <c r="J186" s="221">
        <v>-4.6793760831889131E-2</v>
      </c>
    </row>
    <row r="187" spans="2:10" ht="15" hidden="1" customHeight="1" outlineLevel="1">
      <c r="B187" s="63" t="s">
        <v>79</v>
      </c>
      <c r="C187" s="220">
        <v>2.2000000000000002</v>
      </c>
      <c r="D187" s="220">
        <v>-0.4285714285714286</v>
      </c>
      <c r="E187" s="220">
        <v>-0.47867298578199047</v>
      </c>
      <c r="F187" s="220">
        <v>7.8880407124682028E-2</v>
      </c>
      <c r="G187" s="220">
        <v>1.9354838709677358E-2</v>
      </c>
      <c r="H187" s="221">
        <v>-6.5492570170610942E-2</v>
      </c>
      <c r="I187" s="220">
        <v>-1.6070502851218249E-2</v>
      </c>
      <c r="J187" s="221">
        <v>-4.0042712226374788E-2</v>
      </c>
    </row>
    <row r="188" spans="2:10" collapsed="1">
      <c r="B188" s="227">
        <v>1998</v>
      </c>
      <c r="C188" s="229">
        <v>1.3888888888888888</v>
      </c>
      <c r="D188" s="229">
        <v>-0.33333333333333337</v>
      </c>
      <c r="E188" s="229">
        <v>3.4857571214392813E-2</v>
      </c>
      <c r="F188" s="229">
        <v>9.8360655737705027E-2</v>
      </c>
      <c r="G188" s="229">
        <v>0.15083553210202294</v>
      </c>
      <c r="H188" s="229">
        <v>8.4826707905030441E-2</v>
      </c>
      <c r="I188" s="229">
        <v>0.14215037962282628</v>
      </c>
      <c r="J188" s="229">
        <v>0.11242659371241248</v>
      </c>
    </row>
    <row r="189" spans="2:10" ht="15" hidden="1" customHeight="1" outlineLevel="1">
      <c r="B189" s="63" t="s">
        <v>90</v>
      </c>
      <c r="C189" s="220">
        <v>-0.54545454545454541</v>
      </c>
      <c r="D189" s="220">
        <v>6.6666666666666652E-2</v>
      </c>
      <c r="E189" s="220">
        <v>-1.3953488372092981E-2</v>
      </c>
      <c r="F189" s="220">
        <v>-0.51494641849971801</v>
      </c>
      <c r="G189" s="220">
        <v>0.77981651376146788</v>
      </c>
      <c r="H189" s="221">
        <v>-0.3905519176800748</v>
      </c>
      <c r="I189" s="220">
        <v>-0.11418269230769229</v>
      </c>
      <c r="J189" s="221">
        <v>-0.26959495002630196</v>
      </c>
    </row>
    <row r="190" spans="2:10" ht="15" hidden="1" customHeight="1" outlineLevel="1">
      <c r="B190" s="63" t="s">
        <v>89</v>
      </c>
      <c r="C190" s="220">
        <v>0.18181818181818188</v>
      </c>
      <c r="D190" s="220">
        <v>-0.45238095238095233</v>
      </c>
      <c r="E190" s="220">
        <v>0.17662337662337668</v>
      </c>
      <c r="F190" s="220">
        <v>-2.2188217291507217E-2</v>
      </c>
      <c r="G190" s="220">
        <v>0.30516431924882625</v>
      </c>
      <c r="H190" s="221">
        <v>4.4433094994892786E-2</v>
      </c>
      <c r="I190" s="220">
        <v>-0.20446880269814505</v>
      </c>
      <c r="J190" s="221">
        <v>-9.1916859122401884E-2</v>
      </c>
    </row>
    <row r="191" spans="2:10" ht="15" hidden="1" customHeight="1" outlineLevel="1">
      <c r="B191" s="63" t="s">
        <v>88</v>
      </c>
      <c r="C191" s="220">
        <v>-0.53846153846153844</v>
      </c>
      <c r="D191" s="220">
        <v>0.5862068965517242</v>
      </c>
      <c r="E191" s="220">
        <v>0.5024390243902439</v>
      </c>
      <c r="F191" s="220">
        <v>0.19168291098115664</v>
      </c>
      <c r="G191" s="220">
        <v>0.38909090909090915</v>
      </c>
      <c r="H191" s="221">
        <v>0.27272727272727271</v>
      </c>
      <c r="I191" s="220">
        <v>-5.9659090909090939E-2</v>
      </c>
      <c r="J191" s="221">
        <v>0.11238008222932838</v>
      </c>
    </row>
    <row r="192" spans="2:10" ht="15" hidden="1" customHeight="1" outlineLevel="1">
      <c r="B192" s="63" t="s">
        <v>87</v>
      </c>
      <c r="C192" s="220">
        <v>-0.81818181818181812</v>
      </c>
      <c r="D192" s="220">
        <v>0.81818181818181812</v>
      </c>
      <c r="E192" s="220">
        <v>0.80434782608695654</v>
      </c>
      <c r="F192" s="220">
        <v>-0.16412556053811655</v>
      </c>
      <c r="G192" s="220">
        <v>3.3492822966507241E-2</v>
      </c>
      <c r="H192" s="221">
        <v>4.9760191846522694E-2</v>
      </c>
      <c r="I192" s="220">
        <v>-0.12297540491901615</v>
      </c>
      <c r="J192" s="221">
        <v>-3.6581709145427244E-2</v>
      </c>
    </row>
    <row r="193" spans="2:10" ht="15" hidden="1" customHeight="1" outlineLevel="1">
      <c r="B193" s="63" t="s">
        <v>86</v>
      </c>
      <c r="C193" s="220">
        <v>-0.8</v>
      </c>
      <c r="D193" s="220">
        <v>1</v>
      </c>
      <c r="E193" s="220">
        <v>1.2136363636363638</v>
      </c>
      <c r="F193" s="220">
        <v>0.3967704728950403</v>
      </c>
      <c r="G193" s="220">
        <v>2.6071428571428572</v>
      </c>
      <c r="H193" s="221">
        <v>0.65202411714039621</v>
      </c>
      <c r="I193" s="220">
        <v>8.7231352718078359E-2</v>
      </c>
      <c r="J193" s="221">
        <v>0.32628508931826472</v>
      </c>
    </row>
    <row r="194" spans="2:10" ht="15" hidden="1" customHeight="1" outlineLevel="1">
      <c r="B194" s="63" t="s">
        <v>85</v>
      </c>
      <c r="C194" s="220">
        <v>-0.75</v>
      </c>
      <c r="D194" s="220">
        <v>4.333333333333333</v>
      </c>
      <c r="E194" s="220">
        <v>0.67500000000000004</v>
      </c>
      <c r="F194" s="220">
        <v>-9.5866314863676361E-2</v>
      </c>
      <c r="G194" s="220">
        <v>1.8222222222222224</v>
      </c>
      <c r="H194" s="221">
        <v>0.15167095115681239</v>
      </c>
      <c r="I194" s="220">
        <v>0.14182021217197094</v>
      </c>
      <c r="J194" s="221">
        <v>0.14639976097998209</v>
      </c>
    </row>
    <row r="195" spans="2:10" ht="15" hidden="1" customHeight="1" outlineLevel="1">
      <c r="B195" s="63" t="s">
        <v>84</v>
      </c>
      <c r="C195" s="220">
        <v>2.5</v>
      </c>
      <c r="D195" s="220">
        <v>-0.53846153846153844</v>
      </c>
      <c r="E195" s="220">
        <v>1.6428571428571428</v>
      </c>
      <c r="F195" s="220">
        <v>0.25382653061224492</v>
      </c>
      <c r="G195" s="220">
        <v>0.41573033707865159</v>
      </c>
      <c r="H195" s="221">
        <v>0.46737044145873319</v>
      </c>
      <c r="I195" s="220">
        <v>-0.23648208469055376</v>
      </c>
      <c r="J195" s="221">
        <v>4.8117966627861941E-2</v>
      </c>
    </row>
    <row r="196" spans="2:10" ht="15" hidden="1" customHeight="1" outlineLevel="1">
      <c r="B196" s="63" t="s">
        <v>83</v>
      </c>
      <c r="C196" s="220">
        <v>-0.30000000000000004</v>
      </c>
      <c r="D196" s="220">
        <v>-0.2857142857142857</v>
      </c>
      <c r="E196" s="220">
        <v>-6.9767441860465129E-2</v>
      </c>
      <c r="F196" s="220">
        <v>-4.8128342245989275E-2</v>
      </c>
      <c r="G196" s="220">
        <v>0.58823529411764697</v>
      </c>
      <c r="H196" s="221">
        <v>-2.3285899094437235E-2</v>
      </c>
      <c r="I196" s="220">
        <v>1.6161616161616266E-2</v>
      </c>
      <c r="J196" s="221">
        <v>-3.9590894094357898E-3</v>
      </c>
    </row>
    <row r="197" spans="2:10" ht="15" hidden="1" customHeight="1" outlineLevel="1">
      <c r="B197" s="63" t="s">
        <v>82</v>
      </c>
      <c r="C197" s="220">
        <v>-0.2857142857142857</v>
      </c>
      <c r="D197" s="220">
        <v>0.4285714285714286</v>
      </c>
      <c r="E197" s="220">
        <v>0.57198443579766534</v>
      </c>
      <c r="F197" s="220">
        <v>-0.35973154362416104</v>
      </c>
      <c r="G197" s="220">
        <v>6.4220183486238591E-2</v>
      </c>
      <c r="H197" s="221">
        <v>-0.19904458598726116</v>
      </c>
      <c r="I197" s="220">
        <v>-0.23019916628068549</v>
      </c>
      <c r="J197" s="221">
        <v>-0.21568142468464013</v>
      </c>
    </row>
    <row r="198" spans="2:10" ht="15" hidden="1" customHeight="1" outlineLevel="1">
      <c r="B198" s="63" t="s">
        <v>81</v>
      </c>
      <c r="C198" s="220">
        <v>0.27272727272727271</v>
      </c>
      <c r="D198" s="220">
        <v>-0.16666666666666663</v>
      </c>
      <c r="E198" s="220">
        <v>0.76724137931034475</v>
      </c>
      <c r="F198" s="220">
        <v>0.16084484159220147</v>
      </c>
      <c r="G198" s="220">
        <v>0.40601503759398505</v>
      </c>
      <c r="H198" s="221">
        <v>0.25224148236700539</v>
      </c>
      <c r="I198" s="220">
        <v>-7.7946768060836447E-2</v>
      </c>
      <c r="J198" s="221">
        <v>6.8308181096107923E-2</v>
      </c>
    </row>
    <row r="199" spans="2:10" ht="15" hidden="1" customHeight="1" outlineLevel="1">
      <c r="B199" s="63" t="s">
        <v>80</v>
      </c>
      <c r="C199" s="220">
        <v>-0.875</v>
      </c>
      <c r="D199" s="220">
        <v>-0.29411764705882348</v>
      </c>
      <c r="E199" s="220">
        <v>0.56271186440677967</v>
      </c>
      <c r="F199" s="220">
        <v>0.19502074688796678</v>
      </c>
      <c r="G199" s="220">
        <v>0.15555555555555545</v>
      </c>
      <c r="H199" s="221">
        <v>0.21310390469887497</v>
      </c>
      <c r="I199" s="220">
        <v>-8.6371284352215416E-2</v>
      </c>
      <c r="J199" s="221">
        <v>5.1001821493624755E-2</v>
      </c>
    </row>
    <row r="200" spans="2:10" ht="15" hidden="1" customHeight="1" outlineLevel="1">
      <c r="B200" s="63" t="s">
        <v>79</v>
      </c>
      <c r="C200" s="220">
        <v>-0.2857142857142857</v>
      </c>
      <c r="D200" s="220">
        <v>0.16666666666666674</v>
      </c>
      <c r="E200" s="220">
        <v>0.23032069970845481</v>
      </c>
      <c r="F200" s="220">
        <v>1.5503875968992276E-2</v>
      </c>
      <c r="G200" s="220">
        <v>0.40909090909090917</v>
      </c>
      <c r="H200" s="221">
        <v>8.8675853804673466E-2</v>
      </c>
      <c r="I200" s="220">
        <v>9.1063348416289491E-2</v>
      </c>
      <c r="J200" s="221">
        <v>8.9903986034332251E-2</v>
      </c>
    </row>
    <row r="201" spans="2:10" collapsed="1">
      <c r="B201" s="227">
        <v>1997</v>
      </c>
      <c r="C201" s="229">
        <v>-0.45864661654135341</v>
      </c>
      <c r="D201" s="229">
        <v>2.3255813953488413E-2</v>
      </c>
      <c r="E201" s="229">
        <v>0.52718946765884378</v>
      </c>
      <c r="F201" s="229">
        <v>-4.0165631469979313E-2</v>
      </c>
      <c r="G201" s="229">
        <v>0.45025510204081631</v>
      </c>
      <c r="H201" s="229">
        <v>9.5356715823037064E-2</v>
      </c>
      <c r="I201" s="229">
        <v>-7.2972482063391131E-2</v>
      </c>
      <c r="J201" s="229">
        <v>7.2932009312491886E-3</v>
      </c>
    </row>
    <row r="202" spans="2:10" ht="15" hidden="1" customHeight="1" outlineLevel="1">
      <c r="B202" s="63" t="s">
        <v>90</v>
      </c>
      <c r="C202" s="220">
        <v>-0.56000000000000005</v>
      </c>
      <c r="D202" s="220">
        <v>0.30434782608695654</v>
      </c>
      <c r="E202" s="220">
        <v>-0.34650455927051671</v>
      </c>
      <c r="F202" s="220">
        <v>0.65546218487394947</v>
      </c>
      <c r="G202" s="220">
        <v>2.6333333333333333</v>
      </c>
      <c r="H202" s="221">
        <v>0.47143840330350995</v>
      </c>
      <c r="I202" s="220">
        <v>-0.21804511278195493</v>
      </c>
      <c r="J202" s="221">
        <v>6.171460485897784E-2</v>
      </c>
    </row>
    <row r="203" spans="2:10" ht="15" hidden="1" customHeight="1" outlineLevel="1">
      <c r="B203" s="63" t="s">
        <v>89</v>
      </c>
      <c r="C203" s="220">
        <v>-0.57692307692307687</v>
      </c>
      <c r="D203" s="220">
        <v>1.625</v>
      </c>
      <c r="E203" s="220">
        <v>0.76605504587155959</v>
      </c>
      <c r="F203" s="220">
        <v>-0.24231884057971009</v>
      </c>
      <c r="G203" s="220">
        <v>2.9444444444444446</v>
      </c>
      <c r="H203" s="221">
        <v>-3.9725355566454179E-2</v>
      </c>
      <c r="I203" s="220">
        <v>5.9874888293118822E-2</v>
      </c>
      <c r="J203" s="221">
        <v>1.2391863455693208E-2</v>
      </c>
    </row>
    <row r="204" spans="2:10" ht="15" hidden="1" customHeight="1" outlineLevel="1">
      <c r="B204" s="63" t="s">
        <v>88</v>
      </c>
      <c r="C204" s="220">
        <v>-0.45833333333333337</v>
      </c>
      <c r="D204" s="220">
        <v>-0.25641025641025639</v>
      </c>
      <c r="E204" s="220">
        <v>-3.7558685446009377E-2</v>
      </c>
      <c r="F204" s="220">
        <v>-0.13781512605042012</v>
      </c>
      <c r="G204" s="220">
        <v>4.6122448979591839</v>
      </c>
      <c r="H204" s="221">
        <v>-2.4537236332328849E-2</v>
      </c>
      <c r="I204" s="220">
        <v>-7.8935891844744921E-2</v>
      </c>
      <c r="J204" s="221">
        <v>-5.1559792027729645E-2</v>
      </c>
    </row>
    <row r="205" spans="2:10" ht="15" hidden="1" customHeight="1" outlineLevel="1">
      <c r="B205" s="63" t="s">
        <v>87</v>
      </c>
      <c r="C205" s="220">
        <v>-0.3125</v>
      </c>
      <c r="D205" s="220">
        <v>-0.26666666666666672</v>
      </c>
      <c r="E205" s="220">
        <v>6.2706270627062688E-2</v>
      </c>
      <c r="F205" s="220">
        <v>-0.15785498489425986</v>
      </c>
      <c r="G205" s="220">
        <v>1.6455696202531644</v>
      </c>
      <c r="H205" s="221">
        <v>-3.9723661485319472E-2</v>
      </c>
      <c r="I205" s="220">
        <v>-0.1864324060517325</v>
      </c>
      <c r="J205" s="221">
        <v>-0.11912308505018487</v>
      </c>
    </row>
    <row r="206" spans="2:10" ht="15" hidden="1" customHeight="1" outlineLevel="1">
      <c r="B206" s="63" t="s">
        <v>86</v>
      </c>
      <c r="C206" s="220">
        <v>1.5</v>
      </c>
      <c r="D206" s="220">
        <v>-0.27272727272727271</v>
      </c>
      <c r="E206" s="220">
        <v>4.7619047619047672E-2</v>
      </c>
      <c r="F206" s="220">
        <v>-0.24870017331022531</v>
      </c>
      <c r="G206" s="220">
        <v>1.1538461538461537</v>
      </c>
      <c r="H206" s="221">
        <v>-0.17366548042704621</v>
      </c>
      <c r="I206" s="220">
        <v>0.11251758087201136</v>
      </c>
      <c r="J206" s="221">
        <v>-2.971347718429429E-2</v>
      </c>
    </row>
    <row r="207" spans="2:10" ht="15" hidden="1" customHeight="1" outlineLevel="1">
      <c r="B207" s="63" t="s">
        <v>85</v>
      </c>
      <c r="C207" s="220">
        <v>1.6666666666666665</v>
      </c>
      <c r="D207" s="220">
        <v>-0.4</v>
      </c>
      <c r="E207" s="220">
        <v>0.24567474048442905</v>
      </c>
      <c r="F207" s="220">
        <v>-2.2355975924333582E-2</v>
      </c>
      <c r="G207" s="220">
        <v>0.36363636363636354</v>
      </c>
      <c r="H207" s="221">
        <v>3.8718291054739673E-2</v>
      </c>
      <c r="I207" s="220">
        <v>-0.1899592944369064</v>
      </c>
      <c r="J207" s="221">
        <v>-9.7600431383122133E-2</v>
      </c>
    </row>
    <row r="208" spans="2:10" ht="15" hidden="1" customHeight="1" outlineLevel="1">
      <c r="B208" s="63" t="s">
        <v>84</v>
      </c>
      <c r="C208" s="220">
        <v>-0.84615384615384615</v>
      </c>
      <c r="D208" s="220">
        <v>-0.81690140845070425</v>
      </c>
      <c r="E208" s="220">
        <v>-0.3125</v>
      </c>
      <c r="F208" s="220">
        <v>-0.27941176470588236</v>
      </c>
      <c r="G208" s="220">
        <v>2.56</v>
      </c>
      <c r="H208" s="221">
        <v>-0.266713581984518</v>
      </c>
      <c r="I208" s="220">
        <v>6.7454798331015198E-2</v>
      </c>
      <c r="J208" s="221">
        <v>-9.8635886673662077E-2</v>
      </c>
    </row>
    <row r="209" spans="2:10" ht="15" hidden="1" customHeight="1" outlineLevel="1">
      <c r="B209" s="63" t="s">
        <v>83</v>
      </c>
      <c r="C209" s="220">
        <v>4</v>
      </c>
      <c r="D209" s="220">
        <v>0.12000000000000011</v>
      </c>
      <c r="E209" s="220">
        <v>0.22357723577235777</v>
      </c>
      <c r="F209" s="220">
        <v>-5.3164556962025267E-2</v>
      </c>
      <c r="G209" s="220">
        <v>1.7419354838709675</v>
      </c>
      <c r="H209" s="221">
        <v>3.8280725319006059E-2</v>
      </c>
      <c r="I209" s="220">
        <v>4.5774647887323994E-2</v>
      </c>
      <c r="J209" s="221">
        <v>4.1938810587830888E-2</v>
      </c>
    </row>
    <row r="210" spans="2:10" ht="15" hidden="1" customHeight="1" outlineLevel="1">
      <c r="B210" s="63" t="s">
        <v>82</v>
      </c>
      <c r="C210" s="220">
        <v>-0.65</v>
      </c>
      <c r="D210" s="220">
        <v>-0.34375</v>
      </c>
      <c r="E210" s="220">
        <v>-0.18670886075949367</v>
      </c>
      <c r="F210" s="220">
        <v>0.43545279383429669</v>
      </c>
      <c r="G210" s="220">
        <v>2.3030303030303032</v>
      </c>
      <c r="H210" s="221">
        <v>0.30924252953439879</v>
      </c>
      <c r="I210" s="220">
        <v>1.1241217798594771E-2</v>
      </c>
      <c r="J210" s="221">
        <v>0.13122551762730827</v>
      </c>
    </row>
    <row r="211" spans="2:10" ht="15" hidden="1" customHeight="1" outlineLevel="1">
      <c r="B211" s="63" t="s">
        <v>81</v>
      </c>
      <c r="C211" s="220">
        <v>-0.2142857142857143</v>
      </c>
      <c r="D211" s="220">
        <v>0.26923076923076916</v>
      </c>
      <c r="E211" s="220">
        <v>-0.19163763066202089</v>
      </c>
      <c r="F211" s="220">
        <v>0.63914780292942752</v>
      </c>
      <c r="G211" s="220">
        <v>2.4102564102564101</v>
      </c>
      <c r="H211" s="221">
        <v>0.46369203849518814</v>
      </c>
      <c r="I211" s="220">
        <v>0.60979342004590675</v>
      </c>
      <c r="J211" s="221">
        <v>0.54163265306122454</v>
      </c>
    </row>
    <row r="212" spans="2:10" ht="15" hidden="1" customHeight="1" outlineLevel="1">
      <c r="B212" s="63" t="s">
        <v>80</v>
      </c>
      <c r="C212" s="220">
        <v>1.6666666666666665</v>
      </c>
      <c r="D212" s="220">
        <v>0.63461538461538458</v>
      </c>
      <c r="E212" s="220">
        <v>0.13461538461538458</v>
      </c>
      <c r="F212" s="220">
        <v>0.31874145006839938</v>
      </c>
      <c r="G212" s="220">
        <v>8</v>
      </c>
      <c r="H212" s="221">
        <v>0.41214953271028043</v>
      </c>
      <c r="I212" s="220">
        <v>0.18629407850964741</v>
      </c>
      <c r="J212" s="221">
        <v>0.280217644772639</v>
      </c>
    </row>
    <row r="213" spans="2:10" ht="15" hidden="1" customHeight="1" outlineLevel="1">
      <c r="B213" s="63" t="s">
        <v>79</v>
      </c>
      <c r="C213" s="220">
        <v>-0.125</v>
      </c>
      <c r="D213" s="220">
        <v>-9.4339622641509413E-2</v>
      </c>
      <c r="E213" s="220">
        <v>0.11003236245954695</v>
      </c>
      <c r="F213" s="220">
        <v>0.25921908893709333</v>
      </c>
      <c r="G213" s="220">
        <v>1.2000000000000002</v>
      </c>
      <c r="H213" s="221">
        <v>0.24366616989567813</v>
      </c>
      <c r="I213" s="220">
        <v>0.65388213283442465</v>
      </c>
      <c r="J213" s="221">
        <v>0.42554956449605963</v>
      </c>
    </row>
    <row r="214" spans="2:10" collapsed="1">
      <c r="B214" s="227">
        <v>1996</v>
      </c>
      <c r="C214" s="229">
        <v>-0.20359281437125754</v>
      </c>
      <c r="D214" s="229">
        <v>-3.007518796992481E-2</v>
      </c>
      <c r="E214" s="229">
        <v>2.2534386889083935E-2</v>
      </c>
      <c r="F214" s="229">
        <v>3.9678553490708257E-2</v>
      </c>
      <c r="G214" s="229">
        <v>2.3793103448275863</v>
      </c>
      <c r="H214" s="229">
        <v>9.3305735606514562E-2</v>
      </c>
      <c r="I214" s="229">
        <v>3.8136991467496273E-2</v>
      </c>
      <c r="J214" s="229">
        <v>6.3731931668856712E-2</v>
      </c>
    </row>
    <row r="215" spans="2:10" ht="15" hidden="1" customHeight="1" outlineLevel="1">
      <c r="B215" s="63" t="s">
        <v>90</v>
      </c>
      <c r="C215" s="220">
        <v>-3.8461538461538436E-2</v>
      </c>
      <c r="D215" s="220">
        <v>-0.41025641025641024</v>
      </c>
      <c r="E215" s="220">
        <v>0.29527559055118102</v>
      </c>
      <c r="F215" s="220">
        <v>0.13815090329436774</v>
      </c>
      <c r="G215" s="220">
        <v>0.5</v>
      </c>
      <c r="H215" s="221">
        <v>0.13515625000000009</v>
      </c>
      <c r="I215" s="220">
        <v>0.60968229954614217</v>
      </c>
      <c r="J215" s="221">
        <v>0.37624903920061481</v>
      </c>
    </row>
    <row r="216" spans="2:10" ht="15" hidden="1" customHeight="1" outlineLevel="1">
      <c r="B216" s="63" t="s">
        <v>89</v>
      </c>
      <c r="C216" s="220">
        <v>4.0000000000000036E-2</v>
      </c>
      <c r="D216" s="220">
        <v>-0.83838383838383834</v>
      </c>
      <c r="E216" s="220">
        <v>0.17204301075268824</v>
      </c>
      <c r="F216" s="220">
        <v>0.49480069324090126</v>
      </c>
      <c r="G216" s="220">
        <v>0.35000000000000009</v>
      </c>
      <c r="H216" s="221">
        <v>0.35571808510638303</v>
      </c>
      <c r="I216" s="220">
        <v>1.0974695407685098</v>
      </c>
      <c r="J216" s="221">
        <v>0.66355503695060292</v>
      </c>
    </row>
    <row r="217" spans="2:10" ht="15" hidden="1" customHeight="1" outlineLevel="1">
      <c r="B217" s="63" t="s">
        <v>88</v>
      </c>
      <c r="C217" s="220">
        <v>1.6666666666666665</v>
      </c>
      <c r="D217" s="220">
        <v>0.30000000000000004</v>
      </c>
      <c r="E217" s="220">
        <v>4.4117647058823595E-2</v>
      </c>
      <c r="F217" s="220">
        <v>0.31831610044313141</v>
      </c>
      <c r="G217" s="220">
        <v>1.5789473684210527</v>
      </c>
      <c r="H217" s="221">
        <v>0.27637362637362628</v>
      </c>
      <c r="I217" s="220">
        <v>8.1093823668081155E-2</v>
      </c>
      <c r="J217" s="221">
        <v>0.17127632580563312</v>
      </c>
    </row>
    <row r="218" spans="2:10" ht="15" hidden="1" customHeight="1" outlineLevel="1">
      <c r="B218" s="63" t="s">
        <v>87</v>
      </c>
      <c r="C218" s="220">
        <v>3</v>
      </c>
      <c r="D218" s="220">
        <v>-0.60526315789473684</v>
      </c>
      <c r="E218" s="220">
        <v>0.36486486486486491</v>
      </c>
      <c r="F218" s="220">
        <v>0.17584369449378334</v>
      </c>
      <c r="G218" s="220">
        <v>1.0789473684210527</v>
      </c>
      <c r="H218" s="221">
        <v>0.21638655462184864</v>
      </c>
      <c r="I218" s="220">
        <v>0.50440528634361237</v>
      </c>
      <c r="J218" s="221">
        <v>0.35698924731182791</v>
      </c>
    </row>
    <row r="219" spans="2:10" ht="15" hidden="1" customHeight="1" outlineLevel="1">
      <c r="B219" s="63" t="s">
        <v>86</v>
      </c>
      <c r="C219" s="220">
        <v>0.33333333333333326</v>
      </c>
      <c r="D219" s="220">
        <v>-0.54166666666666674</v>
      </c>
      <c r="E219" s="220">
        <v>1.8378378378378377</v>
      </c>
      <c r="F219" s="220">
        <v>0.3770883054892602</v>
      </c>
      <c r="G219" s="220">
        <v>0.625</v>
      </c>
      <c r="H219" s="221">
        <v>0.47120418848167533</v>
      </c>
      <c r="I219" s="220">
        <v>-0.17660683265778809</v>
      </c>
      <c r="J219" s="221">
        <v>5.4064131245339375E-2</v>
      </c>
    </row>
    <row r="220" spans="2:10" ht="15" hidden="1" customHeight="1" outlineLevel="1">
      <c r="B220" s="63" t="s">
        <v>85</v>
      </c>
      <c r="C220" s="220">
        <v>-0.8125</v>
      </c>
      <c r="D220" s="220">
        <v>-0.84615384615384615</v>
      </c>
      <c r="E220" s="220">
        <v>-0.29339853300733498</v>
      </c>
      <c r="F220" s="220">
        <v>0.25188374596340157</v>
      </c>
      <c r="G220" s="220">
        <v>1.0625</v>
      </c>
      <c r="H220" s="221">
        <v>4.3902439024390283E-2</v>
      </c>
      <c r="I220" s="220">
        <v>0.15456919060052221</v>
      </c>
      <c r="J220" s="221">
        <v>0.10716417910447751</v>
      </c>
    </row>
    <row r="221" spans="2:10" ht="15" hidden="1" customHeight="1" outlineLevel="1">
      <c r="B221" s="63" t="s">
        <v>84</v>
      </c>
      <c r="C221" s="220">
        <v>-0.1333333333333333</v>
      </c>
      <c r="D221" s="220">
        <v>4.916666666666667</v>
      </c>
      <c r="E221" s="220">
        <v>1.1132075471698113</v>
      </c>
      <c r="F221" s="220">
        <v>0.41666666666666674</v>
      </c>
      <c r="G221" s="220">
        <v>-0.16666666666666663</v>
      </c>
      <c r="H221" s="221">
        <v>0.52631578947368429</v>
      </c>
      <c r="I221" s="220">
        <v>0.26584507042253525</v>
      </c>
      <c r="J221" s="221">
        <v>0.38316400580551524</v>
      </c>
    </row>
    <row r="222" spans="2:10" ht="15" hidden="1" customHeight="1" outlineLevel="1">
      <c r="B222" s="63" t="s">
        <v>83</v>
      </c>
      <c r="C222" s="220">
        <v>-0.33333333333333337</v>
      </c>
      <c r="D222" s="220">
        <v>-0.609375</v>
      </c>
      <c r="E222" s="220">
        <v>2.84375</v>
      </c>
      <c r="F222" s="220">
        <v>0.17210682492581597</v>
      </c>
      <c r="G222" s="220">
        <v>-0.22499999999999998</v>
      </c>
      <c r="H222" s="221">
        <v>0.25972927241962784</v>
      </c>
      <c r="I222" s="220">
        <v>-0.10691823899371067</v>
      </c>
      <c r="J222" s="221">
        <v>4.9422799422799368E-2</v>
      </c>
    </row>
    <row r="223" spans="2:10" ht="15" hidden="1" customHeight="1" outlineLevel="1">
      <c r="B223" s="63" t="s">
        <v>82</v>
      </c>
      <c r="C223" s="220">
        <v>3</v>
      </c>
      <c r="D223" s="220">
        <v>-0.56756756756756754</v>
      </c>
      <c r="E223" s="220">
        <v>-9.1954022988505746E-2</v>
      </c>
      <c r="F223" s="220">
        <v>-0.10671256454388989</v>
      </c>
      <c r="G223" s="220">
        <v>-0.15384615384615385</v>
      </c>
      <c r="H223" s="221">
        <v>-0.11609336609336607</v>
      </c>
      <c r="I223" s="220">
        <v>9.5433555669574233E-2</v>
      </c>
      <c r="J223" s="221">
        <v>-8.3869164104000138E-4</v>
      </c>
    </row>
    <row r="224" spans="2:10" ht="15" hidden="1" customHeight="1" outlineLevel="1">
      <c r="B224" s="63" t="s">
        <v>81</v>
      </c>
      <c r="C224" s="220">
        <v>-0.33333333333333337</v>
      </c>
      <c r="D224" s="220">
        <v>-7.1428571428571397E-2</v>
      </c>
      <c r="E224" s="220">
        <v>1.0948905109489053</v>
      </c>
      <c r="F224" s="220">
        <v>-5.2980132450330952E-3</v>
      </c>
      <c r="G224" s="220">
        <v>-0.25</v>
      </c>
      <c r="H224" s="221">
        <v>0.1194906953966699</v>
      </c>
      <c r="I224" s="220">
        <v>-0.12163978494623651</v>
      </c>
      <c r="J224" s="221">
        <v>-2.3515344758868073E-2</v>
      </c>
    </row>
    <row r="225" spans="2:10" ht="15" hidden="1" customHeight="1" outlineLevel="1">
      <c r="B225" s="63" t="s">
        <v>80</v>
      </c>
      <c r="C225" s="220">
        <v>-0.72727272727272729</v>
      </c>
      <c r="D225" s="220">
        <v>-0.34177215189873422</v>
      </c>
      <c r="E225" s="220">
        <v>2.6111111111111112</v>
      </c>
      <c r="F225" s="220">
        <v>7.658321060382911E-2</v>
      </c>
      <c r="G225" s="220">
        <v>-0.81927710843373491</v>
      </c>
      <c r="H225" s="221">
        <v>0.11807732497387669</v>
      </c>
      <c r="I225" s="220">
        <v>-1.1184210526315796E-2</v>
      </c>
      <c r="J225" s="221">
        <v>3.8756560355268421E-2</v>
      </c>
    </row>
    <row r="226" spans="2:10" ht="15" hidden="1" customHeight="1" outlineLevel="1">
      <c r="B226" s="63" t="s">
        <v>79</v>
      </c>
      <c r="C226" s="220">
        <v>-0.79487179487179493</v>
      </c>
      <c r="D226" s="220">
        <v>0.47222222222222232</v>
      </c>
      <c r="E226" s="220">
        <v>1.8090909090909091</v>
      </c>
      <c r="F226" s="220">
        <v>0.13407134071340709</v>
      </c>
      <c r="G226" s="220">
        <v>-0.35064935064935066</v>
      </c>
      <c r="H226" s="221">
        <v>0.2483720930232558</v>
      </c>
      <c r="I226" s="220">
        <v>-0.45347648261758688</v>
      </c>
      <c r="J226" s="221">
        <v>-0.20455295282085117</v>
      </c>
    </row>
    <row r="227" spans="2:10" collapsed="1">
      <c r="B227" s="227">
        <v>1995</v>
      </c>
      <c r="C227" s="229">
        <v>-0.20476190476190481</v>
      </c>
      <c r="D227" s="229">
        <v>-0.35227272727272729</v>
      </c>
      <c r="E227" s="229">
        <v>0.42970711297071129</v>
      </c>
      <c r="F227" s="229">
        <v>0.20875975715524708</v>
      </c>
      <c r="G227" s="229">
        <v>-1.2765957446808529E-2</v>
      </c>
      <c r="H227" s="229">
        <v>0.20655888538380651</v>
      </c>
      <c r="I227" s="229">
        <v>0.10755495222680511</v>
      </c>
      <c r="J227" s="229">
        <v>0.15138642381215628</v>
      </c>
    </row>
    <row r="228" spans="2:10" ht="15" hidden="1" customHeight="1" outlineLevel="1">
      <c r="B228" s="63" t="s">
        <v>90</v>
      </c>
      <c r="C228" s="220">
        <v>0.18181818181818188</v>
      </c>
      <c r="D228" s="220">
        <v>-0.38095238095238093</v>
      </c>
      <c r="E228" s="220">
        <v>1.2678571428571428</v>
      </c>
      <c r="F228" s="220">
        <v>3.7486218302094754E-2</v>
      </c>
      <c r="G228" s="220">
        <v>-0.93150684931506844</v>
      </c>
      <c r="H228" s="221">
        <v>-8.3094555873925446E-2</v>
      </c>
      <c r="I228" s="220">
        <v>-0.14929214929214929</v>
      </c>
      <c r="J228" s="221">
        <v>-0.11796610169491528</v>
      </c>
    </row>
    <row r="229" spans="2:10" ht="15" hidden="1" customHeight="1" outlineLevel="1">
      <c r="B229" s="63" t="s">
        <v>89</v>
      </c>
      <c r="C229" s="220">
        <v>1.7777777777777777</v>
      </c>
      <c r="D229" s="220">
        <v>0.94117647058823528</v>
      </c>
      <c r="E229" s="220">
        <v>0.55000000000000004</v>
      </c>
      <c r="F229" s="220">
        <v>0.30839002267573701</v>
      </c>
      <c r="G229" s="220">
        <v>8.1081081081081141E-2</v>
      </c>
      <c r="H229" s="221">
        <v>0.36851683348498643</v>
      </c>
      <c r="I229" s="220">
        <v>-0.43455219925808164</v>
      </c>
      <c r="J229" s="221">
        <v>-0.13898191560616213</v>
      </c>
    </row>
    <row r="230" spans="2:10" ht="15" hidden="1" customHeight="1" outlineLevel="1">
      <c r="B230" s="63" t="s">
        <v>88</v>
      </c>
      <c r="C230" s="220">
        <v>0.28571428571428581</v>
      </c>
      <c r="D230" s="220">
        <v>1.5</v>
      </c>
      <c r="E230" s="220">
        <v>1.4142011834319526</v>
      </c>
      <c r="F230" s="220">
        <v>0.44812834224598941</v>
      </c>
      <c r="G230" s="220">
        <v>-0.47222222222222221</v>
      </c>
      <c r="H230" s="221">
        <v>0.57031924072476281</v>
      </c>
      <c r="I230" s="220">
        <v>-0.15866719555731856</v>
      </c>
      <c r="J230" s="221">
        <v>7.0923913043478226E-2</v>
      </c>
    </row>
    <row r="231" spans="2:10" ht="15" hidden="1" customHeight="1" outlineLevel="1">
      <c r="B231" s="63" t="s">
        <v>87</v>
      </c>
      <c r="C231" s="220">
        <v>0</v>
      </c>
      <c r="D231" s="220">
        <v>0</v>
      </c>
      <c r="E231" s="220">
        <v>1.8101265822784809</v>
      </c>
      <c r="F231" s="220">
        <v>0.33412322274881512</v>
      </c>
      <c r="G231" s="220">
        <v>2.1666666666666665</v>
      </c>
      <c r="H231" s="221">
        <v>0.46161719549641766</v>
      </c>
      <c r="I231" s="220">
        <v>-0.1357868020304569</v>
      </c>
      <c r="J231" s="221">
        <v>9.2831962397179835E-2</v>
      </c>
    </row>
    <row r="232" spans="2:10" ht="15" hidden="1" customHeight="1" outlineLevel="1">
      <c r="B232" s="63" t="s">
        <v>86</v>
      </c>
      <c r="C232" s="220" t="s">
        <v>143</v>
      </c>
      <c r="D232" s="220">
        <v>0.41176470588235303</v>
      </c>
      <c r="E232" s="220">
        <v>0.3214285714285714</v>
      </c>
      <c r="F232" s="220">
        <v>-0.174384236453202</v>
      </c>
      <c r="G232" s="220">
        <v>-0.15789473684210531</v>
      </c>
      <c r="H232" s="221">
        <v>-0.13730803974706418</v>
      </c>
      <c r="I232" s="220">
        <v>0.31330798479087463</v>
      </c>
      <c r="J232" s="221">
        <v>0.10734929810074312</v>
      </c>
    </row>
    <row r="233" spans="2:10" ht="15" hidden="1" customHeight="1" outlineLevel="1">
      <c r="B233" s="63" t="s">
        <v>85</v>
      </c>
      <c r="C233" s="220">
        <v>1.6666666666666665</v>
      </c>
      <c r="D233" s="220">
        <v>1.03125</v>
      </c>
      <c r="E233" s="220">
        <v>2.1953125</v>
      </c>
      <c r="F233" s="220">
        <v>0.29387186629526463</v>
      </c>
      <c r="G233" s="220">
        <v>4.333333333333333</v>
      </c>
      <c r="H233" s="221">
        <v>0.61781285231116123</v>
      </c>
      <c r="I233" s="220">
        <v>-7.6663452266152343E-2</v>
      </c>
      <c r="J233" s="221">
        <v>0.13137453562985479</v>
      </c>
    </row>
    <row r="234" spans="2:10" ht="15" hidden="1" customHeight="1" outlineLevel="1">
      <c r="B234" s="63" t="s">
        <v>84</v>
      </c>
      <c r="C234" s="220">
        <v>1.5</v>
      </c>
      <c r="D234" s="220">
        <v>-0.4285714285714286</v>
      </c>
      <c r="E234" s="220">
        <v>2.1176470588235294</v>
      </c>
      <c r="F234" s="220">
        <v>0.26942148760330586</v>
      </c>
      <c r="G234" s="220">
        <v>2</v>
      </c>
      <c r="H234" s="221">
        <v>0.3772189349112427</v>
      </c>
      <c r="I234" s="220">
        <v>-5.6478405315614655E-2</v>
      </c>
      <c r="J234" s="221">
        <v>9.9468085106382942E-2</v>
      </c>
    </row>
    <row r="235" spans="2:10" ht="15" hidden="1" customHeight="1" outlineLevel="1">
      <c r="B235" s="63" t="s">
        <v>83</v>
      </c>
      <c r="C235" s="220">
        <v>-0.5</v>
      </c>
      <c r="D235" s="220">
        <v>0.82857142857142851</v>
      </c>
      <c r="E235" s="220">
        <v>-0.30434782608695654</v>
      </c>
      <c r="F235" s="220">
        <v>0.24507389162561566</v>
      </c>
      <c r="G235" s="220">
        <v>0.14285714285714279</v>
      </c>
      <c r="H235" s="221">
        <v>0.20612244897959187</v>
      </c>
      <c r="I235" s="220">
        <v>1.0807374443738027E-2</v>
      </c>
      <c r="J235" s="221">
        <v>8.5781433607520663E-2</v>
      </c>
    </row>
    <row r="236" spans="2:10" ht="15" hidden="1" customHeight="1" outlineLevel="1">
      <c r="B236" s="63" t="s">
        <v>82</v>
      </c>
      <c r="C236" s="220">
        <v>-0.375</v>
      </c>
      <c r="D236" s="220">
        <v>-0.12941176470588234</v>
      </c>
      <c r="E236" s="220">
        <v>4.117647058823529</v>
      </c>
      <c r="F236" s="220">
        <v>1.4309623430962342</v>
      </c>
      <c r="G236" s="220">
        <v>-0.5357142857142857</v>
      </c>
      <c r="H236" s="221">
        <v>1.2517289073305671</v>
      </c>
      <c r="I236" s="220">
        <v>0.1532544378698224</v>
      </c>
      <c r="J236" s="221">
        <v>0.48238707003729786</v>
      </c>
    </row>
    <row r="237" spans="2:10" ht="15" hidden="1" customHeight="1" outlineLevel="1">
      <c r="B237" s="63" t="s">
        <v>81</v>
      </c>
      <c r="C237" s="220">
        <v>4.25</v>
      </c>
      <c r="D237" s="220">
        <v>2.1111111111111112</v>
      </c>
      <c r="E237" s="220">
        <v>-8.0536912751677847E-2</v>
      </c>
      <c r="F237" s="220">
        <v>9.3582887700534023E-3</v>
      </c>
      <c r="G237" s="220">
        <v>0.1063829787234043</v>
      </c>
      <c r="H237" s="221">
        <v>5.6935817805382927E-2</v>
      </c>
      <c r="I237" s="220">
        <v>-4.2471042471042497E-2</v>
      </c>
      <c r="J237" s="221">
        <v>-4.3650793650793496E-3</v>
      </c>
    </row>
    <row r="238" spans="2:10" ht="15" hidden="1" customHeight="1" outlineLevel="1">
      <c r="B238" s="63" t="s">
        <v>80</v>
      </c>
      <c r="C238" s="220">
        <v>1.0952380952380953</v>
      </c>
      <c r="D238" s="220">
        <v>-5.9523809523809534E-2</v>
      </c>
      <c r="E238" s="220">
        <v>-0.48201438848920863</v>
      </c>
      <c r="F238" s="220">
        <v>-0.21138211382113825</v>
      </c>
      <c r="G238" s="220">
        <v>1.3714285714285714</v>
      </c>
      <c r="H238" s="221">
        <v>-0.16052631578947374</v>
      </c>
      <c r="I238" s="220">
        <v>0.12011790714812087</v>
      </c>
      <c r="J238" s="221">
        <v>-8.0096115338406104E-3</v>
      </c>
    </row>
    <row r="239" spans="2:10" ht="15" hidden="1" customHeight="1" outlineLevel="1">
      <c r="B239" s="63" t="s">
        <v>79</v>
      </c>
      <c r="C239" s="220">
        <v>0.34482758620689657</v>
      </c>
      <c r="D239" s="220">
        <v>0</v>
      </c>
      <c r="E239" s="220">
        <v>-0.5089285714285714</v>
      </c>
      <c r="F239" s="220">
        <v>0.38974358974358969</v>
      </c>
      <c r="G239" s="220">
        <v>0.22222222222222232</v>
      </c>
      <c r="H239" s="221">
        <v>0.14727854855923161</v>
      </c>
      <c r="I239" s="220">
        <v>0.13919627256843325</v>
      </c>
      <c r="J239" s="221">
        <v>0.14204973624717399</v>
      </c>
    </row>
    <row r="240" spans="2:10" collapsed="1">
      <c r="B240" s="227">
        <v>1994</v>
      </c>
      <c r="C240" s="229">
        <v>0.72131147540983598</v>
      </c>
      <c r="D240" s="229">
        <v>0.25203252032520318</v>
      </c>
      <c r="E240" s="229">
        <v>0.74452554744525545</v>
      </c>
      <c r="F240" s="229">
        <v>0.22790202342917998</v>
      </c>
      <c r="G240" s="229">
        <v>-0.30163447251114417</v>
      </c>
      <c r="H240" s="229">
        <v>0.26305304225118298</v>
      </c>
      <c r="I240" s="229">
        <v>-4.3402257516731546E-2</v>
      </c>
      <c r="J240" s="229">
        <v>7.1720352988867697E-2</v>
      </c>
    </row>
    <row r="241" spans="2:10" ht="15" hidden="1" customHeight="1" outlineLevel="1">
      <c r="B241" s="63" t="s">
        <v>90</v>
      </c>
      <c r="C241" s="220">
        <v>0.29411764705882359</v>
      </c>
      <c r="D241" s="220">
        <v>-0.51908396946564883</v>
      </c>
      <c r="E241" s="220">
        <v>-0.36363636363636365</v>
      </c>
      <c r="F241" s="220">
        <v>0.22072678331090168</v>
      </c>
      <c r="G241" s="220">
        <v>6.3</v>
      </c>
      <c r="H241" s="221">
        <v>0.26106594399277316</v>
      </c>
      <c r="I241" s="220">
        <v>4.8582995951417018E-2</v>
      </c>
      <c r="J241" s="221">
        <v>0.13943607570490535</v>
      </c>
    </row>
    <row r="242" spans="2:10" ht="15" hidden="1" customHeight="1" outlineLevel="1">
      <c r="B242" s="63" t="s">
        <v>89</v>
      </c>
      <c r="C242" s="220">
        <v>-0.47058823529411764</v>
      </c>
      <c r="D242" s="220">
        <v>0.45714285714285707</v>
      </c>
      <c r="E242" s="220">
        <v>-0.497907949790795</v>
      </c>
      <c r="F242" s="220">
        <v>-1.1210762331838597E-2</v>
      </c>
      <c r="G242" s="220">
        <v>5.7142857142857162E-2</v>
      </c>
      <c r="H242" s="221">
        <v>-9.7701149425287404E-2</v>
      </c>
      <c r="I242" s="220">
        <v>5.5369127516778471E-2</v>
      </c>
      <c r="J242" s="221">
        <v>-6.6533599467730742E-3</v>
      </c>
    </row>
    <row r="243" spans="2:10" ht="15" hidden="1" customHeight="1" outlineLevel="1">
      <c r="B243" s="63" t="s">
        <v>88</v>
      </c>
      <c r="C243" s="220">
        <v>-0.125</v>
      </c>
      <c r="D243" s="220">
        <v>-0.88461538461538458</v>
      </c>
      <c r="E243" s="220">
        <v>-0.17156862745098034</v>
      </c>
      <c r="F243" s="220">
        <v>-3.5087719298245612E-2</v>
      </c>
      <c r="G243" s="220">
        <v>0.125</v>
      </c>
      <c r="H243" s="221">
        <v>-0.11996962794229304</v>
      </c>
      <c r="I243" s="220">
        <v>0.13558558558558564</v>
      </c>
      <c r="J243" s="221">
        <v>4.0429742719819028E-2</v>
      </c>
    </row>
    <row r="244" spans="2:10" ht="15" hidden="1" customHeight="1" outlineLevel="1">
      <c r="B244" s="63" t="s">
        <v>87</v>
      </c>
      <c r="C244" s="220">
        <v>-0.5</v>
      </c>
      <c r="D244" s="220">
        <v>0.65217391304347827</v>
      </c>
      <c r="E244" s="220">
        <v>-0.42335766423357668</v>
      </c>
      <c r="F244" s="220">
        <v>5.7644110275689275E-2</v>
      </c>
      <c r="G244" s="220">
        <v>-0.29411764705882348</v>
      </c>
      <c r="H244" s="221">
        <v>-6.1037639877924432E-3</v>
      </c>
      <c r="I244" s="220">
        <v>-0.13072255929398791</v>
      </c>
      <c r="J244" s="221">
        <v>-8.6909871244635228E-2</v>
      </c>
    </row>
    <row r="245" spans="2:10" ht="15" hidden="1" customHeight="1" outlineLevel="1">
      <c r="B245" s="63" t="s">
        <v>86</v>
      </c>
      <c r="C245" s="220">
        <v>-1</v>
      </c>
      <c r="D245" s="220">
        <v>0.21428571428571419</v>
      </c>
      <c r="E245" s="220">
        <v>-0.48148148148148151</v>
      </c>
      <c r="F245" s="220">
        <v>0.76215277777777768</v>
      </c>
      <c r="G245" s="220">
        <v>0.35714285714285721</v>
      </c>
      <c r="H245" s="221">
        <v>0.52269601100412655</v>
      </c>
      <c r="I245" s="220">
        <v>-0.17761100687929954</v>
      </c>
      <c r="J245" s="221">
        <v>4.1272570937231245E-2</v>
      </c>
    </row>
    <row r="246" spans="2:10" ht="15" hidden="1" customHeight="1" outlineLevel="1">
      <c r="B246" s="63" t="s">
        <v>85</v>
      </c>
      <c r="C246" s="220">
        <v>-0.625</v>
      </c>
      <c r="D246" s="220">
        <v>-0.57894736842105265</v>
      </c>
      <c r="E246" s="220">
        <v>-9.219858156028371E-2</v>
      </c>
      <c r="F246" s="220">
        <v>4.2089985486212012E-2</v>
      </c>
      <c r="G246" s="220">
        <v>-0.9</v>
      </c>
      <c r="H246" s="221">
        <v>-6.8277310924369727E-2</v>
      </c>
      <c r="I246" s="220">
        <v>-0.14825462012320334</v>
      </c>
      <c r="J246" s="221">
        <v>-0.12577502214348979</v>
      </c>
    </row>
    <row r="247" spans="2:10" ht="15" hidden="1" customHeight="1" outlineLevel="1">
      <c r="B247" s="63" t="s">
        <v>84</v>
      </c>
      <c r="C247" s="220" t="s">
        <v>143</v>
      </c>
      <c r="D247" s="220">
        <v>0.39999999999999991</v>
      </c>
      <c r="E247" s="220">
        <v>-0.86973180076628354</v>
      </c>
      <c r="F247" s="220">
        <v>-6.2015503875968991E-2</v>
      </c>
      <c r="G247" s="220">
        <v>-0.66666666666666674</v>
      </c>
      <c r="H247" s="221">
        <v>-0.28916929547844372</v>
      </c>
      <c r="I247" s="220">
        <v>-0.1418389166072701</v>
      </c>
      <c r="J247" s="221">
        <v>-0.20135938827527611</v>
      </c>
    </row>
    <row r="248" spans="2:10" ht="15" hidden="1" customHeight="1" outlineLevel="1">
      <c r="B248" s="63" t="s">
        <v>83</v>
      </c>
      <c r="C248" s="220">
        <v>-0.45454545454545459</v>
      </c>
      <c r="D248" s="220">
        <v>0.59090909090909083</v>
      </c>
      <c r="E248" s="220">
        <v>0.27777777777777768</v>
      </c>
      <c r="F248" s="220">
        <v>3.5714285714285809E-2</v>
      </c>
      <c r="G248" s="220">
        <v>-0.16666666666666663</v>
      </c>
      <c r="H248" s="221">
        <v>5.2631578947368363E-2</v>
      </c>
      <c r="I248" s="220">
        <v>0.34674657534246567</v>
      </c>
      <c r="J248" s="221">
        <v>0.2162934730824202</v>
      </c>
    </row>
    <row r="249" spans="2:10" ht="15" hidden="1" customHeight="1" outlineLevel="1">
      <c r="B249" s="63" t="s">
        <v>82</v>
      </c>
      <c r="C249" s="220">
        <v>-0.8</v>
      </c>
      <c r="D249" s="220">
        <v>1.1794871794871793</v>
      </c>
      <c r="E249" s="220">
        <v>-0.6476683937823835</v>
      </c>
      <c r="F249" s="220">
        <v>-0.4247894103489771</v>
      </c>
      <c r="G249" s="220">
        <v>4.25</v>
      </c>
      <c r="H249" s="221">
        <v>-0.35388739946380698</v>
      </c>
      <c r="I249" s="220">
        <v>-4.7887323943662019E-2</v>
      </c>
      <c r="J249" s="221">
        <v>-0.16620594333102967</v>
      </c>
    </row>
    <row r="250" spans="2:10" ht="15" hidden="1" customHeight="1" outlineLevel="1">
      <c r="B250" s="63" t="s">
        <v>81</v>
      </c>
      <c r="C250" s="220">
        <v>-0.9</v>
      </c>
      <c r="D250" s="220">
        <v>-0.4375</v>
      </c>
      <c r="E250" s="220">
        <v>-8.0246913580246937E-2</v>
      </c>
      <c r="F250" s="220">
        <v>-6.8493150684931559E-2</v>
      </c>
      <c r="G250" s="220">
        <v>-7.8431372549019662E-2</v>
      </c>
      <c r="H250" s="221">
        <v>-0.11213235294117652</v>
      </c>
      <c r="I250" s="220">
        <v>0.27586206896551735</v>
      </c>
      <c r="J250" s="221">
        <v>9.2801387684301906E-2</v>
      </c>
    </row>
    <row r="251" spans="2:10" ht="15" hidden="1" customHeight="1" outlineLevel="1">
      <c r="B251" s="63" t="s">
        <v>80</v>
      </c>
      <c r="C251" s="220">
        <v>-8.6956521739130488E-2</v>
      </c>
      <c r="D251" s="220">
        <v>0.52727272727272734</v>
      </c>
      <c r="E251" s="220">
        <v>-0.15757575757575759</v>
      </c>
      <c r="F251" s="220">
        <v>0.22127659574468095</v>
      </c>
      <c r="G251" s="220">
        <v>-0.41666666666666663</v>
      </c>
      <c r="H251" s="221">
        <v>0.13095238095238093</v>
      </c>
      <c r="I251" s="220">
        <v>-0.13290734824281147</v>
      </c>
      <c r="J251" s="221">
        <v>-2.9537504858142216E-2</v>
      </c>
    </row>
    <row r="252" spans="2:10" ht="15" hidden="1" customHeight="1" outlineLevel="1">
      <c r="B252" s="63" t="s">
        <v>79</v>
      </c>
      <c r="C252" s="220">
        <v>0.26086956521739135</v>
      </c>
      <c r="D252" s="220">
        <v>-0.41935483870967738</v>
      </c>
      <c r="E252" s="220">
        <v>0.34131736526946099</v>
      </c>
      <c r="F252" s="220">
        <v>0.16302186878727642</v>
      </c>
      <c r="G252" s="220">
        <v>0.36956521739130443</v>
      </c>
      <c r="H252" s="221">
        <v>0.16978776529338324</v>
      </c>
      <c r="I252" s="220">
        <v>0.31168831168831179</v>
      </c>
      <c r="J252" s="221">
        <v>0.25781990521327014</v>
      </c>
    </row>
    <row r="253" spans="2:10" collapsed="1">
      <c r="B253" s="227">
        <v>1993</v>
      </c>
      <c r="C253" s="229">
        <v>-0.44036697247706424</v>
      </c>
      <c r="D253" s="229">
        <v>-0.19078947368421051</v>
      </c>
      <c r="E253" s="229">
        <v>-0.32345679012345674</v>
      </c>
      <c r="F253" s="229">
        <v>5.0570597449093757E-2</v>
      </c>
      <c r="G253" s="229">
        <v>0.62953995157384979</v>
      </c>
      <c r="H253" s="229">
        <v>-1.2702835600721163E-2</v>
      </c>
      <c r="I253" s="229">
        <v>1.2490518331226275E-2</v>
      </c>
      <c r="J253" s="229">
        <v>2.8770678925478244E-3</v>
      </c>
    </row>
    <row r="254" spans="2:10" ht="15" hidden="1" customHeight="1" outlineLevel="1">
      <c r="B254" s="63" t="s">
        <v>90</v>
      </c>
      <c r="C254" s="220">
        <v>1.125</v>
      </c>
      <c r="D254" s="220">
        <v>2.8529411764705883</v>
      </c>
      <c r="E254" s="220">
        <v>-0.32307692307692304</v>
      </c>
      <c r="F254" s="220">
        <v>-0.50134228187919461</v>
      </c>
      <c r="G254" s="220">
        <v>-0.21568627450980393</v>
      </c>
      <c r="H254" s="221">
        <v>-0.39934888768312538</v>
      </c>
      <c r="I254" s="220">
        <v>-0.10830324909747291</v>
      </c>
      <c r="J254" s="221">
        <v>-0.2613409415121255</v>
      </c>
    </row>
    <row r="255" spans="2:10" ht="15" hidden="1" customHeight="1" outlineLevel="1">
      <c r="B255" s="63" t="s">
        <v>89</v>
      </c>
      <c r="C255" s="220">
        <v>7.5</v>
      </c>
      <c r="D255" s="220">
        <v>-0.62765957446808507</v>
      </c>
      <c r="E255" s="220">
        <v>0.1220657276995305</v>
      </c>
      <c r="F255" s="220">
        <v>-3.4632034632034681E-2</v>
      </c>
      <c r="G255" s="220">
        <v>-0.25531914893617025</v>
      </c>
      <c r="H255" s="221">
        <v>-4.8437500000000022E-2</v>
      </c>
      <c r="I255" s="220">
        <v>0.29097472924187717</v>
      </c>
      <c r="J255" s="221">
        <v>0.12795497185741089</v>
      </c>
    </row>
    <row r="256" spans="2:10" ht="15" hidden="1" customHeight="1" outlineLevel="1">
      <c r="B256" s="63" t="s">
        <v>88</v>
      </c>
      <c r="C256" s="220">
        <v>-0.55555555555555558</v>
      </c>
      <c r="D256" s="220">
        <v>0.76271186440677963</v>
      </c>
      <c r="E256" s="220">
        <v>0.92452830188679247</v>
      </c>
      <c r="F256" s="220">
        <v>-0.11019283746556474</v>
      </c>
      <c r="G256" s="220">
        <v>0.77777777777777768</v>
      </c>
      <c r="H256" s="221">
        <v>2.0930232558139528E-2</v>
      </c>
      <c r="I256" s="220">
        <v>0.13323124042879031</v>
      </c>
      <c r="J256" s="221">
        <v>8.8642659279778435E-2</v>
      </c>
    </row>
    <row r="257" spans="2:10" ht="15" hidden="1" customHeight="1" outlineLevel="1">
      <c r="B257" s="63" t="s">
        <v>87</v>
      </c>
      <c r="C257" s="220" t="s">
        <v>143</v>
      </c>
      <c r="D257" s="220">
        <v>-0.2068965517241379</v>
      </c>
      <c r="E257" s="220">
        <v>0.59302325581395343</v>
      </c>
      <c r="F257" s="220">
        <v>-0.12307692307692308</v>
      </c>
      <c r="G257" s="220">
        <v>-0.48484848484848486</v>
      </c>
      <c r="H257" s="221">
        <v>-7.0888468809073735E-2</v>
      </c>
      <c r="I257" s="220">
        <v>0.14965123652504753</v>
      </c>
      <c r="J257" s="221">
        <v>6.110056925996199E-2</v>
      </c>
    </row>
    <row r="258" spans="2:10" ht="15" hidden="1" customHeight="1" outlineLevel="1">
      <c r="B258" s="63" t="s">
        <v>86</v>
      </c>
      <c r="C258" s="220">
        <v>0</v>
      </c>
      <c r="D258" s="220">
        <v>1.3333333333333335</v>
      </c>
      <c r="E258" s="220">
        <v>0.83050847457627119</v>
      </c>
      <c r="F258" s="220">
        <v>-0.46418604651162787</v>
      </c>
      <c r="G258" s="220">
        <v>-0.30000000000000004</v>
      </c>
      <c r="H258" s="221">
        <v>-0.38127659574468087</v>
      </c>
      <c r="I258" s="220">
        <v>1.2974137931034484</v>
      </c>
      <c r="J258" s="221">
        <v>0.24318546231961524</v>
      </c>
    </row>
    <row r="259" spans="2:10" ht="15" hidden="1" customHeight="1" outlineLevel="1">
      <c r="B259" s="63" t="s">
        <v>85</v>
      </c>
      <c r="C259" s="220" t="s">
        <v>143</v>
      </c>
      <c r="D259" s="220">
        <v>0.4339622641509433</v>
      </c>
      <c r="E259" s="220">
        <v>0.58426966292134841</v>
      </c>
      <c r="F259" s="220">
        <v>-9.580052493438318E-2</v>
      </c>
      <c r="G259" s="220">
        <v>1.3076923076923075</v>
      </c>
      <c r="H259" s="221">
        <v>3.8167938931297662E-2</v>
      </c>
      <c r="I259" s="220">
        <v>1.3102466793168879</v>
      </c>
      <c r="J259" s="221">
        <v>0.71841704718417043</v>
      </c>
    </row>
    <row r="260" spans="2:10" ht="15" hidden="1" customHeight="1" outlineLevel="1">
      <c r="B260" s="63" t="s">
        <v>84</v>
      </c>
      <c r="C260" s="220" t="s">
        <v>143</v>
      </c>
      <c r="D260" s="220">
        <v>-0.44444444444444442</v>
      </c>
      <c r="E260" s="220">
        <v>0.82517482517482521</v>
      </c>
      <c r="F260" s="220">
        <v>-0.10911602209944748</v>
      </c>
      <c r="G260" s="220">
        <v>0.4285714285714286</v>
      </c>
      <c r="H260" s="221">
        <v>3.9344262295081922E-2</v>
      </c>
      <c r="I260" s="220">
        <v>0.3026926648096564</v>
      </c>
      <c r="J260" s="221">
        <v>0.18172690763052213</v>
      </c>
    </row>
    <row r="261" spans="2:10" ht="15" hidden="1" customHeight="1" outlineLevel="1">
      <c r="B261" s="63" t="s">
        <v>83</v>
      </c>
      <c r="C261" s="220">
        <v>10</v>
      </c>
      <c r="D261" s="220">
        <v>1.4444444444444446</v>
      </c>
      <c r="E261" s="220">
        <v>-0.53548387096774186</v>
      </c>
      <c r="F261" s="220">
        <v>-0.1009174311926605</v>
      </c>
      <c r="G261" s="220">
        <v>-0.22222222222222221</v>
      </c>
      <c r="H261" s="221">
        <v>-0.14665444546287809</v>
      </c>
      <c r="I261" s="220">
        <v>-0.16091954022988508</v>
      </c>
      <c r="J261" s="221">
        <v>-0.15465163109142166</v>
      </c>
    </row>
    <row r="262" spans="2:10" ht="15" hidden="1" customHeight="1" outlineLevel="1">
      <c r="B262" s="63" t="s">
        <v>82</v>
      </c>
      <c r="C262" s="220">
        <v>2.3333333333333335</v>
      </c>
      <c r="D262" s="220">
        <v>2.5454545454545454</v>
      </c>
      <c r="E262" s="220">
        <v>-0.21544715447154472</v>
      </c>
      <c r="F262" s="220">
        <v>0.38963210702341144</v>
      </c>
      <c r="G262" s="220">
        <v>-0.57894736842105265</v>
      </c>
      <c r="H262" s="221">
        <v>0.23646408839778998</v>
      </c>
      <c r="I262" s="220">
        <v>0.42341619887730553</v>
      </c>
      <c r="J262" s="221">
        <v>0.34479553903345717</v>
      </c>
    </row>
    <row r="263" spans="2:10" ht="15" hidden="1" customHeight="1" outlineLevel="1">
      <c r="B263" s="63" t="s">
        <v>81</v>
      </c>
      <c r="C263" s="220">
        <v>3.4444444444444446</v>
      </c>
      <c r="D263" s="220">
        <v>7</v>
      </c>
      <c r="E263" s="220">
        <v>-0.23222748815165872</v>
      </c>
      <c r="F263" s="220">
        <v>-7.4165636588380268E-3</v>
      </c>
      <c r="G263" s="220">
        <v>0.37837837837837829</v>
      </c>
      <c r="H263" s="221">
        <v>1.6822429906542036E-2</v>
      </c>
      <c r="I263" s="220">
        <v>0.10226244343891411</v>
      </c>
      <c r="J263" s="221">
        <v>6.0229885057471177E-2</v>
      </c>
    </row>
    <row r="264" spans="2:10" ht="15" hidden="1" customHeight="1" outlineLevel="1">
      <c r="B264" s="63" t="s">
        <v>80</v>
      </c>
      <c r="C264" s="220">
        <v>10.5</v>
      </c>
      <c r="D264" s="220">
        <v>0.27906976744186052</v>
      </c>
      <c r="E264" s="220">
        <v>2.4844720496894457E-2</v>
      </c>
      <c r="F264" s="220">
        <v>-8.5603112840466955E-2</v>
      </c>
      <c r="G264" s="220">
        <v>0.57894736842105265</v>
      </c>
      <c r="H264" s="221">
        <v>-6.8965517241379448E-3</v>
      </c>
      <c r="I264" s="220">
        <v>0.80507497116493654</v>
      </c>
      <c r="J264" s="221">
        <v>0.36716259298618481</v>
      </c>
    </row>
    <row r="265" spans="2:10" ht="15" hidden="1" customHeight="1" outlineLevel="1">
      <c r="B265" s="63" t="s">
        <v>79</v>
      </c>
      <c r="C265" s="220">
        <v>2.8333333333333335</v>
      </c>
      <c r="D265" s="220">
        <v>9.3333333333333339</v>
      </c>
      <c r="E265" s="220">
        <v>-0.10215053763440862</v>
      </c>
      <c r="F265" s="220">
        <v>-0.28040057224606585</v>
      </c>
      <c r="G265" s="220">
        <v>0.39393939393939403</v>
      </c>
      <c r="H265" s="221">
        <v>-0.1387096774193548</v>
      </c>
      <c r="I265" s="220">
        <v>0.45283018867924518</v>
      </c>
      <c r="J265" s="221">
        <v>0.15237575095576195</v>
      </c>
    </row>
    <row r="266" spans="2:10" collapsed="1">
      <c r="B266" s="227">
        <v>1992</v>
      </c>
      <c r="C266" s="229">
        <v>1.9863013698630136</v>
      </c>
      <c r="D266" s="229">
        <v>0.62133333333333329</v>
      </c>
      <c r="E266" s="229">
        <v>5.7441253263707637E-2</v>
      </c>
      <c r="F266" s="229">
        <v>-0.16646460878485503</v>
      </c>
      <c r="G266" s="229">
        <v>2.4813895781637729E-2</v>
      </c>
      <c r="H266" s="229">
        <v>-9.5411075691304026E-2</v>
      </c>
      <c r="I266" s="229">
        <v>0.32522450073716658</v>
      </c>
      <c r="J266" s="229">
        <v>0.12551476540776463</v>
      </c>
    </row>
    <row r="267" spans="2:10" ht="15" hidden="1" customHeight="1" outlineLevel="1">
      <c r="B267" s="63" t="s">
        <v>90</v>
      </c>
      <c r="C267" s="220">
        <v>-0.46666666666666667</v>
      </c>
      <c r="D267" s="220">
        <v>1.4285714285714284</v>
      </c>
      <c r="E267" s="220">
        <v>0.76870748299319724</v>
      </c>
      <c r="F267" s="220">
        <v>0.68934240362811794</v>
      </c>
      <c r="G267" s="220">
        <v>0</v>
      </c>
      <c r="H267" s="221">
        <v>0.66185752930568076</v>
      </c>
      <c r="I267" s="220">
        <v>1.0048250904704461</v>
      </c>
      <c r="J267" s="221">
        <v>0.80856553147574828</v>
      </c>
    </row>
    <row r="268" spans="2:10" ht="15" hidden="1" customHeight="1" outlineLevel="1">
      <c r="B268" s="63" t="s">
        <v>89</v>
      </c>
      <c r="C268" s="220">
        <v>-0.75</v>
      </c>
      <c r="D268" s="220">
        <v>12.428571428571429</v>
      </c>
      <c r="E268" s="220">
        <v>0.33962264150943389</v>
      </c>
      <c r="F268" s="220">
        <v>0.15500000000000003</v>
      </c>
      <c r="G268" s="220">
        <v>-4.081632653061229E-2</v>
      </c>
      <c r="H268" s="221">
        <v>0.2512218963831867</v>
      </c>
      <c r="I268" s="220">
        <v>0.54403567447045709</v>
      </c>
      <c r="J268" s="221">
        <v>0.38802083333333326</v>
      </c>
    </row>
    <row r="269" spans="2:10" ht="15" hidden="1" customHeight="1" outlineLevel="1">
      <c r="B269" s="63" t="s">
        <v>88</v>
      </c>
      <c r="C269" s="220">
        <v>0.5</v>
      </c>
      <c r="D269" s="220">
        <v>3.2142857142857144</v>
      </c>
      <c r="E269" s="220">
        <v>-7.8260869565217384E-2</v>
      </c>
      <c r="F269" s="220">
        <v>1.3121019108280256</v>
      </c>
      <c r="G269" s="220">
        <v>-0.89090909090909087</v>
      </c>
      <c r="H269" s="221">
        <v>0.66023166023166024</v>
      </c>
      <c r="I269" s="220">
        <v>1.5083226632522408</v>
      </c>
      <c r="J269" s="221">
        <v>1.0853658536585367</v>
      </c>
    </row>
    <row r="270" spans="2:10" ht="15" hidden="1" customHeight="1" outlineLevel="1">
      <c r="B270" s="63" t="s">
        <v>87</v>
      </c>
      <c r="C270" s="220">
        <v>-1</v>
      </c>
      <c r="D270" s="220">
        <v>13.5</v>
      </c>
      <c r="E270" s="220">
        <v>-0.27118644067796616</v>
      </c>
      <c r="F270" s="220">
        <v>-8.7145969498910736E-3</v>
      </c>
      <c r="G270" s="220">
        <v>0.5</v>
      </c>
      <c r="H270" s="221">
        <v>-3.7664783427495685E-3</v>
      </c>
      <c r="I270" s="220">
        <v>0.38091068301225928</v>
      </c>
      <c r="J270" s="221">
        <v>0.19555353901996364</v>
      </c>
    </row>
    <row r="271" spans="2:10" ht="15" hidden="1" customHeight="1" outlineLevel="1">
      <c r="B271" s="63" t="s">
        <v>86</v>
      </c>
      <c r="C271" s="220">
        <v>6.5</v>
      </c>
      <c r="D271" s="220">
        <v>-0.4</v>
      </c>
      <c r="E271" s="220">
        <v>-0.31395348837209303</v>
      </c>
      <c r="F271" s="220">
        <v>1.0359848484848486</v>
      </c>
      <c r="G271" s="220">
        <v>-9.0909090909090939E-2</v>
      </c>
      <c r="H271" s="221">
        <v>0.81327160493827155</v>
      </c>
      <c r="I271" s="220">
        <v>0.49356223175965663</v>
      </c>
      <c r="J271" s="221">
        <v>0.67953321364452424</v>
      </c>
    </row>
    <row r="272" spans="2:10" ht="15" hidden="1" customHeight="1" outlineLevel="1">
      <c r="B272" s="63" t="s">
        <v>85</v>
      </c>
      <c r="C272" s="220">
        <v>-1</v>
      </c>
      <c r="D272" s="220">
        <v>25.5</v>
      </c>
      <c r="E272" s="220">
        <v>-0.10999999999999999</v>
      </c>
      <c r="F272" s="220">
        <v>-0.30155820348304307</v>
      </c>
      <c r="G272" s="220">
        <v>1.1666666666666665</v>
      </c>
      <c r="H272" s="221">
        <v>-0.23646960865945044</v>
      </c>
      <c r="I272" s="220">
        <v>-0.15477145148356053</v>
      </c>
      <c r="J272" s="221">
        <v>-0.19485294117647056</v>
      </c>
    </row>
    <row r="273" spans="2:10" ht="15" hidden="1" customHeight="1" outlineLevel="1">
      <c r="B273" s="63" t="s">
        <v>84</v>
      </c>
      <c r="C273" s="220">
        <v>-1</v>
      </c>
      <c r="D273" s="220">
        <v>12.5</v>
      </c>
      <c r="E273" s="220">
        <v>0.26548672566371678</v>
      </c>
      <c r="F273" s="220">
        <v>-0.3351698806244261</v>
      </c>
      <c r="G273" s="220">
        <v>0.90909090909090917</v>
      </c>
      <c r="H273" s="221">
        <v>-0.24815119145439601</v>
      </c>
      <c r="I273" s="220">
        <v>-6.8339100346020754E-2</v>
      </c>
      <c r="J273" s="221">
        <v>-0.16055625790139061</v>
      </c>
    </row>
    <row r="274" spans="2:10" ht="15" hidden="1" customHeight="1" outlineLevel="1">
      <c r="B274" s="63" t="s">
        <v>83</v>
      </c>
      <c r="C274" s="220" t="s">
        <v>143</v>
      </c>
      <c r="D274" s="220">
        <v>2</v>
      </c>
      <c r="E274" s="220">
        <v>0.19230769230769229</v>
      </c>
      <c r="F274" s="220">
        <v>-3.8588754134509351E-2</v>
      </c>
      <c r="G274" s="220">
        <v>0.5</v>
      </c>
      <c r="H274" s="221">
        <v>1.3940520446096727E-2</v>
      </c>
      <c r="I274" s="220">
        <v>2.0526315789473686</v>
      </c>
      <c r="J274" s="221">
        <v>0.62075718015665804</v>
      </c>
    </row>
    <row r="275" spans="2:10" ht="15" hidden="1" customHeight="1" outlineLevel="1">
      <c r="B275" s="63" t="s">
        <v>82</v>
      </c>
      <c r="C275" s="220">
        <v>-0.1428571428571429</v>
      </c>
      <c r="D275" s="220">
        <v>0.22222222222222232</v>
      </c>
      <c r="E275" s="220">
        <v>0.68493150684931514</v>
      </c>
      <c r="F275" s="220">
        <v>-8.7022900763358724E-2</v>
      </c>
      <c r="G275" s="220">
        <v>1.2352941176470589</v>
      </c>
      <c r="H275" s="221">
        <v>7.6099881093935728E-2</v>
      </c>
      <c r="I275" s="220">
        <v>0.38709677419354849</v>
      </c>
      <c r="J275" s="221">
        <v>0.23678160919540225</v>
      </c>
    </row>
    <row r="276" spans="2:10" ht="15" hidden="1" customHeight="1" outlineLevel="1">
      <c r="B276" s="63" t="s">
        <v>81</v>
      </c>
      <c r="C276" s="220">
        <v>8</v>
      </c>
      <c r="D276" s="220">
        <v>-0.84615384615384615</v>
      </c>
      <c r="E276" s="220">
        <v>2.4271844660194164E-2</v>
      </c>
      <c r="F276" s="220">
        <v>-0.16252587991718426</v>
      </c>
      <c r="G276" s="220">
        <v>-0.24489795918367352</v>
      </c>
      <c r="H276" s="221">
        <v>-0.14262820512820518</v>
      </c>
      <c r="I276" s="220">
        <v>0.28339140534262475</v>
      </c>
      <c r="J276" s="221">
        <v>3.1294452347083945E-2</v>
      </c>
    </row>
    <row r="277" spans="2:10" ht="15" hidden="1" customHeight="1" outlineLevel="1">
      <c r="B277" s="63" t="s">
        <v>80</v>
      </c>
      <c r="C277" s="220">
        <v>1</v>
      </c>
      <c r="D277" s="220">
        <v>9.75</v>
      </c>
      <c r="E277" s="220">
        <v>-0.33471074380165289</v>
      </c>
      <c r="F277" s="220">
        <v>-9.5070422535211252E-2</v>
      </c>
      <c r="G277" s="220">
        <v>0.65217391304347827</v>
      </c>
      <c r="H277" s="221">
        <v>-9.5365418894830634E-2</v>
      </c>
      <c r="I277" s="220">
        <v>0.27499999999999991</v>
      </c>
      <c r="J277" s="221">
        <v>4.4395116537180979E-2</v>
      </c>
    </row>
    <row r="278" spans="2:10" ht="15" hidden="1" customHeight="1" outlineLevel="1">
      <c r="B278" s="63" t="s">
        <v>79</v>
      </c>
      <c r="C278" s="220">
        <v>-0.25</v>
      </c>
      <c r="D278" s="220">
        <v>-0.81818181818181812</v>
      </c>
      <c r="E278" s="220">
        <v>-0.25600000000000001</v>
      </c>
      <c r="F278" s="220">
        <v>-0.40409207161125316</v>
      </c>
      <c r="G278" s="220">
        <v>-0.4107142857142857</v>
      </c>
      <c r="H278" s="221">
        <v>-0.38815789473684215</v>
      </c>
      <c r="I278" s="220">
        <v>0.34678624813153958</v>
      </c>
      <c r="J278" s="221">
        <v>-0.16354499771585196</v>
      </c>
    </row>
    <row r="279" spans="2:10" collapsed="1">
      <c r="B279" s="227">
        <v>1991</v>
      </c>
      <c r="C279" s="229">
        <v>8.9552238805970186E-2</v>
      </c>
      <c r="D279" s="229">
        <v>1.9761904761904763</v>
      </c>
      <c r="E279" s="229">
        <v>5.6843267108167783E-2</v>
      </c>
      <c r="F279" s="229">
        <v>3.7843592721641395E-2</v>
      </c>
      <c r="G279" s="229">
        <v>-0.20512820512820518</v>
      </c>
      <c r="H279" s="229">
        <v>5.0218000622858971E-2</v>
      </c>
      <c r="I279" s="229">
        <v>0.47991669146087479</v>
      </c>
      <c r="J279" s="229">
        <v>0.2391939634492084</v>
      </c>
    </row>
    <row r="280" spans="2:10" ht="15" hidden="1" customHeight="1" outlineLevel="1">
      <c r="B280" s="63" t="s">
        <v>90</v>
      </c>
      <c r="C280" s="220">
        <v>-0.5</v>
      </c>
      <c r="D280" s="220">
        <v>-0.76271186440677963</v>
      </c>
      <c r="E280" s="220">
        <v>-0.14035087719298245</v>
      </c>
      <c r="F280" s="220">
        <v>-0.22015915119363394</v>
      </c>
      <c r="G280" s="220">
        <v>6.25E-2</v>
      </c>
      <c r="H280" s="221">
        <v>-0.22932592077831826</v>
      </c>
      <c r="I280" s="220">
        <v>-6.5388951521984207E-2</v>
      </c>
      <c r="J280" s="221">
        <v>-0.16680997420464316</v>
      </c>
    </row>
    <row r="281" spans="2:10" ht="15" hidden="1" customHeight="1" outlineLevel="1">
      <c r="B281" s="63" t="s">
        <v>89</v>
      </c>
      <c r="C281" s="220">
        <v>7</v>
      </c>
      <c r="D281" s="220">
        <v>2.5</v>
      </c>
      <c r="E281" s="220">
        <v>-5.3571428571428603E-2</v>
      </c>
      <c r="F281" s="220">
        <v>-0.15522703273495253</v>
      </c>
      <c r="G281" s="220">
        <v>0.6333333333333333</v>
      </c>
      <c r="H281" s="221">
        <v>-0.10888501742160284</v>
      </c>
      <c r="I281" s="220">
        <v>0.13257575757575757</v>
      </c>
      <c r="J281" s="221">
        <v>-1.0309278350515427E-2</v>
      </c>
    </row>
    <row r="282" spans="2:10" ht="15" hidden="1" customHeight="1" outlineLevel="1">
      <c r="B282" s="63" t="s">
        <v>88</v>
      </c>
      <c r="C282" s="220">
        <v>2</v>
      </c>
      <c r="D282" s="220">
        <v>1.7999999999999998</v>
      </c>
      <c r="E282" s="220">
        <v>-5.7377049180327822E-2</v>
      </c>
      <c r="F282" s="220">
        <v>-0.45549132947976878</v>
      </c>
      <c r="G282" s="220">
        <v>5.6</v>
      </c>
      <c r="H282" s="221">
        <v>-0.23898139079333991</v>
      </c>
      <c r="I282" s="220">
        <v>6.9863013698630239E-2</v>
      </c>
      <c r="J282" s="221">
        <v>-0.11022272986864645</v>
      </c>
    </row>
    <row r="283" spans="2:10" ht="15" hidden="1" customHeight="1" outlineLevel="1">
      <c r="B283" s="63" t="s">
        <v>87</v>
      </c>
      <c r="C283" s="220" t="s">
        <v>143</v>
      </c>
      <c r="D283" s="220">
        <v>-0.8666666666666667</v>
      </c>
      <c r="E283" s="220">
        <v>0.10280373831775691</v>
      </c>
      <c r="F283" s="220">
        <v>0.63636363636363646</v>
      </c>
      <c r="G283" s="220">
        <v>-8.333333333333337E-2</v>
      </c>
      <c r="H283" s="221">
        <v>0.50212164073550203</v>
      </c>
      <c r="I283" s="220">
        <v>4.866850321395777E-2</v>
      </c>
      <c r="J283" s="221">
        <v>0.22717149220489974</v>
      </c>
    </row>
    <row r="284" spans="2:10" ht="15" hidden="1" customHeight="1" outlineLevel="1">
      <c r="B284" s="63" t="s">
        <v>86</v>
      </c>
      <c r="C284" s="220">
        <v>-0.5</v>
      </c>
      <c r="D284" s="220">
        <v>-0.16666666666666663</v>
      </c>
      <c r="E284" s="220">
        <v>-0.17307692307692313</v>
      </c>
      <c r="F284" s="220">
        <v>-0.22580645161290325</v>
      </c>
      <c r="G284" s="220">
        <v>1</v>
      </c>
      <c r="H284" s="221">
        <v>-0.20295202952029523</v>
      </c>
      <c r="I284" s="220">
        <v>-0.59158632778264675</v>
      </c>
      <c r="J284" s="221">
        <v>-0.4298874104401228</v>
      </c>
    </row>
    <row r="285" spans="2:10" ht="15" hidden="1" customHeight="1" outlineLevel="1">
      <c r="B285" s="63" t="s">
        <v>85</v>
      </c>
      <c r="C285" s="220" t="s">
        <v>143</v>
      </c>
      <c r="D285" s="220">
        <v>-0.90909090909090906</v>
      </c>
      <c r="E285" s="220">
        <v>-0.41176470588235292</v>
      </c>
      <c r="F285" s="220">
        <v>0.49862637362637363</v>
      </c>
      <c r="G285" s="220">
        <v>-0.5714285714285714</v>
      </c>
      <c r="H285" s="221">
        <v>0.2858672376873661</v>
      </c>
      <c r="I285" s="220">
        <v>3.2180209171359664E-3</v>
      </c>
      <c r="J285" s="221">
        <v>0.12448323380799264</v>
      </c>
    </row>
    <row r="286" spans="2:10" ht="15" hidden="1" customHeight="1" outlineLevel="1">
      <c r="B286" s="63" t="s">
        <v>84</v>
      </c>
      <c r="C286" s="220">
        <v>-0.84615384615384615</v>
      </c>
      <c r="D286" s="220">
        <v>1</v>
      </c>
      <c r="E286" s="220">
        <v>7.6190476190476142E-2</v>
      </c>
      <c r="F286" s="220">
        <v>0.69890795631825275</v>
      </c>
      <c r="G286" s="220">
        <v>-0.83823529411764708</v>
      </c>
      <c r="H286" s="221">
        <v>0.46980676328502424</v>
      </c>
      <c r="I286" s="220">
        <v>1.160747663551402</v>
      </c>
      <c r="J286" s="221">
        <v>0.74101247248716073</v>
      </c>
    </row>
    <row r="287" spans="2:10" ht="15" hidden="1" customHeight="1" outlineLevel="1">
      <c r="B287" s="63" t="s">
        <v>83</v>
      </c>
      <c r="C287" s="220">
        <v>-1</v>
      </c>
      <c r="D287" s="220">
        <v>-0.85</v>
      </c>
      <c r="E287" s="220">
        <v>0.23809523809523814</v>
      </c>
      <c r="F287" s="220">
        <v>0.69850187265917607</v>
      </c>
      <c r="G287" s="220">
        <v>0.33333333333333326</v>
      </c>
      <c r="H287" s="221">
        <v>0.56168359941944845</v>
      </c>
      <c r="I287" s="220">
        <v>0.9570815450643777</v>
      </c>
      <c r="J287" s="221">
        <v>0.66160520607375273</v>
      </c>
    </row>
    <row r="288" spans="2:10" ht="15" hidden="1" customHeight="1" outlineLevel="1">
      <c r="B288" s="63" t="s">
        <v>82</v>
      </c>
      <c r="C288" s="220">
        <v>13</v>
      </c>
      <c r="D288" s="220">
        <v>-0.6785714285714286</v>
      </c>
      <c r="E288" s="220">
        <v>-0.39917695473251025</v>
      </c>
      <c r="F288" s="220">
        <v>-0.23481308411214952</v>
      </c>
      <c r="G288" s="220">
        <v>-0.43333333333333335</v>
      </c>
      <c r="H288" s="221">
        <v>-0.27374784110535411</v>
      </c>
      <c r="I288" s="220">
        <v>-7.2239422084623306E-2</v>
      </c>
      <c r="J288" s="221">
        <v>-0.18194640338504942</v>
      </c>
    </row>
    <row r="289" spans="2:10" ht="15" hidden="1" customHeight="1" outlineLevel="1">
      <c r="B289" s="63" t="s">
        <v>81</v>
      </c>
      <c r="C289" s="220">
        <v>0</v>
      </c>
      <c r="D289" s="220">
        <v>0.13043478260869557</v>
      </c>
      <c r="E289" s="220">
        <v>-0.21072796934865901</v>
      </c>
      <c r="F289" s="220">
        <v>0.14863258026159332</v>
      </c>
      <c r="G289" s="220">
        <v>-0.32876712328767121</v>
      </c>
      <c r="H289" s="221">
        <v>4.08673894912428E-2</v>
      </c>
      <c r="I289" s="220">
        <v>0.23175965665236054</v>
      </c>
      <c r="J289" s="221">
        <v>0.11116965226554276</v>
      </c>
    </row>
    <row r="290" spans="2:10" ht="15" hidden="1" customHeight="1" outlineLevel="1">
      <c r="B290" s="63" t="s">
        <v>80</v>
      </c>
      <c r="C290" s="220">
        <v>-0.875</v>
      </c>
      <c r="D290" s="220">
        <v>-0.8</v>
      </c>
      <c r="E290" s="220">
        <v>0.20398009950248763</v>
      </c>
      <c r="F290" s="220">
        <v>-0.20149953139643861</v>
      </c>
      <c r="G290" s="220">
        <v>-0.59649122807017552</v>
      </c>
      <c r="H290" s="221">
        <v>-0.17073170731707321</v>
      </c>
      <c r="I290" s="220">
        <v>-3.9548022598870025E-2</v>
      </c>
      <c r="J290" s="221">
        <v>-0.12566715186802524</v>
      </c>
    </row>
    <row r="291" spans="2:10" ht="15" hidden="1" customHeight="1" outlineLevel="1">
      <c r="B291" s="63" t="s">
        <v>79</v>
      </c>
      <c r="C291" s="220" t="s">
        <v>143</v>
      </c>
      <c r="D291" s="220">
        <v>0.1785714285714286</v>
      </c>
      <c r="E291" s="220">
        <v>-0.26470588235294112</v>
      </c>
      <c r="F291" s="220">
        <v>0.81298299845440503</v>
      </c>
      <c r="G291" s="220">
        <v>-0.22222222222222221</v>
      </c>
      <c r="H291" s="221">
        <v>0.39834406623735052</v>
      </c>
      <c r="I291" s="220">
        <v>-0.37242026266416506</v>
      </c>
      <c r="J291" s="221">
        <v>1.6720854621458336E-2</v>
      </c>
    </row>
    <row r="292" spans="2:10" collapsed="1">
      <c r="B292" s="227">
        <v>1990</v>
      </c>
      <c r="C292" s="229">
        <v>3.076923076923066E-2</v>
      </c>
      <c r="D292" s="229">
        <v>-0.46382978723404256</v>
      </c>
      <c r="E292" s="229">
        <v>-0.13590844062947072</v>
      </c>
      <c r="F292" s="229">
        <v>8.7578947368420978E-2</v>
      </c>
      <c r="G292" s="229">
        <v>5.845511482254695E-2</v>
      </c>
      <c r="H292" s="229">
        <v>3.7815126050420256E-2</v>
      </c>
      <c r="I292" s="229">
        <v>-8.9179548156959054E-4</v>
      </c>
      <c r="J292" s="229">
        <v>2.0429054655510148E-2</v>
      </c>
    </row>
    <row r="293" spans="2:10" ht="15" hidden="1" customHeight="1" outlineLevel="1">
      <c r="B293" s="63" t="s">
        <v>90</v>
      </c>
      <c r="C293" s="220">
        <v>1.5</v>
      </c>
      <c r="D293" s="220">
        <v>2.6875</v>
      </c>
      <c r="E293" s="220">
        <v>-0.24336283185840712</v>
      </c>
      <c r="F293" s="220">
        <v>1.2440476190476191</v>
      </c>
      <c r="G293" s="220">
        <v>0.41176470588235303</v>
      </c>
      <c r="H293" s="221">
        <v>0.81691919191919182</v>
      </c>
      <c r="I293" s="220">
        <v>9.2364532019704404E-2</v>
      </c>
      <c r="J293" s="221">
        <v>0.45012468827930174</v>
      </c>
    </row>
    <row r="294" spans="2:10" ht="15" hidden="1" customHeight="1" outlineLevel="1">
      <c r="B294" s="63" t="s">
        <v>89</v>
      </c>
      <c r="C294" s="220">
        <v>-0.66666666666666674</v>
      </c>
      <c r="D294" s="220">
        <v>-0.81818181818181812</v>
      </c>
      <c r="E294" s="220">
        <v>-0.33333333333333337</v>
      </c>
      <c r="F294" s="220">
        <v>0.64124783362218363</v>
      </c>
      <c r="G294" s="220">
        <v>-0.23076923076923073</v>
      </c>
      <c r="H294" s="221">
        <v>0.30158730158730163</v>
      </c>
      <c r="I294" s="220">
        <v>-8.6505190311418678E-2</v>
      </c>
      <c r="J294" s="221">
        <v>0.10920526014865639</v>
      </c>
    </row>
    <row r="295" spans="2:10" ht="15" hidden="1" customHeight="1" outlineLevel="1">
      <c r="B295" s="63" t="s">
        <v>88</v>
      </c>
      <c r="C295" s="220" t="s">
        <v>143</v>
      </c>
      <c r="D295" s="220">
        <v>-0.73684210526315796</v>
      </c>
      <c r="E295" s="220">
        <v>-0.30681818181818177</v>
      </c>
      <c r="F295" s="220">
        <v>0.26461988304093564</v>
      </c>
      <c r="G295" s="220">
        <v>-0.35897435897435892</v>
      </c>
      <c r="H295" s="221">
        <v>0.11220043572984739</v>
      </c>
      <c r="I295" s="220">
        <v>-0.14519906323185017</v>
      </c>
      <c r="J295" s="221">
        <v>-1.1851015801354392E-2</v>
      </c>
    </row>
    <row r="296" spans="2:10" ht="15" hidden="1" customHeight="1" outlineLevel="1">
      <c r="B296" s="63" t="s">
        <v>87</v>
      </c>
      <c r="C296" s="220" t="s">
        <v>143</v>
      </c>
      <c r="D296" s="220">
        <v>7.1428571428571397E-2</v>
      </c>
      <c r="E296" s="220">
        <v>-0.24113475177304966</v>
      </c>
      <c r="F296" s="220">
        <v>-0.27237354085603116</v>
      </c>
      <c r="G296" s="220">
        <v>-7.6923076923076872E-2</v>
      </c>
      <c r="H296" s="221">
        <v>-0.25735294117647056</v>
      </c>
      <c r="I296" s="220">
        <v>1.2593360995850622</v>
      </c>
      <c r="J296" s="221">
        <v>0.25244072524407257</v>
      </c>
    </row>
    <row r="297" spans="2:10" ht="15" hidden="1" customHeight="1" outlineLevel="1">
      <c r="B297" s="63" t="s">
        <v>86</v>
      </c>
      <c r="C297" s="220" t="s">
        <v>143</v>
      </c>
      <c r="D297" s="220">
        <v>-0.25</v>
      </c>
      <c r="E297" s="220">
        <v>-0.15447154471544711</v>
      </c>
      <c r="F297" s="220">
        <v>0.26062846580406651</v>
      </c>
      <c r="G297" s="220">
        <v>-0.67647058823529416</v>
      </c>
      <c r="H297" s="221">
        <v>0.1386554621848739</v>
      </c>
      <c r="I297" s="220">
        <v>0.91122278056951433</v>
      </c>
      <c r="J297" s="221">
        <v>0.49046529366895508</v>
      </c>
    </row>
    <row r="298" spans="2:10" ht="15" hidden="1" customHeight="1" outlineLevel="1">
      <c r="B298" s="63" t="s">
        <v>85</v>
      </c>
      <c r="C298" s="220">
        <v>-1</v>
      </c>
      <c r="D298" s="220">
        <v>0.69230769230769229</v>
      </c>
      <c r="E298" s="220">
        <v>0.41666666666666674</v>
      </c>
      <c r="F298" s="220">
        <v>-8.3123425692695263E-2</v>
      </c>
      <c r="G298" s="220">
        <v>1</v>
      </c>
      <c r="H298" s="221">
        <v>-1.684210526315788E-2</v>
      </c>
      <c r="I298" s="220">
        <v>2.4054794520547946</v>
      </c>
      <c r="J298" s="221">
        <v>0.65551330798479079</v>
      </c>
    </row>
    <row r="299" spans="2:10" ht="15" hidden="1" customHeight="1" outlineLevel="1">
      <c r="B299" s="63" t="s">
        <v>84</v>
      </c>
      <c r="C299" s="220">
        <v>3.333333333333333</v>
      </c>
      <c r="D299" s="220">
        <v>-0.97368421052631582</v>
      </c>
      <c r="E299" s="220">
        <v>-0.31372549019607843</v>
      </c>
      <c r="F299" s="220">
        <v>-4.6130952380952328E-2</v>
      </c>
      <c r="G299" s="220">
        <v>0.83783783783783794</v>
      </c>
      <c r="H299" s="221">
        <v>-8.3056478405315604E-2</v>
      </c>
      <c r="I299" s="220">
        <v>0.6212121212121211</v>
      </c>
      <c r="J299" s="221">
        <v>0.10543390105433903</v>
      </c>
    </row>
    <row r="300" spans="2:10" ht="15" hidden="1" customHeight="1" outlineLevel="1">
      <c r="B300" s="63" t="s">
        <v>83</v>
      </c>
      <c r="C300" s="220">
        <v>0</v>
      </c>
      <c r="D300" s="220">
        <v>0.17647058823529416</v>
      </c>
      <c r="E300" s="220">
        <v>-0.14634146341463417</v>
      </c>
      <c r="F300" s="220">
        <v>-0.37028301886792447</v>
      </c>
      <c r="G300" s="220">
        <v>-0.12903225806451613</v>
      </c>
      <c r="H300" s="221">
        <v>-0.32583170254403127</v>
      </c>
      <c r="I300" s="220">
        <v>-0.45939675174013916</v>
      </c>
      <c r="J300" s="221">
        <v>-0.36545079146593251</v>
      </c>
    </row>
    <row r="301" spans="2:10" ht="15" hidden="1" customHeight="1" outlineLevel="1">
      <c r="B301" s="63" t="s">
        <v>82</v>
      </c>
      <c r="C301" s="220">
        <v>-0.66666666666666674</v>
      </c>
      <c r="D301" s="220">
        <v>-0.4509803921568627</v>
      </c>
      <c r="E301" s="220">
        <v>-4.098360655737654E-3</v>
      </c>
      <c r="F301" s="220">
        <v>7.8085642317380355E-2</v>
      </c>
      <c r="G301" s="220">
        <v>-0.26829268292682928</v>
      </c>
      <c r="H301" s="221">
        <v>2.2065313327449321E-2</v>
      </c>
      <c r="I301" s="220">
        <v>1.3576642335766422</v>
      </c>
      <c r="J301" s="221">
        <v>0.37759067357512954</v>
      </c>
    </row>
    <row r="302" spans="2:10" ht="15" hidden="1" customHeight="1" outlineLevel="1">
      <c r="B302" s="63" t="s">
        <v>81</v>
      </c>
      <c r="C302" s="220">
        <v>-0.91666666666666663</v>
      </c>
      <c r="D302" s="220">
        <v>-0.41025641025641024</v>
      </c>
      <c r="E302" s="220">
        <v>0.56287425149700598</v>
      </c>
      <c r="F302" s="220">
        <v>0.25898203592814362</v>
      </c>
      <c r="G302" s="220">
        <v>0.10606060606060597</v>
      </c>
      <c r="H302" s="221">
        <v>0.25945378151260501</v>
      </c>
      <c r="I302" s="220">
        <v>0.106012658227848</v>
      </c>
      <c r="J302" s="221">
        <v>0.19823232323232332</v>
      </c>
    </row>
    <row r="303" spans="2:10" ht="15" hidden="1" customHeight="1" outlineLevel="1">
      <c r="B303" s="63" t="s">
        <v>80</v>
      </c>
      <c r="C303" s="220" t="s">
        <v>143</v>
      </c>
      <c r="D303" s="220">
        <v>-0.62264150943396224</v>
      </c>
      <c r="E303" s="220">
        <v>0.35810810810810811</v>
      </c>
      <c r="F303" s="220">
        <v>0.337092731829574</v>
      </c>
      <c r="G303" s="220">
        <v>-0.19718309859154926</v>
      </c>
      <c r="H303" s="221">
        <v>0.26448598130841128</v>
      </c>
      <c r="I303" s="220">
        <v>0.61643835616438358</v>
      </c>
      <c r="J303" s="221">
        <v>0.36671087533156488</v>
      </c>
    </row>
    <row r="304" spans="2:10" ht="15" hidden="1" customHeight="1" outlineLevel="1">
      <c r="B304" s="63" t="s">
        <v>79</v>
      </c>
      <c r="C304" s="220">
        <v>-1</v>
      </c>
      <c r="D304" s="220">
        <v>-0.48148148148148151</v>
      </c>
      <c r="E304" s="220">
        <v>0.70854271356783927</v>
      </c>
      <c r="F304" s="220">
        <v>-0.15974025974025974</v>
      </c>
      <c r="G304" s="220">
        <v>-9.9999999999999978E-2</v>
      </c>
      <c r="H304" s="221">
        <v>-2.0720720720720731E-2</v>
      </c>
      <c r="I304" s="220">
        <v>0.78260869565217384</v>
      </c>
      <c r="J304" s="221">
        <v>0.26053864168618257</v>
      </c>
    </row>
    <row r="305" spans="2:10" collapsed="1">
      <c r="B305" s="227">
        <v>1989</v>
      </c>
      <c r="C305" s="229">
        <v>0.10169491525423724</v>
      </c>
      <c r="D305" s="229">
        <v>-0.31085043988269789</v>
      </c>
      <c r="E305" s="229">
        <v>1.2065637065637125E-2</v>
      </c>
      <c r="F305" s="229">
        <v>0.12813205082531764</v>
      </c>
      <c r="G305" s="229">
        <v>-5.1485148514851531E-2</v>
      </c>
      <c r="H305" s="229">
        <v>8.5804527110019402E-2</v>
      </c>
      <c r="I305" s="229">
        <v>0.48041660554496102</v>
      </c>
      <c r="J305" s="229">
        <v>0.23348888278891033</v>
      </c>
    </row>
    <row r="306" spans="2:10" ht="15" hidden="1" customHeight="1" outlineLevel="1">
      <c r="B306" s="63" t="s">
        <v>90</v>
      </c>
      <c r="C306" s="220">
        <v>1.4</v>
      </c>
      <c r="D306" s="220">
        <v>-0.55555555555555558</v>
      </c>
      <c r="E306" s="220">
        <v>-0.49440715883668906</v>
      </c>
      <c r="F306" s="220">
        <v>-0.24096385542168675</v>
      </c>
      <c r="G306" s="220">
        <v>-0.34615384615384615</v>
      </c>
      <c r="H306" s="221">
        <v>-0.34219269102990035</v>
      </c>
      <c r="I306" s="220">
        <v>-0.14164904862579286</v>
      </c>
      <c r="J306" s="221">
        <v>-0.25395348837209297</v>
      </c>
    </row>
    <row r="307" spans="2:10" ht="15" hidden="1" customHeight="1" outlineLevel="1">
      <c r="B307" s="63" t="s">
        <v>89</v>
      </c>
      <c r="C307" s="220" t="s">
        <v>143</v>
      </c>
      <c r="D307" s="220">
        <v>-0.6333333333333333</v>
      </c>
      <c r="E307" s="220">
        <v>4.1322314049586861E-2</v>
      </c>
      <c r="F307" s="220">
        <v>-0.38222698072805139</v>
      </c>
      <c r="G307" s="220">
        <v>0.14705882352941169</v>
      </c>
      <c r="H307" s="221">
        <v>-0.28870967741935483</v>
      </c>
      <c r="I307" s="220">
        <v>1.3058510638297873</v>
      </c>
      <c r="J307" s="221">
        <v>8.230198019801982E-2</v>
      </c>
    </row>
    <row r="308" spans="2:10" ht="15" hidden="1" customHeight="1" outlineLevel="1">
      <c r="B308" s="63" t="s">
        <v>88</v>
      </c>
      <c r="C308" s="220">
        <v>-1</v>
      </c>
      <c r="D308" s="220">
        <v>-0.26923076923076927</v>
      </c>
      <c r="E308" s="220">
        <v>7.3170731707317138E-2</v>
      </c>
      <c r="F308" s="220">
        <v>0.1692307692307693</v>
      </c>
      <c r="G308" s="220">
        <v>5.4054054054053946E-2</v>
      </c>
      <c r="H308" s="221">
        <v>0.12362301101591178</v>
      </c>
      <c r="I308" s="220">
        <v>0.34488188976377954</v>
      </c>
      <c r="J308" s="221">
        <v>0.22038567493112948</v>
      </c>
    </row>
    <row r="309" spans="2:10" ht="15" hidden="1" customHeight="1" outlineLevel="1">
      <c r="B309" s="63" t="s">
        <v>87</v>
      </c>
      <c r="C309" s="220" t="s">
        <v>143</v>
      </c>
      <c r="D309" s="220">
        <v>-0.36363636363636365</v>
      </c>
      <c r="E309" s="220">
        <v>-0.60169491525423724</v>
      </c>
      <c r="F309" s="220">
        <v>-4.4609665427509326E-2</v>
      </c>
      <c r="G309" s="220">
        <v>-0.1875</v>
      </c>
      <c r="H309" s="221">
        <v>-0.21646090534979423</v>
      </c>
      <c r="I309" s="220">
        <v>-0.21753246753246758</v>
      </c>
      <c r="J309" s="221">
        <v>-0.21682140906608416</v>
      </c>
    </row>
    <row r="310" spans="2:10" ht="15" hidden="1" customHeight="1" outlineLevel="1">
      <c r="B310" s="63" t="s">
        <v>86</v>
      </c>
      <c r="C310" s="220">
        <v>-1</v>
      </c>
      <c r="D310" s="220">
        <v>-0.52941176470588236</v>
      </c>
      <c r="E310" s="220">
        <v>-0.25</v>
      </c>
      <c r="F310" s="220">
        <v>-0.14803149606299215</v>
      </c>
      <c r="G310" s="220">
        <v>1.6153846153846154</v>
      </c>
      <c r="H310" s="221">
        <v>-0.1590106007067138</v>
      </c>
      <c r="I310" s="220">
        <v>0.27837259100642409</v>
      </c>
      <c r="J310" s="221">
        <v>-3.7993920972644313E-3</v>
      </c>
    </row>
    <row r="311" spans="2:10" ht="15" hidden="1" customHeight="1" outlineLevel="1">
      <c r="B311" s="63" t="s">
        <v>85</v>
      </c>
      <c r="C311" s="220">
        <v>-0.19999999999999996</v>
      </c>
      <c r="D311" s="220">
        <v>-0.59375</v>
      </c>
      <c r="E311" s="220">
        <v>0.16504854368932032</v>
      </c>
      <c r="F311" s="220">
        <v>0.29526916802610104</v>
      </c>
      <c r="G311" s="220">
        <v>-0.66666666666666674</v>
      </c>
      <c r="H311" s="221">
        <v>0.20405576679340931</v>
      </c>
      <c r="I311" s="220">
        <v>-0.51846965699208436</v>
      </c>
      <c r="J311" s="221">
        <v>-0.14996767937944411</v>
      </c>
    </row>
    <row r="312" spans="2:10" ht="15" hidden="1" customHeight="1" outlineLevel="1">
      <c r="B312" s="63" t="s">
        <v>84</v>
      </c>
      <c r="C312" s="220">
        <v>0</v>
      </c>
      <c r="D312" s="220">
        <v>2.1666666666666665</v>
      </c>
      <c r="E312" s="220">
        <v>0.75862068965517238</v>
      </c>
      <c r="F312" s="220">
        <v>0.26315789473684204</v>
      </c>
      <c r="G312" s="220">
        <v>0.60869565217391308</v>
      </c>
      <c r="H312" s="221">
        <v>0.37442922374429233</v>
      </c>
      <c r="I312" s="220">
        <v>-0.30232558139534882</v>
      </c>
      <c r="J312" s="221">
        <v>9.1150442477876181E-2</v>
      </c>
    </row>
    <row r="313" spans="2:10" ht="15" hidden="1" customHeight="1" outlineLevel="1">
      <c r="B313" s="63" t="s">
        <v>83</v>
      </c>
      <c r="C313" s="220">
        <v>-0.25</v>
      </c>
      <c r="D313" s="220">
        <v>-0.26086956521739135</v>
      </c>
      <c r="E313" s="220">
        <v>-0.22641509433962259</v>
      </c>
      <c r="F313" s="220">
        <v>0.19605077574047947</v>
      </c>
      <c r="G313" s="220">
        <v>-8.8235294117647078E-2</v>
      </c>
      <c r="H313" s="221">
        <v>0.10010764262647998</v>
      </c>
      <c r="I313" s="220">
        <v>8.5642317380352662E-2</v>
      </c>
      <c r="J313" s="221">
        <v>9.5776772247360586E-2</v>
      </c>
    </row>
    <row r="314" spans="2:10" ht="15" hidden="1" customHeight="1" outlineLevel="1">
      <c r="B314" s="63" t="s">
        <v>82</v>
      </c>
      <c r="C314" s="220">
        <v>-0.83333333333333337</v>
      </c>
      <c r="D314" s="220">
        <v>-0.32894736842105265</v>
      </c>
      <c r="E314" s="220">
        <v>-3.9370078740157521E-2</v>
      </c>
      <c r="F314" s="220">
        <v>0.34348561759729268</v>
      </c>
      <c r="G314" s="220">
        <v>-0.31666666666666665</v>
      </c>
      <c r="H314" s="221">
        <v>0.13413413413413422</v>
      </c>
      <c r="I314" s="220">
        <v>-9.6385542168674343E-3</v>
      </c>
      <c r="J314" s="221">
        <v>9.1937765205091893E-2</v>
      </c>
    </row>
    <row r="315" spans="2:10" ht="15" hidden="1" customHeight="1" outlineLevel="1">
      <c r="B315" s="63" t="s">
        <v>81</v>
      </c>
      <c r="C315" s="220">
        <v>3</v>
      </c>
      <c r="D315" s="220">
        <v>-0.27777777777777779</v>
      </c>
      <c r="E315" s="220">
        <v>-0.4892966360856269</v>
      </c>
      <c r="F315" s="220">
        <v>-9.2391304347826053E-2</v>
      </c>
      <c r="G315" s="220">
        <v>-0.42608695652173911</v>
      </c>
      <c r="H315" s="221">
        <v>-0.22914979757085019</v>
      </c>
      <c r="I315" s="220">
        <v>0.46635730858468682</v>
      </c>
      <c r="J315" s="221">
        <v>-4.9219687875150075E-2</v>
      </c>
    </row>
    <row r="316" spans="2:10" ht="15" hidden="1" customHeight="1" outlineLevel="1">
      <c r="B316" s="63" t="s">
        <v>80</v>
      </c>
      <c r="C316" s="220">
        <v>-1</v>
      </c>
      <c r="D316" s="220">
        <v>0.43243243243243246</v>
      </c>
      <c r="E316" s="220">
        <v>-0.34801762114537449</v>
      </c>
      <c r="F316" s="220">
        <v>0.26465927099841524</v>
      </c>
      <c r="G316" s="220">
        <v>-0.29000000000000004</v>
      </c>
      <c r="H316" s="221">
        <v>6.1507936507936511E-2</v>
      </c>
      <c r="I316" s="220">
        <v>0.2407932011331444</v>
      </c>
      <c r="J316" s="221">
        <v>0.1080088170462894</v>
      </c>
    </row>
    <row r="317" spans="2:10" ht="15" hidden="1" customHeight="1" outlineLevel="1">
      <c r="B317" s="63" t="s">
        <v>79</v>
      </c>
      <c r="C317" s="220">
        <v>-0.30000000000000004</v>
      </c>
      <c r="D317" s="220">
        <v>0.5</v>
      </c>
      <c r="E317" s="220">
        <v>-0.29929577464788737</v>
      </c>
      <c r="F317" s="220">
        <v>-0.11494252873563215</v>
      </c>
      <c r="G317" s="220">
        <v>0.23076923076923084</v>
      </c>
      <c r="H317" s="221">
        <v>-0.12252964426877466</v>
      </c>
      <c r="I317" s="220">
        <v>0.28051391862955022</v>
      </c>
      <c r="J317" s="221">
        <v>-1.3856812933025431E-2</v>
      </c>
    </row>
    <row r="318" spans="2:10" collapsed="1">
      <c r="B318" s="227">
        <v>1988</v>
      </c>
      <c r="C318" s="229">
        <v>-0.29761904761904767</v>
      </c>
      <c r="D318" s="229">
        <v>-0.18421052631578949</v>
      </c>
      <c r="E318" s="229">
        <v>-0.26315789473684215</v>
      </c>
      <c r="F318" s="229">
        <v>1.3723365836041834E-2</v>
      </c>
      <c r="G318" s="229">
        <v>-0.13822525597269619</v>
      </c>
      <c r="H318" s="229">
        <v>-6.6273449660031125E-2</v>
      </c>
      <c r="I318" s="229">
        <v>7.6255131038837964E-2</v>
      </c>
      <c r="J318" s="229">
        <v>-1.7582654657246066E-2</v>
      </c>
    </row>
    <row r="319" spans="2:10" ht="15" hidden="1" customHeight="1" outlineLevel="1">
      <c r="B319" s="63" t="s">
        <v>90</v>
      </c>
      <c r="C319" s="220">
        <v>-0.77272727272727271</v>
      </c>
      <c r="D319" s="220">
        <v>-0.9027027027027027</v>
      </c>
      <c r="E319" s="220">
        <v>0.38390092879256965</v>
      </c>
      <c r="F319" s="220">
        <v>8.1433224755700362E-2</v>
      </c>
      <c r="G319" s="220">
        <v>-1.8867924528301883E-2</v>
      </c>
      <c r="H319" s="221">
        <v>-0.12879884225759763</v>
      </c>
      <c r="I319" s="220">
        <v>0.8919999999999999</v>
      </c>
      <c r="J319" s="221">
        <v>0.14240170031880983</v>
      </c>
    </row>
    <row r="320" spans="2:10" ht="15" hidden="1" customHeight="1" outlineLevel="1">
      <c r="B320" s="63" t="s">
        <v>89</v>
      </c>
      <c r="C320" s="220" t="s">
        <v>143</v>
      </c>
      <c r="D320" s="220">
        <v>-0.44444444444444442</v>
      </c>
      <c r="E320" s="220">
        <v>-0.21935483870967742</v>
      </c>
      <c r="F320" s="220">
        <v>-9.8455598455598481E-2</v>
      </c>
      <c r="G320" s="220">
        <v>-0.53424657534246578</v>
      </c>
      <c r="H320" s="221">
        <v>-0.15818058384249833</v>
      </c>
      <c r="I320" s="220">
        <v>-0.15124153498871329</v>
      </c>
      <c r="J320" s="221">
        <v>-0.1565762004175365</v>
      </c>
    </row>
    <row r="321" spans="2:10" ht="15" hidden="1" customHeight="1" outlineLevel="1">
      <c r="B321" s="63" t="s">
        <v>88</v>
      </c>
      <c r="C321" s="220" t="s">
        <v>143</v>
      </c>
      <c r="D321" s="220">
        <v>-0.42222222222222228</v>
      </c>
      <c r="E321" s="220">
        <v>-0.39033457249070636</v>
      </c>
      <c r="F321" s="220">
        <v>-0.16068866571018647</v>
      </c>
      <c r="G321" s="220">
        <v>-0.44776119402985071</v>
      </c>
      <c r="H321" s="221">
        <v>-0.24211502782931349</v>
      </c>
      <c r="I321" s="220">
        <v>-4.0785498489426031E-2</v>
      </c>
      <c r="J321" s="221">
        <v>-0.16551724137931034</v>
      </c>
    </row>
    <row r="322" spans="2:10" ht="15" hidden="1" customHeight="1" outlineLevel="1">
      <c r="B322" s="63" t="s">
        <v>87</v>
      </c>
      <c r="C322" s="220" t="s">
        <v>143</v>
      </c>
      <c r="D322" s="220">
        <v>-0.6811594202898551</v>
      </c>
      <c r="E322" s="220">
        <v>1.6417910447761193</v>
      </c>
      <c r="F322" s="220">
        <v>0.43085106382978733</v>
      </c>
      <c r="G322" s="220">
        <v>-0.19999999999999996</v>
      </c>
      <c r="H322" s="221">
        <v>0.50557620817843874</v>
      </c>
      <c r="I322" s="220">
        <v>0.193798449612403</v>
      </c>
      <c r="J322" s="221">
        <v>0.38397581254724122</v>
      </c>
    </row>
    <row r="323" spans="2:10" ht="15" hidden="1" customHeight="1" outlineLevel="1">
      <c r="B323" s="63" t="s">
        <v>86</v>
      </c>
      <c r="C323" s="220" t="s">
        <v>143</v>
      </c>
      <c r="D323" s="220">
        <v>2.4</v>
      </c>
      <c r="E323" s="220">
        <v>7.8947368421052655E-2</v>
      </c>
      <c r="F323" s="220">
        <v>7.9931972789115679E-2</v>
      </c>
      <c r="G323" s="220">
        <v>-0.1333333333333333</v>
      </c>
      <c r="H323" s="221">
        <v>0.1098039215686275</v>
      </c>
      <c r="I323" s="220">
        <v>-2.3012552301255207E-2</v>
      </c>
      <c r="J323" s="221">
        <v>5.8728881737731387E-2</v>
      </c>
    </row>
    <row r="324" spans="2:10" ht="15" hidden="1" customHeight="1" outlineLevel="1">
      <c r="B324" s="63" t="s">
        <v>85</v>
      </c>
      <c r="C324" s="220">
        <v>9</v>
      </c>
      <c r="D324" s="220">
        <v>0.88235294117647056</v>
      </c>
      <c r="E324" s="220">
        <v>-0.39053254437869822</v>
      </c>
      <c r="F324" s="220">
        <v>6.6086956521739237E-2</v>
      </c>
      <c r="G324" s="220">
        <v>-0.43243243243243246</v>
      </c>
      <c r="H324" s="221">
        <v>-1.375000000000004E-2</v>
      </c>
      <c r="I324" s="220">
        <v>1.1595441595441596</v>
      </c>
      <c r="J324" s="221">
        <v>0.34404865334491741</v>
      </c>
    </row>
    <row r="325" spans="2:10" ht="15" hidden="1" customHeight="1" outlineLevel="1">
      <c r="B325" s="63" t="s">
        <v>84</v>
      </c>
      <c r="C325" s="220">
        <v>0</v>
      </c>
      <c r="D325" s="220">
        <v>-0.4</v>
      </c>
      <c r="E325" s="220">
        <v>-0.34586466165413532</v>
      </c>
      <c r="F325" s="220">
        <v>0.19819819819819817</v>
      </c>
      <c r="G325" s="220">
        <v>-0.23333333333333328</v>
      </c>
      <c r="H325" s="221">
        <v>4.2857142857142927E-2</v>
      </c>
      <c r="I325" s="220">
        <v>0.55592105263157898</v>
      </c>
      <c r="J325" s="221">
        <v>0.20985010706638119</v>
      </c>
    </row>
    <row r="326" spans="2:10" ht="15" hidden="1" customHeight="1" outlineLevel="1">
      <c r="B326" s="63" t="s">
        <v>83</v>
      </c>
      <c r="C326" s="220" t="s">
        <v>143</v>
      </c>
      <c r="D326" s="220">
        <v>-0.640625</v>
      </c>
      <c r="E326" s="220">
        <v>3.2467532467532534E-2</v>
      </c>
      <c r="F326" s="220">
        <v>-2.8767123287671281E-2</v>
      </c>
      <c r="G326" s="220">
        <v>-0.37037037037037035</v>
      </c>
      <c r="H326" s="221">
        <v>-7.2854291417165706E-2</v>
      </c>
      <c r="I326" s="220">
        <v>-0.10585585585585588</v>
      </c>
      <c r="J326" s="221">
        <v>-8.2987551867219955E-2</v>
      </c>
    </row>
    <row r="327" spans="2:10" ht="15" hidden="1" customHeight="1" outlineLevel="1">
      <c r="B327" s="63" t="s">
        <v>82</v>
      </c>
      <c r="C327" s="220">
        <v>1.5714285714285716</v>
      </c>
      <c r="D327" s="220">
        <v>-0.41538461538461535</v>
      </c>
      <c r="E327" s="220">
        <v>7.9365079365079083E-3</v>
      </c>
      <c r="F327" s="220">
        <v>-8.0870917573872436E-2</v>
      </c>
      <c r="G327" s="220">
        <v>-0.19999999999999996</v>
      </c>
      <c r="H327" s="221">
        <v>-9.7560975609756073E-2</v>
      </c>
      <c r="I327" s="220">
        <v>0.4928057553956835</v>
      </c>
      <c r="J327" s="221">
        <v>2.0938628158844841E-2</v>
      </c>
    </row>
    <row r="328" spans="2:10" ht="15" hidden="1" customHeight="1" outlineLevel="1">
      <c r="B328" s="63" t="s">
        <v>81</v>
      </c>
      <c r="C328" s="220">
        <v>-0.5714285714285714</v>
      </c>
      <c r="D328" s="220">
        <v>-0.44897959183673475</v>
      </c>
      <c r="E328" s="220">
        <v>0.27734375</v>
      </c>
      <c r="F328" s="220">
        <v>5.8992805755395672E-2</v>
      </c>
      <c r="G328" s="220">
        <v>0.82539682539682535</v>
      </c>
      <c r="H328" s="221">
        <v>0.10366398570151913</v>
      </c>
      <c r="I328" s="220">
        <v>1.4628571428571431</v>
      </c>
      <c r="J328" s="221">
        <v>0.2874806800618237</v>
      </c>
    </row>
    <row r="329" spans="2:10" ht="15" hidden="1" customHeight="1" outlineLevel="1">
      <c r="B329" s="63" t="s">
        <v>80</v>
      </c>
      <c r="C329" s="220">
        <v>12</v>
      </c>
      <c r="D329" s="220">
        <v>-0.53749999999999998</v>
      </c>
      <c r="E329" s="220">
        <v>-9.1999999999999971E-2</v>
      </c>
      <c r="F329" s="220">
        <v>0.29038854805725967</v>
      </c>
      <c r="G329" s="220">
        <v>1.1276595744680851</v>
      </c>
      <c r="H329" s="221">
        <v>0.16262975778546718</v>
      </c>
      <c r="I329" s="220">
        <v>1.8239999999999998</v>
      </c>
      <c r="J329" s="221">
        <v>0.37197580645161299</v>
      </c>
    </row>
    <row r="330" spans="2:10" ht="15" hidden="1" customHeight="1" outlineLevel="1">
      <c r="B330" s="63" t="s">
        <v>79</v>
      </c>
      <c r="C330" s="220">
        <v>-0.56521739130434789</v>
      </c>
      <c r="D330" s="220">
        <v>0.33333333333333326</v>
      </c>
      <c r="E330" s="220">
        <v>-5.6478405315614655E-2</v>
      </c>
      <c r="F330" s="220">
        <v>0.48972602739726034</v>
      </c>
      <c r="G330" s="220">
        <v>6.5573770491803351E-2</v>
      </c>
      <c r="H330" s="221">
        <v>0.27008032128514059</v>
      </c>
      <c r="I330" s="220">
        <v>2.1554054054054053</v>
      </c>
      <c r="J330" s="221">
        <v>0.51398601398601396</v>
      </c>
    </row>
    <row r="331" spans="2:10" collapsed="1">
      <c r="B331" s="227">
        <v>1987</v>
      </c>
      <c r="C331" s="229">
        <v>0.29230769230769238</v>
      </c>
      <c r="D331" s="229">
        <v>-0.57520325203252032</v>
      </c>
      <c r="E331" s="229">
        <v>4.0325564187939422E-2</v>
      </c>
      <c r="F331" s="229">
        <v>8.4606345475910727E-2</v>
      </c>
      <c r="G331" s="229">
        <v>-4.7154471544715415E-2</v>
      </c>
      <c r="H331" s="229">
        <v>1.5050723432562751E-2</v>
      </c>
      <c r="I331" s="229">
        <v>0.43173598553345394</v>
      </c>
      <c r="J331" s="229">
        <v>0.12711246200607906</v>
      </c>
    </row>
    <row r="332" spans="2:10" ht="15" hidden="1" customHeight="1" outlineLevel="1">
      <c r="B332" s="63" t="s">
        <v>90</v>
      </c>
      <c r="C332" s="220">
        <v>3.4000000000000004</v>
      </c>
      <c r="D332" s="220">
        <v>3.8684210526315788</v>
      </c>
      <c r="E332" s="220">
        <v>6.25E-2</v>
      </c>
      <c r="F332" s="220">
        <v>0.50490196078431371</v>
      </c>
      <c r="G332" s="220">
        <v>-0.10169491525423724</v>
      </c>
      <c r="H332" s="221">
        <v>0.6220657276995305</v>
      </c>
      <c r="I332" s="220">
        <v>2.3112582781456954</v>
      </c>
      <c r="J332" s="221">
        <v>0.87637088733798607</v>
      </c>
    </row>
    <row r="333" spans="2:10" ht="15" hidden="1" customHeight="1" outlineLevel="1">
      <c r="B333" s="63" t="s">
        <v>89</v>
      </c>
      <c r="C333" s="220">
        <v>-1</v>
      </c>
      <c r="D333" s="220">
        <v>-0.26027397260273977</v>
      </c>
      <c r="E333" s="220">
        <v>0.44859813084112155</v>
      </c>
      <c r="F333" s="220">
        <v>0.86330935251798557</v>
      </c>
      <c r="G333" s="220">
        <v>0.73809523809523814</v>
      </c>
      <c r="H333" s="221">
        <v>0.65505617977528097</v>
      </c>
      <c r="I333" s="220">
        <v>0.83057851239669422</v>
      </c>
      <c r="J333" s="221">
        <v>0.69257950530035339</v>
      </c>
    </row>
    <row r="334" spans="2:10" ht="15" hidden="1" customHeight="1" outlineLevel="1">
      <c r="B334" s="63" t="s">
        <v>88</v>
      </c>
      <c r="C334" s="220">
        <v>-1</v>
      </c>
      <c r="D334" s="220">
        <v>-0.3571428571428571</v>
      </c>
      <c r="E334" s="220">
        <v>0.33168316831683176</v>
      </c>
      <c r="F334" s="220">
        <v>0.52850877192982448</v>
      </c>
      <c r="G334" s="220">
        <v>-0.39639639639639634</v>
      </c>
      <c r="H334" s="221">
        <v>0.26972909305064774</v>
      </c>
      <c r="I334" s="220">
        <v>4.1317829457364343</v>
      </c>
      <c r="J334" s="221">
        <v>0.77914110429447847</v>
      </c>
    </row>
    <row r="335" spans="2:10" ht="15" hidden="1" customHeight="1" outlineLevel="1">
      <c r="B335" s="63" t="s">
        <v>87</v>
      </c>
      <c r="C335" s="220" t="s">
        <v>143</v>
      </c>
      <c r="D335" s="220">
        <v>1.0294117647058822</v>
      </c>
      <c r="E335" s="220">
        <v>-0.30569948186528495</v>
      </c>
      <c r="F335" s="220">
        <v>0.24503311258278138</v>
      </c>
      <c r="G335" s="220">
        <v>0.60000000000000009</v>
      </c>
      <c r="H335" s="221">
        <v>0.14468085106382977</v>
      </c>
      <c r="I335" s="220">
        <v>4.797752808988764</v>
      </c>
      <c r="J335" s="221">
        <v>0.66624685138539053</v>
      </c>
    </row>
    <row r="336" spans="2:10" ht="15" hidden="1" customHeight="1" outlineLevel="1">
      <c r="B336" s="63" t="s">
        <v>86</v>
      </c>
      <c r="C336" s="220">
        <v>-1</v>
      </c>
      <c r="D336" s="220">
        <v>-0.74358974358974361</v>
      </c>
      <c r="E336" s="220">
        <v>7.0422535211267512E-2</v>
      </c>
      <c r="F336" s="220">
        <v>0.42718446601941751</v>
      </c>
      <c r="G336" s="220">
        <v>-0.34782608695652173</v>
      </c>
      <c r="H336" s="221">
        <v>0.229903536977492</v>
      </c>
      <c r="I336" s="220">
        <v>4.1956521739130439</v>
      </c>
      <c r="J336" s="221">
        <v>0.7408963585434174</v>
      </c>
    </row>
    <row r="337" spans="2:10" ht="15" hidden="1" customHeight="1" outlineLevel="1">
      <c r="B337" s="63" t="s">
        <v>85</v>
      </c>
      <c r="C337" s="220" t="s">
        <v>143</v>
      </c>
      <c r="D337" s="220">
        <v>-0.51428571428571423</v>
      </c>
      <c r="E337" s="220">
        <v>0.26119402985074625</v>
      </c>
      <c r="F337" s="220">
        <v>0.50918635170603666</v>
      </c>
      <c r="G337" s="220">
        <v>0.76190476190476186</v>
      </c>
      <c r="H337" s="221">
        <v>0.40105078809106831</v>
      </c>
      <c r="I337" s="220">
        <v>1.6194029850746268</v>
      </c>
      <c r="J337" s="221">
        <v>0.63262411347517733</v>
      </c>
    </row>
    <row r="338" spans="2:10" ht="15" hidden="1" customHeight="1" outlineLevel="1">
      <c r="B338" s="63" t="s">
        <v>84</v>
      </c>
      <c r="C338" s="220">
        <v>-0.25</v>
      </c>
      <c r="D338" s="220">
        <v>-0.45945945945945943</v>
      </c>
      <c r="E338" s="220">
        <v>-0.18404907975460127</v>
      </c>
      <c r="F338" s="220">
        <v>6.7307692307692291E-2</v>
      </c>
      <c r="G338" s="220">
        <v>7.1428571428571397E-2</v>
      </c>
      <c r="H338" s="221">
        <v>-2.777777777777779E-2</v>
      </c>
      <c r="I338" s="220">
        <v>8.2121212121212128</v>
      </c>
      <c r="J338" s="221">
        <v>0.37151248164464024</v>
      </c>
    </row>
    <row r="339" spans="2:10" ht="15" hidden="1" customHeight="1" outlineLevel="1">
      <c r="B339" s="63" t="s">
        <v>83</v>
      </c>
      <c r="C339" s="220">
        <v>-1</v>
      </c>
      <c r="D339" s="220">
        <v>1.3703703703703702</v>
      </c>
      <c r="E339" s="220">
        <v>-0.25242718446601942</v>
      </c>
      <c r="F339" s="220">
        <v>1.3856209150326797</v>
      </c>
      <c r="G339" s="220">
        <v>0.5</v>
      </c>
      <c r="H339" s="221">
        <v>0.72758620689655173</v>
      </c>
      <c r="I339" s="220">
        <v>5.253521126760563</v>
      </c>
      <c r="J339" s="221">
        <v>1.2211981566820276</v>
      </c>
    </row>
    <row r="340" spans="2:10" ht="15" hidden="1" customHeight="1" outlineLevel="1">
      <c r="B340" s="63" t="s">
        <v>82</v>
      </c>
      <c r="C340" s="220">
        <v>1.3333333333333335</v>
      </c>
      <c r="D340" s="220">
        <v>1.3214285714285716</v>
      </c>
      <c r="E340" s="220">
        <v>0.125</v>
      </c>
      <c r="F340" s="220">
        <v>0.43847874720357938</v>
      </c>
      <c r="G340" s="220">
        <v>0.38888888888888884</v>
      </c>
      <c r="H340" s="221">
        <v>0.41198979591836737</v>
      </c>
      <c r="I340" s="220">
        <v>2.6578947368421053</v>
      </c>
      <c r="J340" s="221">
        <v>0.61046511627906974</v>
      </c>
    </row>
    <row r="341" spans="2:10" ht="15" hidden="1" customHeight="1" outlineLevel="1">
      <c r="B341" s="63" t="s">
        <v>81</v>
      </c>
      <c r="C341" s="220">
        <v>2.5</v>
      </c>
      <c r="D341" s="220">
        <v>2.0833333333333259E-2</v>
      </c>
      <c r="E341" s="220">
        <v>-0.25364431486880468</v>
      </c>
      <c r="F341" s="220">
        <v>0.26134301270417426</v>
      </c>
      <c r="G341" s="220">
        <v>-0.28409090909090906</v>
      </c>
      <c r="H341" s="221">
        <v>3.6111111111111205E-2</v>
      </c>
      <c r="I341" s="220">
        <v>0.62037037037037046</v>
      </c>
      <c r="J341" s="221">
        <v>8.9225589225589319E-2</v>
      </c>
    </row>
    <row r="342" spans="2:10" ht="15" hidden="1" customHeight="1" outlineLevel="1">
      <c r="B342" s="63" t="s">
        <v>80</v>
      </c>
      <c r="C342" s="220">
        <v>-0.9</v>
      </c>
      <c r="D342" s="220">
        <v>-0.14893617021276595</v>
      </c>
      <c r="E342" s="220">
        <v>0.1013215859030836</v>
      </c>
      <c r="F342" s="220">
        <v>4.7109207708779355E-2</v>
      </c>
      <c r="G342" s="220">
        <v>-6.0000000000000053E-2</v>
      </c>
      <c r="H342" s="221">
        <v>2.2405660377358583E-2</v>
      </c>
      <c r="I342" s="220">
        <v>0.64473684210526305</v>
      </c>
      <c r="J342" s="221">
        <v>7.3593073593073655E-2</v>
      </c>
    </row>
    <row r="343" spans="2:10" ht="15" hidden="1" customHeight="1" outlineLevel="1">
      <c r="B343" s="63" t="s">
        <v>79</v>
      </c>
      <c r="C343" s="220">
        <v>1.875</v>
      </c>
      <c r="D343" s="220">
        <v>-0.60294117647058831</v>
      </c>
      <c r="E343" s="220">
        <v>0.1576923076923078</v>
      </c>
      <c r="F343" s="220">
        <v>0.31828442437923243</v>
      </c>
      <c r="G343" s="220">
        <v>-4.6875E-2</v>
      </c>
      <c r="H343" s="221">
        <v>0.18149466192170816</v>
      </c>
      <c r="I343" s="220">
        <v>0.49494949494949503</v>
      </c>
      <c r="J343" s="221">
        <v>0.21443736730360929</v>
      </c>
    </row>
    <row r="344" spans="2:10" collapsed="1">
      <c r="B344" s="227">
        <v>1986</v>
      </c>
      <c r="C344" s="229">
        <v>0.1206896551724137</v>
      </c>
      <c r="D344" s="229">
        <v>0.39574468085106385</v>
      </c>
      <c r="E344" s="229">
        <v>3.4839203675344654E-2</v>
      </c>
      <c r="F344" s="229">
        <v>0.44618580060422963</v>
      </c>
      <c r="G344" s="229">
        <v>2.3294509151414289E-2</v>
      </c>
      <c r="H344" s="229">
        <v>0.29702329594478005</v>
      </c>
      <c r="I344" s="229">
        <v>2.4030769230769229</v>
      </c>
      <c r="J344" s="229">
        <v>0.55599697313658725</v>
      </c>
    </row>
    <row r="345" spans="2:10" ht="15" hidden="1" customHeight="1" outlineLevel="1">
      <c r="B345" s="63" t="s">
        <v>90</v>
      </c>
      <c r="C345" s="220">
        <v>-0.16666666666666663</v>
      </c>
      <c r="D345" s="220">
        <v>0.10144927536231885</v>
      </c>
      <c r="E345" s="220">
        <v>-0.21649484536082475</v>
      </c>
      <c r="F345" s="220">
        <v>0.11171662125340598</v>
      </c>
      <c r="G345" s="220">
        <v>-4.8387096774193505E-2</v>
      </c>
      <c r="H345" s="221">
        <v>-4.4843049327354279E-2</v>
      </c>
      <c r="I345" s="220">
        <v>-0.58055555555555549</v>
      </c>
      <c r="J345" s="221">
        <v>-0.19888178913738019</v>
      </c>
    </row>
    <row r="346" spans="2:10" ht="15" hidden="1" customHeight="1" outlineLevel="1">
      <c r="B346" s="63" t="s">
        <v>89</v>
      </c>
      <c r="C346" s="220">
        <v>0</v>
      </c>
      <c r="D346" s="220">
        <v>0.15873015873015883</v>
      </c>
      <c r="E346" s="220">
        <v>-0.2218181818181818</v>
      </c>
      <c r="F346" s="220">
        <v>0.51086956521739135</v>
      </c>
      <c r="G346" s="220">
        <v>0.3125</v>
      </c>
      <c r="H346" s="221">
        <v>0.19784656796769862</v>
      </c>
      <c r="I346" s="220">
        <v>0.79259259259259252</v>
      </c>
      <c r="J346" s="221">
        <v>0.28929384965831439</v>
      </c>
    </row>
    <row r="347" spans="2:10" ht="15" hidden="1" customHeight="1" outlineLevel="1">
      <c r="B347" s="63" t="s">
        <v>88</v>
      </c>
      <c r="C347" s="220">
        <v>-0.33333333333333337</v>
      </c>
      <c r="D347" s="220">
        <v>0</v>
      </c>
      <c r="E347" s="220">
        <v>-0.12173913043478257</v>
      </c>
      <c r="F347" s="220">
        <v>0.19060052219321144</v>
      </c>
      <c r="G347" s="220">
        <v>4.0454545454545459</v>
      </c>
      <c r="H347" s="221">
        <v>0.1791666666666667</v>
      </c>
      <c r="I347" s="220">
        <v>-0.39719626168224298</v>
      </c>
      <c r="J347" s="221">
        <v>4.7109207708779355E-2</v>
      </c>
    </row>
    <row r="348" spans="2:10" ht="15" hidden="1" customHeight="1" outlineLevel="1">
      <c r="B348" s="63" t="s">
        <v>87</v>
      </c>
      <c r="C348" s="220">
        <v>-1</v>
      </c>
      <c r="D348" s="220">
        <v>-0.43333333333333335</v>
      </c>
      <c r="E348" s="220">
        <v>-0.15350877192982459</v>
      </c>
      <c r="F348" s="220">
        <v>0.19210526315789478</v>
      </c>
      <c r="G348" s="220">
        <v>-0.16666666666666663</v>
      </c>
      <c r="H348" s="221">
        <v>2.8449502133711668E-3</v>
      </c>
      <c r="I348" s="220">
        <v>0.43548387096774199</v>
      </c>
      <c r="J348" s="221">
        <v>3.7908496732026231E-2</v>
      </c>
    </row>
    <row r="349" spans="2:10" ht="15" hidden="1" customHeight="1" outlineLevel="1">
      <c r="B349" s="63" t="s">
        <v>86</v>
      </c>
      <c r="C349" s="220">
        <v>0.19999999999999996</v>
      </c>
      <c r="D349" s="220">
        <v>0.30000000000000004</v>
      </c>
      <c r="E349" s="220">
        <v>0.63218390804597702</v>
      </c>
      <c r="F349" s="220">
        <v>0.32475884244372999</v>
      </c>
      <c r="G349" s="220">
        <v>0</v>
      </c>
      <c r="H349" s="221">
        <v>0.36403508771929816</v>
      </c>
      <c r="I349" s="220">
        <v>3.1818181818181817</v>
      </c>
      <c r="J349" s="221">
        <v>0.493723849372385</v>
      </c>
    </row>
    <row r="350" spans="2:10" ht="15" hidden="1" customHeight="1" outlineLevel="1">
      <c r="B350" s="63" t="s">
        <v>85</v>
      </c>
      <c r="C350" s="220">
        <v>-1</v>
      </c>
      <c r="D350" s="220">
        <v>-0.43548387096774188</v>
      </c>
      <c r="E350" s="220">
        <v>-0.19760479041916168</v>
      </c>
      <c r="F350" s="220">
        <v>-0.20459290187891443</v>
      </c>
      <c r="G350" s="220">
        <v>-0.5714285714285714</v>
      </c>
      <c r="H350" s="221">
        <v>-0.24769433465085644</v>
      </c>
      <c r="I350" s="220">
        <v>2.4358974358974357</v>
      </c>
      <c r="J350" s="221">
        <v>-0.11654135338345861</v>
      </c>
    </row>
    <row r="351" spans="2:10" ht="15" hidden="1" customHeight="1" outlineLevel="1">
      <c r="B351" s="63" t="s">
        <v>84</v>
      </c>
      <c r="C351" s="220">
        <v>1</v>
      </c>
      <c r="D351" s="220">
        <v>-0.55952380952380953</v>
      </c>
      <c r="E351" s="220">
        <v>1.8750000000000044E-2</v>
      </c>
      <c r="F351" s="220">
        <v>0.28792569659442724</v>
      </c>
      <c r="G351" s="220">
        <v>-0.33333333333333337</v>
      </c>
      <c r="H351" s="221">
        <v>6.0556464811784005E-2</v>
      </c>
      <c r="I351" s="220">
        <v>0.43478260869565211</v>
      </c>
      <c r="J351" s="221">
        <v>7.4132492113564652E-2</v>
      </c>
    </row>
    <row r="352" spans="2:10" ht="15" hidden="1" customHeight="1" outlineLevel="1">
      <c r="B352" s="63" t="s">
        <v>83</v>
      </c>
      <c r="C352" s="220">
        <v>-0.75</v>
      </c>
      <c r="D352" s="220">
        <v>-0.4</v>
      </c>
      <c r="E352" s="220">
        <v>-8.4444444444444433E-2</v>
      </c>
      <c r="F352" s="220">
        <v>-0.18832891246684347</v>
      </c>
      <c r="G352" s="220">
        <v>0.38461538461538458</v>
      </c>
      <c r="H352" s="221">
        <v>-0.16305916305916301</v>
      </c>
      <c r="I352" s="220">
        <v>-0.19318181818181823</v>
      </c>
      <c r="J352" s="221">
        <v>-0.16645326504481439</v>
      </c>
    </row>
    <row r="353" spans="2:10" ht="15" hidden="1" customHeight="1" outlineLevel="1">
      <c r="B353" s="63" t="s">
        <v>82</v>
      </c>
      <c r="C353" s="220">
        <v>-0.76923076923076916</v>
      </c>
      <c r="D353" s="220">
        <v>-0.27272727272727271</v>
      </c>
      <c r="E353" s="220">
        <v>-0.20848056537102477</v>
      </c>
      <c r="F353" s="220">
        <v>4.6838407494145251E-2</v>
      </c>
      <c r="G353" s="220">
        <v>-0.27027027027027029</v>
      </c>
      <c r="H353" s="221">
        <v>-0.10297482837528604</v>
      </c>
      <c r="I353" s="220">
        <v>-0.55294117647058827</v>
      </c>
      <c r="J353" s="221">
        <v>-0.17624521072796939</v>
      </c>
    </row>
    <row r="354" spans="2:10" ht="15" hidden="1" customHeight="1" outlineLevel="1">
      <c r="B354" s="63" t="s">
        <v>81</v>
      </c>
      <c r="C354" s="220">
        <v>-0.91304347826086962</v>
      </c>
      <c r="D354" s="220">
        <v>-8.5714285714285743E-2</v>
      </c>
      <c r="E354" s="220">
        <v>0.1064516129032258</v>
      </c>
      <c r="F354" s="220">
        <v>0.23820224719101124</v>
      </c>
      <c r="G354" s="220">
        <v>0.2753623188405796</v>
      </c>
      <c r="H354" s="221">
        <v>0.13445378151260501</v>
      </c>
      <c r="I354" s="220">
        <v>-0.25</v>
      </c>
      <c r="J354" s="221">
        <v>8.3941605839416011E-2</v>
      </c>
    </row>
    <row r="355" spans="2:10" ht="15" hidden="1" customHeight="1" outlineLevel="1">
      <c r="B355" s="63" t="s">
        <v>80</v>
      </c>
      <c r="C355" s="220">
        <v>-0.33333333333333337</v>
      </c>
      <c r="D355" s="220">
        <v>-1.0526315789473717E-2</v>
      </c>
      <c r="E355" s="220">
        <v>-6.1983471074380181E-2</v>
      </c>
      <c r="F355" s="220">
        <v>-3.1120331950207469E-2</v>
      </c>
      <c r="G355" s="220">
        <v>-0.34210526315789469</v>
      </c>
      <c r="H355" s="221">
        <v>-6.8131868131868112E-2</v>
      </c>
      <c r="I355" s="220">
        <v>-0.32743362831858402</v>
      </c>
      <c r="J355" s="221">
        <v>-9.6774193548387122E-2</v>
      </c>
    </row>
    <row r="356" spans="2:10" ht="15" hidden="1" customHeight="1" outlineLevel="1">
      <c r="B356" s="63" t="s">
        <v>79</v>
      </c>
      <c r="C356" s="220">
        <v>3</v>
      </c>
      <c r="D356" s="220">
        <v>0.11475409836065564</v>
      </c>
      <c r="E356" s="220">
        <v>-0.24855491329479773</v>
      </c>
      <c r="F356" s="220">
        <v>-7.1278825995807149E-2</v>
      </c>
      <c r="G356" s="220">
        <v>-0.28888888888888886</v>
      </c>
      <c r="H356" s="221">
        <v>-0.13627049180327866</v>
      </c>
      <c r="I356" s="220">
        <v>-0.18181818181818177</v>
      </c>
      <c r="J356" s="221">
        <v>-0.14129443938012765</v>
      </c>
    </row>
    <row r="357" spans="2:10" collapsed="1">
      <c r="B357" s="227">
        <v>1985</v>
      </c>
      <c r="C357" s="229">
        <v>-0.48672566371681414</v>
      </c>
      <c r="D357" s="229">
        <v>-0.14129110840438486</v>
      </c>
      <c r="E357" s="229">
        <v>-0.11186671200272014</v>
      </c>
      <c r="F357" s="229">
        <v>9.8983191533513093E-2</v>
      </c>
      <c r="G357" s="229">
        <v>1.0084033613445342E-2</v>
      </c>
      <c r="H357" s="229">
        <v>-1.8301216492625505E-3</v>
      </c>
      <c r="I357" s="229">
        <v>-0.12810194500335348</v>
      </c>
      <c r="J357" s="229">
        <v>-1.9294990723562111E-2</v>
      </c>
    </row>
    <row r="358" spans="2:10" ht="15" hidden="1" customHeight="1" outlineLevel="1">
      <c r="B358" s="63" t="s">
        <v>90</v>
      </c>
      <c r="C358" s="220">
        <v>-0.53846153846153844</v>
      </c>
      <c r="D358" s="220">
        <v>0.25454545454545463</v>
      </c>
      <c r="E358" s="220">
        <v>0.36140350877192984</v>
      </c>
      <c r="F358" s="220">
        <v>-7.3232323232323204E-2</v>
      </c>
      <c r="G358" s="220">
        <v>0.34782608695652173</v>
      </c>
      <c r="H358" s="221">
        <v>0.12201257861635217</v>
      </c>
      <c r="I358" s="220">
        <v>7.1818181818181817</v>
      </c>
      <c r="J358" s="221">
        <v>0.49225268176400472</v>
      </c>
    </row>
    <row r="359" spans="2:10" ht="15" hidden="1" customHeight="1" outlineLevel="1">
      <c r="B359" s="63" t="s">
        <v>89</v>
      </c>
      <c r="C359" s="220">
        <v>0.66666666666666674</v>
      </c>
      <c r="D359" s="220">
        <v>-0.19230769230769229</v>
      </c>
      <c r="E359" s="220">
        <v>0.12704918032786883</v>
      </c>
      <c r="F359" s="220">
        <v>-0.10024449877750607</v>
      </c>
      <c r="G359" s="220">
        <v>-0.63218390804597702</v>
      </c>
      <c r="H359" s="221">
        <v>-9.5006090133982979E-2</v>
      </c>
      <c r="I359" s="220">
        <v>0.39175257731958757</v>
      </c>
      <c r="J359" s="221">
        <v>-4.3572984749455368E-2</v>
      </c>
    </row>
    <row r="360" spans="2:10" ht="15" hidden="1" customHeight="1" outlineLevel="1">
      <c r="B360" s="63" t="s">
        <v>88</v>
      </c>
      <c r="C360" s="220">
        <v>14</v>
      </c>
      <c r="D360" s="220">
        <v>-0.6</v>
      </c>
      <c r="E360" s="220">
        <v>0.28491620111731852</v>
      </c>
      <c r="F360" s="220">
        <v>0.50787401574803148</v>
      </c>
      <c r="G360" s="220">
        <v>-0.6271186440677966</v>
      </c>
      <c r="H360" s="221">
        <v>7.7844311377245567E-2</v>
      </c>
      <c r="I360" s="220">
        <v>2.5666666666666669</v>
      </c>
      <c r="J360" s="221">
        <v>0.28296703296703307</v>
      </c>
    </row>
    <row r="361" spans="2:10" ht="15" hidden="1" customHeight="1" outlineLevel="1">
      <c r="B361" s="63" t="s">
        <v>87</v>
      </c>
      <c r="C361" s="220">
        <v>0.66666666666666674</v>
      </c>
      <c r="D361" s="220">
        <v>-0.39393939393939392</v>
      </c>
      <c r="E361" s="220">
        <v>0.55102040816326525</v>
      </c>
      <c r="F361" s="220">
        <v>0.68888888888888888</v>
      </c>
      <c r="G361" s="220">
        <v>1.5</v>
      </c>
      <c r="H361" s="221">
        <v>0.44650205761316863</v>
      </c>
      <c r="I361" s="220">
        <v>2.4444444444444446</v>
      </c>
      <c r="J361" s="221">
        <v>0.51785714285714279</v>
      </c>
    </row>
    <row r="362" spans="2:10" ht="15" hidden="1" customHeight="1" outlineLevel="1">
      <c r="B362" s="63" t="s">
        <v>86</v>
      </c>
      <c r="C362" s="220">
        <v>-0.16666666666666663</v>
      </c>
      <c r="D362" s="220">
        <v>-0.70588235294117641</v>
      </c>
      <c r="E362" s="220">
        <v>-0.2232142857142857</v>
      </c>
      <c r="F362" s="220">
        <v>1.1301369863013697</v>
      </c>
      <c r="G362" s="220">
        <v>-0.43902439024390238</v>
      </c>
      <c r="H362" s="221">
        <v>0.12039312039312033</v>
      </c>
      <c r="I362" s="220">
        <v>-0.24137931034482762</v>
      </c>
      <c r="J362" s="221">
        <v>9.6330275229357776E-2</v>
      </c>
    </row>
    <row r="363" spans="2:10" ht="15" hidden="1" customHeight="1" outlineLevel="1">
      <c r="B363" s="63" t="s">
        <v>85</v>
      </c>
      <c r="C363" s="220">
        <v>-0.7142857142857143</v>
      </c>
      <c r="D363" s="220">
        <v>8.7719298245614086E-2</v>
      </c>
      <c r="E363" s="220">
        <v>1.5303030303030303</v>
      </c>
      <c r="F363" s="220">
        <v>1.9751552795031055</v>
      </c>
      <c r="G363" s="220">
        <v>2.0625</v>
      </c>
      <c r="H363" s="221">
        <v>1.4723127035830621</v>
      </c>
      <c r="I363" s="220">
        <v>1.4375</v>
      </c>
      <c r="J363" s="221">
        <v>1.4705882352941178</v>
      </c>
    </row>
    <row r="364" spans="2:10" ht="15" hidden="1" customHeight="1" outlineLevel="1">
      <c r="B364" s="63" t="s">
        <v>84</v>
      </c>
      <c r="C364" s="220">
        <v>-0.7142857142857143</v>
      </c>
      <c r="D364" s="220">
        <v>0.27272727272727271</v>
      </c>
      <c r="E364" s="220">
        <v>0.3793103448275863</v>
      </c>
      <c r="F364" s="220">
        <v>1.0838709677419356</v>
      </c>
      <c r="G364" s="220">
        <v>-2.3255813953488413E-2</v>
      </c>
      <c r="H364" s="221">
        <v>0.57881136950904399</v>
      </c>
      <c r="I364" s="220">
        <v>-0.3783783783783784</v>
      </c>
      <c r="J364" s="221">
        <v>0.49528301886792447</v>
      </c>
    </row>
    <row r="365" spans="2:10" ht="15" hidden="1" customHeight="1" outlineLevel="1">
      <c r="B365" s="63" t="s">
        <v>83</v>
      </c>
      <c r="C365" s="220">
        <v>0.81818181818181812</v>
      </c>
      <c r="D365" s="220">
        <v>-0.55882352941176472</v>
      </c>
      <c r="E365" s="220">
        <v>1.295918367346939</v>
      </c>
      <c r="F365" s="220">
        <v>0.98421052631578942</v>
      </c>
      <c r="G365" s="220">
        <v>1</v>
      </c>
      <c r="H365" s="221">
        <v>0.67391304347826098</v>
      </c>
      <c r="I365" s="220">
        <v>-0.13725490196078427</v>
      </c>
      <c r="J365" s="221">
        <v>0.51356589147286824</v>
      </c>
    </row>
    <row r="366" spans="2:10" ht="15" hidden="1" customHeight="1" outlineLevel="1">
      <c r="B366" s="63" t="s">
        <v>82</v>
      </c>
      <c r="C366" s="220">
        <v>-0.35</v>
      </c>
      <c r="D366" s="220">
        <v>-0.33620689655172409</v>
      </c>
      <c r="E366" s="220">
        <v>0.67455621301775137</v>
      </c>
      <c r="F366" s="220">
        <v>0.53046594982078843</v>
      </c>
      <c r="G366" s="220">
        <v>-0.15909090909090906</v>
      </c>
      <c r="H366" s="221">
        <v>0.30059523809523814</v>
      </c>
      <c r="I366" s="220">
        <v>1.8333333333333335</v>
      </c>
      <c r="J366" s="221">
        <v>0.42622950819672134</v>
      </c>
    </row>
    <row r="367" spans="2:10" ht="15" hidden="1" customHeight="1" outlineLevel="1">
      <c r="B367" s="63" t="s">
        <v>81</v>
      </c>
      <c r="C367" s="220">
        <v>-0.57407407407407407</v>
      </c>
      <c r="D367" s="220">
        <v>-0.2279411764705882</v>
      </c>
      <c r="E367" s="220">
        <v>6.5292096219931262E-2</v>
      </c>
      <c r="F367" s="220">
        <v>0.30116959064327475</v>
      </c>
      <c r="G367" s="220">
        <v>-0.13749999999999996</v>
      </c>
      <c r="H367" s="221">
        <v>5.4263565891472965E-2</v>
      </c>
      <c r="I367" s="220">
        <v>0.14285714285714279</v>
      </c>
      <c r="J367" s="221">
        <v>6.5111758989309987E-2</v>
      </c>
    </row>
    <row r="368" spans="2:10" ht="15" hidden="1" customHeight="1" outlineLevel="1">
      <c r="B368" s="63" t="s">
        <v>80</v>
      </c>
      <c r="C368" s="220">
        <v>2.75</v>
      </c>
      <c r="D368" s="220">
        <v>-0.39873417721518989</v>
      </c>
      <c r="E368" s="220">
        <v>-0.11678832116788318</v>
      </c>
      <c r="F368" s="220">
        <v>0.86100386100386106</v>
      </c>
      <c r="G368" s="220">
        <v>-0.15555555555555556</v>
      </c>
      <c r="H368" s="221">
        <v>0.15923566878980888</v>
      </c>
      <c r="I368" s="220">
        <v>5.2777777777777777</v>
      </c>
      <c r="J368" s="221">
        <v>0.27397260273972601</v>
      </c>
    </row>
    <row r="369" spans="2:10" ht="15" hidden="1" customHeight="1" outlineLevel="1">
      <c r="B369" s="63" t="s">
        <v>79</v>
      </c>
      <c r="C369" s="220">
        <v>-0.66666666666666674</v>
      </c>
      <c r="D369" s="220">
        <v>-0.18666666666666665</v>
      </c>
      <c r="E369" s="220">
        <v>-3.3519553072625663E-2</v>
      </c>
      <c r="F369" s="220">
        <v>0.45871559633027514</v>
      </c>
      <c r="G369" s="220">
        <v>-0.1428571428571429</v>
      </c>
      <c r="H369" s="221">
        <v>0.12055109070034442</v>
      </c>
      <c r="I369" s="220">
        <v>0.51249999999999996</v>
      </c>
      <c r="J369" s="221">
        <v>0.15352260778128279</v>
      </c>
    </row>
    <row r="370" spans="2:10" collapsed="1">
      <c r="B370" s="227">
        <v>1984</v>
      </c>
      <c r="C370" s="229">
        <v>-0.16296296296296298</v>
      </c>
      <c r="D370" s="229">
        <v>-0.32649712879409354</v>
      </c>
      <c r="E370" s="229">
        <v>0.25737494655835835</v>
      </c>
      <c r="F370" s="229">
        <v>0.53324848870505881</v>
      </c>
      <c r="G370" s="229">
        <v>-0.125</v>
      </c>
      <c r="H370" s="229">
        <v>0.23589675359233642</v>
      </c>
      <c r="I370" s="229">
        <v>1.1703056768558953</v>
      </c>
      <c r="J370" s="229">
        <v>0.31415335852736814</v>
      </c>
    </row>
    <row r="371" spans="2:10" ht="15" hidden="1" customHeight="1" outlineLevel="1">
      <c r="B371" s="63" t="s">
        <v>90</v>
      </c>
      <c r="C371" s="220">
        <v>-0.48</v>
      </c>
      <c r="D371" s="220">
        <v>-0.51754385964912286</v>
      </c>
      <c r="E371" s="220">
        <v>-0.32624113475177308</v>
      </c>
      <c r="F371" s="220">
        <v>0.63636363636363646</v>
      </c>
      <c r="G371" s="220">
        <v>-0.31343283582089554</v>
      </c>
      <c r="H371" s="221">
        <v>-8.7256027554534987E-2</v>
      </c>
      <c r="I371" s="220">
        <v>0.375</v>
      </c>
      <c r="J371" s="221">
        <v>-7.0874861572535974E-2</v>
      </c>
    </row>
    <row r="372" spans="2:10" ht="15" hidden="1" customHeight="1" outlineLevel="1">
      <c r="B372" s="63" t="s">
        <v>89</v>
      </c>
      <c r="C372" s="220">
        <v>2</v>
      </c>
      <c r="D372" s="220">
        <v>-0.45070422535211263</v>
      </c>
      <c r="E372" s="220">
        <v>1.2448132780082943E-2</v>
      </c>
      <c r="F372" s="220">
        <v>0.71848739495798308</v>
      </c>
      <c r="G372" s="220">
        <v>1.0714285714285716</v>
      </c>
      <c r="H372" s="221">
        <v>0.23644578313253017</v>
      </c>
      <c r="I372" s="220">
        <v>1.2045454545454546</v>
      </c>
      <c r="J372" s="221">
        <v>0.29661016949152552</v>
      </c>
    </row>
    <row r="373" spans="2:10" ht="15" hidden="1" customHeight="1" outlineLevel="1">
      <c r="B373" s="63" t="s">
        <v>88</v>
      </c>
      <c r="C373" s="220" t="s">
        <v>143</v>
      </c>
      <c r="D373" s="220">
        <v>4.3030303030303028</v>
      </c>
      <c r="E373" s="220">
        <v>0.20134228187919456</v>
      </c>
      <c r="F373" s="220">
        <v>1.065040650406504</v>
      </c>
      <c r="G373" s="220">
        <v>1.1851851851851851</v>
      </c>
      <c r="H373" s="221">
        <v>1.0120481927710845</v>
      </c>
      <c r="I373" s="220">
        <v>6.5</v>
      </c>
      <c r="J373" s="221">
        <v>1.1411764705882352</v>
      </c>
    </row>
    <row r="374" spans="2:10" ht="15" hidden="1" customHeight="1" outlineLevel="1">
      <c r="B374" s="63" t="s">
        <v>87</v>
      </c>
      <c r="C374" s="220" t="s">
        <v>143</v>
      </c>
      <c r="D374" s="220">
        <v>0.28571428571428581</v>
      </c>
      <c r="E374" s="220">
        <v>0.77108433734939763</v>
      </c>
      <c r="F374" s="220">
        <v>1.4456521739130435</v>
      </c>
      <c r="G374" s="220">
        <v>-0.45454545454545459</v>
      </c>
      <c r="H374" s="221">
        <v>0.77372262773722622</v>
      </c>
      <c r="I374" s="220">
        <v>-0.4</v>
      </c>
      <c r="J374" s="221">
        <v>0.65789473684210531</v>
      </c>
    </row>
    <row r="375" spans="2:10" ht="15" hidden="1" customHeight="1" outlineLevel="1">
      <c r="B375" s="63" t="s">
        <v>86</v>
      </c>
      <c r="C375" s="220">
        <v>5</v>
      </c>
      <c r="D375" s="220">
        <v>0.5</v>
      </c>
      <c r="E375" s="220">
        <v>0.31764705882352939</v>
      </c>
      <c r="F375" s="220">
        <v>2.0416666666666665</v>
      </c>
      <c r="G375" s="220">
        <v>1.0499999999999998</v>
      </c>
      <c r="H375" s="221">
        <v>0.83333333333333326</v>
      </c>
      <c r="I375" s="220">
        <v>6.25</v>
      </c>
      <c r="J375" s="221">
        <v>0.92920353982300874</v>
      </c>
    </row>
    <row r="376" spans="2:10" ht="15" hidden="1" customHeight="1" outlineLevel="1">
      <c r="B376" s="63" t="s">
        <v>85</v>
      </c>
      <c r="C376" s="220" t="s">
        <v>143</v>
      </c>
      <c r="D376" s="220">
        <v>-0.41836734693877553</v>
      </c>
      <c r="E376" s="220">
        <v>-0.20481927710843373</v>
      </c>
      <c r="F376" s="220">
        <v>0.51886792452830188</v>
      </c>
      <c r="G376" s="220">
        <v>-0.38461538461538458</v>
      </c>
      <c r="H376" s="221">
        <v>-1.9169329073482455E-2</v>
      </c>
      <c r="I376" s="220">
        <v>4.333333333333333</v>
      </c>
      <c r="J376" s="221">
        <v>2.2151898734177111E-2</v>
      </c>
    </row>
    <row r="377" spans="2:10" ht="15" hidden="1" customHeight="1" outlineLevel="1">
      <c r="B377" s="63" t="s">
        <v>84</v>
      </c>
      <c r="C377" s="220" t="s">
        <v>143</v>
      </c>
      <c r="D377" s="220">
        <v>0.88571428571428568</v>
      </c>
      <c r="E377" s="220">
        <v>2.7419354838709675</v>
      </c>
      <c r="F377" s="220">
        <v>1.9245283018867925</v>
      </c>
      <c r="G377" s="220">
        <v>2.5833333333333335</v>
      </c>
      <c r="H377" s="221">
        <v>1.9541984732824429</v>
      </c>
      <c r="I377" s="220">
        <v>3.625</v>
      </c>
      <c r="J377" s="221">
        <v>2.050359712230216</v>
      </c>
    </row>
    <row r="378" spans="2:10" ht="15" hidden="1" customHeight="1" outlineLevel="1">
      <c r="B378" s="63" t="s">
        <v>83</v>
      </c>
      <c r="C378" s="220" t="s">
        <v>143</v>
      </c>
      <c r="D378" s="220">
        <v>1.04</v>
      </c>
      <c r="E378" s="220">
        <v>3.1578947368421151E-2</v>
      </c>
      <c r="F378" s="220">
        <v>0.46153846153846145</v>
      </c>
      <c r="G378" s="220">
        <v>-0.74</v>
      </c>
      <c r="H378" s="221">
        <v>0.27384615384615385</v>
      </c>
      <c r="I378" s="220" t="s">
        <v>143</v>
      </c>
      <c r="J378" s="221">
        <v>0.58769230769230774</v>
      </c>
    </row>
    <row r="379" spans="2:10" ht="15" hidden="1" customHeight="1" outlineLevel="1">
      <c r="B379" s="63" t="s">
        <v>82</v>
      </c>
      <c r="C379" s="220">
        <v>2.3333333333333335</v>
      </c>
      <c r="D379" s="220">
        <v>0.50649350649350655</v>
      </c>
      <c r="E379" s="220">
        <v>5.6249999999999911E-2</v>
      </c>
      <c r="F379" s="220">
        <v>0.34782608695652173</v>
      </c>
      <c r="G379" s="220">
        <v>0.60000000000000009</v>
      </c>
      <c r="H379" s="221">
        <v>0.33069306930693076</v>
      </c>
      <c r="I379" s="220">
        <v>29</v>
      </c>
      <c r="J379" s="221">
        <v>0.44378698224852076</v>
      </c>
    </row>
    <row r="380" spans="2:10" ht="15" hidden="1" customHeight="1" outlineLevel="1">
      <c r="B380" s="63" t="s">
        <v>81</v>
      </c>
      <c r="C380" s="220" t="s">
        <v>143</v>
      </c>
      <c r="D380" s="220">
        <v>0.49450549450549453</v>
      </c>
      <c r="E380" s="220">
        <v>-0.20273972602739732</v>
      </c>
      <c r="F380" s="220">
        <v>-7.0652173913043459E-2</v>
      </c>
      <c r="G380" s="220">
        <v>-0.5</v>
      </c>
      <c r="H380" s="221">
        <v>-8.2317073170731669E-2</v>
      </c>
      <c r="I380" s="220">
        <v>41</v>
      </c>
      <c r="J380" s="221">
        <v>4.2553191489361764E-2</v>
      </c>
    </row>
    <row r="381" spans="2:10" ht="15" hidden="1" customHeight="1" outlineLevel="1">
      <c r="B381" s="63" t="s">
        <v>80</v>
      </c>
      <c r="C381" s="220">
        <v>0.33333333333333326</v>
      </c>
      <c r="D381" s="220">
        <v>0.234375</v>
      </c>
      <c r="E381" s="220">
        <v>-0.28645833333333337</v>
      </c>
      <c r="F381" s="220">
        <v>0.14601769911504414</v>
      </c>
      <c r="G381" s="220">
        <v>-2.1739130434782594E-2</v>
      </c>
      <c r="H381" s="221">
        <v>-5.7623049219687861E-2</v>
      </c>
      <c r="I381" s="220">
        <v>-5.2631578947368474E-2</v>
      </c>
      <c r="J381" s="221">
        <v>-5.7511737089201875E-2</v>
      </c>
    </row>
    <row r="382" spans="2:10" ht="15" hidden="1" customHeight="1" outlineLevel="1">
      <c r="B382" s="63" t="s">
        <v>79</v>
      </c>
      <c r="C382" s="220">
        <v>-0.33333333333333337</v>
      </c>
      <c r="D382" s="220">
        <v>0</v>
      </c>
      <c r="E382" s="220">
        <v>-2.9810298102981081E-2</v>
      </c>
      <c r="F382" s="220">
        <v>-0.1825</v>
      </c>
      <c r="G382" s="220">
        <v>-6.25E-2</v>
      </c>
      <c r="H382" s="221">
        <v>-9.7409326424870435E-2</v>
      </c>
      <c r="I382" s="220">
        <v>1.2222222222222223</v>
      </c>
      <c r="J382" s="221">
        <v>-4.9950049950049924E-2</v>
      </c>
    </row>
    <row r="383" spans="2:10" collapsed="1">
      <c r="B383" s="227">
        <v>1983</v>
      </c>
      <c r="C383" s="229">
        <v>2</v>
      </c>
      <c r="D383" s="229">
        <v>0.2338056680161944</v>
      </c>
      <c r="E383" s="229">
        <v>-5.2269043760129641E-2</v>
      </c>
      <c r="F383" s="229">
        <v>0.40752351097178674</v>
      </c>
      <c r="G383" s="229">
        <v>-7.2992700729926918E-3</v>
      </c>
      <c r="H383" s="229">
        <v>0.1708988939087086</v>
      </c>
      <c r="I383" s="229">
        <v>2.6349206349206349</v>
      </c>
      <c r="J383" s="229">
        <v>0.24137409200968518</v>
      </c>
    </row>
    <row r="384" spans="2:10" ht="15" hidden="1" customHeight="1" outlineLevel="1">
      <c r="B384" s="63" t="s">
        <v>90</v>
      </c>
      <c r="C384" s="220">
        <v>-0.1071428571428571</v>
      </c>
      <c r="D384" s="220">
        <v>-0.52301255230125521</v>
      </c>
      <c r="E384" s="220">
        <v>0.44368600682593851</v>
      </c>
      <c r="F384" s="220">
        <v>-0.21682847896440127</v>
      </c>
      <c r="G384" s="220">
        <v>-2.8985507246376829E-2</v>
      </c>
      <c r="H384" s="221">
        <v>-7.1428571428571397E-2</v>
      </c>
      <c r="I384" s="220">
        <v>-0.95</v>
      </c>
      <c r="J384" s="221">
        <v>-0.42775665399239549</v>
      </c>
    </row>
    <row r="385" spans="2:10" ht="15" hidden="1" customHeight="1" outlineLevel="1">
      <c r="B385" s="63" t="s">
        <v>89</v>
      </c>
      <c r="C385" s="220">
        <v>-0.90909090909090906</v>
      </c>
      <c r="D385" s="220">
        <v>-0.85021097046413496</v>
      </c>
      <c r="E385" s="220">
        <v>-0.32492997198879547</v>
      </c>
      <c r="F385" s="220">
        <v>-0.46993318485523383</v>
      </c>
      <c r="G385" s="220">
        <v>-0.47499999999999998</v>
      </c>
      <c r="H385" s="221">
        <v>-0.64010840108401079</v>
      </c>
      <c r="I385" s="220">
        <v>-0.85333333333333328</v>
      </c>
      <c r="J385" s="221">
        <v>-0.66993006993006987</v>
      </c>
    </row>
    <row r="386" spans="2:10" ht="15" hidden="1" customHeight="1" outlineLevel="1">
      <c r="B386" s="63" t="s">
        <v>88</v>
      </c>
      <c r="C386" s="220" t="s">
        <v>143</v>
      </c>
      <c r="D386" s="220">
        <v>-0.65263157894736845</v>
      </c>
      <c r="E386" s="220">
        <v>0.13740458015267176</v>
      </c>
      <c r="F386" s="220">
        <v>-0.31284916201117319</v>
      </c>
      <c r="G386" s="220">
        <v>-0.49056603773584906</v>
      </c>
      <c r="H386" s="221">
        <v>-0.27510917030567683</v>
      </c>
      <c r="I386" s="220">
        <v>-0.74193548387096775</v>
      </c>
      <c r="J386" s="221">
        <v>-0.30470347648261764</v>
      </c>
    </row>
    <row r="387" spans="2:10" ht="15" hidden="1" customHeight="1" outlineLevel="1">
      <c r="B387" s="63" t="s">
        <v>87</v>
      </c>
      <c r="C387" s="220">
        <v>-1</v>
      </c>
      <c r="D387" s="220">
        <v>0.5714285714285714</v>
      </c>
      <c r="E387" s="220">
        <v>0.23880597014925375</v>
      </c>
      <c r="F387" s="220">
        <v>-0.1711711711711712</v>
      </c>
      <c r="G387" s="220">
        <v>4.7619047619047672E-2</v>
      </c>
      <c r="H387" s="221">
        <v>8.7301587301587213E-2</v>
      </c>
      <c r="I387" s="220" t="s">
        <v>143</v>
      </c>
      <c r="J387" s="221">
        <v>0.20634920634920628</v>
      </c>
    </row>
    <row r="388" spans="2:10" ht="15" hidden="1" customHeight="1" outlineLevel="1">
      <c r="B388" s="63" t="s">
        <v>86</v>
      </c>
      <c r="C388" s="220" t="s">
        <v>143</v>
      </c>
      <c r="D388" s="220">
        <v>0.54545454545454541</v>
      </c>
      <c r="E388" s="220">
        <v>0.11842105263157898</v>
      </c>
      <c r="F388" s="220">
        <v>-0.40740740740740744</v>
      </c>
      <c r="G388" s="220">
        <v>0.33333333333333326</v>
      </c>
      <c r="H388" s="221">
        <v>2.7777777777777679E-2</v>
      </c>
      <c r="I388" s="220">
        <v>-0.89189189189189189</v>
      </c>
      <c r="J388" s="221">
        <v>-0.10671936758893286</v>
      </c>
    </row>
    <row r="389" spans="2:10" ht="15" hidden="1" customHeight="1" outlineLevel="1">
      <c r="B389" s="63" t="s">
        <v>85</v>
      </c>
      <c r="C389" s="220" t="s">
        <v>143</v>
      </c>
      <c r="D389" s="220">
        <v>1.1777777777777776</v>
      </c>
      <c r="E389" s="220">
        <v>0.80434782608695654</v>
      </c>
      <c r="F389" s="220">
        <v>0.1910112359550562</v>
      </c>
      <c r="G389" s="220">
        <v>1.6</v>
      </c>
      <c r="H389" s="221">
        <v>0.64736842105263159</v>
      </c>
      <c r="I389" s="220">
        <v>-0.83333333333333337</v>
      </c>
      <c r="J389" s="221">
        <v>0.51923076923076916</v>
      </c>
    </row>
    <row r="390" spans="2:10" ht="15" hidden="1" customHeight="1" outlineLevel="1">
      <c r="B390" s="63" t="s">
        <v>84</v>
      </c>
      <c r="C390" s="220">
        <v>-1</v>
      </c>
      <c r="D390" s="220">
        <v>1.6923076923076925</v>
      </c>
      <c r="E390" s="220">
        <v>-0.50793650793650791</v>
      </c>
      <c r="F390" s="220">
        <v>-0.41111111111111109</v>
      </c>
      <c r="G390" s="220">
        <v>-0.1428571428571429</v>
      </c>
      <c r="H390" s="221">
        <v>-0.28021978021978022</v>
      </c>
      <c r="I390" s="220">
        <v>1</v>
      </c>
      <c r="J390" s="221">
        <v>-0.25268817204301075</v>
      </c>
    </row>
    <row r="391" spans="2:10" ht="15" hidden="1" customHeight="1" outlineLevel="1">
      <c r="B391" s="63" t="s">
        <v>83</v>
      </c>
      <c r="C391" s="220">
        <v>-1</v>
      </c>
      <c r="D391" s="220">
        <v>2.3333333333333335</v>
      </c>
      <c r="E391" s="220">
        <v>-5.0000000000000044E-2</v>
      </c>
      <c r="F391" s="220">
        <v>-0.15032679738562094</v>
      </c>
      <c r="G391" s="220">
        <v>-0.4382022471910112</v>
      </c>
      <c r="H391" s="221">
        <v>-0.1095890410958904</v>
      </c>
      <c r="I391" s="220">
        <v>-1</v>
      </c>
      <c r="J391" s="221">
        <v>-0.13101604278074863</v>
      </c>
    </row>
    <row r="392" spans="2:10" ht="15" hidden="1" customHeight="1" outlineLevel="1">
      <c r="B392" s="63" t="s">
        <v>82</v>
      </c>
      <c r="C392" s="220" t="s">
        <v>143</v>
      </c>
      <c r="D392" s="220">
        <v>1.1388888888888888</v>
      </c>
      <c r="E392" s="220">
        <v>4.5751633986928164E-2</v>
      </c>
      <c r="F392" s="220">
        <v>0.62992125984251968</v>
      </c>
      <c r="G392" s="220">
        <v>0.17021276595744683</v>
      </c>
      <c r="H392" s="221">
        <v>0.39118457300275478</v>
      </c>
      <c r="I392" s="220">
        <v>-0.92</v>
      </c>
      <c r="J392" s="221">
        <v>0.30670103092783507</v>
      </c>
    </row>
    <row r="393" spans="2:10" ht="15" hidden="1" customHeight="1" outlineLevel="1">
      <c r="B393" s="63" t="s">
        <v>81</v>
      </c>
      <c r="C393" s="220">
        <v>-1</v>
      </c>
      <c r="D393" s="220">
        <v>0.59649122807017552</v>
      </c>
      <c r="E393" s="220">
        <v>1.9674796747967478</v>
      </c>
      <c r="F393" s="220">
        <v>1.0909090909090908</v>
      </c>
      <c r="G393" s="220">
        <v>2.4042553191489362</v>
      </c>
      <c r="H393" s="221">
        <v>1.0246913580246915</v>
      </c>
      <c r="I393" s="220">
        <v>-0.95454545454545459</v>
      </c>
      <c r="J393" s="221">
        <v>0.78804347826086962</v>
      </c>
    </row>
    <row r="394" spans="2:10" ht="15" hidden="1" customHeight="1" outlineLevel="1">
      <c r="B394" s="63" t="s">
        <v>80</v>
      </c>
      <c r="C394" s="220" t="s">
        <v>143</v>
      </c>
      <c r="D394" s="220">
        <v>1.6122448979591835</v>
      </c>
      <c r="E394" s="220">
        <v>1.1818181818181817</v>
      </c>
      <c r="F394" s="220">
        <v>0.36969696969696964</v>
      </c>
      <c r="G394" s="220">
        <v>0.41538461538461546</v>
      </c>
      <c r="H394" s="221">
        <v>0.8307692307692307</v>
      </c>
      <c r="I394" s="220">
        <v>-0.79347826086956519</v>
      </c>
      <c r="J394" s="221">
        <v>0.55758683729433267</v>
      </c>
    </row>
    <row r="395" spans="2:10" ht="15" hidden="1" customHeight="1" outlineLevel="1">
      <c r="B395" s="63" t="s">
        <v>79</v>
      </c>
      <c r="C395" s="220" t="s">
        <v>143</v>
      </c>
      <c r="D395" s="220">
        <v>1.5862068965517242</v>
      </c>
      <c r="E395" s="220">
        <v>0.83582089552238803</v>
      </c>
      <c r="F395" s="220">
        <v>0.80180180180180183</v>
      </c>
      <c r="G395" s="220">
        <v>2.1111111111111112</v>
      </c>
      <c r="H395" s="221">
        <v>0.97745901639344268</v>
      </c>
      <c r="I395" s="220">
        <v>-0.53246753246753253</v>
      </c>
      <c r="J395" s="221">
        <v>0.77168141592920358</v>
      </c>
    </row>
    <row r="396" spans="2:10" collapsed="1">
      <c r="B396" s="227">
        <v>1982</v>
      </c>
      <c r="C396" s="229">
        <v>-0.66911764705882359</v>
      </c>
      <c r="D396" s="229">
        <v>-0.38974675725756636</v>
      </c>
      <c r="E396" s="229">
        <v>0.38185890257558786</v>
      </c>
      <c r="F396" s="229">
        <v>3.8121803812180444E-2</v>
      </c>
      <c r="G396" s="229">
        <v>0.25457875457875456</v>
      </c>
      <c r="H396" s="229">
        <v>2.9015710163514008E-2</v>
      </c>
      <c r="I396" s="229">
        <v>-0.8545034642032332</v>
      </c>
      <c r="J396" s="229">
        <v>-0.12325859095130687</v>
      </c>
    </row>
    <row r="397" spans="2:10" ht="15" hidden="1" customHeight="1" outlineLevel="1">
      <c r="B397" s="63" t="s">
        <v>90</v>
      </c>
      <c r="C397" s="220" t="s">
        <v>143</v>
      </c>
      <c r="D397" s="220">
        <v>3.4259259259259256</v>
      </c>
      <c r="E397" s="220">
        <v>1.0780141843971629</v>
      </c>
      <c r="F397" s="220">
        <v>0.59278350515463907</v>
      </c>
      <c r="G397" s="220">
        <v>0.21052631578947367</v>
      </c>
      <c r="H397" s="221">
        <v>1.1031390134529149</v>
      </c>
      <c r="I397" s="220">
        <v>6.191011235955056</v>
      </c>
      <c r="J397" s="221">
        <v>1.9495327102803737</v>
      </c>
    </row>
    <row r="398" spans="2:10" ht="15" hidden="1" customHeight="1" outlineLevel="1">
      <c r="B398" s="63" t="s">
        <v>89</v>
      </c>
      <c r="C398" s="220">
        <v>-0.15384615384615385</v>
      </c>
      <c r="D398" s="220">
        <v>21.046511627906977</v>
      </c>
      <c r="E398" s="220">
        <v>2.2162162162162162</v>
      </c>
      <c r="F398" s="220">
        <v>1.4402173913043477</v>
      </c>
      <c r="G398" s="220">
        <v>1.3529411764705883</v>
      </c>
      <c r="H398" s="221">
        <v>3.7922077922077921</v>
      </c>
      <c r="I398" s="220">
        <v>14</v>
      </c>
      <c r="J398" s="221">
        <v>4.2962962962962967</v>
      </c>
    </row>
    <row r="399" spans="2:10" ht="15" hidden="1" customHeight="1" outlineLevel="1">
      <c r="B399" s="63" t="s">
        <v>88</v>
      </c>
      <c r="C399" s="220" t="s">
        <v>143</v>
      </c>
      <c r="D399" s="220">
        <v>1.1590909090909092</v>
      </c>
      <c r="E399" s="220">
        <v>0.92647058823529416</v>
      </c>
      <c r="F399" s="220">
        <v>0.22602739726027399</v>
      </c>
      <c r="G399" s="220">
        <v>0.76666666666666661</v>
      </c>
      <c r="H399" s="221">
        <v>0.59027777777777768</v>
      </c>
      <c r="I399" s="220">
        <v>1.3846153846153846</v>
      </c>
      <c r="J399" s="221">
        <v>0.62458471760797352</v>
      </c>
    </row>
    <row r="400" spans="2:10" ht="15" hidden="1" customHeight="1" outlineLevel="1">
      <c r="B400" s="63" t="s">
        <v>87</v>
      </c>
      <c r="C400" s="220">
        <v>1</v>
      </c>
      <c r="D400" s="220">
        <v>0.96</v>
      </c>
      <c r="E400" s="220">
        <v>0.28846153846153855</v>
      </c>
      <c r="F400" s="220">
        <v>0.13265306122448983</v>
      </c>
      <c r="G400" s="220">
        <v>1.1000000000000001</v>
      </c>
      <c r="H400" s="221">
        <v>0.34759358288770059</v>
      </c>
      <c r="I400" s="220">
        <v>-1</v>
      </c>
      <c r="J400" s="221">
        <v>0.18309859154929575</v>
      </c>
    </row>
    <row r="401" spans="2:10" ht="15" hidden="1" customHeight="1" outlineLevel="1">
      <c r="B401" s="63" t="s">
        <v>86</v>
      </c>
      <c r="C401" s="220">
        <v>-1</v>
      </c>
      <c r="D401" s="220">
        <v>1</v>
      </c>
      <c r="E401" s="220">
        <v>0.1692307692307693</v>
      </c>
      <c r="F401" s="220">
        <v>-0.4375</v>
      </c>
      <c r="G401" s="220">
        <v>-0.21052631578947367</v>
      </c>
      <c r="H401" s="221">
        <v>-0.1428571428571429</v>
      </c>
      <c r="I401" s="220">
        <v>1.0555555555555554</v>
      </c>
      <c r="J401" s="221">
        <v>-6.2962962962962998E-2</v>
      </c>
    </row>
    <row r="402" spans="2:10" ht="15" hidden="1" customHeight="1" outlineLevel="1">
      <c r="B402" s="63" t="s">
        <v>85</v>
      </c>
      <c r="C402" s="220" t="s">
        <v>143</v>
      </c>
      <c r="D402" s="220">
        <v>0.66666666666666674</v>
      </c>
      <c r="E402" s="220">
        <v>0.21052631578947367</v>
      </c>
      <c r="F402" s="220">
        <v>4.705882352941182E-2</v>
      </c>
      <c r="G402" s="220">
        <v>-0.41176470588235292</v>
      </c>
      <c r="H402" s="221">
        <v>0.13772455089820368</v>
      </c>
      <c r="I402" s="220">
        <v>-0.58139534883720922</v>
      </c>
      <c r="J402" s="221">
        <v>-9.52380952380949E-3</v>
      </c>
    </row>
    <row r="403" spans="2:10" ht="15" hidden="1" customHeight="1" outlineLevel="1">
      <c r="B403" s="63" t="s">
        <v>84</v>
      </c>
      <c r="C403" s="220">
        <v>-0.33333333333333337</v>
      </c>
      <c r="D403" s="220">
        <v>-0.48</v>
      </c>
      <c r="E403" s="220">
        <v>1.52</v>
      </c>
      <c r="F403" s="220">
        <v>0.8</v>
      </c>
      <c r="G403" s="220">
        <v>-0.5</v>
      </c>
      <c r="H403" s="221">
        <v>0.38931297709923673</v>
      </c>
      <c r="I403" s="220">
        <v>-0.77777777777777779</v>
      </c>
      <c r="J403" s="221">
        <v>0.24832214765100669</v>
      </c>
    </row>
    <row r="404" spans="2:10" ht="15" hidden="1" customHeight="1" outlineLevel="1">
      <c r="B404" s="63" t="s">
        <v>83</v>
      </c>
      <c r="C404" s="220">
        <v>0.33333333333333326</v>
      </c>
      <c r="D404" s="220">
        <v>-6.25E-2</v>
      </c>
      <c r="E404" s="220">
        <v>1.7777777777777777</v>
      </c>
      <c r="F404" s="220">
        <v>0.14179104477611948</v>
      </c>
      <c r="G404" s="220">
        <v>4.5625</v>
      </c>
      <c r="H404" s="221">
        <v>0.75480769230769229</v>
      </c>
      <c r="I404" s="220">
        <v>-0.68965517241379315</v>
      </c>
      <c r="J404" s="221">
        <v>0.57805907172995785</v>
      </c>
    </row>
    <row r="405" spans="2:10" ht="15" hidden="1" customHeight="1" outlineLevel="1">
      <c r="B405" s="63" t="s">
        <v>82</v>
      </c>
      <c r="C405" s="220">
        <v>-1</v>
      </c>
      <c r="D405" s="220">
        <v>-2.7027027027026973E-2</v>
      </c>
      <c r="E405" s="220">
        <v>2.6428571428571428</v>
      </c>
      <c r="F405" s="220">
        <v>0.23300970873786397</v>
      </c>
      <c r="G405" s="220">
        <v>1.4736842105263159</v>
      </c>
      <c r="H405" s="221">
        <v>0.77941176470588225</v>
      </c>
      <c r="I405" s="220">
        <v>-0.16666666666666663</v>
      </c>
      <c r="J405" s="221">
        <v>0.65811965811965822</v>
      </c>
    </row>
    <row r="406" spans="2:10" ht="15" hidden="1" customHeight="1" outlineLevel="1">
      <c r="B406" s="63" t="s">
        <v>81</v>
      </c>
      <c r="C406" s="220">
        <v>9.375</v>
      </c>
      <c r="D406" s="220">
        <v>-3.3898305084745783E-2</v>
      </c>
      <c r="E406" s="220">
        <v>0.59740259740259738</v>
      </c>
      <c r="F406" s="220">
        <v>-0.12</v>
      </c>
      <c r="G406" s="220">
        <v>1.7647058823529411</v>
      </c>
      <c r="H406" s="221">
        <v>0.34626038781163437</v>
      </c>
      <c r="I406" s="220">
        <v>-0.46341463414634143</v>
      </c>
      <c r="J406" s="221">
        <v>0.14049586776859502</v>
      </c>
    </row>
    <row r="407" spans="2:10" ht="15" hidden="1" customHeight="1" outlineLevel="1">
      <c r="B407" s="63" t="s">
        <v>80</v>
      </c>
      <c r="C407" s="220">
        <v>-1</v>
      </c>
      <c r="D407" s="220">
        <v>0.32432432432432434</v>
      </c>
      <c r="E407" s="220">
        <v>1.6268656716417911</v>
      </c>
      <c r="F407" s="220">
        <v>-0.4329896907216495</v>
      </c>
      <c r="G407" s="220">
        <v>0.25</v>
      </c>
      <c r="H407" s="221">
        <v>4.4150110375276164E-3</v>
      </c>
      <c r="I407" s="220">
        <v>-4.166666666666663E-2</v>
      </c>
      <c r="J407" s="221">
        <v>-3.6429872495445936E-3</v>
      </c>
    </row>
    <row r="408" spans="2:10" ht="15" hidden="1" customHeight="1" outlineLevel="1">
      <c r="B408" s="63" t="s">
        <v>79</v>
      </c>
      <c r="C408" s="220">
        <v>-1</v>
      </c>
      <c r="D408" s="220">
        <v>-0.36956521739130432</v>
      </c>
      <c r="E408" s="220">
        <v>1.3103448275862069</v>
      </c>
      <c r="F408" s="220">
        <v>0.10447761194029859</v>
      </c>
      <c r="G408" s="220">
        <v>0.89473684210526305</v>
      </c>
      <c r="H408" s="221">
        <v>0.36312849162011163</v>
      </c>
      <c r="I408" s="220">
        <v>-0.50322580645161286</v>
      </c>
      <c r="J408" s="221">
        <v>0.10136452241715399</v>
      </c>
    </row>
    <row r="409" spans="2:10" collapsed="1">
      <c r="B409" s="227">
        <v>1981</v>
      </c>
      <c r="C409" s="229">
        <v>1.8333333333333335</v>
      </c>
      <c r="D409" s="229">
        <v>2.7218390804597701</v>
      </c>
      <c r="E409" s="229">
        <v>1.2076637824474661</v>
      </c>
      <c r="F409" s="229">
        <v>0.17540983606557381</v>
      </c>
      <c r="G409" s="229">
        <v>0.71698113207547176</v>
      </c>
      <c r="H409" s="229">
        <v>0.81337209302325575</v>
      </c>
      <c r="I409" s="229">
        <v>0.96818181818181825</v>
      </c>
      <c r="J409" s="229">
        <v>0.83829268292682935</v>
      </c>
    </row>
    <row r="410" spans="2:10" ht="15" hidden="1" customHeight="1" outlineLevel="1">
      <c r="B410" s="63" t="s">
        <v>90</v>
      </c>
      <c r="C410" s="220" t="s">
        <v>143</v>
      </c>
      <c r="D410" s="220">
        <v>0.42105263157894735</v>
      </c>
      <c r="E410" s="220">
        <v>1.1363636363636362</v>
      </c>
      <c r="F410" s="220">
        <v>-0.25096525096525102</v>
      </c>
      <c r="G410" s="220">
        <v>1.7142857142857144</v>
      </c>
      <c r="H410" s="221">
        <v>0.16145833333333326</v>
      </c>
      <c r="I410" s="220">
        <v>-0.55276381909547734</v>
      </c>
      <c r="J410" s="221">
        <v>-8.2332761578044589E-2</v>
      </c>
    </row>
    <row r="411" spans="2:10" ht="15" hidden="1" customHeight="1" outlineLevel="1">
      <c r="B411" s="63" t="s">
        <v>89</v>
      </c>
      <c r="C411" s="220">
        <v>0.625</v>
      </c>
      <c r="D411" s="220">
        <v>-0.14000000000000001</v>
      </c>
      <c r="E411" s="220">
        <v>1.0943396226415096</v>
      </c>
      <c r="F411" s="220">
        <v>-0.18942731277533043</v>
      </c>
      <c r="G411" s="220">
        <v>6.25E-2</v>
      </c>
      <c r="H411" s="221">
        <v>4.0540540540540571E-2</v>
      </c>
      <c r="I411" s="220">
        <v>-0.86206896551724133</v>
      </c>
      <c r="J411" s="221">
        <v>-0.21359223300970875</v>
      </c>
    </row>
    <row r="412" spans="2:10" ht="15" hidden="1" customHeight="1" outlineLevel="1">
      <c r="B412" s="63" t="s">
        <v>88</v>
      </c>
      <c r="C412" s="220">
        <v>-1</v>
      </c>
      <c r="D412" s="220">
        <v>0.22222222222222232</v>
      </c>
      <c r="E412" s="220">
        <v>0.2592592592592593</v>
      </c>
      <c r="F412" s="220">
        <v>-0.45112781954887216</v>
      </c>
      <c r="G412" s="220">
        <v>-0.18918918918918914</v>
      </c>
      <c r="H412" s="221">
        <v>-0.28535980148883378</v>
      </c>
      <c r="I412" s="220">
        <v>-0.89166666666666661</v>
      </c>
      <c r="J412" s="221">
        <v>-0.42447418738049714</v>
      </c>
    </row>
    <row r="413" spans="2:10" ht="15" hidden="1" customHeight="1" outlineLevel="1">
      <c r="B413" s="63" t="s">
        <v>87</v>
      </c>
      <c r="C413" s="220">
        <v>-0.33333333333333337</v>
      </c>
      <c r="D413" s="220">
        <v>-0.16666666666666663</v>
      </c>
      <c r="E413" s="220">
        <v>-0.59375</v>
      </c>
      <c r="F413" s="220">
        <v>-0.49484536082474229</v>
      </c>
      <c r="G413" s="220">
        <v>-0.47368421052631582</v>
      </c>
      <c r="H413" s="221">
        <v>-0.5</v>
      </c>
      <c r="I413" s="220">
        <v>-0.72043010752688175</v>
      </c>
      <c r="J413" s="221">
        <v>-0.54389721627408993</v>
      </c>
    </row>
    <row r="414" spans="2:10" ht="15" hidden="1" customHeight="1" outlineLevel="1">
      <c r="B414" s="63" t="s">
        <v>86</v>
      </c>
      <c r="C414" s="220">
        <v>-0.81818181818181812</v>
      </c>
      <c r="D414" s="220">
        <v>-4.3478260869565188E-2</v>
      </c>
      <c r="E414" s="220">
        <v>-0.29347826086956519</v>
      </c>
      <c r="F414" s="220">
        <v>-6.4935064935064957E-2</v>
      </c>
      <c r="G414" s="220">
        <v>-9.5238095238095233E-2</v>
      </c>
      <c r="H414" s="221">
        <v>-0.16279069767441856</v>
      </c>
      <c r="I414" s="220">
        <v>-0.53846153846153844</v>
      </c>
      <c r="J414" s="221">
        <v>-0.20588235294117652</v>
      </c>
    </row>
    <row r="415" spans="2:10" ht="15" hidden="1" customHeight="1" outlineLevel="1">
      <c r="B415" s="63" t="s">
        <v>85</v>
      </c>
      <c r="C415" s="220">
        <v>-1</v>
      </c>
      <c r="D415" s="220">
        <v>2.375</v>
      </c>
      <c r="E415" s="220">
        <v>-0.55294117647058827</v>
      </c>
      <c r="F415" s="220">
        <v>-0.53038674033149169</v>
      </c>
      <c r="G415" s="220">
        <v>0.21428571428571419</v>
      </c>
      <c r="H415" s="221">
        <v>-0.42611683848797255</v>
      </c>
      <c r="I415" s="220">
        <v>-0.2321428571428571</v>
      </c>
      <c r="J415" s="221">
        <v>-0.39481268011527382</v>
      </c>
    </row>
    <row r="416" spans="2:10" ht="15" hidden="1" customHeight="1" outlineLevel="1">
      <c r="B416" s="63" t="s">
        <v>84</v>
      </c>
      <c r="C416" s="220" t="s">
        <v>143</v>
      </c>
      <c r="D416" s="220">
        <v>0.31578947368421062</v>
      </c>
      <c r="E416" s="220">
        <v>-0.72222222222222221</v>
      </c>
      <c r="F416" s="220">
        <v>-0.71264367816091956</v>
      </c>
      <c r="G416" s="220">
        <v>0.75</v>
      </c>
      <c r="H416" s="221">
        <v>-0.56187290969899673</v>
      </c>
      <c r="I416" s="220">
        <v>-0.61702127659574468</v>
      </c>
      <c r="J416" s="221">
        <v>-0.56936416184971095</v>
      </c>
    </row>
    <row r="417" spans="2:10" ht="15" hidden="1" customHeight="1" outlineLevel="1">
      <c r="B417" s="63" t="s">
        <v>83</v>
      </c>
      <c r="C417" s="220">
        <v>2</v>
      </c>
      <c r="D417" s="220">
        <v>0</v>
      </c>
      <c r="E417" s="220">
        <v>-0.75510204081632648</v>
      </c>
      <c r="F417" s="220">
        <v>1.5151515151515138E-2</v>
      </c>
      <c r="G417" s="220">
        <v>-0.54285714285714293</v>
      </c>
      <c r="H417" s="221">
        <v>-0.37349397590361444</v>
      </c>
      <c r="I417" s="220">
        <v>-0.58571428571428563</v>
      </c>
      <c r="J417" s="221">
        <v>-0.41044776119402981</v>
      </c>
    </row>
    <row r="418" spans="2:10" ht="15" hidden="1" customHeight="1" outlineLevel="1">
      <c r="B418" s="63" t="s">
        <v>82</v>
      </c>
      <c r="C418" s="220">
        <v>-0.5714285714285714</v>
      </c>
      <c r="D418" s="220">
        <v>-0.56976744186046513</v>
      </c>
      <c r="E418" s="220">
        <v>-0.7558139534883721</v>
      </c>
      <c r="F418" s="220">
        <v>-0.72894736842105257</v>
      </c>
      <c r="G418" s="220">
        <v>-0.52500000000000002</v>
      </c>
      <c r="H418" s="221">
        <v>-0.70218978102189777</v>
      </c>
      <c r="I418" s="220">
        <v>-0.71698113207547176</v>
      </c>
      <c r="J418" s="221">
        <v>-0.70417193426042979</v>
      </c>
    </row>
    <row r="419" spans="2:10" ht="15" hidden="1" customHeight="1" outlineLevel="1">
      <c r="B419" s="63" t="s">
        <v>81</v>
      </c>
      <c r="C419" s="220">
        <v>3</v>
      </c>
      <c r="D419" s="220">
        <v>0.1132075471698113</v>
      </c>
      <c r="E419" s="220">
        <v>-0.72887323943661975</v>
      </c>
      <c r="F419" s="220">
        <v>-0.41520467836257313</v>
      </c>
      <c r="G419" s="220">
        <v>-0.22727272727272729</v>
      </c>
      <c r="H419" s="221">
        <v>-0.48648648648648651</v>
      </c>
      <c r="I419" s="220">
        <v>-0.66846361185983827</v>
      </c>
      <c r="J419" s="221">
        <v>-0.54934823091247664</v>
      </c>
    </row>
    <row r="420" spans="2:10" ht="15" hidden="1" customHeight="1" outlineLevel="1">
      <c r="B420" s="63" t="s">
        <v>80</v>
      </c>
      <c r="C420" s="220">
        <v>-0.5714285714285714</v>
      </c>
      <c r="D420" s="220">
        <v>-0.48611111111111116</v>
      </c>
      <c r="E420" s="220">
        <v>-0.74524714828897332</v>
      </c>
      <c r="F420" s="220">
        <v>-0.31205673758865249</v>
      </c>
      <c r="G420" s="220">
        <v>-5.4545454545454564E-2</v>
      </c>
      <c r="H420" s="221">
        <v>-0.45223700120918986</v>
      </c>
      <c r="I420" s="220">
        <v>-0.66782006920415227</v>
      </c>
      <c r="J420" s="221">
        <v>-0.50806451612903225</v>
      </c>
    </row>
    <row r="421" spans="2:10" ht="15" hidden="1" customHeight="1" outlineLevel="1">
      <c r="B421" s="63" t="s">
        <v>79</v>
      </c>
      <c r="C421" s="220" t="s">
        <v>143</v>
      </c>
      <c r="D421" s="220">
        <v>-0.36111111111111116</v>
      </c>
      <c r="E421" s="220">
        <v>-0.66538461538461546</v>
      </c>
      <c r="F421" s="220">
        <v>-0.57051282051282048</v>
      </c>
      <c r="G421" s="220">
        <v>-0.72058823529411764</v>
      </c>
      <c r="H421" s="221">
        <v>-0.5875576036866359</v>
      </c>
      <c r="I421" s="220">
        <v>-0.38735177865612647</v>
      </c>
      <c r="J421" s="221">
        <v>-0.5423728813559322</v>
      </c>
    </row>
    <row r="422" spans="2:10" collapsed="1">
      <c r="B422" s="227">
        <v>1980</v>
      </c>
      <c r="C422" s="229">
        <v>-0.19999999999999996</v>
      </c>
      <c r="D422" s="229">
        <v>-0.13518886679920472</v>
      </c>
      <c r="E422" s="229">
        <v>-0.52243211334120421</v>
      </c>
      <c r="F422" s="229">
        <v>-0.42812499999999998</v>
      </c>
      <c r="G422" s="229">
        <v>-0.16315789473684206</v>
      </c>
      <c r="H422" s="229">
        <v>-0.41065615898578034</v>
      </c>
      <c r="I422" s="229">
        <v>-0.63087248322147649</v>
      </c>
      <c r="J422" s="229">
        <v>-0.46229508196721314</v>
      </c>
    </row>
    <row r="423" spans="2:10" ht="15" hidden="1" customHeight="1" outlineLevel="1">
      <c r="B423" s="63" t="s">
        <v>90</v>
      </c>
      <c r="C423" s="220">
        <v>-1</v>
      </c>
      <c r="D423" s="220">
        <v>0</v>
      </c>
      <c r="E423" s="220">
        <v>-0.64516129032258063</v>
      </c>
      <c r="F423" s="220">
        <v>-0.13377926421404684</v>
      </c>
      <c r="G423" s="220">
        <v>-8.6956521739130488E-2</v>
      </c>
      <c r="H423" s="221">
        <v>-0.2992700729927007</v>
      </c>
      <c r="I423" s="220">
        <v>-0.39696969696969697</v>
      </c>
      <c r="J423" s="221">
        <v>-0.33599088838268798</v>
      </c>
    </row>
    <row r="424" spans="2:10" ht="15" hidden="1" customHeight="1" outlineLevel="1">
      <c r="B424" s="63" t="s">
        <v>89</v>
      </c>
      <c r="C424" s="220">
        <v>0</v>
      </c>
      <c r="D424" s="220">
        <v>-0.49494949494949492</v>
      </c>
      <c r="E424" s="220">
        <v>-0.75</v>
      </c>
      <c r="F424" s="220">
        <v>-0.3162650602409639</v>
      </c>
      <c r="G424" s="220">
        <v>-0.4838709677419355</v>
      </c>
      <c r="H424" s="221">
        <v>-0.4810659186535764</v>
      </c>
      <c r="I424" s="220">
        <v>-0.12650602409638556</v>
      </c>
      <c r="J424" s="221">
        <v>-0.41410693970420931</v>
      </c>
    </row>
    <row r="425" spans="2:10" ht="15" hidden="1" customHeight="1" outlineLevel="1">
      <c r="B425" s="63" t="s">
        <v>88</v>
      </c>
      <c r="C425" s="220">
        <v>0.25</v>
      </c>
      <c r="D425" s="220">
        <v>-0.41935483870967738</v>
      </c>
      <c r="E425" s="220">
        <v>-0.68421052631578949</v>
      </c>
      <c r="F425" s="220">
        <v>-0.14193548387096777</v>
      </c>
      <c r="G425" s="220">
        <v>-0.3728813559322034</v>
      </c>
      <c r="H425" s="221">
        <v>-0.33934426229508197</v>
      </c>
      <c r="I425" s="220">
        <v>5.2631578947368363E-2</v>
      </c>
      <c r="J425" s="221">
        <v>-0.27762430939226523</v>
      </c>
    </row>
    <row r="426" spans="2:10" ht="15" hidden="1" customHeight="1" outlineLevel="1">
      <c r="B426" s="63" t="s">
        <v>87</v>
      </c>
      <c r="C426" s="220" t="s">
        <v>143</v>
      </c>
      <c r="D426" s="220">
        <v>0.66666666666666674</v>
      </c>
      <c r="E426" s="220">
        <v>0.21904761904761916</v>
      </c>
      <c r="F426" s="220">
        <v>-0.21457489878542513</v>
      </c>
      <c r="G426" s="220">
        <v>-0.38709677419354838</v>
      </c>
      <c r="H426" s="221">
        <v>-6.7331670822942669E-2</v>
      </c>
      <c r="I426" s="220">
        <v>-0.16216216216216217</v>
      </c>
      <c r="J426" s="221">
        <v>-8.7890625E-2</v>
      </c>
    </row>
    <row r="427" spans="2:10" ht="15" hidden="1" customHeight="1" outlineLevel="1">
      <c r="B427" s="63" t="s">
        <v>86</v>
      </c>
      <c r="C427" s="220" t="s">
        <v>143</v>
      </c>
      <c r="D427" s="220">
        <v>-0.84563758389261745</v>
      </c>
      <c r="E427" s="220">
        <v>-0.25203252032520329</v>
      </c>
      <c r="F427" s="220">
        <v>-0.10982658959537572</v>
      </c>
      <c r="G427" s="220">
        <v>-0.30000000000000004</v>
      </c>
      <c r="H427" s="221">
        <v>-0.36631578947368426</v>
      </c>
      <c r="I427" s="220">
        <v>-0.63207547169811318</v>
      </c>
      <c r="J427" s="221">
        <v>-0.41480206540447506</v>
      </c>
    </row>
    <row r="428" spans="2:10" ht="15" hidden="1" customHeight="1" outlineLevel="1">
      <c r="B428" s="63" t="s">
        <v>85</v>
      </c>
      <c r="C428" s="220" t="s">
        <v>143</v>
      </c>
      <c r="D428" s="220">
        <v>-0.92523364485981308</v>
      </c>
      <c r="E428" s="220">
        <v>-0.41379310344827591</v>
      </c>
      <c r="F428" s="220">
        <v>-6.7010309278350499E-2</v>
      </c>
      <c r="G428" s="220">
        <v>-0.51724137931034475</v>
      </c>
      <c r="H428" s="221">
        <v>-0.38736842105263158</v>
      </c>
      <c r="I428" s="220">
        <v>-0.65217391304347827</v>
      </c>
      <c r="J428" s="221">
        <v>-0.45440251572327039</v>
      </c>
    </row>
    <row r="429" spans="2:10" ht="15" hidden="1" customHeight="1" outlineLevel="1">
      <c r="B429" s="63" t="s">
        <v>84</v>
      </c>
      <c r="C429" s="220">
        <v>-1</v>
      </c>
      <c r="D429" s="220">
        <v>-0.29629629629629628</v>
      </c>
      <c r="E429" s="220">
        <v>-5.2631578947368474E-2</v>
      </c>
      <c r="F429" s="220">
        <v>-0.15942028985507251</v>
      </c>
      <c r="G429" s="220">
        <v>-0.38461538461538458</v>
      </c>
      <c r="H429" s="221">
        <v>-0.18306010928961747</v>
      </c>
      <c r="I429" s="220">
        <v>-0.44047619047619047</v>
      </c>
      <c r="J429" s="221">
        <v>-0.23111111111111116</v>
      </c>
    </row>
    <row r="430" spans="2:10" ht="15" hidden="1" customHeight="1" outlineLevel="1">
      <c r="B430" s="63" t="s">
        <v>83</v>
      </c>
      <c r="C430" s="220" t="s">
        <v>143</v>
      </c>
      <c r="D430" s="220">
        <v>-0.23809523809523814</v>
      </c>
      <c r="E430" s="220">
        <v>8.0882352941176405E-2</v>
      </c>
      <c r="F430" s="220">
        <v>-0.43103448275862066</v>
      </c>
      <c r="G430" s="220">
        <v>0.84210526315789469</v>
      </c>
      <c r="H430" s="221">
        <v>-0.18627450980392157</v>
      </c>
      <c r="I430" s="220">
        <v>0.18644067796610164</v>
      </c>
      <c r="J430" s="221">
        <v>-0.13918629550321204</v>
      </c>
    </row>
    <row r="431" spans="2:10" ht="15" hidden="1" customHeight="1" outlineLevel="1">
      <c r="B431" s="63" t="s">
        <v>82</v>
      </c>
      <c r="C431" s="220">
        <v>1.3333333333333335</v>
      </c>
      <c r="D431" s="220">
        <v>0.9111111111111112</v>
      </c>
      <c r="E431" s="220">
        <v>-8.9947089947089998E-2</v>
      </c>
      <c r="F431" s="220">
        <v>0.13772455089820368</v>
      </c>
      <c r="G431" s="220">
        <v>0.4814814814814814</v>
      </c>
      <c r="H431" s="221">
        <v>0.14548494983277593</v>
      </c>
      <c r="I431" s="220">
        <v>-3.6363636363636376E-2</v>
      </c>
      <c r="J431" s="221">
        <v>0.11723163841807915</v>
      </c>
    </row>
    <row r="432" spans="2:10" ht="15" hidden="1" customHeight="1" outlineLevel="1">
      <c r="B432" s="63" t="s">
        <v>81</v>
      </c>
      <c r="C432" s="220">
        <v>-0.75</v>
      </c>
      <c r="D432" s="220">
        <v>0.43243243243243246</v>
      </c>
      <c r="E432" s="220">
        <v>0.22413793103448265</v>
      </c>
      <c r="F432" s="220">
        <v>3.3232628398791597E-2</v>
      </c>
      <c r="G432" s="220">
        <v>-0.56862745098039214</v>
      </c>
      <c r="H432" s="221">
        <v>6.6767830045523446E-2</v>
      </c>
      <c r="I432" s="220">
        <v>1.3481012658227849</v>
      </c>
      <c r="J432" s="221">
        <v>0.31456548347613222</v>
      </c>
    </row>
    <row r="433" spans="2:10" ht="15" hidden="1" customHeight="1" outlineLevel="1">
      <c r="B433" s="63" t="s">
        <v>80</v>
      </c>
      <c r="C433" s="220">
        <v>1.7999999999999998</v>
      </c>
      <c r="D433" s="220">
        <v>0.41176470588235303</v>
      </c>
      <c r="E433" s="220">
        <v>-0.25706214689265539</v>
      </c>
      <c r="F433" s="220">
        <v>-9.4218415417558932E-2</v>
      </c>
      <c r="G433" s="220">
        <v>-1.7857142857142905E-2</v>
      </c>
      <c r="H433" s="221">
        <v>-0.11361200428724549</v>
      </c>
      <c r="I433" s="220">
        <v>1.5350877192982457</v>
      </c>
      <c r="J433" s="221">
        <v>6.5902578796561695E-2</v>
      </c>
    </row>
    <row r="434" spans="2:10" ht="15" hidden="1" customHeight="1" outlineLevel="1">
      <c r="B434" s="63" t="s">
        <v>79</v>
      </c>
      <c r="C434" s="220">
        <v>-1</v>
      </c>
      <c r="D434" s="220">
        <v>-0.3571428571428571</v>
      </c>
      <c r="E434" s="220">
        <v>-0.43844492440604754</v>
      </c>
      <c r="F434" s="220">
        <v>1.9607843137254832E-2</v>
      </c>
      <c r="G434" s="220">
        <v>-0.20930232558139539</v>
      </c>
      <c r="H434" s="221">
        <v>-0.23117803365810452</v>
      </c>
      <c r="I434" s="220">
        <v>0.21052631578947367</v>
      </c>
      <c r="J434" s="221">
        <v>-0.16218236173393119</v>
      </c>
    </row>
    <row r="435" spans="2:10" collapsed="1">
      <c r="B435" s="227">
        <v>1979</v>
      </c>
      <c r="C435" s="229">
        <v>0.11111111111111116</v>
      </c>
      <c r="D435" s="229">
        <v>-0.3433420365535248</v>
      </c>
      <c r="E435" s="229">
        <v>-0.29738697635835754</v>
      </c>
      <c r="F435" s="229">
        <v>-0.10739191073919108</v>
      </c>
      <c r="G435" s="229">
        <v>-0.23847695390781565</v>
      </c>
      <c r="H435" s="229">
        <v>-0.20205058099794937</v>
      </c>
      <c r="I435" s="229">
        <v>3.8327526132404088E-2</v>
      </c>
      <c r="J435" s="229">
        <v>-0.15624654199402455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1.0731331337266179E-2</v>
      </c>
      <c r="D7" s="189">
        <v>7.6313755795981457E-3</v>
      </c>
      <c r="E7" s="189">
        <v>5.3792545207084225E-3</v>
      </c>
      <c r="F7" s="189">
        <v>6.4965120960563541E-3</v>
      </c>
      <c r="G7" s="189">
        <v>1.45621353693641E-2</v>
      </c>
      <c r="H7" s="189">
        <v>7.4324188646893398E-3</v>
      </c>
      <c r="I7" s="189">
        <v>4.8723902814196279E-3</v>
      </c>
      <c r="J7" s="189">
        <v>6.4292921714022549E-3</v>
      </c>
    </row>
    <row r="8" spans="2:10">
      <c r="B8" s="46">
        <v>2009</v>
      </c>
      <c r="C8" s="72">
        <v>1.4267544102195433E-2</v>
      </c>
      <c r="D8" s="72">
        <v>9.1220184891976103E-3</v>
      </c>
      <c r="E8" s="72">
        <v>5.5561181434599155E-3</v>
      </c>
      <c r="F8" s="72">
        <v>6.8185046919588569E-3</v>
      </c>
      <c r="G8" s="72">
        <v>1.3379735751613209E-2</v>
      </c>
      <c r="H8" s="57">
        <v>7.5734044297189797E-3</v>
      </c>
      <c r="I8" s="72">
        <v>4.9553370719434995E-3</v>
      </c>
      <c r="J8" s="57">
        <v>6.5022127192805442E-3</v>
      </c>
    </row>
    <row r="9" spans="2:10">
      <c r="B9" s="46">
        <v>2008</v>
      </c>
      <c r="C9" s="72">
        <v>1.3823813441110198E-2</v>
      </c>
      <c r="D9" s="72">
        <v>7.2938995833068034E-3</v>
      </c>
      <c r="E9" s="72">
        <v>5.9777442263602302E-3</v>
      </c>
      <c r="F9" s="72">
        <v>5.6224130655218273E-3</v>
      </c>
      <c r="G9" s="72">
        <v>9.5187267800560509E-3</v>
      </c>
      <c r="H9" s="57">
        <v>6.4114755502159559E-3</v>
      </c>
      <c r="I9" s="72">
        <v>4.3871106606007204E-3</v>
      </c>
      <c r="J9" s="57">
        <v>5.579776155177108E-3</v>
      </c>
    </row>
    <row r="10" spans="2:10">
      <c r="B10" s="46">
        <v>2007</v>
      </c>
      <c r="C10" s="72">
        <v>1.1746627966535769E-2</v>
      </c>
      <c r="D10" s="72">
        <v>7.3793254079690474E-3</v>
      </c>
      <c r="E10" s="72">
        <v>4.8908740986768392E-3</v>
      </c>
      <c r="F10" s="72">
        <v>4.7928814288597556E-3</v>
      </c>
      <c r="G10" s="72">
        <v>9.042461390415724E-3</v>
      </c>
      <c r="H10" s="57">
        <v>5.5792221448227328E-3</v>
      </c>
      <c r="I10" s="72">
        <v>4.0622372319049438E-3</v>
      </c>
      <c r="J10" s="57">
        <v>4.9520874504431324E-3</v>
      </c>
    </row>
    <row r="11" spans="2:10">
      <c r="B11" s="46">
        <v>2006</v>
      </c>
      <c r="C11" s="72">
        <v>1.3430168885814744E-2</v>
      </c>
      <c r="D11" s="72">
        <v>7.484882656111645E-3</v>
      </c>
      <c r="E11" s="72">
        <v>6.1823409107944023E-3</v>
      </c>
      <c r="F11" s="72">
        <v>4.8192665008152252E-3</v>
      </c>
      <c r="G11" s="72">
        <v>8.3237846214419473E-3</v>
      </c>
      <c r="H11" s="57">
        <v>5.8391426384606258E-3</v>
      </c>
      <c r="I11" s="72">
        <v>4.1488126365340069E-3</v>
      </c>
      <c r="J11" s="57">
        <v>5.1240017222486901E-3</v>
      </c>
    </row>
    <row r="12" spans="2:10">
      <c r="B12" s="46">
        <v>2005</v>
      </c>
      <c r="C12" s="72">
        <v>1.1625096674400618E-2</v>
      </c>
      <c r="D12" s="72">
        <v>8.7699497546253335E-3</v>
      </c>
      <c r="E12" s="72">
        <v>5.1406293511556669E-3</v>
      </c>
      <c r="F12" s="72">
        <v>3.8221461910244382E-3</v>
      </c>
      <c r="G12" s="72">
        <v>7.1538646420946971E-3</v>
      </c>
      <c r="H12" s="57">
        <v>4.8055780195393402E-3</v>
      </c>
      <c r="I12" s="72">
        <v>3.6864690619349992E-3</v>
      </c>
      <c r="J12" s="57">
        <v>4.3129477561834823E-3</v>
      </c>
    </row>
    <row r="13" spans="2:10">
      <c r="B13" s="46">
        <v>2004</v>
      </c>
      <c r="C13" s="72">
        <v>9.1698489528859485E-3</v>
      </c>
      <c r="D13" s="72">
        <v>1.0380319304469872E-2</v>
      </c>
      <c r="E13" s="72">
        <v>5.3654153554301975E-3</v>
      </c>
      <c r="F13" s="72">
        <v>5.0885167071140066E-3</v>
      </c>
      <c r="G13" s="72">
        <v>6.6416359320256805E-3</v>
      </c>
      <c r="H13" s="57">
        <v>5.5689735556233907E-3</v>
      </c>
      <c r="I13" s="72">
        <v>4.1622760567472765E-3</v>
      </c>
      <c r="J13" s="57">
        <v>4.9358280550329476E-3</v>
      </c>
    </row>
    <row r="14" spans="2:10">
      <c r="B14" s="46">
        <v>2003</v>
      </c>
      <c r="C14" s="72">
        <v>7.2416421648698681E-3</v>
      </c>
      <c r="D14" s="72">
        <v>9.2446119843380119E-3</v>
      </c>
      <c r="E14" s="72">
        <v>5.2423009258436553E-3</v>
      </c>
      <c r="F14" s="72">
        <v>6.0843652017825711E-3</v>
      </c>
      <c r="G14" s="72">
        <v>8.0195829816849529E-3</v>
      </c>
      <c r="H14" s="57">
        <v>6.1766020405018031E-3</v>
      </c>
      <c r="I14" s="72">
        <v>5.4708600807013745E-3</v>
      </c>
      <c r="J14" s="57">
        <v>5.8448310464489306E-3</v>
      </c>
    </row>
    <row r="15" spans="2:10">
      <c r="B15" s="46">
        <v>2002</v>
      </c>
      <c r="C15" s="72">
        <v>4.3911450289209897E-3</v>
      </c>
      <c r="D15" s="72">
        <v>7.3322190637695661E-3</v>
      </c>
      <c r="E15" s="72">
        <v>6.0547265016109176E-3</v>
      </c>
      <c r="F15" s="72">
        <v>7.7215853555916598E-3</v>
      </c>
      <c r="G15" s="72">
        <v>8.6054548894210579E-3</v>
      </c>
      <c r="H15" s="57">
        <v>7.3020320319102296E-3</v>
      </c>
      <c r="I15" s="72">
        <v>5.0769538101905314E-3</v>
      </c>
      <c r="J15" s="57">
        <v>6.2505240341468411E-3</v>
      </c>
    </row>
    <row r="16" spans="2:10">
      <c r="B16" s="46">
        <v>2001</v>
      </c>
      <c r="C16" s="72">
        <v>3.4646150710755594E-3</v>
      </c>
      <c r="D16" s="72">
        <v>5.1777510933868004E-3</v>
      </c>
      <c r="E16" s="72">
        <v>6.0045855773819727E-3</v>
      </c>
      <c r="F16" s="72">
        <v>7.9946083812229615E-3</v>
      </c>
      <c r="G16" s="72">
        <v>9.6507305884641764E-3</v>
      </c>
      <c r="H16" s="57">
        <v>7.3928969100494476E-3</v>
      </c>
      <c r="I16" s="72">
        <v>6.2333522877148087E-3</v>
      </c>
      <c r="J16" s="57">
        <v>6.8317076974179916E-3</v>
      </c>
    </row>
    <row r="17" spans="2:10">
      <c r="B17" s="46">
        <v>2000</v>
      </c>
      <c r="C17" s="72">
        <v>9.9776080084299258E-3</v>
      </c>
      <c r="D17" s="72">
        <v>4.4961420200730984E-3</v>
      </c>
      <c r="E17" s="72">
        <v>6.3415102846288594E-3</v>
      </c>
      <c r="F17" s="72">
        <v>8.8657286930738776E-3</v>
      </c>
      <c r="G17" s="72">
        <v>1.5564505246987263E-2</v>
      </c>
      <c r="H17" s="57">
        <v>8.5150806647966617E-3</v>
      </c>
      <c r="I17" s="72">
        <v>8.8860509027783429E-3</v>
      </c>
      <c r="J17" s="57">
        <v>8.6979499727825732E-3</v>
      </c>
    </row>
    <row r="18" spans="2:10">
      <c r="B18" s="46">
        <v>1999</v>
      </c>
      <c r="C18" s="72">
        <v>1.907977818042058E-2</v>
      </c>
      <c r="D18" s="72">
        <v>4.5022947531368892E-3</v>
      </c>
      <c r="E18" s="72">
        <v>9.4915127699682859E-3</v>
      </c>
      <c r="F18" s="72">
        <v>1.1042113020737779E-2</v>
      </c>
      <c r="G18" s="72">
        <v>1.5297054320051597E-2</v>
      </c>
      <c r="H18" s="57">
        <v>1.08162159405873E-2</v>
      </c>
      <c r="I18" s="72">
        <v>8.4053433323910531E-3</v>
      </c>
      <c r="J18" s="57">
        <v>9.6072561443783493E-3</v>
      </c>
    </row>
    <row r="19" spans="2:10">
      <c r="B19" s="46">
        <v>1998</v>
      </c>
      <c r="C19" s="72">
        <v>6.2625159293646458E-3</v>
      </c>
      <c r="D19" s="72">
        <v>3.102888977692109E-3</v>
      </c>
      <c r="E19" s="72">
        <v>8.4033741327647887E-3</v>
      </c>
      <c r="F19" s="72">
        <v>1.2695035755689539E-2</v>
      </c>
      <c r="G19" s="72">
        <v>1.3263795969671168E-2</v>
      </c>
      <c r="H19" s="57">
        <v>1.0989861644134171E-2</v>
      </c>
      <c r="I19" s="72">
        <v>1.0613500088077895E-2</v>
      </c>
      <c r="J19" s="57">
        <v>1.0800532699272209E-2</v>
      </c>
    </row>
    <row r="20" spans="2:10">
      <c r="B20" s="46">
        <v>1997</v>
      </c>
      <c r="C20" s="72">
        <v>2.5728068608182955E-3</v>
      </c>
      <c r="D20" s="72">
        <v>4.2755806044116216E-3</v>
      </c>
      <c r="E20" s="72">
        <v>8.3291188241831661E-3</v>
      </c>
      <c r="F20" s="72">
        <v>1.1777806946602703E-2</v>
      </c>
      <c r="G20" s="72">
        <v>1.2420324763636959E-2</v>
      </c>
      <c r="H20" s="57">
        <v>1.0345379258422736E-2</v>
      </c>
      <c r="I20" s="72">
        <v>9.4637487199717776E-3</v>
      </c>
      <c r="J20" s="57">
        <v>9.9012721667092046E-3</v>
      </c>
    </row>
    <row r="21" spans="2:10">
      <c r="B21" s="46">
        <v>1996</v>
      </c>
      <c r="C21" s="72">
        <v>4.6336619865519285E-3</v>
      </c>
      <c r="D21" s="72">
        <v>4.5078625509609787E-3</v>
      </c>
      <c r="E21" s="72">
        <v>5.5887367919307211E-3</v>
      </c>
      <c r="F21" s="72">
        <v>1.2998022040124329E-2</v>
      </c>
      <c r="G21" s="72">
        <v>9.4582612000168893E-3</v>
      </c>
      <c r="H21" s="57">
        <v>9.9351335565669545E-3</v>
      </c>
      <c r="I21" s="72">
        <v>1.0460947679585856E-2</v>
      </c>
      <c r="J21" s="57">
        <v>1.0203448433002025E-2</v>
      </c>
    </row>
    <row r="22" spans="2:10">
      <c r="B22" s="46">
        <v>1995</v>
      </c>
      <c r="C22" s="72">
        <v>5.2104458519234972E-3</v>
      </c>
      <c r="D22" s="72">
        <v>3.9948737459700838E-3</v>
      </c>
      <c r="E22" s="72">
        <v>5.5043211417801653E-3</v>
      </c>
      <c r="F22" s="72">
        <v>1.1813780172311489E-2</v>
      </c>
      <c r="G22" s="72">
        <v>5.917763493521069E-3</v>
      </c>
      <c r="H22" s="57">
        <v>9.1299880746710596E-3</v>
      </c>
      <c r="I22" s="72">
        <v>1.0227731312440726E-2</v>
      </c>
      <c r="J22" s="57">
        <v>9.6873544185641161E-3</v>
      </c>
    </row>
    <row r="23" spans="2:10">
      <c r="B23" s="46">
        <v>1994</v>
      </c>
      <c r="C23" s="72">
        <v>6.2647295725067869E-3</v>
      </c>
      <c r="D23" s="72">
        <v>5.3622103448876203E-3</v>
      </c>
      <c r="E23" s="72">
        <v>4.157794385759815E-3</v>
      </c>
      <c r="F23" s="72">
        <v>9.9015937873295663E-3</v>
      </c>
      <c r="G23" s="72">
        <v>5.904893523462529E-3</v>
      </c>
      <c r="H23" s="57">
        <v>7.7345488205270534E-3</v>
      </c>
      <c r="I23" s="72">
        <v>9.8717848277682027E-3</v>
      </c>
      <c r="J23" s="57">
        <v>8.7957551888659946E-3</v>
      </c>
    </row>
    <row r="24" spans="2:10">
      <c r="B24" s="46">
        <v>1993</v>
      </c>
      <c r="C24" s="72">
        <v>3.9596248093213462E-3</v>
      </c>
      <c r="D24" s="72">
        <v>2.2917190687795201E-3</v>
      </c>
      <c r="E24" s="72">
        <v>2.5362808495985457E-3</v>
      </c>
      <c r="F24" s="72">
        <v>9.2203003716596049E-3</v>
      </c>
      <c r="G24" s="72">
        <v>9.2244853203212809E-3</v>
      </c>
      <c r="H24" s="57">
        <v>6.4181487580586474E-3</v>
      </c>
      <c r="I24" s="72">
        <v>1.2120471016686079E-2</v>
      </c>
      <c r="J24" s="57">
        <v>9.0874390786800669E-3</v>
      </c>
    </row>
    <row r="25" spans="2:10">
      <c r="B25" s="46">
        <v>1992</v>
      </c>
      <c r="C25" s="72">
        <v>8.492734426740426E-3</v>
      </c>
      <c r="D25" s="72">
        <v>3.108066659850731E-3</v>
      </c>
      <c r="E25" s="72">
        <v>4.202212542722494E-3</v>
      </c>
      <c r="F25" s="72">
        <v>9.2896793927721762E-3</v>
      </c>
      <c r="G25" s="72">
        <v>5.5278197903979231E-3</v>
      </c>
      <c r="H25" s="57">
        <v>7.0125066521688657E-3</v>
      </c>
      <c r="I25" s="72">
        <v>1.2604549238372901E-2</v>
      </c>
      <c r="J25" s="57">
        <v>9.6639016087463198E-3</v>
      </c>
    </row>
    <row r="26" spans="2:10">
      <c r="B26" s="46">
        <v>1991</v>
      </c>
      <c r="C26" s="72">
        <v>4.9287691580581997E-3</v>
      </c>
      <c r="D26" s="72">
        <v>1.9979753849432573E-3</v>
      </c>
      <c r="E26" s="72">
        <v>4.186277317372286E-3</v>
      </c>
      <c r="F26" s="72">
        <v>1.1063489967231516E-2</v>
      </c>
      <c r="G26" s="72">
        <v>5.1914257742051838E-3</v>
      </c>
      <c r="H26" s="57">
        <v>7.9030935083196623E-3</v>
      </c>
      <c r="I26" s="72">
        <v>1.0537123553105069E-2</v>
      </c>
      <c r="J26" s="57">
        <v>9.0975287357794084E-3</v>
      </c>
    </row>
    <row r="27" spans="2:10">
      <c r="B27" s="46">
        <v>1990</v>
      </c>
      <c r="C27" s="72">
        <v>4.331803193896683E-3</v>
      </c>
      <c r="D27" s="72">
        <v>8.1323901481902209E-4</v>
      </c>
      <c r="E27" s="72">
        <v>4.0835367214067915E-3</v>
      </c>
      <c r="F27" s="72">
        <v>1.2653623587765225E-2</v>
      </c>
      <c r="G27" s="72">
        <v>6.0199477558774634E-3</v>
      </c>
      <c r="H27" s="57">
        <v>8.4785537609884873E-3</v>
      </c>
      <c r="I27" s="72">
        <v>8.4110652681313805E-3</v>
      </c>
      <c r="J27" s="57">
        <v>8.4487402433393432E-3</v>
      </c>
    </row>
    <row r="28" spans="2:10">
      <c r="B28" s="46">
        <v>1989</v>
      </c>
      <c r="C28" s="72">
        <v>6.0358436252205402E-3</v>
      </c>
      <c r="D28" s="72">
        <v>1.4289623301207018E-3</v>
      </c>
      <c r="E28" s="72">
        <v>4.6653080838643078E-3</v>
      </c>
      <c r="F28" s="72">
        <v>1.2317985555541148E-2</v>
      </c>
      <c r="G28" s="72">
        <v>5.6190978943046511E-3</v>
      </c>
      <c r="H28" s="57">
        <v>8.3554608567317969E-3</v>
      </c>
      <c r="I28" s="72">
        <v>8.782494882969687E-3</v>
      </c>
      <c r="J28" s="57">
        <v>8.5420206357395435E-3</v>
      </c>
    </row>
    <row r="29" spans="2:10">
      <c r="B29" s="46">
        <v>1988</v>
      </c>
      <c r="C29" s="72">
        <v>6.8836775172091934E-3</v>
      </c>
      <c r="D29" s="72">
        <v>1.774452053368857E-3</v>
      </c>
      <c r="E29" s="72">
        <v>4.6812798510666182E-3</v>
      </c>
      <c r="F29" s="72">
        <v>1.1188422819014871E-2</v>
      </c>
      <c r="G29" s="72">
        <v>7.1259242535417957E-3</v>
      </c>
      <c r="H29" s="57">
        <v>7.7702440148396798E-3</v>
      </c>
      <c r="I29" s="72">
        <v>6.5753303097938372E-3</v>
      </c>
      <c r="J29" s="57">
        <v>7.2754302549256442E-3</v>
      </c>
    </row>
    <row r="30" spans="2:10">
      <c r="B30" s="46">
        <v>1987</v>
      </c>
      <c r="C30" s="72">
        <v>6.6209505793331756E-3</v>
      </c>
      <c r="D30" s="72">
        <v>2.3470751400945567E-3</v>
      </c>
      <c r="E30" s="72">
        <v>6.7091355903896163E-3</v>
      </c>
      <c r="F30" s="72">
        <v>1.1312075473753588E-2</v>
      </c>
      <c r="G30" s="72">
        <v>9.0816105135914198E-3</v>
      </c>
      <c r="H30" s="57">
        <v>8.6649133828085902E-3</v>
      </c>
      <c r="I30" s="72">
        <v>7.6564532272180019E-3</v>
      </c>
      <c r="J30" s="57">
        <v>8.2918131482101788E-3</v>
      </c>
    </row>
    <row r="31" spans="2:10">
      <c r="B31" s="46">
        <v>1986</v>
      </c>
      <c r="C31" s="72">
        <v>3.8463814426889166E-3</v>
      </c>
      <c r="D31" s="72">
        <v>6.5404223358081475E-3</v>
      </c>
      <c r="E31" s="72">
        <v>8.1197505497278399E-3</v>
      </c>
      <c r="F31" s="72">
        <v>1.1344179350305414E-2</v>
      </c>
      <c r="G31" s="72">
        <v>9.1057151317737641E-3</v>
      </c>
      <c r="H31" s="57">
        <v>9.6755403370106709E-3</v>
      </c>
      <c r="I31" s="72">
        <v>6.7971815664860848E-3</v>
      </c>
      <c r="J31" s="57">
        <v>8.6863035210947813E-3</v>
      </c>
    </row>
    <row r="32" spans="2:10">
      <c r="B32" s="46">
        <v>1985</v>
      </c>
      <c r="C32" s="72">
        <v>2.2779937944306977E-3</v>
      </c>
      <c r="D32" s="72">
        <v>4.6464113886508932E-3</v>
      </c>
      <c r="E32" s="72">
        <v>8.0735147298370766E-3</v>
      </c>
      <c r="F32" s="72">
        <v>9.1825836072850341E-3</v>
      </c>
      <c r="G32" s="72">
        <v>7.8353149770546519E-3</v>
      </c>
      <c r="H32" s="57">
        <v>8.0335064453466824E-3</v>
      </c>
      <c r="I32" s="72">
        <v>2.6073475052698506E-3</v>
      </c>
      <c r="J32" s="57">
        <v>6.396584615887272E-3</v>
      </c>
    </row>
    <row r="33" spans="2:12">
      <c r="B33" s="46">
        <v>1984</v>
      </c>
      <c r="C33" s="72">
        <v>4.2529168234851332E-3</v>
      </c>
      <c r="D33" s="72">
        <v>4.9637843262917329E-3</v>
      </c>
      <c r="E33" s="72">
        <v>8.4511494252873555E-3</v>
      </c>
      <c r="F33" s="72">
        <v>9.253960633701392E-3</v>
      </c>
      <c r="G33" s="72">
        <v>6.9407990667833186E-3</v>
      </c>
      <c r="H33" s="57">
        <v>8.1024525423418342E-3</v>
      </c>
      <c r="I33" s="72">
        <v>3.1726846955733496E-3</v>
      </c>
      <c r="J33" s="57">
        <v>6.6691743092022237E-3</v>
      </c>
    </row>
    <row r="34" spans="2:12">
      <c r="B34" s="46">
        <v>1983</v>
      </c>
      <c r="C34" s="72">
        <v>4.9944506104328528E-3</v>
      </c>
      <c r="D34" s="72">
        <v>7.2732262933992041E-3</v>
      </c>
      <c r="E34" s="72">
        <v>7.096997354176275E-3</v>
      </c>
      <c r="F34" s="72">
        <v>6.6430506884001305E-3</v>
      </c>
      <c r="G34" s="72">
        <v>8.2225903578036011E-3</v>
      </c>
      <c r="H34" s="57">
        <v>6.9590530650943672E-3</v>
      </c>
      <c r="I34" s="72">
        <v>1.5470917152900854E-3</v>
      </c>
      <c r="J34" s="57">
        <v>5.3822245522084965E-3</v>
      </c>
    </row>
    <row r="35" spans="2:12">
      <c r="B35" s="46">
        <v>1982</v>
      </c>
      <c r="C35" s="72">
        <v>1.9319108745116558E-3</v>
      </c>
      <c r="D35" s="72">
        <v>6.2191951555743002E-3</v>
      </c>
      <c r="E35" s="72">
        <v>7.5036636607419748E-3</v>
      </c>
      <c r="F35" s="72">
        <v>4.9065276813415716E-3</v>
      </c>
      <c r="G35" s="72">
        <v>8.7637373181684436E-3</v>
      </c>
      <c r="H35" s="57">
        <v>6.1465069091946722E-3</v>
      </c>
      <c r="I35" s="72">
        <v>4.552911333858484E-4</v>
      </c>
      <c r="J35" s="57">
        <v>4.5277268454186918E-3</v>
      </c>
    </row>
    <row r="36" spans="2:12">
      <c r="B36" s="46">
        <v>1981</v>
      </c>
      <c r="C36" s="72">
        <v>5.7666214382632291E-3</v>
      </c>
      <c r="D36" s="72">
        <v>1.3174919640314114E-2</v>
      </c>
      <c r="E36" s="72">
        <v>5.7918751601197293E-3</v>
      </c>
      <c r="F36" s="72">
        <v>5.1876701789758273E-3</v>
      </c>
      <c r="G36" s="72">
        <v>8.6507383230876485E-3</v>
      </c>
      <c r="H36" s="57">
        <v>6.68893452071393E-3</v>
      </c>
      <c r="I36" s="72">
        <v>3.013816224493347E-3</v>
      </c>
      <c r="J36" s="57">
        <v>5.527280727486066E-3</v>
      </c>
    </row>
    <row r="37" spans="2:12">
      <c r="B37" s="46">
        <v>1980</v>
      </c>
      <c r="C37" s="72">
        <v>1.6836788382616015E-3</v>
      </c>
      <c r="D37" s="72">
        <v>3.2425663235261231E-3</v>
      </c>
      <c r="E37" s="72">
        <v>3.0450051001012493E-3</v>
      </c>
      <c r="F37" s="72">
        <v>5.5530268548020026E-3</v>
      </c>
      <c r="G37" s="72">
        <v>5.3303831841496532E-3</v>
      </c>
      <c r="H37" s="57">
        <v>4.2076885723337136E-3</v>
      </c>
      <c r="I37" s="72">
        <v>1.7742698610692933E-3</v>
      </c>
      <c r="J37" s="57">
        <v>3.4467249807697965E-3</v>
      </c>
    </row>
    <row r="38" spans="2:12">
      <c r="B38" s="46">
        <v>1979</v>
      </c>
      <c r="C38" s="72">
        <v>1.6655562958027982E-3</v>
      </c>
      <c r="D38" s="72">
        <v>3.3380007830697664E-3</v>
      </c>
      <c r="E38" s="72">
        <v>5.8294991930238722E-3</v>
      </c>
      <c r="F38" s="72">
        <v>8.7482845160831747E-3</v>
      </c>
      <c r="G38" s="72">
        <v>5.118327653785542E-3</v>
      </c>
      <c r="H38" s="57">
        <v>6.3630110330708698E-3</v>
      </c>
      <c r="I38" s="72">
        <v>4.4090666982304549E-3</v>
      </c>
      <c r="J38" s="57">
        <v>5.7640220703460152E-3</v>
      </c>
    </row>
    <row r="39" spans="2:12">
      <c r="B39" s="46">
        <v>1978</v>
      </c>
      <c r="C39" s="72">
        <v>1.6823478098323883E-3</v>
      </c>
      <c r="D39" s="72">
        <v>5.3982818523295069E-3</v>
      </c>
      <c r="E39" s="72">
        <v>8.1570649452586842E-3</v>
      </c>
      <c r="F39" s="72">
        <v>9.3070951997715409E-3</v>
      </c>
      <c r="G39" s="72">
        <v>5.4562949679620356E-3</v>
      </c>
      <c r="H39" s="57">
        <v>7.7308338203635344E-3</v>
      </c>
      <c r="I39" s="72">
        <v>4.2605412520350149E-3</v>
      </c>
      <c r="J39" s="57">
        <v>6.6921655675973891E-3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38</v>
      </c>
      <c r="D9" s="36">
        <v>102</v>
      </c>
      <c r="E9" s="36">
        <v>236</v>
      </c>
      <c r="F9" s="36">
        <v>788</v>
      </c>
      <c r="G9" s="36">
        <v>375</v>
      </c>
      <c r="H9" s="97">
        <v>1539</v>
      </c>
      <c r="I9" s="36">
        <v>679</v>
      </c>
      <c r="J9" s="97">
        <v>2218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59</v>
      </c>
      <c r="D10" s="36">
        <v>64</v>
      </c>
      <c r="E10" s="36">
        <v>270</v>
      </c>
      <c r="F10" s="36">
        <v>884</v>
      </c>
      <c r="G10" s="36">
        <v>478</v>
      </c>
      <c r="H10" s="97">
        <v>1755</v>
      </c>
      <c r="I10" s="36">
        <v>607</v>
      </c>
      <c r="J10" s="97">
        <v>2362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25</v>
      </c>
      <c r="D11" s="36">
        <v>54</v>
      </c>
      <c r="E11" s="36">
        <v>320</v>
      </c>
      <c r="F11" s="36">
        <v>727</v>
      </c>
      <c r="G11" s="36">
        <v>489</v>
      </c>
      <c r="H11" s="97">
        <v>1615</v>
      </c>
      <c r="I11" s="36">
        <v>700</v>
      </c>
      <c r="J11" s="97">
        <v>2315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31</v>
      </c>
      <c r="D12" s="36">
        <v>63</v>
      </c>
      <c r="E12" s="36">
        <v>295</v>
      </c>
      <c r="F12" s="36">
        <v>1125</v>
      </c>
      <c r="G12" s="36">
        <v>445</v>
      </c>
      <c r="H12" s="97">
        <v>1959</v>
      </c>
      <c r="I12" s="36">
        <v>852</v>
      </c>
      <c r="J12" s="97">
        <v>2811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44</v>
      </c>
      <c r="D13" s="36">
        <v>41</v>
      </c>
      <c r="E13" s="36">
        <v>193</v>
      </c>
      <c r="F13" s="36">
        <v>918</v>
      </c>
      <c r="G13" s="36">
        <v>448</v>
      </c>
      <c r="H13" s="97">
        <v>1644</v>
      </c>
      <c r="I13" s="36">
        <v>697</v>
      </c>
      <c r="J13" s="97">
        <v>2341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7</v>
      </c>
      <c r="D14" s="36">
        <v>8</v>
      </c>
      <c r="E14" s="36">
        <v>206</v>
      </c>
      <c r="F14" s="36">
        <v>795</v>
      </c>
      <c r="G14" s="36">
        <v>356</v>
      </c>
      <c r="H14" s="97">
        <v>1372</v>
      </c>
      <c r="I14" s="36">
        <v>580</v>
      </c>
      <c r="J14" s="97">
        <v>1952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21</v>
      </c>
      <c r="D15" s="36">
        <v>25</v>
      </c>
      <c r="E15" s="36">
        <v>332</v>
      </c>
      <c r="F15" s="36">
        <v>1426</v>
      </c>
      <c r="G15" s="36">
        <v>410</v>
      </c>
      <c r="H15" s="97">
        <v>2214</v>
      </c>
      <c r="I15" s="36">
        <v>995</v>
      </c>
      <c r="J15" s="97">
        <v>3209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14</v>
      </c>
      <c r="D16" s="36">
        <v>23</v>
      </c>
      <c r="E16" s="36">
        <v>152</v>
      </c>
      <c r="F16" s="36">
        <v>925</v>
      </c>
      <c r="G16" s="36">
        <v>287</v>
      </c>
      <c r="H16" s="97">
        <v>1401</v>
      </c>
      <c r="I16" s="36">
        <v>464</v>
      </c>
      <c r="J16" s="97">
        <v>1865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25</v>
      </c>
      <c r="D17" s="36">
        <v>60</v>
      </c>
      <c r="E17" s="36">
        <v>244</v>
      </c>
      <c r="F17" s="36">
        <v>948</v>
      </c>
      <c r="G17" s="36">
        <v>372</v>
      </c>
      <c r="H17" s="97">
        <v>1649</v>
      </c>
      <c r="I17" s="36">
        <v>841</v>
      </c>
      <c r="J17" s="97">
        <v>2490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57</v>
      </c>
      <c r="D18" s="36">
        <v>131</v>
      </c>
      <c r="E18" s="36">
        <v>449</v>
      </c>
      <c r="F18" s="36">
        <v>1439</v>
      </c>
      <c r="G18" s="36">
        <v>789</v>
      </c>
      <c r="H18" s="97">
        <v>2865</v>
      </c>
      <c r="I18" s="36">
        <v>1278</v>
      </c>
      <c r="J18" s="97">
        <v>4143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10</v>
      </c>
      <c r="D19" s="36">
        <v>163</v>
      </c>
      <c r="E19" s="36">
        <v>240</v>
      </c>
      <c r="F19" s="36">
        <v>1024</v>
      </c>
      <c r="G19" s="36">
        <v>840</v>
      </c>
      <c r="H19" s="97">
        <v>2277</v>
      </c>
      <c r="I19" s="36">
        <v>886</v>
      </c>
      <c r="J19" s="97">
        <v>3163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31</v>
      </c>
      <c r="D20" s="36">
        <v>56</v>
      </c>
      <c r="E20" s="36">
        <v>213</v>
      </c>
      <c r="F20" s="36">
        <v>861</v>
      </c>
      <c r="G20" s="36">
        <v>387</v>
      </c>
      <c r="H20" s="97">
        <v>1548</v>
      </c>
      <c r="I20" s="36">
        <v>645</v>
      </c>
      <c r="J20" s="97">
        <v>2193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362</v>
      </c>
      <c r="D21" s="39">
        <v>790</v>
      </c>
      <c r="E21" s="39">
        <v>3150</v>
      </c>
      <c r="F21" s="39">
        <v>11860</v>
      </c>
      <c r="G21" s="39">
        <v>5676</v>
      </c>
      <c r="H21" s="39">
        <v>21838</v>
      </c>
      <c r="I21" s="39">
        <v>9224</v>
      </c>
      <c r="J21" s="39">
        <v>31062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19</v>
      </c>
      <c r="D29" s="36">
        <v>97</v>
      </c>
      <c r="E29" s="36">
        <v>244</v>
      </c>
      <c r="F29" s="36">
        <v>955</v>
      </c>
      <c r="G29" s="36">
        <v>401</v>
      </c>
      <c r="H29" s="97">
        <v>1716</v>
      </c>
      <c r="I29" s="36">
        <v>806</v>
      </c>
      <c r="J29" s="97">
        <v>2522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28</v>
      </c>
      <c r="D30" s="36">
        <v>100</v>
      </c>
      <c r="E30" s="36">
        <v>288</v>
      </c>
      <c r="F30" s="36">
        <v>1176</v>
      </c>
      <c r="G30" s="36">
        <v>606</v>
      </c>
      <c r="H30" s="97">
        <v>2198</v>
      </c>
      <c r="I30" s="36">
        <v>1398</v>
      </c>
      <c r="J30" s="97">
        <v>3596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25</v>
      </c>
      <c r="D31" s="36">
        <v>65</v>
      </c>
      <c r="E31" s="36">
        <v>362</v>
      </c>
      <c r="F31" s="36">
        <v>1301</v>
      </c>
      <c r="G31" s="36">
        <v>720</v>
      </c>
      <c r="H31" s="97">
        <v>2473</v>
      </c>
      <c r="I31" s="36">
        <v>612</v>
      </c>
      <c r="J31" s="97">
        <v>3085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13</v>
      </c>
      <c r="D32" s="36">
        <v>99</v>
      </c>
      <c r="E32" s="36">
        <v>604</v>
      </c>
      <c r="F32" s="36">
        <v>1526</v>
      </c>
      <c r="G32" s="36">
        <v>813</v>
      </c>
      <c r="H32" s="97">
        <v>3055</v>
      </c>
      <c r="I32" s="36">
        <v>998</v>
      </c>
      <c r="J32" s="97">
        <v>4053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18</v>
      </c>
      <c r="D33" s="36">
        <v>78</v>
      </c>
      <c r="E33" s="36">
        <v>507</v>
      </c>
      <c r="F33" s="36">
        <v>1065</v>
      </c>
      <c r="G33" s="36">
        <v>706</v>
      </c>
      <c r="H33" s="97">
        <v>2374</v>
      </c>
      <c r="I33" s="36">
        <v>545</v>
      </c>
      <c r="J33" s="97">
        <v>2919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25</v>
      </c>
      <c r="D34" s="36">
        <v>37</v>
      </c>
      <c r="E34" s="36">
        <v>277</v>
      </c>
      <c r="F34" s="36">
        <v>977</v>
      </c>
      <c r="G34" s="36">
        <v>560</v>
      </c>
      <c r="H34" s="97">
        <v>1876</v>
      </c>
      <c r="I34" s="36">
        <v>509</v>
      </c>
      <c r="J34" s="97">
        <v>2385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16</v>
      </c>
      <c r="D35" s="36">
        <v>18</v>
      </c>
      <c r="E35" s="36">
        <v>596</v>
      </c>
      <c r="F35" s="36">
        <v>1926</v>
      </c>
      <c r="G35" s="36">
        <v>602</v>
      </c>
      <c r="H35" s="97">
        <v>3158</v>
      </c>
      <c r="I35" s="36">
        <v>1134</v>
      </c>
      <c r="J35" s="97">
        <v>4292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6</v>
      </c>
      <c r="D36" s="36">
        <v>36</v>
      </c>
      <c r="E36" s="36">
        <v>426</v>
      </c>
      <c r="F36" s="36">
        <v>1532</v>
      </c>
      <c r="G36" s="36">
        <v>505</v>
      </c>
      <c r="H36" s="97">
        <v>2505</v>
      </c>
      <c r="I36" s="36">
        <v>384</v>
      </c>
      <c r="J36" s="97">
        <v>2889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12</v>
      </c>
      <c r="D37" s="36">
        <v>45</v>
      </c>
      <c r="E37" s="36">
        <v>454</v>
      </c>
      <c r="F37" s="36">
        <v>1236</v>
      </c>
      <c r="G37" s="36">
        <v>546</v>
      </c>
      <c r="H37" s="97">
        <v>2293</v>
      </c>
      <c r="I37" s="36">
        <v>681</v>
      </c>
      <c r="J37" s="97">
        <v>2974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37</v>
      </c>
      <c r="D38" s="36">
        <v>194</v>
      </c>
      <c r="E38" s="36">
        <v>772</v>
      </c>
      <c r="F38" s="36">
        <v>2555</v>
      </c>
      <c r="G38" s="36">
        <v>1180</v>
      </c>
      <c r="H38" s="97">
        <v>4738</v>
      </c>
      <c r="I38" s="36">
        <v>1431</v>
      </c>
      <c r="J38" s="97">
        <v>6169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34</v>
      </c>
      <c r="D39" s="36">
        <v>186</v>
      </c>
      <c r="E39" s="36">
        <v>299</v>
      </c>
      <c r="F39" s="36">
        <v>1570</v>
      </c>
      <c r="G39" s="36">
        <v>881</v>
      </c>
      <c r="H39" s="97">
        <v>2970</v>
      </c>
      <c r="I39" s="36">
        <v>791</v>
      </c>
      <c r="J39" s="97">
        <v>3761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32</v>
      </c>
      <c r="D40" s="36">
        <v>82</v>
      </c>
      <c r="E40" s="36">
        <v>269</v>
      </c>
      <c r="F40" s="36">
        <v>1036</v>
      </c>
      <c r="G40" s="36">
        <v>562</v>
      </c>
      <c r="H40" s="97">
        <v>1981</v>
      </c>
      <c r="I40" s="36">
        <v>753</v>
      </c>
      <c r="J40" s="97">
        <v>2734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265</v>
      </c>
      <c r="D41" s="39">
        <v>1037</v>
      </c>
      <c r="E41" s="39">
        <v>5098</v>
      </c>
      <c r="F41" s="39">
        <v>16855</v>
      </c>
      <c r="G41" s="39">
        <v>8082</v>
      </c>
      <c r="H41" s="39">
        <v>31337</v>
      </c>
      <c r="I41" s="39">
        <v>10042</v>
      </c>
      <c r="J41" s="39">
        <v>41379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1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1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2734</v>
      </c>
      <c r="D7" s="86">
        <v>-0.27306567402286624</v>
      </c>
      <c r="E7" s="86">
        <v>0.24669402644778837</v>
      </c>
      <c r="F7" s="320">
        <v>0.33214216727834645</v>
      </c>
    </row>
    <row r="8" spans="2:8" ht="15" customHeight="1">
      <c r="B8" s="319" t="s">
        <v>271</v>
      </c>
      <c r="C8" s="268">
        <v>3761</v>
      </c>
      <c r="D8" s="86">
        <v>-0.39033879072783273</v>
      </c>
      <c r="E8" s="86">
        <v>0.18906101802086628</v>
      </c>
      <c r="F8" s="320">
        <v>0.31654792224120709</v>
      </c>
    </row>
    <row r="9" spans="2:8" ht="15" customHeight="1">
      <c r="B9" s="319" t="s">
        <v>272</v>
      </c>
      <c r="C9" s="268">
        <v>6169</v>
      </c>
      <c r="D9" s="86">
        <v>1.0743106926698049</v>
      </c>
      <c r="E9" s="86">
        <v>0.48901762008206617</v>
      </c>
      <c r="F9" s="320">
        <v>0.31752995874533418</v>
      </c>
    </row>
    <row r="10" spans="2:8" ht="15" customHeight="1">
      <c r="B10" s="319" t="s">
        <v>273</v>
      </c>
      <c r="C10" s="268">
        <v>2974</v>
      </c>
      <c r="D10" s="86">
        <v>2.9421945309795777E-2</v>
      </c>
      <c r="E10" s="86">
        <v>0.19437751004016057</v>
      </c>
      <c r="F10" s="320">
        <v>0.27129977710502673</v>
      </c>
    </row>
    <row r="11" spans="2:8" ht="15" customHeight="1">
      <c r="B11" s="319" t="s">
        <v>274</v>
      </c>
      <c r="C11" s="268">
        <v>2889</v>
      </c>
      <c r="D11" s="86">
        <v>-0.32688723205964587</v>
      </c>
      <c r="E11" s="86">
        <v>0.54906166219839148</v>
      </c>
      <c r="F11" s="320">
        <v>0.25976627712854761</v>
      </c>
    </row>
    <row r="12" spans="2:8" ht="15" customHeight="1">
      <c r="B12" s="319" t="s">
        <v>275</v>
      </c>
      <c r="C12" s="268">
        <v>4292</v>
      </c>
      <c r="D12" s="86">
        <v>0.79958071278825993</v>
      </c>
      <c r="E12" s="86">
        <v>0.33748831411654723</v>
      </c>
      <c r="F12" s="320">
        <v>0.21821379974113042</v>
      </c>
    </row>
    <row r="13" spans="2:8" ht="15" customHeight="1">
      <c r="B13" s="319" t="s">
        <v>276</v>
      </c>
      <c r="C13" s="268">
        <v>2385</v>
      </c>
      <c r="D13" s="86">
        <v>-0.1829393627954779</v>
      </c>
      <c r="E13" s="86">
        <v>0.22182377049180335</v>
      </c>
      <c r="F13" s="320">
        <v>0.17769769902142296</v>
      </c>
    </row>
    <row r="14" spans="2:8" ht="15" customHeight="1">
      <c r="B14" s="319" t="s">
        <v>277</v>
      </c>
      <c r="C14" s="268">
        <v>2919</v>
      </c>
      <c r="D14" s="86">
        <v>-0.27979274611398963</v>
      </c>
      <c r="E14" s="86">
        <v>0.24690303289192661</v>
      </c>
      <c r="F14" s="320">
        <v>0.89148405721033974</v>
      </c>
    </row>
    <row r="15" spans="2:8" ht="15" customHeight="1">
      <c r="B15" s="319" t="s">
        <v>278</v>
      </c>
      <c r="C15" s="268">
        <v>4053</v>
      </c>
      <c r="D15" s="86">
        <v>0.31377633711507291</v>
      </c>
      <c r="E15" s="86">
        <v>0.44183564567769484</v>
      </c>
      <c r="F15" s="320">
        <v>0.14253647586980911</v>
      </c>
    </row>
    <row r="16" spans="2:8" ht="15" customHeight="1">
      <c r="B16" s="319" t="s">
        <v>279</v>
      </c>
      <c r="C16" s="268">
        <v>3085</v>
      </c>
      <c r="D16" s="86">
        <v>-0.14210233592880978</v>
      </c>
      <c r="E16" s="86">
        <v>0.33261339092872566</v>
      </c>
      <c r="F16" s="320">
        <v>9.4995898277276503E-2</v>
      </c>
    </row>
    <row r="17" spans="2:6" ht="15" customHeight="1">
      <c r="B17" s="319" t="s">
        <v>280</v>
      </c>
      <c r="C17" s="268">
        <v>3596</v>
      </c>
      <c r="D17" s="86">
        <v>0.42585249801744646</v>
      </c>
      <c r="E17" s="86">
        <v>0.52243861134631664</v>
      </c>
      <c r="F17" s="320">
        <v>6.7382620653526182E-2</v>
      </c>
    </row>
    <row r="18" spans="2:6" ht="15" customHeight="1">
      <c r="B18" s="319" t="s">
        <v>281</v>
      </c>
      <c r="C18" s="268">
        <v>2522</v>
      </c>
      <c r="D18" s="86">
        <v>0.15002279981760136</v>
      </c>
      <c r="E18" s="86">
        <v>0.13706041478809738</v>
      </c>
      <c r="F18" s="320">
        <v>2.9405973088283632E-2</v>
      </c>
    </row>
    <row r="19" spans="2:6" ht="30" customHeight="1">
      <c r="B19" s="249" t="s">
        <v>290</v>
      </c>
      <c r="C19" s="274">
        <v>41379</v>
      </c>
      <c r="D19" s="83"/>
      <c r="E19" s="83">
        <v>0.33214216727834645</v>
      </c>
      <c r="F19" s="321" t="s">
        <v>143</v>
      </c>
    </row>
    <row r="20" spans="2:6" ht="15" customHeight="1" outlineLevel="1">
      <c r="B20" s="319" t="s">
        <v>270</v>
      </c>
      <c r="C20" s="268">
        <v>2193</v>
      </c>
      <c r="D20" s="86">
        <v>-0.30667088207398041</v>
      </c>
      <c r="E20" s="86">
        <v>2.0000000000000018E-2</v>
      </c>
      <c r="F20" s="320">
        <v>1.473326581947676E-2</v>
      </c>
    </row>
    <row r="21" spans="2:6" ht="15" customHeight="1" outlineLevel="1">
      <c r="B21" s="319" t="s">
        <v>271</v>
      </c>
      <c r="C21" s="268">
        <v>3163</v>
      </c>
      <c r="D21" s="86">
        <v>-0.23654356746319091</v>
      </c>
      <c r="E21" s="86">
        <v>0.17758749069247948</v>
      </c>
      <c r="F21" s="320">
        <v>1.6749704995411063E-2</v>
      </c>
    </row>
    <row r="22" spans="2:6" ht="15" customHeight="1" outlineLevel="1">
      <c r="B22" s="319" t="s">
        <v>272</v>
      </c>
      <c r="C22" s="268">
        <v>4143</v>
      </c>
      <c r="D22" s="86">
        <v>0.66385542168674694</v>
      </c>
      <c r="E22" s="86">
        <v>0.13196721311475401</v>
      </c>
      <c r="F22" s="320">
        <v>-1.6455736965832579E-2</v>
      </c>
    </row>
    <row r="23" spans="2:6" ht="15" customHeight="1" outlineLevel="1">
      <c r="B23" s="319" t="s">
        <v>273</v>
      </c>
      <c r="C23" s="268">
        <v>2490</v>
      </c>
      <c r="D23" s="86">
        <v>0.33512064343163539</v>
      </c>
      <c r="E23" s="86">
        <v>4.5779084418311689E-2</v>
      </c>
      <c r="F23" s="320">
        <v>-2.7279787716005477E-2</v>
      </c>
    </row>
    <row r="24" spans="2:6" ht="15" customHeight="1" outlineLevel="1">
      <c r="B24" s="319" t="s">
        <v>274</v>
      </c>
      <c r="C24" s="268">
        <v>1865</v>
      </c>
      <c r="D24" s="86">
        <v>-0.41882206294795887</v>
      </c>
      <c r="E24" s="86">
        <v>-8.846529814271753E-2</v>
      </c>
      <c r="F24" s="320">
        <v>-3.5954549843885797E-2</v>
      </c>
    </row>
    <row r="25" spans="2:6" ht="15" customHeight="1" outlineLevel="1">
      <c r="B25" s="319" t="s">
        <v>275</v>
      </c>
      <c r="C25" s="268">
        <v>3209</v>
      </c>
      <c r="D25" s="86">
        <v>0.64395491803278693</v>
      </c>
      <c r="E25" s="86">
        <v>-3.5177390258568808E-2</v>
      </c>
      <c r="F25" s="320">
        <v>-3.06588598635954E-2</v>
      </c>
    </row>
    <row r="26" spans="2:6" ht="15" customHeight="1" outlineLevel="1">
      <c r="B26" s="319" t="s">
        <v>276</v>
      </c>
      <c r="C26" s="268">
        <v>1952</v>
      </c>
      <c r="D26" s="86">
        <v>-0.1661683041435284</v>
      </c>
      <c r="E26" s="86">
        <v>-0.10786106032906762</v>
      </c>
      <c r="F26" s="320">
        <v>-1.5172234160317766E-2</v>
      </c>
    </row>
    <row r="27" spans="2:6" ht="15" customHeight="1" outlineLevel="1">
      <c r="B27" s="319" t="s">
        <v>277</v>
      </c>
      <c r="C27" s="268">
        <v>2341</v>
      </c>
      <c r="D27" s="86">
        <v>-0.1672002845962291</v>
      </c>
      <c r="E27" s="86">
        <v>8.8331008833100855E-2</v>
      </c>
      <c r="F27" s="320">
        <v>0.54974610974610982</v>
      </c>
    </row>
    <row r="28" spans="2:6" ht="15" customHeight="1" outlineLevel="1">
      <c r="B28" s="319" t="s">
        <v>278</v>
      </c>
      <c r="C28" s="268">
        <v>2811</v>
      </c>
      <c r="D28" s="86">
        <v>0.21425485961123111</v>
      </c>
      <c r="E28" s="86">
        <v>-6.049465240641716E-2</v>
      </c>
      <c r="F28" s="320">
        <v>-1.598129019684269E-2</v>
      </c>
    </row>
    <row r="29" spans="2:6" ht="15" customHeight="1" outlineLevel="1">
      <c r="B29" s="319" t="s">
        <v>279</v>
      </c>
      <c r="C29" s="268">
        <v>2315</v>
      </c>
      <c r="D29" s="86">
        <v>-1.9898391193903471E-2</v>
      </c>
      <c r="E29" s="86">
        <v>-2.8127623845507932E-2</v>
      </c>
      <c r="F29" s="320">
        <v>-3.7593984962406291E-3</v>
      </c>
    </row>
    <row r="30" spans="2:6" ht="15" customHeight="1" outlineLevel="1">
      <c r="B30" s="319" t="s">
        <v>280</v>
      </c>
      <c r="C30" s="268">
        <v>2362</v>
      </c>
      <c r="D30" s="86">
        <v>6.4923354373309289E-2</v>
      </c>
      <c r="E30" s="86">
        <v>3.1441048034934527E-2</v>
      </c>
      <c r="F30" s="320">
        <v>-1.5038577219824711E-3</v>
      </c>
    </row>
    <row r="31" spans="2:6" ht="15" customHeight="1" outlineLevel="1">
      <c r="B31" s="319" t="s">
        <v>281</v>
      </c>
      <c r="C31" s="268">
        <v>2218</v>
      </c>
      <c r="D31" s="86">
        <v>3.1627906976744224E-2</v>
      </c>
      <c r="E31" s="86">
        <v>-5.9771089444679903E-2</v>
      </c>
      <c r="F31" s="320">
        <v>9.4417757164153571E-3</v>
      </c>
    </row>
    <row r="32" spans="2:6" ht="15" customHeight="1">
      <c r="B32" s="322">
        <v>2010</v>
      </c>
      <c r="C32" s="323">
        <v>31062</v>
      </c>
      <c r="D32" s="324"/>
      <c r="E32" s="324">
        <v>1.473326581947676E-2</v>
      </c>
      <c r="F32" s="325">
        <v>1.473326581947676E-2</v>
      </c>
    </row>
    <row r="33" spans="2:6" ht="15" hidden="1" customHeight="1" outlineLevel="1">
      <c r="B33" s="319" t="s">
        <v>270</v>
      </c>
      <c r="C33" s="268">
        <v>2150</v>
      </c>
      <c r="D33" s="86">
        <v>-0.19955323901712585</v>
      </c>
      <c r="E33" s="86">
        <v>5.0317537860283368E-2</v>
      </c>
      <c r="F33" s="320">
        <v>3.6606840501185234E-2</v>
      </c>
    </row>
    <row r="34" spans="2:6" ht="15" hidden="1" customHeight="1" outlineLevel="1">
      <c r="B34" s="319" t="s">
        <v>271</v>
      </c>
      <c r="C34" s="268">
        <v>2686</v>
      </c>
      <c r="D34" s="86">
        <v>-0.26612021857923496</v>
      </c>
      <c r="E34" s="86">
        <v>-0.16867842773135255</v>
      </c>
      <c r="F34" s="320">
        <v>3.1756231188068584E-2</v>
      </c>
    </row>
    <row r="35" spans="2:6" ht="15" hidden="1" customHeight="1" outlineLevel="1">
      <c r="B35" s="319" t="s">
        <v>272</v>
      </c>
      <c r="C35" s="268">
        <v>3660</v>
      </c>
      <c r="D35" s="86">
        <v>0.5371692566148677</v>
      </c>
      <c r="E35" s="86">
        <v>4.303220290681109E-2</v>
      </c>
      <c r="F35" s="320">
        <v>6.4990740105631328E-2</v>
      </c>
    </row>
    <row r="36" spans="2:6" ht="15" hidden="1" customHeight="1" outlineLevel="1">
      <c r="B36" s="319" t="s">
        <v>273</v>
      </c>
      <c r="C36" s="268">
        <v>2381</v>
      </c>
      <c r="D36" s="86">
        <v>0.16373411534701857</v>
      </c>
      <c r="E36" s="86">
        <v>-6.4807541241162614E-2</v>
      </c>
      <c r="F36" s="320">
        <v>6.6505608283002671E-2</v>
      </c>
    </row>
    <row r="37" spans="2:6" ht="15" hidden="1" customHeight="1" outlineLevel="1">
      <c r="B37" s="319" t="s">
        <v>274</v>
      </c>
      <c r="C37" s="268">
        <v>2046</v>
      </c>
      <c r="D37" s="86">
        <v>-0.38484666265784728</v>
      </c>
      <c r="E37" s="86">
        <v>-8.2404265632574081E-3</v>
      </c>
      <c r="F37" s="320">
        <v>7.7256492943583277E-2</v>
      </c>
    </row>
    <row r="38" spans="2:6" ht="15" hidden="1" customHeight="1" outlineLevel="1">
      <c r="B38" s="319" t="s">
        <v>275</v>
      </c>
      <c r="C38" s="268">
        <v>3326</v>
      </c>
      <c r="D38" s="86">
        <v>0.520109689213894</v>
      </c>
      <c r="E38" s="86">
        <v>0.12516914749661701</v>
      </c>
      <c r="F38" s="320">
        <v>9.0666666666666673E-2</v>
      </c>
    </row>
    <row r="39" spans="2:6" ht="15" hidden="1" customHeight="1" outlineLevel="1">
      <c r="B39" s="319" t="s">
        <v>276</v>
      </c>
      <c r="C39" s="268">
        <v>2188</v>
      </c>
      <c r="D39" s="86">
        <v>1.7201301720130173E-2</v>
      </c>
      <c r="E39" s="86">
        <v>9.4547273636818474E-2</v>
      </c>
      <c r="F39" s="320">
        <v>9.4817138375989263E-2</v>
      </c>
    </row>
    <row r="40" spans="2:6" ht="15" hidden="1" customHeight="1" outlineLevel="1">
      <c r="B40" s="319" t="s">
        <v>277</v>
      </c>
      <c r="C40" s="268">
        <v>2151</v>
      </c>
      <c r="D40" s="86">
        <v>-0.28108288770053474</v>
      </c>
      <c r="E40" s="86">
        <v>-0.10820895522388063</v>
      </c>
      <c r="F40" s="320">
        <v>9.6759126185685496E-2</v>
      </c>
    </row>
    <row r="41" spans="2:6" ht="15" hidden="1" customHeight="1" outlineLevel="1">
      <c r="B41" s="319" t="s">
        <v>278</v>
      </c>
      <c r="C41" s="268">
        <v>2992</v>
      </c>
      <c r="D41" s="86">
        <v>0.25608732157850544</v>
      </c>
      <c r="E41" s="86">
        <v>7.0100143061516462E-2</v>
      </c>
      <c r="F41" s="320">
        <v>0.13200470657449626</v>
      </c>
    </row>
    <row r="42" spans="2:6" ht="15" hidden="1" customHeight="1" outlineLevel="1">
      <c r="B42" s="319" t="s">
        <v>279</v>
      </c>
      <c r="C42" s="268">
        <v>2382</v>
      </c>
      <c r="D42" s="86">
        <v>4.017467248908297E-2</v>
      </c>
      <c r="E42" s="86">
        <v>8.4033613445377853E-4</v>
      </c>
      <c r="F42" s="320">
        <v>0.1506488621403046</v>
      </c>
    </row>
    <row r="43" spans="2:6" ht="15" hidden="1" customHeight="1" outlineLevel="1">
      <c r="B43" s="319" t="s">
        <v>280</v>
      </c>
      <c r="C43" s="268">
        <v>2290</v>
      </c>
      <c r="D43" s="86">
        <v>-2.9249682068673167E-2</v>
      </c>
      <c r="E43" s="86">
        <v>0.21356650768415464</v>
      </c>
      <c r="F43" s="320">
        <v>0.16899793625315285</v>
      </c>
    </row>
    <row r="44" spans="2:6" ht="15" hidden="1" customHeight="1" outlineLevel="1">
      <c r="B44" s="319" t="s">
        <v>281</v>
      </c>
      <c r="C44" s="268">
        <v>2359</v>
      </c>
      <c r="D44" s="86">
        <v>0.1524181729360039</v>
      </c>
      <c r="E44" s="86">
        <v>0.38438967136150226</v>
      </c>
      <c r="F44" s="320">
        <v>0.15793309805125055</v>
      </c>
    </row>
    <row r="45" spans="2:6" ht="15" customHeight="1" collapsed="1">
      <c r="B45" s="326">
        <v>2009</v>
      </c>
      <c r="C45" s="271">
        <v>30611</v>
      </c>
      <c r="D45" s="272"/>
      <c r="E45" s="272">
        <v>3.6606840501185234E-2</v>
      </c>
      <c r="F45" s="327">
        <v>3.6606840501185234E-2</v>
      </c>
    </row>
    <row r="46" spans="2:6" ht="15" hidden="1" customHeight="1" outlineLevel="1">
      <c r="B46" s="319" t="s">
        <v>270</v>
      </c>
      <c r="C46" s="268">
        <v>2047</v>
      </c>
      <c r="D46" s="86">
        <v>-0.3664500154750851</v>
      </c>
      <c r="E46" s="86">
        <v>-1.8696069031639451E-2</v>
      </c>
      <c r="F46" s="320">
        <v>0.12964308939979352</v>
      </c>
    </row>
    <row r="47" spans="2:6" ht="15" hidden="1" customHeight="1" outlineLevel="1">
      <c r="B47" s="319" t="s">
        <v>271</v>
      </c>
      <c r="C47" s="268">
        <v>3231</v>
      </c>
      <c r="D47" s="86">
        <v>-7.9224850384724987E-2</v>
      </c>
      <c r="E47" s="86">
        <v>0.14574468085106385</v>
      </c>
      <c r="F47" s="320">
        <v>0.12250398602991419</v>
      </c>
    </row>
    <row r="48" spans="2:6" ht="15" hidden="1" customHeight="1" outlineLevel="1">
      <c r="B48" s="319" t="s">
        <v>272</v>
      </c>
      <c r="C48" s="268">
        <v>3509</v>
      </c>
      <c r="D48" s="86">
        <v>0.37824037706205815</v>
      </c>
      <c r="E48" s="86">
        <v>5.5021046301864107E-2</v>
      </c>
      <c r="F48" s="320">
        <v>9.4149874291718172E-2</v>
      </c>
    </row>
    <row r="49" spans="2:6" ht="15" hidden="1" customHeight="1" outlineLevel="1">
      <c r="B49" s="319" t="s">
        <v>273</v>
      </c>
      <c r="C49" s="268">
        <v>2546</v>
      </c>
      <c r="D49" s="86">
        <v>0.23412506059137178</v>
      </c>
      <c r="E49" s="86">
        <v>5.6431535269709565E-2</v>
      </c>
      <c r="F49" s="320">
        <v>5.7288815909505519E-2</v>
      </c>
    </row>
    <row r="50" spans="2:6" ht="15" hidden="1" customHeight="1" outlineLevel="1">
      <c r="B50" s="319" t="s">
        <v>274</v>
      </c>
      <c r="C50" s="268">
        <v>2063</v>
      </c>
      <c r="D50" s="86">
        <v>-0.30209742895805142</v>
      </c>
      <c r="E50" s="86">
        <v>0.19663573085846875</v>
      </c>
      <c r="F50" s="320">
        <v>5.1290463692038601E-2</v>
      </c>
    </row>
    <row r="51" spans="2:6" ht="15" hidden="1" customHeight="1" outlineLevel="1">
      <c r="B51" s="319" t="s">
        <v>275</v>
      </c>
      <c r="C51" s="268">
        <v>2956</v>
      </c>
      <c r="D51" s="86">
        <v>0.47873936968484243</v>
      </c>
      <c r="E51" s="86">
        <v>0.17768924302788847</v>
      </c>
      <c r="F51" s="320">
        <v>4.2581211589113321E-2</v>
      </c>
    </row>
    <row r="52" spans="2:6" ht="15" hidden="1" customHeight="1" outlineLevel="1">
      <c r="B52" s="319" t="s">
        <v>276</v>
      </c>
      <c r="C52" s="268">
        <v>1999</v>
      </c>
      <c r="D52" s="86">
        <v>-0.17122719734660033</v>
      </c>
      <c r="E52" s="86">
        <v>0.12492965672481704</v>
      </c>
      <c r="F52" s="320">
        <v>2.5665399239543696E-2</v>
      </c>
    </row>
    <row r="53" spans="2:6" ht="15" hidden="1" customHeight="1" outlineLevel="1">
      <c r="B53" s="319" t="s">
        <v>277</v>
      </c>
      <c r="C53" s="268">
        <v>2412</v>
      </c>
      <c r="D53" s="86">
        <v>-0.13733905579399142</v>
      </c>
      <c r="E53" s="86">
        <v>0.35810810810810811</v>
      </c>
      <c r="F53" s="320">
        <v>2.1058038007190527E-2</v>
      </c>
    </row>
    <row r="54" spans="2:6" ht="15" hidden="1" customHeight="1" outlineLevel="1">
      <c r="B54" s="319" t="s">
        <v>278</v>
      </c>
      <c r="C54" s="268">
        <v>2796</v>
      </c>
      <c r="D54" s="86">
        <v>0.17478991596638654</v>
      </c>
      <c r="E54" s="86">
        <v>0.27963386727688788</v>
      </c>
      <c r="F54" s="320">
        <v>-3.5540248415344422E-3</v>
      </c>
    </row>
    <row r="55" spans="2:6" ht="15" hidden="1" customHeight="1" outlineLevel="1">
      <c r="B55" s="319" t="s">
        <v>279</v>
      </c>
      <c r="C55" s="268">
        <v>2380</v>
      </c>
      <c r="D55" s="86">
        <v>0.26126126126126126</v>
      </c>
      <c r="E55" s="86">
        <v>0.21366649668536453</v>
      </c>
      <c r="F55" s="320">
        <v>-3.0346135609293556E-2</v>
      </c>
    </row>
    <row r="56" spans="2:6" ht="15" hidden="1" customHeight="1" outlineLevel="1">
      <c r="B56" s="319" t="s">
        <v>280</v>
      </c>
      <c r="C56" s="268">
        <v>1887</v>
      </c>
      <c r="D56" s="86">
        <v>0.10739436619718309</v>
      </c>
      <c r="E56" s="86">
        <v>5.4779206260480606E-2</v>
      </c>
      <c r="F56" s="320">
        <v>-5.2128237638109032E-2</v>
      </c>
    </row>
    <row r="57" spans="2:6" ht="15" hidden="1" customHeight="1" outlineLevel="1">
      <c r="B57" s="319" t="s">
        <v>281</v>
      </c>
      <c r="C57" s="268">
        <v>1704</v>
      </c>
      <c r="D57" s="86">
        <v>-0.18312559923298177</v>
      </c>
      <c r="E57" s="86">
        <v>-4.1080472706809257E-2</v>
      </c>
      <c r="F57" s="320">
        <v>-5.7896638959161528E-2</v>
      </c>
    </row>
    <row r="58" spans="2:6" ht="15" customHeight="1" collapsed="1">
      <c r="B58" s="326">
        <v>2008</v>
      </c>
      <c r="C58" s="271">
        <v>29530</v>
      </c>
      <c r="D58" s="272"/>
      <c r="E58" s="272">
        <v>0.12964308939979352</v>
      </c>
      <c r="F58" s="327">
        <v>0.12964308939979352</v>
      </c>
    </row>
    <row r="59" spans="2:6" ht="15" hidden="1" customHeight="1" outlineLevel="1">
      <c r="B59" s="319" t="s">
        <v>270</v>
      </c>
      <c r="C59" s="268">
        <v>2086</v>
      </c>
      <c r="D59" s="86">
        <v>-0.2602836879432624</v>
      </c>
      <c r="E59" s="86">
        <v>-8.7888062964582403E-2</v>
      </c>
      <c r="F59" s="320">
        <v>-6.4086498872220843E-2</v>
      </c>
    </row>
    <row r="60" spans="2:6" ht="15" hidden="1" customHeight="1" outlineLevel="1">
      <c r="B60" s="319" t="s">
        <v>271</v>
      </c>
      <c r="C60" s="268">
        <v>2820</v>
      </c>
      <c r="D60" s="86">
        <v>-0.15213469633193025</v>
      </c>
      <c r="E60" s="86">
        <v>-9.8177166613367395E-2</v>
      </c>
      <c r="F60" s="320">
        <v>-3.5020880650597164E-2</v>
      </c>
    </row>
    <row r="61" spans="2:6" ht="15" hidden="1" customHeight="1" outlineLevel="1">
      <c r="B61" s="319" t="s">
        <v>272</v>
      </c>
      <c r="C61" s="268">
        <v>3326</v>
      </c>
      <c r="D61" s="86">
        <v>0.3800829875518672</v>
      </c>
      <c r="E61" s="86">
        <v>-0.18520333170014702</v>
      </c>
      <c r="F61" s="320">
        <v>-6.0793674474115544E-3</v>
      </c>
    </row>
    <row r="62" spans="2:6" ht="15" hidden="1" customHeight="1" outlineLevel="1">
      <c r="B62" s="319" t="s">
        <v>273</v>
      </c>
      <c r="C62" s="268">
        <v>2410</v>
      </c>
      <c r="D62" s="86">
        <v>0.39791183294663574</v>
      </c>
      <c r="E62" s="86">
        <v>-1.1079195732457969E-2</v>
      </c>
      <c r="F62" s="320">
        <v>6.8962827163864704E-2</v>
      </c>
    </row>
    <row r="63" spans="2:6" ht="15" hidden="1" customHeight="1" outlineLevel="1">
      <c r="B63" s="319" t="s">
        <v>274</v>
      </c>
      <c r="C63" s="268">
        <v>1724</v>
      </c>
      <c r="D63" s="86">
        <v>-0.31314741035856575</v>
      </c>
      <c r="E63" s="86">
        <v>5.8968058968059012E-2</v>
      </c>
      <c r="F63" s="320">
        <v>8.8225960012694449E-2</v>
      </c>
    </row>
    <row r="64" spans="2:6" ht="15" hidden="1" customHeight="1" outlineLevel="1">
      <c r="B64" s="319" t="s">
        <v>275</v>
      </c>
      <c r="C64" s="268">
        <v>2510</v>
      </c>
      <c r="D64" s="86">
        <v>0.41249296567248173</v>
      </c>
      <c r="E64" s="86">
        <v>-6.3341250989706888E-3</v>
      </c>
      <c r="F64" s="320">
        <v>0.11194272697689556</v>
      </c>
    </row>
    <row r="65" spans="2:6" ht="15" hidden="1" customHeight="1" outlineLevel="1">
      <c r="B65" s="319" t="s">
        <v>276</v>
      </c>
      <c r="C65" s="268">
        <v>1777</v>
      </c>
      <c r="D65" s="86">
        <v>5.6306306306306306E-4</v>
      </c>
      <c r="E65" s="86">
        <v>5.5852644087938108E-2</v>
      </c>
      <c r="F65" s="320">
        <v>0.14280939249603075</v>
      </c>
    </row>
    <row r="66" spans="2:6" ht="15" hidden="1" customHeight="1" outlineLevel="1">
      <c r="B66" s="319" t="s">
        <v>277</v>
      </c>
      <c r="C66" s="268">
        <v>1776</v>
      </c>
      <c r="D66" s="86">
        <v>-0.18718535469107553</v>
      </c>
      <c r="E66" s="86">
        <v>-1.9326339039204887E-2</v>
      </c>
      <c r="F66" s="320">
        <v>0.1610017889087656</v>
      </c>
    </row>
    <row r="67" spans="2:6" ht="15" hidden="1" customHeight="1" outlineLevel="1">
      <c r="B67" s="319" t="s">
        <v>278</v>
      </c>
      <c r="C67" s="268">
        <v>2185</v>
      </c>
      <c r="D67" s="86">
        <v>0.11422743498215196</v>
      </c>
      <c r="E67" s="86">
        <v>-5.3702901689042903E-2</v>
      </c>
      <c r="F67" s="320">
        <v>0.1849520253549255</v>
      </c>
    </row>
    <row r="68" spans="2:6" ht="15" hidden="1" customHeight="1" outlineLevel="1">
      <c r="B68" s="319" t="s">
        <v>279</v>
      </c>
      <c r="C68" s="268">
        <v>1961</v>
      </c>
      <c r="D68" s="86">
        <v>9.6143096702068193E-2</v>
      </c>
      <c r="E68" s="86">
        <v>-8.7482550023266659E-2</v>
      </c>
      <c r="F68" s="320">
        <v>0.2114798285537538</v>
      </c>
    </row>
    <row r="69" spans="2:6" ht="15" hidden="1" customHeight="1" outlineLevel="1">
      <c r="B69" s="319" t="s">
        <v>280</v>
      </c>
      <c r="C69" s="268">
        <v>1789</v>
      </c>
      <c r="D69" s="86">
        <v>6.7529544175576814E-3</v>
      </c>
      <c r="E69" s="86">
        <v>-3.5059331175836039E-2</v>
      </c>
      <c r="F69" s="320">
        <v>0.24223742237422363</v>
      </c>
    </row>
    <row r="70" spans="2:6" ht="15" hidden="1" customHeight="1" outlineLevel="1">
      <c r="B70" s="319" t="s">
        <v>281</v>
      </c>
      <c r="C70" s="268">
        <v>1777</v>
      </c>
      <c r="D70" s="86">
        <v>-0.22299956274595545</v>
      </c>
      <c r="E70" s="86">
        <v>-0.12806673209028463</v>
      </c>
      <c r="F70" s="320">
        <v>0.25271640709887722</v>
      </c>
    </row>
    <row r="71" spans="2:6" ht="15" customHeight="1" collapsed="1">
      <c r="B71" s="326">
        <v>2007</v>
      </c>
      <c r="C71" s="271">
        <v>26141</v>
      </c>
      <c r="D71" s="272"/>
      <c r="E71" s="272">
        <v>-6.4086498872220843E-2</v>
      </c>
      <c r="F71" s="327">
        <v>-6.4086498872220843E-2</v>
      </c>
    </row>
    <row r="72" spans="2:6" ht="15" hidden="1" customHeight="1" outlineLevel="1">
      <c r="B72" s="319" t="s">
        <v>270</v>
      </c>
      <c r="C72" s="268">
        <v>2287</v>
      </c>
      <c r="D72" s="86">
        <v>-0.26862807803006078</v>
      </c>
      <c r="E72" s="86">
        <v>0.38270858524788398</v>
      </c>
      <c r="F72" s="320">
        <v>0.27138240247621659</v>
      </c>
    </row>
    <row r="73" spans="2:6" ht="15" hidden="1" customHeight="1" outlineLevel="1">
      <c r="B73" s="319" t="s">
        <v>271</v>
      </c>
      <c r="C73" s="268">
        <v>3127</v>
      </c>
      <c r="D73" s="86">
        <v>-0.23395394414502696</v>
      </c>
      <c r="E73" s="86">
        <v>0.18402120408936007</v>
      </c>
      <c r="F73" s="320">
        <v>0.24273877811162703</v>
      </c>
    </row>
    <row r="74" spans="2:6" ht="15" hidden="1" customHeight="1" outlineLevel="1">
      <c r="B74" s="319" t="s">
        <v>272</v>
      </c>
      <c r="C74" s="268">
        <v>4082</v>
      </c>
      <c r="D74" s="86">
        <v>0.67501025851456709</v>
      </c>
      <c r="E74" s="86">
        <v>0.40419676642586855</v>
      </c>
      <c r="F74" s="320">
        <v>0.23165969957278709</v>
      </c>
    </row>
    <row r="75" spans="2:6" ht="15" hidden="1" customHeight="1" outlineLevel="1">
      <c r="B75" s="319" t="s">
        <v>273</v>
      </c>
      <c r="C75" s="268">
        <v>2437</v>
      </c>
      <c r="D75" s="86">
        <v>0.49692874692874694</v>
      </c>
      <c r="E75" s="86">
        <v>0.21364541832669315</v>
      </c>
      <c r="F75" s="320">
        <v>0.20316313121832175</v>
      </c>
    </row>
    <row r="76" spans="2:6" ht="15" hidden="1" customHeight="1" outlineLevel="1">
      <c r="B76" s="319" t="s">
        <v>274</v>
      </c>
      <c r="C76" s="268">
        <v>1628</v>
      </c>
      <c r="D76" s="86">
        <v>-0.35550277117973078</v>
      </c>
      <c r="E76" s="86">
        <v>0.62151394422310746</v>
      </c>
      <c r="F76" s="320">
        <v>0.18009456486119557</v>
      </c>
    </row>
    <row r="77" spans="2:6" ht="15" hidden="1" customHeight="1" outlineLevel="1">
      <c r="B77" s="319" t="s">
        <v>275</v>
      </c>
      <c r="C77" s="268">
        <v>2526</v>
      </c>
      <c r="D77" s="86">
        <v>0.50089126559714792</v>
      </c>
      <c r="E77" s="86">
        <v>0.34648187633262251</v>
      </c>
      <c r="F77" s="320">
        <v>0.1321206539258577</v>
      </c>
    </row>
    <row r="78" spans="2:6" ht="15" hidden="1" customHeight="1" outlineLevel="1">
      <c r="B78" s="319" t="s">
        <v>276</v>
      </c>
      <c r="C78" s="268">
        <v>1683</v>
      </c>
      <c r="D78" s="86">
        <v>-7.0679182771949206E-2</v>
      </c>
      <c r="E78" s="86">
        <v>0.37163814180929089</v>
      </c>
      <c r="F78" s="320">
        <v>9.0884229717411058E-2</v>
      </c>
    </row>
    <row r="79" spans="2:6" ht="15" hidden="1" customHeight="1" outlineLevel="1">
      <c r="B79" s="319" t="s">
        <v>277</v>
      </c>
      <c r="C79" s="268">
        <v>1811</v>
      </c>
      <c r="D79" s="86">
        <v>-0.21567778258986575</v>
      </c>
      <c r="E79" s="86">
        <v>0.32576866764275247</v>
      </c>
      <c r="F79" s="320">
        <v>6.2930097790655504E-2</v>
      </c>
    </row>
    <row r="80" spans="2:6" ht="15" hidden="1" customHeight="1" outlineLevel="1">
      <c r="B80" s="319" t="s">
        <v>278</v>
      </c>
      <c r="C80" s="268">
        <v>2309</v>
      </c>
      <c r="D80" s="86">
        <v>7.4453234062354587E-2</v>
      </c>
      <c r="E80" s="86">
        <v>0.21080230728893556</v>
      </c>
      <c r="F80" s="320">
        <v>1.0440886159245544E-2</v>
      </c>
    </row>
    <row r="81" spans="2:6" ht="15" hidden="1" customHeight="1" outlineLevel="1">
      <c r="B81" s="319" t="s">
        <v>279</v>
      </c>
      <c r="C81" s="268">
        <v>2149</v>
      </c>
      <c r="D81" s="86">
        <v>0.15911542610571736</v>
      </c>
      <c r="E81" s="86">
        <v>0.23505747126436782</v>
      </c>
      <c r="F81" s="320">
        <v>-3.5912072931754246E-2</v>
      </c>
    </row>
    <row r="82" spans="2:6" ht="15" hidden="1" customHeight="1" outlineLevel="1">
      <c r="B82" s="319" t="s">
        <v>280</v>
      </c>
      <c r="C82" s="268">
        <v>1854</v>
      </c>
      <c r="D82" s="86">
        <v>-9.0284592737978411E-2</v>
      </c>
      <c r="E82" s="86">
        <v>7.7906976744186007E-2</v>
      </c>
      <c r="F82" s="320">
        <v>-6.149168004054395E-2</v>
      </c>
    </row>
    <row r="83" spans="2:6" ht="15" hidden="1" customHeight="1" outlineLevel="1">
      <c r="B83" s="319" t="s">
        <v>281</v>
      </c>
      <c r="C83" s="268">
        <v>2038</v>
      </c>
      <c r="D83" s="86">
        <v>0.2321644498186215</v>
      </c>
      <c r="E83" s="86">
        <v>6.2011464304325248E-2</v>
      </c>
      <c r="F83" s="320">
        <v>-8.9379947229551449E-2</v>
      </c>
    </row>
    <row r="84" spans="2:6" ht="15" customHeight="1" collapsed="1">
      <c r="B84" s="326">
        <v>2006</v>
      </c>
      <c r="C84" s="271">
        <v>27931</v>
      </c>
      <c r="D84" s="272"/>
      <c r="E84" s="272">
        <v>0.27138240247621659</v>
      </c>
      <c r="F84" s="327">
        <v>0.27138240247621659</v>
      </c>
    </row>
    <row r="85" spans="2:6" ht="15" hidden="1" customHeight="1" outlineLevel="1">
      <c r="B85" s="319" t="s">
        <v>270</v>
      </c>
      <c r="C85" s="268">
        <v>1654</v>
      </c>
      <c r="D85" s="86">
        <v>-0.37372207497160165</v>
      </c>
      <c r="E85" s="86">
        <v>1.8170805572379489E-3</v>
      </c>
      <c r="F85" s="320">
        <v>-0.11265045641812743</v>
      </c>
    </row>
    <row r="86" spans="2:6" ht="15" hidden="1" customHeight="1" outlineLevel="1">
      <c r="B86" s="319" t="s">
        <v>271</v>
      </c>
      <c r="C86" s="268">
        <v>2641</v>
      </c>
      <c r="D86" s="86">
        <v>-9.1503267973856203E-2</v>
      </c>
      <c r="E86" s="86">
        <v>8.0605564648117856E-2</v>
      </c>
      <c r="F86" s="320">
        <v>-0.12356860711008255</v>
      </c>
    </row>
    <row r="87" spans="2:6" ht="15" hidden="1" customHeight="1" outlineLevel="1">
      <c r="B87" s="319" t="s">
        <v>272</v>
      </c>
      <c r="C87" s="268">
        <v>2907</v>
      </c>
      <c r="D87" s="86">
        <v>0.44770916334661354</v>
      </c>
      <c r="E87" s="86">
        <v>0.18847097301717097</v>
      </c>
      <c r="F87" s="320">
        <v>-0.15037858090703304</v>
      </c>
    </row>
    <row r="88" spans="2:6" ht="15" hidden="1" customHeight="1" outlineLevel="1">
      <c r="B88" s="319" t="s">
        <v>273</v>
      </c>
      <c r="C88" s="268">
        <v>2008</v>
      </c>
      <c r="D88" s="86">
        <v>1</v>
      </c>
      <c r="E88" s="86">
        <v>-2.5715672003881584E-2</v>
      </c>
      <c r="F88" s="320">
        <v>-0.20060026261489405</v>
      </c>
    </row>
    <row r="89" spans="2:6" ht="15" hidden="1" customHeight="1" outlineLevel="1">
      <c r="B89" s="319" t="s">
        <v>274</v>
      </c>
      <c r="C89" s="268">
        <v>1004</v>
      </c>
      <c r="D89" s="86">
        <v>-0.46481876332622601</v>
      </c>
      <c r="E89" s="86">
        <v>-0.26067746686303384</v>
      </c>
      <c r="F89" s="320">
        <v>-0.20291801932907949</v>
      </c>
    </row>
    <row r="90" spans="2:6" ht="15" hidden="1" customHeight="1" outlineLevel="1">
      <c r="B90" s="319" t="s">
        <v>275</v>
      </c>
      <c r="C90" s="268">
        <v>1876</v>
      </c>
      <c r="D90" s="86">
        <v>0.52893235533822336</v>
      </c>
      <c r="E90" s="86">
        <v>-0.10709186101856261</v>
      </c>
      <c r="F90" s="320">
        <v>-0.20344081288287297</v>
      </c>
    </row>
    <row r="91" spans="2:6" ht="15" hidden="1" customHeight="1" outlineLevel="1">
      <c r="B91" s="319" t="s">
        <v>276</v>
      </c>
      <c r="C91" s="268">
        <v>1227</v>
      </c>
      <c r="D91" s="86">
        <v>-0.10175695461200586</v>
      </c>
      <c r="E91" s="86">
        <v>-0.10763636363636364</v>
      </c>
      <c r="F91" s="320">
        <v>-0.20403424756929334</v>
      </c>
    </row>
    <row r="92" spans="2:6" ht="15" hidden="1" customHeight="1" outlineLevel="1">
      <c r="B92" s="319" t="s">
        <v>277</v>
      </c>
      <c r="C92" s="268">
        <v>1366</v>
      </c>
      <c r="D92" s="86">
        <v>-0.28369166229680126</v>
      </c>
      <c r="E92" s="86">
        <v>-0.34105161601543654</v>
      </c>
      <c r="F92" s="320">
        <v>-0.20589609922703578</v>
      </c>
    </row>
    <row r="93" spans="2:6" ht="15" hidden="1" customHeight="1" outlineLevel="1">
      <c r="B93" s="319" t="s">
        <v>278</v>
      </c>
      <c r="C93" s="268">
        <v>1907</v>
      </c>
      <c r="D93" s="86">
        <v>9.5977011494252876E-2</v>
      </c>
      <c r="E93" s="86">
        <v>-0.26256767208043308</v>
      </c>
      <c r="F93" s="320">
        <v>-0.18379404182182757</v>
      </c>
    </row>
    <row r="94" spans="2:6" ht="15" hidden="1" customHeight="1" outlineLevel="1">
      <c r="B94" s="319" t="s">
        <v>279</v>
      </c>
      <c r="C94" s="268">
        <v>1740</v>
      </c>
      <c r="D94" s="86">
        <v>1.1627906976744186E-2</v>
      </c>
      <c r="E94" s="86">
        <v>-0.10493827160493829</v>
      </c>
      <c r="F94" s="320">
        <v>-0.15806463182812669</v>
      </c>
    </row>
    <row r="95" spans="2:6" ht="15" hidden="1" customHeight="1" outlineLevel="1">
      <c r="B95" s="319" t="s">
        <v>280</v>
      </c>
      <c r="C95" s="268">
        <v>1720</v>
      </c>
      <c r="D95" s="86">
        <v>-0.10369984366857739</v>
      </c>
      <c r="E95" s="86">
        <v>-0.2515230635335074</v>
      </c>
      <c r="F95" s="320">
        <v>-0.17935743250268599</v>
      </c>
    </row>
    <row r="96" spans="2:6" ht="15" hidden="1" customHeight="1" outlineLevel="1">
      <c r="B96" s="319" t="s">
        <v>281</v>
      </c>
      <c r="C96" s="268">
        <v>1919</v>
      </c>
      <c r="D96" s="86">
        <v>0.16232586311326469</v>
      </c>
      <c r="E96" s="86">
        <v>-0.20735233374638584</v>
      </c>
      <c r="F96" s="320">
        <v>-0.16063395390684476</v>
      </c>
    </row>
    <row r="97" spans="2:6" ht="15" customHeight="1" collapsed="1">
      <c r="B97" s="326">
        <v>2005</v>
      </c>
      <c r="C97" s="271">
        <v>21969</v>
      </c>
      <c r="D97" s="272"/>
      <c r="E97" s="272">
        <v>-0.11265045641812743</v>
      </c>
      <c r="F97" s="327">
        <v>-0.11265045641812743</v>
      </c>
    </row>
    <row r="98" spans="2:6" ht="15" hidden="1" customHeight="1" outlineLevel="1">
      <c r="B98" s="319" t="s">
        <v>270</v>
      </c>
      <c r="C98" s="268">
        <v>1651</v>
      </c>
      <c r="D98" s="86">
        <v>-0.32446808510638298</v>
      </c>
      <c r="E98" s="86">
        <v>-0.15593047034764829</v>
      </c>
      <c r="F98" s="320">
        <v>-0.13518233896884169</v>
      </c>
    </row>
    <row r="99" spans="2:6" ht="15" hidden="1" customHeight="1" outlineLevel="1">
      <c r="B99" s="319" t="s">
        <v>271</v>
      </c>
      <c r="C99" s="268">
        <v>2444</v>
      </c>
      <c r="D99" s="86">
        <v>-8.1766148814390845E-4</v>
      </c>
      <c r="E99" s="86">
        <v>-0.18614718614718617</v>
      </c>
      <c r="F99" s="320">
        <v>-0.13456491712707186</v>
      </c>
    </row>
    <row r="100" spans="2:6" ht="15" hidden="1" customHeight="1" outlineLevel="1">
      <c r="B100" s="319" t="s">
        <v>272</v>
      </c>
      <c r="C100" s="268">
        <v>2446</v>
      </c>
      <c r="D100" s="86">
        <v>0.18680252304706454</v>
      </c>
      <c r="E100" s="86">
        <v>-0.29692440356424254</v>
      </c>
      <c r="F100" s="320">
        <v>-0.10681168514257822</v>
      </c>
    </row>
    <row r="101" spans="2:6" ht="15" hidden="1" customHeight="1" outlineLevel="1">
      <c r="B101" s="319" t="s">
        <v>273</v>
      </c>
      <c r="C101" s="268">
        <v>2061</v>
      </c>
      <c r="D101" s="86">
        <v>0.5176730486008837</v>
      </c>
      <c r="E101" s="86">
        <v>-6.5306122448979598E-2</v>
      </c>
      <c r="F101" s="320">
        <v>-6.9211160386911996E-2</v>
      </c>
    </row>
    <row r="102" spans="2:6" ht="15" hidden="1" customHeight="1" outlineLevel="1">
      <c r="B102" s="319" t="s">
        <v>274</v>
      </c>
      <c r="C102" s="268">
        <v>1358</v>
      </c>
      <c r="D102" s="86">
        <v>-0.35364112327463115</v>
      </c>
      <c r="E102" s="86">
        <v>-0.25384615384615383</v>
      </c>
      <c r="F102" s="320">
        <v>-7.3500432152117545E-2</v>
      </c>
    </row>
    <row r="103" spans="2:6" ht="15" hidden="1" customHeight="1" outlineLevel="1">
      <c r="B103" s="319" t="s">
        <v>275</v>
      </c>
      <c r="C103" s="268">
        <v>2101</v>
      </c>
      <c r="D103" s="86">
        <v>0.52800000000000002</v>
      </c>
      <c r="E103" s="86">
        <v>-0.12603993344425957</v>
      </c>
      <c r="F103" s="320">
        <v>-7.3259450639107992E-2</v>
      </c>
    </row>
    <row r="104" spans="2:6" ht="15" hidden="1" customHeight="1" outlineLevel="1">
      <c r="B104" s="319" t="s">
        <v>276</v>
      </c>
      <c r="C104" s="268">
        <v>1375</v>
      </c>
      <c r="D104" s="86">
        <v>-0.33671008200675351</v>
      </c>
      <c r="E104" s="86">
        <v>-0.15436654366543667</v>
      </c>
      <c r="F104" s="320">
        <v>-6.4199626548973043E-2</v>
      </c>
    </row>
    <row r="105" spans="2:6" ht="15" hidden="1" customHeight="1" outlineLevel="1">
      <c r="B105" s="319" t="s">
        <v>277</v>
      </c>
      <c r="C105" s="268">
        <v>2073</v>
      </c>
      <c r="D105" s="86">
        <v>-0.19837587006960558</v>
      </c>
      <c r="E105" s="86">
        <v>-5.1692589204025641E-2</v>
      </c>
      <c r="F105" s="320">
        <v>-8.4520949215021512E-2</v>
      </c>
    </row>
    <row r="106" spans="2:6" ht="15" hidden="1" customHeight="1" outlineLevel="1">
      <c r="B106" s="319" t="s">
        <v>278</v>
      </c>
      <c r="C106" s="268">
        <v>2586</v>
      </c>
      <c r="D106" s="86">
        <v>0.33024691358024694</v>
      </c>
      <c r="E106" s="86">
        <v>1.8511224891689659E-2</v>
      </c>
      <c r="F106" s="320">
        <v>-9.9735671458964559E-2</v>
      </c>
    </row>
    <row r="107" spans="2:6" ht="15" hidden="1" customHeight="1" outlineLevel="1">
      <c r="B107" s="319" t="s">
        <v>279</v>
      </c>
      <c r="C107" s="268">
        <v>1944</v>
      </c>
      <c r="D107" s="86">
        <v>-0.15404699738903394</v>
      </c>
      <c r="E107" s="86">
        <v>-0.33333333333333337</v>
      </c>
      <c r="F107" s="320">
        <v>-8.8111201962387531E-2</v>
      </c>
    </row>
    <row r="108" spans="2:6" ht="15" hidden="1" customHeight="1" outlineLevel="1">
      <c r="B108" s="319" t="s">
        <v>280</v>
      </c>
      <c r="C108" s="268">
        <v>2298</v>
      </c>
      <c r="D108" s="86">
        <v>-5.0805452292441142E-2</v>
      </c>
      <c r="E108" s="86">
        <v>-1.9206145966709331E-2</v>
      </c>
      <c r="F108" s="320">
        <v>-4.1046264291411894E-2</v>
      </c>
    </row>
    <row r="109" spans="2:6" ht="15" hidden="1" customHeight="1" outlineLevel="1">
      <c r="B109" s="319" t="s">
        <v>281</v>
      </c>
      <c r="C109" s="268">
        <v>2421</v>
      </c>
      <c r="D109" s="86">
        <v>0.23773006134969332</v>
      </c>
      <c r="E109" s="86">
        <v>0.12552301255230125</v>
      </c>
      <c r="F109" s="320">
        <v>-4.4567876744032286E-2</v>
      </c>
    </row>
    <row r="110" spans="2:6" ht="15" customHeight="1" collapsed="1">
      <c r="B110" s="326">
        <v>2004</v>
      </c>
      <c r="C110" s="271">
        <v>24758</v>
      </c>
      <c r="D110" s="272"/>
      <c r="E110" s="272">
        <v>-0.13518233896884169</v>
      </c>
      <c r="F110" s="327">
        <v>-0.13518233896884169</v>
      </c>
    </row>
    <row r="111" spans="2:6" ht="15" hidden="1" customHeight="1" outlineLevel="1">
      <c r="B111" s="319" t="s">
        <v>270</v>
      </c>
      <c r="C111" s="268">
        <v>1956</v>
      </c>
      <c r="D111" s="86">
        <v>-0.34865134865134867</v>
      </c>
      <c r="E111" s="86">
        <v>-0.1451048951048951</v>
      </c>
      <c r="F111" s="320">
        <v>-5.1801801801801828E-2</v>
      </c>
    </row>
    <row r="112" spans="2:6" ht="15" hidden="1" customHeight="1" outlineLevel="1">
      <c r="B112" s="319" t="s">
        <v>271</v>
      </c>
      <c r="C112" s="268">
        <v>3003</v>
      </c>
      <c r="D112" s="86">
        <v>-0.13682092555331993</v>
      </c>
      <c r="E112" s="86">
        <v>0.10040307805056803</v>
      </c>
      <c r="F112" s="320">
        <v>-2.7665860864893865E-2</v>
      </c>
    </row>
    <row r="113" spans="2:6" ht="15" hidden="1" customHeight="1" outlineLevel="1">
      <c r="B113" s="319" t="s">
        <v>272</v>
      </c>
      <c r="C113" s="268">
        <v>3479</v>
      </c>
      <c r="D113" s="86">
        <v>0.57777777777777772</v>
      </c>
      <c r="E113" s="86">
        <v>1.4285714285714235E-2</v>
      </c>
      <c r="F113" s="320">
        <v>-4.9975161450571237E-2</v>
      </c>
    </row>
    <row r="114" spans="2:6" ht="15" hidden="1" customHeight="1" outlineLevel="1">
      <c r="B114" s="319" t="s">
        <v>273</v>
      </c>
      <c r="C114" s="268">
        <v>2205</v>
      </c>
      <c r="D114" s="86">
        <v>0.21153846153846154</v>
      </c>
      <c r="E114" s="86">
        <v>-0.1155234657039711</v>
      </c>
      <c r="F114" s="320">
        <v>-5.2068851373717306E-2</v>
      </c>
    </row>
    <row r="115" spans="2:6" ht="15" hidden="1" customHeight="1" outlineLevel="1">
      <c r="B115" s="319" t="s">
        <v>274</v>
      </c>
      <c r="C115" s="268">
        <v>1820</v>
      </c>
      <c r="D115" s="86">
        <v>-0.24292845257903495</v>
      </c>
      <c r="E115" s="86">
        <v>-0.21246213760276933</v>
      </c>
      <c r="F115" s="320">
        <v>-5.5047370140477003E-2</v>
      </c>
    </row>
    <row r="116" spans="2:6" ht="15" hidden="1" customHeight="1" outlineLevel="1">
      <c r="B116" s="319" t="s">
        <v>275</v>
      </c>
      <c r="C116" s="268">
        <v>2404</v>
      </c>
      <c r="D116" s="86">
        <v>0.47847478474784749</v>
      </c>
      <c r="E116" s="86">
        <v>-1.5963978714695015E-2</v>
      </c>
      <c r="F116" s="320">
        <v>-5.2868826067357877E-2</v>
      </c>
    </row>
    <row r="117" spans="2:6" ht="15" hidden="1" customHeight="1" outlineLevel="1">
      <c r="B117" s="319" t="s">
        <v>276</v>
      </c>
      <c r="C117" s="268">
        <v>1626</v>
      </c>
      <c r="D117" s="86">
        <v>-0.25617566331198538</v>
      </c>
      <c r="E117" s="86">
        <v>-0.36335160532498045</v>
      </c>
      <c r="F117" s="320">
        <v>-7.8033053712282419E-2</v>
      </c>
    </row>
    <row r="118" spans="2:6" ht="15" hidden="1" customHeight="1" outlineLevel="1">
      <c r="B118" s="319" t="s">
        <v>277</v>
      </c>
      <c r="C118" s="268">
        <v>2186</v>
      </c>
      <c r="D118" s="86">
        <v>-0.13903111461205198</v>
      </c>
      <c r="E118" s="86">
        <v>-0.22619469026548678</v>
      </c>
      <c r="F118" s="320">
        <v>-5.2160349399469674E-2</v>
      </c>
    </row>
    <row r="119" spans="2:6" ht="15" hidden="1" customHeight="1" outlineLevel="1">
      <c r="B119" s="319" t="s">
        <v>278</v>
      </c>
      <c r="C119" s="268">
        <v>2539</v>
      </c>
      <c r="D119" s="86">
        <v>-0.12928669410150892</v>
      </c>
      <c r="E119" s="86">
        <v>0.21367112810707467</v>
      </c>
      <c r="F119" s="320">
        <v>-3.4484905073140393E-2</v>
      </c>
    </row>
    <row r="120" spans="2:6" ht="15" hidden="1" customHeight="1" outlineLevel="1">
      <c r="B120" s="319" t="s">
        <v>279</v>
      </c>
      <c r="C120" s="268">
        <v>2916</v>
      </c>
      <c r="D120" s="86">
        <v>0.24455825864276567</v>
      </c>
      <c r="E120" s="86">
        <v>0.20049403046521208</v>
      </c>
      <c r="F120" s="320">
        <v>-6.7238170780072659E-2</v>
      </c>
    </row>
    <row r="121" spans="2:6" ht="15" hidden="1" customHeight="1" outlineLevel="1">
      <c r="B121" s="319" t="s">
        <v>280</v>
      </c>
      <c r="C121" s="268">
        <v>2343</v>
      </c>
      <c r="D121" s="86">
        <v>8.926080892608089E-2</v>
      </c>
      <c r="E121" s="86">
        <v>-6.3174730107956822E-2</v>
      </c>
      <c r="F121" s="320">
        <v>-9.7513422718137899E-2</v>
      </c>
    </row>
    <row r="122" spans="2:6" ht="15" hidden="1" customHeight="1" outlineLevel="1">
      <c r="B122" s="319" t="s">
        <v>281</v>
      </c>
      <c r="C122" s="268">
        <v>2151</v>
      </c>
      <c r="D122" s="86">
        <v>-5.9877622377622397E-2</v>
      </c>
      <c r="E122" s="86">
        <v>2.5751072961373467E-2</v>
      </c>
      <c r="F122" s="320">
        <v>-8.2620564149226583E-2</v>
      </c>
    </row>
    <row r="123" spans="2:6" ht="15" customHeight="1" collapsed="1">
      <c r="B123" s="326">
        <v>2003</v>
      </c>
      <c r="C123" s="271">
        <v>28628</v>
      </c>
      <c r="D123" s="272"/>
      <c r="E123" s="272">
        <v>-5.1801801801801828E-2</v>
      </c>
      <c r="F123" s="327">
        <v>-5.1801801801801828E-2</v>
      </c>
    </row>
    <row r="124" spans="2:6" ht="15" hidden="1" customHeight="1" outlineLevel="1">
      <c r="B124" s="319" t="s">
        <v>270</v>
      </c>
      <c r="C124" s="268">
        <v>2288</v>
      </c>
      <c r="D124" s="86">
        <v>-0.16159765481861488</v>
      </c>
      <c r="E124" s="86">
        <v>0.21702127659574466</v>
      </c>
      <c r="F124" s="320">
        <v>-9.4393953027985256E-2</v>
      </c>
    </row>
    <row r="125" spans="2:6" ht="15" hidden="1" customHeight="1" outlineLevel="1">
      <c r="B125" s="319" t="s">
        <v>271</v>
      </c>
      <c r="C125" s="268">
        <v>2729</v>
      </c>
      <c r="D125" s="86">
        <v>-0.20437317784256559</v>
      </c>
      <c r="E125" s="86">
        <v>-0.13089171974522296</v>
      </c>
      <c r="F125" s="320">
        <v>-0.13138324243926625</v>
      </c>
    </row>
    <row r="126" spans="2:6" ht="15" hidden="1" customHeight="1" outlineLevel="1">
      <c r="B126" s="319" t="s">
        <v>272</v>
      </c>
      <c r="C126" s="268">
        <v>3430</v>
      </c>
      <c r="D126" s="86">
        <v>0.37585238668271159</v>
      </c>
      <c r="E126" s="86">
        <v>-4.3541364296081353E-3</v>
      </c>
      <c r="F126" s="320">
        <v>-0.11826544021024965</v>
      </c>
    </row>
    <row r="127" spans="2:6" ht="15" hidden="1" customHeight="1" outlineLevel="1">
      <c r="B127" s="319" t="s">
        <v>273</v>
      </c>
      <c r="C127" s="268">
        <v>2493</v>
      </c>
      <c r="D127" s="86">
        <v>7.8753786239723067E-2</v>
      </c>
      <c r="E127" s="86">
        <v>-0.13826477704804696</v>
      </c>
      <c r="F127" s="320">
        <v>-0.15647512146088127</v>
      </c>
    </row>
    <row r="128" spans="2:6" ht="15" hidden="1" customHeight="1" outlineLevel="1">
      <c r="B128" s="319" t="s">
        <v>274</v>
      </c>
      <c r="C128" s="268">
        <v>2311</v>
      </c>
      <c r="D128" s="86">
        <v>-5.4031927957429393E-2</v>
      </c>
      <c r="E128" s="86">
        <v>-0.16237767306995288</v>
      </c>
      <c r="F128" s="320">
        <v>-0.15448995939563015</v>
      </c>
    </row>
    <row r="129" spans="2:6" ht="15" hidden="1" customHeight="1" outlineLevel="1">
      <c r="B129" s="319" t="s">
        <v>275</v>
      </c>
      <c r="C129" s="268">
        <v>2443</v>
      </c>
      <c r="D129" s="86">
        <v>-4.3461237274862959E-2</v>
      </c>
      <c r="E129" s="86">
        <v>-0.26702670267026707</v>
      </c>
      <c r="F129" s="320">
        <v>-0.14306210854509838</v>
      </c>
    </row>
    <row r="130" spans="2:6" ht="15" hidden="1" customHeight="1" outlineLevel="1">
      <c r="B130" s="319" t="s">
        <v>276</v>
      </c>
      <c r="C130" s="268">
        <v>2554</v>
      </c>
      <c r="D130" s="86">
        <v>-9.592920353982301E-2</v>
      </c>
      <c r="E130" s="86">
        <v>-4.0210447200300647E-2</v>
      </c>
      <c r="F130" s="320">
        <v>-0.13786868877674929</v>
      </c>
    </row>
    <row r="131" spans="2:6" ht="15" hidden="1" customHeight="1" outlineLevel="1">
      <c r="B131" s="319" t="s">
        <v>277</v>
      </c>
      <c r="C131" s="268">
        <v>2825</v>
      </c>
      <c r="D131" s="86">
        <v>0.35038240917782026</v>
      </c>
      <c r="E131" s="86">
        <v>-2.5862068965517238E-2</v>
      </c>
      <c r="F131" s="320">
        <v>-0.13614681865955214</v>
      </c>
    </row>
    <row r="132" spans="2:6" ht="15" hidden="1" customHeight="1" outlineLevel="1">
      <c r="B132" s="319" t="s">
        <v>278</v>
      </c>
      <c r="C132" s="268">
        <v>2092</v>
      </c>
      <c r="D132" s="86">
        <v>-0.13874022231370933</v>
      </c>
      <c r="E132" s="86">
        <v>-0.23677489967165266</v>
      </c>
      <c r="F132" s="320">
        <v>-0.13428894756695586</v>
      </c>
    </row>
    <row r="133" spans="2:6" ht="15" hidden="1" customHeight="1" outlineLevel="1">
      <c r="B133" s="319" t="s">
        <v>279</v>
      </c>
      <c r="C133" s="268">
        <v>2429</v>
      </c>
      <c r="D133" s="86">
        <v>-2.8788484606157537E-2</v>
      </c>
      <c r="E133" s="86">
        <v>-0.18735362997658078</v>
      </c>
      <c r="F133" s="320">
        <v>-0.15020869520130664</v>
      </c>
    </row>
    <row r="134" spans="2:6" ht="15" hidden="1" customHeight="1" outlineLevel="1">
      <c r="B134" s="319" t="s">
        <v>280</v>
      </c>
      <c r="C134" s="268">
        <v>2501</v>
      </c>
      <c r="D134" s="86">
        <v>0.19265617548879352</v>
      </c>
      <c r="E134" s="86">
        <v>0.17307692307692313</v>
      </c>
      <c r="F134" s="320">
        <v>-0.14543869992053926</v>
      </c>
    </row>
    <row r="135" spans="2:6" ht="15" hidden="1" customHeight="1" outlineLevel="1">
      <c r="B135" s="319" t="s">
        <v>281</v>
      </c>
      <c r="C135" s="268">
        <v>2097</v>
      </c>
      <c r="D135" s="86">
        <v>0.11542553191489358</v>
      </c>
      <c r="E135" s="86">
        <v>-0.14963503649635035</v>
      </c>
      <c r="F135" s="320">
        <v>-0.18310208126858274</v>
      </c>
    </row>
    <row r="136" spans="2:6" ht="15" customHeight="1" collapsed="1">
      <c r="B136" s="326">
        <v>2002</v>
      </c>
      <c r="C136" s="271">
        <v>30192</v>
      </c>
      <c r="D136" s="272"/>
      <c r="E136" s="272">
        <v>-9.4393953027985256E-2</v>
      </c>
      <c r="F136" s="327">
        <v>-9.4393953027985256E-2</v>
      </c>
    </row>
    <row r="137" spans="2:6" ht="15" hidden="1" customHeight="1" outlineLevel="1">
      <c r="B137" s="319" t="s">
        <v>270</v>
      </c>
      <c r="C137" s="268">
        <v>1880</v>
      </c>
      <c r="D137" s="86">
        <v>-0.40127388535031849</v>
      </c>
      <c r="E137" s="86">
        <v>-0.33568904593639581</v>
      </c>
      <c r="F137" s="320">
        <v>-0.18971928545388261</v>
      </c>
    </row>
    <row r="138" spans="2:6" ht="15" hidden="1" customHeight="1" outlineLevel="1">
      <c r="B138" s="319" t="s">
        <v>271</v>
      </c>
      <c r="C138" s="268">
        <v>3140</v>
      </c>
      <c r="D138" s="86">
        <v>-8.8534107402031936E-2</v>
      </c>
      <c r="E138" s="86">
        <v>1.421188630490966E-2</v>
      </c>
      <c r="F138" s="320">
        <v>-0.15741491583732647</v>
      </c>
    </row>
    <row r="139" spans="2:6" ht="15" hidden="1" customHeight="1" outlineLevel="1">
      <c r="B139" s="319" t="s">
        <v>272</v>
      </c>
      <c r="C139" s="268">
        <v>3445</v>
      </c>
      <c r="D139" s="86">
        <v>0.19080539232630486</v>
      </c>
      <c r="E139" s="86">
        <v>-0.31292381332269648</v>
      </c>
      <c r="F139" s="320">
        <v>-0.16844737992326742</v>
      </c>
    </row>
    <row r="140" spans="2:6" ht="15" hidden="1" customHeight="1" outlineLevel="1">
      <c r="B140" s="319" t="s">
        <v>273</v>
      </c>
      <c r="C140" s="268">
        <v>2893</v>
      </c>
      <c r="D140" s="86">
        <v>4.8568321855744834E-2</v>
      </c>
      <c r="E140" s="86">
        <v>-0.11852528945764773</v>
      </c>
      <c r="F140" s="320">
        <v>-0.14858311144922021</v>
      </c>
    </row>
    <row r="141" spans="2:6" ht="15" hidden="1" customHeight="1" outlineLevel="1">
      <c r="B141" s="319" t="s">
        <v>274</v>
      </c>
      <c r="C141" s="268">
        <v>2759</v>
      </c>
      <c r="D141" s="86">
        <v>-0.17221722172217221</v>
      </c>
      <c r="E141" s="86">
        <v>-1.429081814933908E-2</v>
      </c>
      <c r="F141" s="320">
        <v>-0.13849558575066034</v>
      </c>
    </row>
    <row r="142" spans="2:6" ht="15" hidden="1" customHeight="1" outlineLevel="1">
      <c r="B142" s="319" t="s">
        <v>275</v>
      </c>
      <c r="C142" s="268">
        <v>3333</v>
      </c>
      <c r="D142" s="86">
        <v>0.25253664036076662</v>
      </c>
      <c r="E142" s="86">
        <v>-0.19628647214854111</v>
      </c>
      <c r="F142" s="320">
        <v>-0.14938509200150207</v>
      </c>
    </row>
    <row r="143" spans="2:6" ht="15" hidden="1" customHeight="1" outlineLevel="1">
      <c r="B143" s="319" t="s">
        <v>276</v>
      </c>
      <c r="C143" s="268">
        <v>2661</v>
      </c>
      <c r="D143" s="86">
        <v>-8.2413793103448277E-2</v>
      </c>
      <c r="E143" s="86">
        <v>-1.8443378827001089E-2</v>
      </c>
      <c r="F143" s="320">
        <v>-0.14271503261925689</v>
      </c>
    </row>
    <row r="144" spans="2:6" ht="15" hidden="1" customHeight="1" outlineLevel="1">
      <c r="B144" s="319" t="s">
        <v>277</v>
      </c>
      <c r="C144" s="268">
        <v>2900</v>
      </c>
      <c r="D144" s="86">
        <v>5.8008026267785479E-2</v>
      </c>
      <c r="E144" s="86">
        <v>-2.4079807361541139E-3</v>
      </c>
      <c r="F144" s="320">
        <v>-0.15452619107293397</v>
      </c>
    </row>
    <row r="145" spans="2:6" ht="15" hidden="1" customHeight="1" outlineLevel="1">
      <c r="B145" s="319" t="s">
        <v>278</v>
      </c>
      <c r="C145" s="268">
        <v>2741</v>
      </c>
      <c r="D145" s="86">
        <v>-8.2970893275342919E-2</v>
      </c>
      <c r="E145" s="86">
        <v>-0.34738095238095235</v>
      </c>
      <c r="F145" s="320">
        <v>-0.17041441280343328</v>
      </c>
    </row>
    <row r="146" spans="2:6" ht="15" hidden="1" customHeight="1" outlineLevel="1">
      <c r="B146" s="319" t="s">
        <v>279</v>
      </c>
      <c r="C146" s="268">
        <v>2989</v>
      </c>
      <c r="D146" s="86">
        <v>0.40196998123827393</v>
      </c>
      <c r="E146" s="86">
        <v>-0.12831729367162437</v>
      </c>
      <c r="F146" s="320">
        <v>-0.12939556719180245</v>
      </c>
    </row>
    <row r="147" spans="2:6" ht="15" hidden="1" customHeight="1" outlineLevel="1">
      <c r="B147" s="319" t="s">
        <v>280</v>
      </c>
      <c r="C147" s="268">
        <v>2132</v>
      </c>
      <c r="D147" s="86">
        <v>-0.13544201135442011</v>
      </c>
      <c r="E147" s="86">
        <v>-0.38718022420235698</v>
      </c>
      <c r="F147" s="320">
        <v>-0.12158602211064329</v>
      </c>
    </row>
    <row r="148" spans="2:6" ht="15" hidden="1" customHeight="1" outlineLevel="1">
      <c r="B148" s="319" t="s">
        <v>281</v>
      </c>
      <c r="C148" s="268">
        <v>2466</v>
      </c>
      <c r="D148" s="86">
        <v>-0.12862190812720853</v>
      </c>
      <c r="E148" s="86">
        <v>-0.24146416487234701</v>
      </c>
      <c r="F148" s="320">
        <v>-9.2687093946001831E-2</v>
      </c>
    </row>
    <row r="149" spans="2:6" ht="15" customHeight="1" collapsed="1">
      <c r="B149" s="326">
        <v>2001</v>
      </c>
      <c r="C149" s="271">
        <v>33339</v>
      </c>
      <c r="D149" s="272"/>
      <c r="E149" s="272">
        <v>-0.18971928545388261</v>
      </c>
      <c r="F149" s="327">
        <v>-0.18971928545388261</v>
      </c>
    </row>
    <row r="150" spans="2:6" ht="15" hidden="1" customHeight="1" outlineLevel="1">
      <c r="B150" s="319" t="s">
        <v>270</v>
      </c>
      <c r="C150" s="268">
        <v>2830</v>
      </c>
      <c r="D150" s="86">
        <v>-8.5917312661498713E-2</v>
      </c>
      <c r="E150" s="86">
        <v>0.18907563025210083</v>
      </c>
      <c r="F150" s="320">
        <v>-7.736293306424491E-2</v>
      </c>
    </row>
    <row r="151" spans="2:6" ht="15" hidden="1" customHeight="1" outlineLevel="1">
      <c r="B151" s="319" t="s">
        <v>271</v>
      </c>
      <c r="C151" s="268">
        <v>3096</v>
      </c>
      <c r="D151" s="86">
        <v>-0.38252891902672514</v>
      </c>
      <c r="E151" s="86">
        <v>-0.13591962042980743</v>
      </c>
      <c r="F151" s="320">
        <v>-9.6409618757910209E-2</v>
      </c>
    </row>
    <row r="152" spans="2:6" ht="15" hidden="1" customHeight="1" outlineLevel="1">
      <c r="B152" s="319" t="s">
        <v>272</v>
      </c>
      <c r="C152" s="268">
        <v>5014</v>
      </c>
      <c r="D152" s="86">
        <v>0.52772699573430837</v>
      </c>
      <c r="E152" s="86">
        <v>-0.14959294436906379</v>
      </c>
      <c r="F152" s="320">
        <v>-0.10319897214781903</v>
      </c>
    </row>
    <row r="153" spans="2:6" ht="15" hidden="1" customHeight="1" outlineLevel="1">
      <c r="B153" s="319" t="s">
        <v>273</v>
      </c>
      <c r="C153" s="268">
        <v>3282</v>
      </c>
      <c r="D153" s="86">
        <v>0.17256162915326903</v>
      </c>
      <c r="E153" s="86">
        <v>1.2650416538105613E-2</v>
      </c>
      <c r="F153" s="320">
        <v>-7.9562363238512068E-2</v>
      </c>
    </row>
    <row r="154" spans="2:6" ht="15" hidden="1" customHeight="1" outlineLevel="1">
      <c r="B154" s="319" t="s">
        <v>274</v>
      </c>
      <c r="C154" s="268">
        <v>2799</v>
      </c>
      <c r="D154" s="86">
        <v>-0.32505425608873884</v>
      </c>
      <c r="E154" s="86">
        <v>-0.1728723404255319</v>
      </c>
      <c r="F154" s="320">
        <v>-8.9149471128836533E-2</v>
      </c>
    </row>
    <row r="155" spans="2:6" ht="15" hidden="1" customHeight="1" outlineLevel="1">
      <c r="B155" s="319" t="s">
        <v>275</v>
      </c>
      <c r="C155" s="268">
        <v>4147</v>
      </c>
      <c r="D155" s="86">
        <v>0.52969383991147179</v>
      </c>
      <c r="E155" s="86">
        <v>-0.12969569779643231</v>
      </c>
      <c r="F155" s="320">
        <v>-8.4683136412459725E-2</v>
      </c>
    </row>
    <row r="156" spans="2:6" ht="15" hidden="1" customHeight="1" outlineLevel="1">
      <c r="B156" s="319" t="s">
        <v>276</v>
      </c>
      <c r="C156" s="268">
        <v>2711</v>
      </c>
      <c r="D156" s="86">
        <v>-6.7423460612315106E-2</v>
      </c>
      <c r="E156" s="86">
        <v>-0.19650266745702427</v>
      </c>
      <c r="F156" s="320">
        <v>-6.9908552985476047E-2</v>
      </c>
    </row>
    <row r="157" spans="2:6" ht="15" hidden="1" customHeight="1" outlineLevel="1">
      <c r="B157" s="319" t="s">
        <v>277</v>
      </c>
      <c r="C157" s="268">
        <v>2907</v>
      </c>
      <c r="D157" s="86">
        <v>-0.30785714285714288</v>
      </c>
      <c r="E157" s="86">
        <v>-0.22603833865814693</v>
      </c>
      <c r="F157" s="320">
        <v>-5.570377382847802E-2</v>
      </c>
    </row>
    <row r="158" spans="2:6" ht="15" hidden="1" customHeight="1" outlineLevel="1">
      <c r="B158" s="319" t="s">
        <v>278</v>
      </c>
      <c r="C158" s="268">
        <v>4200</v>
      </c>
      <c r="D158" s="86">
        <v>0.22484689413823272</v>
      </c>
      <c r="E158" s="86">
        <v>0.11464968152866239</v>
      </c>
      <c r="F158" s="320">
        <v>-4.6992160872528999E-2</v>
      </c>
    </row>
    <row r="159" spans="2:6" ht="15" hidden="1" customHeight="1" outlineLevel="1">
      <c r="B159" s="319" t="s">
        <v>279</v>
      </c>
      <c r="C159" s="268">
        <v>3429</v>
      </c>
      <c r="D159" s="86">
        <v>-1.4371945961483185E-2</v>
      </c>
      <c r="E159" s="86">
        <v>-3.0260180995475117E-2</v>
      </c>
      <c r="F159" s="320">
        <v>-6.7399174875810375E-2</v>
      </c>
    </row>
    <row r="160" spans="2:6" ht="15" hidden="1" customHeight="1" outlineLevel="1">
      <c r="B160" s="319" t="s">
        <v>280</v>
      </c>
      <c r="C160" s="268">
        <v>3479</v>
      </c>
      <c r="D160" s="86">
        <v>7.0132266994770834E-2</v>
      </c>
      <c r="E160" s="86">
        <v>-1.9723865877712021E-2</v>
      </c>
      <c r="F160" s="320">
        <v>-5.8727534757544886E-2</v>
      </c>
    </row>
    <row r="161" spans="2:6" ht="15" hidden="1" customHeight="1" outlineLevel="1">
      <c r="B161" s="319" t="s">
        <v>281</v>
      </c>
      <c r="C161" s="268">
        <v>3251</v>
      </c>
      <c r="D161" s="86">
        <v>0.36596638655462188</v>
      </c>
      <c r="E161" s="86">
        <v>-3.3303597977995869E-2</v>
      </c>
      <c r="F161" s="320">
        <v>-5.2242462980717996E-2</v>
      </c>
    </row>
    <row r="162" spans="2:6" ht="15" customHeight="1" collapsed="1">
      <c r="B162" s="326">
        <v>2000</v>
      </c>
      <c r="C162" s="271">
        <v>41145</v>
      </c>
      <c r="D162" s="272"/>
      <c r="E162" s="272">
        <v>-7.736293306424491E-2</v>
      </c>
      <c r="F162" s="327">
        <v>-7.736293306424491E-2</v>
      </c>
    </row>
    <row r="163" spans="2:6" ht="15" hidden="1" customHeight="1" outlineLevel="1">
      <c r="B163" s="319" t="s">
        <v>270</v>
      </c>
      <c r="C163" s="268">
        <v>2380</v>
      </c>
      <c r="D163" s="86">
        <v>-0.33575216299190624</v>
      </c>
      <c r="E163" s="86">
        <v>-0.15662650602409633</v>
      </c>
      <c r="F163" s="320">
        <v>-5.4549694708276752E-2</v>
      </c>
    </row>
    <row r="164" spans="2:6" ht="15" hidden="1" customHeight="1" outlineLevel="1">
      <c r="B164" s="319" t="s">
        <v>271</v>
      </c>
      <c r="C164" s="268">
        <v>3583</v>
      </c>
      <c r="D164" s="86">
        <v>-0.39229986431478969</v>
      </c>
      <c r="E164" s="86">
        <v>-0.19789567942690844</v>
      </c>
      <c r="F164" s="320">
        <v>-4.426713070050714E-2</v>
      </c>
    </row>
    <row r="165" spans="2:6" ht="15" hidden="1" customHeight="1" outlineLevel="1">
      <c r="B165" s="319" t="s">
        <v>272</v>
      </c>
      <c r="C165" s="268">
        <v>5896</v>
      </c>
      <c r="D165" s="86">
        <v>0.81919160752854059</v>
      </c>
      <c r="E165" s="86">
        <v>3.8942731277533005E-2</v>
      </c>
      <c r="F165" s="320">
        <v>-1.4316991499957021E-2</v>
      </c>
    </row>
    <row r="166" spans="2:6" ht="15" hidden="1" customHeight="1" outlineLevel="1">
      <c r="B166" s="319" t="s">
        <v>273</v>
      </c>
      <c r="C166" s="268">
        <v>3241</v>
      </c>
      <c r="D166" s="86">
        <v>-4.2257683215130022E-2</v>
      </c>
      <c r="E166" s="86">
        <v>-0.11857492521076962</v>
      </c>
      <c r="F166" s="320">
        <v>-1.8128999847104588E-3</v>
      </c>
    </row>
    <row r="167" spans="2:6" ht="15" hidden="1" customHeight="1" outlineLevel="1">
      <c r="B167" s="319" t="s">
        <v>274</v>
      </c>
      <c r="C167" s="268">
        <v>3384</v>
      </c>
      <c r="D167" s="86">
        <v>-0.28982161594963274</v>
      </c>
      <c r="E167" s="86">
        <v>-0.10900473933649291</v>
      </c>
      <c r="F167" s="320">
        <v>1.8027758776671954E-2</v>
      </c>
    </row>
    <row r="168" spans="2:6" ht="15" hidden="1" customHeight="1" outlineLevel="1">
      <c r="B168" s="319" t="s">
        <v>275</v>
      </c>
      <c r="C168" s="268">
        <v>4765</v>
      </c>
      <c r="D168" s="86">
        <v>0.41227030231179607</v>
      </c>
      <c r="E168" s="86">
        <v>1.5991471215351716E-2</v>
      </c>
      <c r="F168" s="320">
        <v>3.08022764011604E-2</v>
      </c>
    </row>
    <row r="169" spans="2:6" ht="15" hidden="1" customHeight="1" outlineLevel="1">
      <c r="B169" s="319" t="s">
        <v>276</v>
      </c>
      <c r="C169" s="268">
        <v>3374</v>
      </c>
      <c r="D169" s="86">
        <v>-0.10170394036208733</v>
      </c>
      <c r="E169" s="86">
        <v>-8.8836245188039786E-4</v>
      </c>
      <c r="F169" s="320">
        <v>4.8954994808829477E-2</v>
      </c>
    </row>
    <row r="170" spans="2:6" ht="15" hidden="1" customHeight="1" outlineLevel="1">
      <c r="B170" s="319" t="s">
        <v>277</v>
      </c>
      <c r="C170" s="268">
        <v>3756</v>
      </c>
      <c r="D170" s="86">
        <v>-3.1847133757961785E-3</v>
      </c>
      <c r="E170" s="86">
        <v>-0.11037423022264325</v>
      </c>
      <c r="F170" s="320">
        <v>6.5276186110474477E-2</v>
      </c>
    </row>
    <row r="171" spans="2:6" ht="15" hidden="1" customHeight="1" outlineLevel="1">
      <c r="B171" s="319" t="s">
        <v>278</v>
      </c>
      <c r="C171" s="268">
        <v>3768</v>
      </c>
      <c r="D171" s="86">
        <v>6.561085972850679E-2</v>
      </c>
      <c r="E171" s="86">
        <v>-0.13019390581717449</v>
      </c>
      <c r="F171" s="320">
        <v>0.10646522261767277</v>
      </c>
    </row>
    <row r="172" spans="2:6" ht="15" hidden="1" customHeight="1" outlineLevel="1">
      <c r="B172" s="319" t="s">
        <v>279</v>
      </c>
      <c r="C172" s="268">
        <v>3536</v>
      </c>
      <c r="D172" s="86">
        <v>-3.663003663003663E-3</v>
      </c>
      <c r="E172" s="86">
        <v>0.10087173100871727</v>
      </c>
      <c r="F172" s="320">
        <v>0.15126254059031652</v>
      </c>
    </row>
    <row r="173" spans="2:6" ht="15" hidden="1" customHeight="1" outlineLevel="1">
      <c r="B173" s="319" t="s">
        <v>280</v>
      </c>
      <c r="C173" s="268">
        <v>3549</v>
      </c>
      <c r="D173" s="86">
        <v>5.5307760927743088E-2</v>
      </c>
      <c r="E173" s="86">
        <v>7.5454545454545441E-2</v>
      </c>
      <c r="F173" s="320">
        <v>0.12105300672384711</v>
      </c>
    </row>
    <row r="174" spans="2:6" ht="15" hidden="1" customHeight="1" outlineLevel="1">
      <c r="B174" s="319" t="s">
        <v>281</v>
      </c>
      <c r="C174" s="268">
        <v>3363</v>
      </c>
      <c r="D174" s="86">
        <v>0.19170800850460656</v>
      </c>
      <c r="E174" s="86">
        <v>-6.4794215795328181E-2</v>
      </c>
      <c r="F174" s="320">
        <v>0.11086128138978957</v>
      </c>
    </row>
    <row r="175" spans="2:6" ht="15" customHeight="1" collapsed="1">
      <c r="B175" s="326">
        <v>1999</v>
      </c>
      <c r="C175" s="271">
        <v>44595</v>
      </c>
      <c r="D175" s="272"/>
      <c r="E175" s="272">
        <v>-5.4549694708276752E-2</v>
      </c>
      <c r="F175" s="327">
        <v>-5.4549694708276752E-2</v>
      </c>
    </row>
    <row r="176" spans="2:6" ht="15" hidden="1" customHeight="1" outlineLevel="1">
      <c r="B176" s="319" t="s">
        <v>270</v>
      </c>
      <c r="C176" s="268">
        <v>2822</v>
      </c>
      <c r="D176" s="86">
        <v>-0.36825610029102307</v>
      </c>
      <c r="E176" s="86">
        <v>1.6204537270435804E-2</v>
      </c>
      <c r="F176" s="320">
        <v>0.11242659371241248</v>
      </c>
    </row>
    <row r="177" spans="2:6" ht="15" hidden="1" customHeight="1" outlineLevel="1">
      <c r="B177" s="319" t="s">
        <v>271</v>
      </c>
      <c r="C177" s="268">
        <v>4467</v>
      </c>
      <c r="D177" s="86">
        <v>-0.21286343612334802</v>
      </c>
      <c r="E177" s="86">
        <v>0.13606307222787395</v>
      </c>
      <c r="F177" s="320">
        <v>8.5133330262976203E-2</v>
      </c>
    </row>
    <row r="178" spans="2:6" ht="15" hidden="1" customHeight="1" outlineLevel="1">
      <c r="B178" s="319" t="s">
        <v>272</v>
      </c>
      <c r="C178" s="268">
        <v>5675</v>
      </c>
      <c r="D178" s="86">
        <v>0.54337775360348106</v>
      </c>
      <c r="E178" s="86">
        <v>0.16529774127310071</v>
      </c>
      <c r="F178" s="320">
        <v>6.3070463672873389E-2</v>
      </c>
    </row>
    <row r="179" spans="2:6" ht="15" hidden="1" customHeight="1" outlineLevel="1">
      <c r="B179" s="319" t="s">
        <v>273</v>
      </c>
      <c r="C179" s="268">
        <v>3677</v>
      </c>
      <c r="D179" s="86">
        <v>-3.1858873091100581E-2</v>
      </c>
      <c r="E179" s="86">
        <v>0.14441332088390912</v>
      </c>
      <c r="F179" s="320">
        <v>5.6563278870119138E-2</v>
      </c>
    </row>
    <row r="180" spans="2:6" ht="15" hidden="1" customHeight="1" outlineLevel="1">
      <c r="B180" s="319" t="s">
        <v>274</v>
      </c>
      <c r="C180" s="268">
        <v>3798</v>
      </c>
      <c r="D180" s="86">
        <v>-0.19019189765458422</v>
      </c>
      <c r="E180" s="86">
        <v>4.3980208905992413E-2</v>
      </c>
      <c r="F180" s="320">
        <v>4.2918948773415622E-2</v>
      </c>
    </row>
    <row r="181" spans="2:6" ht="15" hidden="1" customHeight="1" outlineLevel="1">
      <c r="B181" s="319" t="s">
        <v>275</v>
      </c>
      <c r="C181" s="268">
        <v>4690</v>
      </c>
      <c r="D181" s="86">
        <v>0.38880663310630736</v>
      </c>
      <c r="E181" s="86">
        <v>0.22230909564764145</v>
      </c>
      <c r="F181" s="320">
        <v>6.1091660988275009E-2</v>
      </c>
    </row>
    <row r="182" spans="2:6" ht="15" hidden="1" customHeight="1" outlineLevel="1">
      <c r="B182" s="319" t="s">
        <v>276</v>
      </c>
      <c r="C182" s="268">
        <v>3377</v>
      </c>
      <c r="D182" s="86">
        <v>-0.20014211274277593</v>
      </c>
      <c r="E182" s="86">
        <v>0.25027767493520914</v>
      </c>
      <c r="F182" s="320">
        <v>5.31745465782405E-2</v>
      </c>
    </row>
    <row r="183" spans="2:6" ht="15" hidden="1" customHeight="1" outlineLevel="1">
      <c r="B183" s="319" t="s">
        <v>277</v>
      </c>
      <c r="C183" s="268">
        <v>4222</v>
      </c>
      <c r="D183" s="86">
        <v>-2.5392428439519853E-2</v>
      </c>
      <c r="E183" s="86">
        <v>0.39847631666114602</v>
      </c>
      <c r="F183" s="320">
        <v>4.0171653355584702E-2</v>
      </c>
    </row>
    <row r="184" spans="2:6" ht="15" hidden="1" customHeight="1" outlineLevel="1">
      <c r="B184" s="319" t="s">
        <v>278</v>
      </c>
      <c r="C184" s="268">
        <v>4332</v>
      </c>
      <c r="D184" s="86">
        <v>0.34869240348692404</v>
      </c>
      <c r="E184" s="86">
        <v>0.36613055818353835</v>
      </c>
      <c r="F184" s="320">
        <v>1.1201944848297174E-2</v>
      </c>
    </row>
    <row r="185" spans="2:6" ht="15" hidden="1" customHeight="1" outlineLevel="1">
      <c r="B185" s="319" t="s">
        <v>279</v>
      </c>
      <c r="C185" s="268">
        <v>3212</v>
      </c>
      <c r="D185" s="86">
        <v>-2.6666666666666668E-2</v>
      </c>
      <c r="E185" s="86">
        <v>-0.20396530359355636</v>
      </c>
      <c r="F185" s="320">
        <v>-3.6493964369936238E-2</v>
      </c>
    </row>
    <row r="186" spans="2:6" ht="15" hidden="1" customHeight="1" outlineLevel="1">
      <c r="B186" s="319" t="s">
        <v>280</v>
      </c>
      <c r="C186" s="268">
        <v>3300</v>
      </c>
      <c r="D186" s="86">
        <v>-8.2313681868743049E-2</v>
      </c>
      <c r="E186" s="86">
        <v>-4.6793760831889131E-2</v>
      </c>
      <c r="F186" s="320">
        <v>-1.1322261633506359E-2</v>
      </c>
    </row>
    <row r="187" spans="2:6" ht="15" hidden="1" customHeight="1" outlineLevel="1">
      <c r="B187" s="319" t="s">
        <v>281</v>
      </c>
      <c r="C187" s="268">
        <v>3596</v>
      </c>
      <c r="D187" s="86">
        <v>0.29492257832193025</v>
      </c>
      <c r="E187" s="86">
        <v>-4.0042712226374788E-2</v>
      </c>
      <c r="F187" s="320">
        <v>-3.5846520293375539E-3</v>
      </c>
    </row>
    <row r="188" spans="2:6" ht="15" customHeight="1" collapsed="1">
      <c r="B188" s="326">
        <v>1998</v>
      </c>
      <c r="C188" s="271">
        <v>47168</v>
      </c>
      <c r="D188" s="272"/>
      <c r="E188" s="272">
        <v>0.11242659371241248</v>
      </c>
      <c r="F188" s="327">
        <v>0.11242659371241248</v>
      </c>
    </row>
    <row r="189" spans="2:6" ht="15" hidden="1" customHeight="1" outlineLevel="1">
      <c r="B189" s="319" t="s">
        <v>270</v>
      </c>
      <c r="C189" s="268">
        <v>2777</v>
      </c>
      <c r="D189" s="86">
        <v>-0.29374364191251273</v>
      </c>
      <c r="E189" s="86">
        <v>-0.26959495002630196</v>
      </c>
      <c r="F189" s="320">
        <v>7.2932009312491886E-3</v>
      </c>
    </row>
    <row r="190" spans="2:6" ht="15" hidden="1" customHeight="1" outlineLevel="1">
      <c r="B190" s="319" t="s">
        <v>271</v>
      </c>
      <c r="C190" s="268">
        <v>3932</v>
      </c>
      <c r="D190" s="86">
        <v>-0.19260780287474333</v>
      </c>
      <c r="E190" s="86">
        <v>-9.1916859122401884E-2</v>
      </c>
      <c r="F190" s="320">
        <v>3.70883385475127E-2</v>
      </c>
    </row>
    <row r="191" spans="2:6" ht="15" hidden="1" customHeight="1" outlineLevel="1">
      <c r="B191" s="319" t="s">
        <v>272</v>
      </c>
      <c r="C191" s="268">
        <v>4870</v>
      </c>
      <c r="D191" s="86">
        <v>0.51571739807033923</v>
      </c>
      <c r="E191" s="86">
        <v>0.11238008222932838</v>
      </c>
      <c r="F191" s="320">
        <v>4.7919655667144845E-2</v>
      </c>
    </row>
    <row r="192" spans="2:6" ht="15" hidden="1" customHeight="1" outlineLevel="1">
      <c r="B192" s="319" t="s">
        <v>273</v>
      </c>
      <c r="C192" s="268">
        <v>3213</v>
      </c>
      <c r="D192" s="86">
        <v>-0.11682242990654206</v>
      </c>
      <c r="E192" s="86">
        <v>-3.6581709145427244E-2</v>
      </c>
      <c r="F192" s="320">
        <v>3.0291502211232002E-2</v>
      </c>
    </row>
    <row r="193" spans="2:6" ht="15" hidden="1" customHeight="1" outlineLevel="1">
      <c r="B193" s="319" t="s">
        <v>274</v>
      </c>
      <c r="C193" s="268">
        <v>3638</v>
      </c>
      <c r="D193" s="86">
        <v>-5.1863434975241075E-2</v>
      </c>
      <c r="E193" s="86">
        <v>0.32628508931826472</v>
      </c>
      <c r="F193" s="320">
        <v>2.2230586464042856E-2</v>
      </c>
    </row>
    <row r="194" spans="2:6" ht="15" hidden="1" customHeight="1" outlineLevel="1">
      <c r="B194" s="319" t="s">
        <v>275</v>
      </c>
      <c r="C194" s="268">
        <v>3837</v>
      </c>
      <c r="D194" s="86">
        <v>0.42058496853017402</v>
      </c>
      <c r="E194" s="86">
        <v>0.14639976097998209</v>
      </c>
      <c r="F194" s="320">
        <v>-7.9825323409954407E-4</v>
      </c>
    </row>
    <row r="195" spans="2:6" ht="15" hidden="1" customHeight="1" outlineLevel="1">
      <c r="B195" s="319" t="s">
        <v>276</v>
      </c>
      <c r="C195" s="268">
        <v>2701</v>
      </c>
      <c r="D195" s="86">
        <v>-0.10533289168598874</v>
      </c>
      <c r="E195" s="86">
        <v>4.8117966627861941E-2</v>
      </c>
      <c r="F195" s="320">
        <v>-2.0626236759399341E-2</v>
      </c>
    </row>
    <row r="196" spans="2:6" ht="15" hidden="1" customHeight="1" outlineLevel="1">
      <c r="B196" s="319" t="s">
        <v>277</v>
      </c>
      <c r="C196" s="268">
        <v>3019</v>
      </c>
      <c r="D196" s="86">
        <v>-4.793440555029959E-2</v>
      </c>
      <c r="E196" s="86">
        <v>-3.9590894094357898E-3</v>
      </c>
      <c r="F196" s="320">
        <v>-2.9881814186923261E-2</v>
      </c>
    </row>
    <row r="197" spans="2:6" ht="15" hidden="1" customHeight="1" outlineLevel="1">
      <c r="B197" s="319" t="s">
        <v>278</v>
      </c>
      <c r="C197" s="268">
        <v>3171</v>
      </c>
      <c r="D197" s="86">
        <v>-0.21412639405204462</v>
      </c>
      <c r="E197" s="86">
        <v>-0.21568142468464013</v>
      </c>
      <c r="F197" s="320">
        <v>-2.6858401948277821E-2</v>
      </c>
    </row>
    <row r="198" spans="2:6" ht="15" hidden="1" customHeight="1" outlineLevel="1">
      <c r="B198" s="319" t="s">
        <v>279</v>
      </c>
      <c r="C198" s="268">
        <v>4035</v>
      </c>
      <c r="D198" s="86">
        <v>0.16551126516464471</v>
      </c>
      <c r="E198" s="86">
        <v>6.8308181096107923E-2</v>
      </c>
      <c r="F198" s="320">
        <v>4.2911410214323542E-3</v>
      </c>
    </row>
    <row r="199" spans="2:6" ht="15" hidden="1" customHeight="1" outlineLevel="1">
      <c r="B199" s="319" t="s">
        <v>280</v>
      </c>
      <c r="C199" s="268">
        <v>3462</v>
      </c>
      <c r="D199" s="86">
        <v>-7.5814201815269627E-2</v>
      </c>
      <c r="E199" s="86">
        <v>5.1001821493624755E-2</v>
      </c>
      <c r="F199" s="320">
        <v>3.0300830126576139E-2</v>
      </c>
    </row>
    <row r="200" spans="2:6" ht="15" hidden="1" customHeight="1" outlineLevel="1">
      <c r="B200" s="319" t="s">
        <v>281</v>
      </c>
      <c r="C200" s="268">
        <v>3746</v>
      </c>
      <c r="D200" s="86">
        <v>-1.4729089952656538E-2</v>
      </c>
      <c r="E200" s="86">
        <v>8.9903986034332251E-2</v>
      </c>
      <c r="F200" s="320">
        <v>4.446031824227803E-2</v>
      </c>
    </row>
    <row r="201" spans="2:6" ht="15" customHeight="1" collapsed="1">
      <c r="B201" s="326">
        <v>1997</v>
      </c>
      <c r="C201" s="271">
        <v>42401</v>
      </c>
      <c r="D201" s="272"/>
      <c r="E201" s="272">
        <v>7.2932009312491886E-3</v>
      </c>
      <c r="F201" s="327">
        <v>7.2932009312491886E-3</v>
      </c>
    </row>
    <row r="202" spans="2:6" ht="15" hidden="1" customHeight="1" outlineLevel="1">
      <c r="B202" s="319" t="s">
        <v>270</v>
      </c>
      <c r="C202" s="268">
        <v>3802</v>
      </c>
      <c r="D202" s="86">
        <v>-0.12193995381062356</v>
      </c>
      <c r="E202" s="86">
        <v>6.171460485897784E-2</v>
      </c>
      <c r="F202" s="320">
        <v>6.3731931668856712E-2</v>
      </c>
    </row>
    <row r="203" spans="2:6" ht="15" hidden="1" customHeight="1" outlineLevel="1">
      <c r="B203" s="319" t="s">
        <v>271</v>
      </c>
      <c r="C203" s="268">
        <v>4330</v>
      </c>
      <c r="D203" s="86">
        <v>-1.0963910461397899E-2</v>
      </c>
      <c r="E203" s="86">
        <v>1.2391863455693208E-2</v>
      </c>
      <c r="F203" s="320">
        <v>8.4989505868940052E-2</v>
      </c>
    </row>
    <row r="204" spans="2:6" ht="15" hidden="1" customHeight="1" outlineLevel="1">
      <c r="B204" s="319" t="s">
        <v>272</v>
      </c>
      <c r="C204" s="268">
        <v>4378</v>
      </c>
      <c r="D204" s="86">
        <v>0.31274362818590706</v>
      </c>
      <c r="E204" s="86">
        <v>-5.1559792027729645E-2</v>
      </c>
      <c r="F204" s="320">
        <v>0.13373275137582352</v>
      </c>
    </row>
    <row r="205" spans="2:6" ht="15" hidden="1" customHeight="1" outlineLevel="1">
      <c r="B205" s="319" t="s">
        <v>273</v>
      </c>
      <c r="C205" s="268">
        <v>3335</v>
      </c>
      <c r="D205" s="86">
        <v>0.21582209259934379</v>
      </c>
      <c r="E205" s="86">
        <v>-0.11912308505018487</v>
      </c>
      <c r="F205" s="320">
        <v>0.16143819728266884</v>
      </c>
    </row>
    <row r="206" spans="2:6" ht="15" hidden="1" customHeight="1" outlineLevel="1">
      <c r="B206" s="319" t="s">
        <v>274</v>
      </c>
      <c r="C206" s="268">
        <v>2743</v>
      </c>
      <c r="D206" s="86">
        <v>-0.18046011353450853</v>
      </c>
      <c r="E206" s="86">
        <v>-2.971347718429429E-2</v>
      </c>
      <c r="F206" s="320">
        <v>0.207093366651522</v>
      </c>
    </row>
    <row r="207" spans="2:6" ht="15" hidden="1" customHeight="1" outlineLevel="1">
      <c r="B207" s="319" t="s">
        <v>275</v>
      </c>
      <c r="C207" s="268">
        <v>3347</v>
      </c>
      <c r="D207" s="86">
        <v>0.29879705083430347</v>
      </c>
      <c r="E207" s="86">
        <v>-9.7600431383122133E-2</v>
      </c>
      <c r="F207" s="320">
        <v>0.21447919933848469</v>
      </c>
    </row>
    <row r="208" spans="2:6" ht="15" hidden="1" customHeight="1" outlineLevel="1">
      <c r="B208" s="319" t="s">
        <v>276</v>
      </c>
      <c r="C208" s="268">
        <v>2577</v>
      </c>
      <c r="D208" s="86">
        <v>-0.14978554932365556</v>
      </c>
      <c r="E208" s="86">
        <v>-9.8635886673662077E-2</v>
      </c>
      <c r="F208" s="320">
        <v>0.23746831067066143</v>
      </c>
    </row>
    <row r="209" spans="2:6" ht="15" hidden="1" customHeight="1" outlineLevel="1">
      <c r="B209" s="319" t="s">
        <v>277</v>
      </c>
      <c r="C209" s="268">
        <v>3031</v>
      </c>
      <c r="D209" s="86">
        <v>-0.25030917635419242</v>
      </c>
      <c r="E209" s="86">
        <v>4.1938810587830888E-2</v>
      </c>
      <c r="F209" s="320">
        <v>0.27467570754716975</v>
      </c>
    </row>
    <row r="210" spans="2:6" ht="15" hidden="1" customHeight="1" outlineLevel="1">
      <c r="B210" s="319" t="s">
        <v>278</v>
      </c>
      <c r="C210" s="268">
        <v>4043</v>
      </c>
      <c r="D210" s="86">
        <v>7.0426264230871061E-2</v>
      </c>
      <c r="E210" s="86">
        <v>0.13122551762730827</v>
      </c>
      <c r="F210" s="320">
        <v>0.27623360861971991</v>
      </c>
    </row>
    <row r="211" spans="2:6" ht="15" hidden="1" customHeight="1" outlineLevel="1">
      <c r="B211" s="319" t="s">
        <v>279</v>
      </c>
      <c r="C211" s="268">
        <v>3777</v>
      </c>
      <c r="D211" s="86">
        <v>0.14663023679417123</v>
      </c>
      <c r="E211" s="86">
        <v>0.54163265306122454</v>
      </c>
      <c r="F211" s="320">
        <v>0.26223879713490805</v>
      </c>
    </row>
    <row r="212" spans="2:6" ht="15" hidden="1" customHeight="1" outlineLevel="1">
      <c r="B212" s="319" t="s">
        <v>280</v>
      </c>
      <c r="C212" s="268">
        <v>3294</v>
      </c>
      <c r="D212" s="86">
        <v>-4.160605178935118E-2</v>
      </c>
      <c r="E212" s="86">
        <v>0.280217644772639</v>
      </c>
      <c r="F212" s="320">
        <v>0.22083025557689462</v>
      </c>
    </row>
    <row r="213" spans="2:6" ht="15" hidden="1" customHeight="1" outlineLevel="1">
      <c r="B213" s="319" t="s">
        <v>281</v>
      </c>
      <c r="C213" s="268">
        <v>3437</v>
      </c>
      <c r="D213" s="86">
        <v>-4.0212231220329464E-2</v>
      </c>
      <c r="E213" s="86">
        <v>0.42554956449605963</v>
      </c>
      <c r="F213" s="320">
        <v>0.20293934635100297</v>
      </c>
    </row>
    <row r="214" spans="2:6" ht="15" customHeight="1" collapsed="1">
      <c r="B214" s="326">
        <v>1996</v>
      </c>
      <c r="C214" s="271">
        <v>42094</v>
      </c>
      <c r="D214" s="272"/>
      <c r="E214" s="272">
        <v>6.3731931668856712E-2</v>
      </c>
      <c r="F214" s="327">
        <v>6.3731931668856712E-2</v>
      </c>
    </row>
    <row r="215" spans="2:6" ht="15" hidden="1" customHeight="1" outlineLevel="1">
      <c r="B215" s="319" t="s">
        <v>270</v>
      </c>
      <c r="C215" s="268">
        <v>3581</v>
      </c>
      <c r="D215" s="86">
        <v>-0.16273088613514144</v>
      </c>
      <c r="E215" s="86">
        <v>0.37624903920061481</v>
      </c>
      <c r="F215" s="320">
        <v>0.15138642381215628</v>
      </c>
    </row>
    <row r="216" spans="2:6" ht="15" hidden="1" customHeight="1" outlineLevel="1">
      <c r="B216" s="319" t="s">
        <v>271</v>
      </c>
      <c r="C216" s="268">
        <v>4277</v>
      </c>
      <c r="D216" s="86">
        <v>-7.3440207972270369E-2</v>
      </c>
      <c r="E216" s="86">
        <v>0.66355503695060292</v>
      </c>
      <c r="F216" s="320">
        <v>0.11164559149696118</v>
      </c>
    </row>
    <row r="217" spans="2:6" ht="15" hidden="1" customHeight="1" outlineLevel="1">
      <c r="B217" s="319" t="s">
        <v>272</v>
      </c>
      <c r="C217" s="268">
        <v>4616</v>
      </c>
      <c r="D217" s="86">
        <v>0.21922873745377708</v>
      </c>
      <c r="E217" s="86">
        <v>0.17127632580563312</v>
      </c>
      <c r="F217" s="320">
        <v>4.9954457474666869E-2</v>
      </c>
    </row>
    <row r="218" spans="2:6" ht="15" hidden="1" customHeight="1" outlineLevel="1">
      <c r="B218" s="319" t="s">
        <v>273</v>
      </c>
      <c r="C218" s="268">
        <v>3786</v>
      </c>
      <c r="D218" s="86">
        <v>0.33922886452069334</v>
      </c>
      <c r="E218" s="86">
        <v>0.35698924731182791</v>
      </c>
      <c r="F218" s="320">
        <v>3.8456023629950487E-2</v>
      </c>
    </row>
    <row r="219" spans="2:6" ht="15" hidden="1" customHeight="1" outlineLevel="1">
      <c r="B219" s="319" t="s">
        <v>274</v>
      </c>
      <c r="C219" s="268">
        <v>2827</v>
      </c>
      <c r="D219" s="86">
        <v>-0.23779994607710972</v>
      </c>
      <c r="E219" s="86">
        <v>5.4064131245339375E-2</v>
      </c>
      <c r="F219" s="320">
        <v>1.6804296356181858E-2</v>
      </c>
    </row>
    <row r="220" spans="2:6" ht="15" hidden="1" customHeight="1" outlineLevel="1">
      <c r="B220" s="319" t="s">
        <v>275</v>
      </c>
      <c r="C220" s="268">
        <v>3709</v>
      </c>
      <c r="D220" s="86">
        <v>0.29730675061210216</v>
      </c>
      <c r="E220" s="86">
        <v>0.10716417910447751</v>
      </c>
      <c r="F220" s="320">
        <v>2.0276953511374929E-2</v>
      </c>
    </row>
    <row r="221" spans="2:6" ht="15" hidden="1" customHeight="1" outlineLevel="1">
      <c r="B221" s="319" t="s">
        <v>276</v>
      </c>
      <c r="C221" s="268">
        <v>2859</v>
      </c>
      <c r="D221" s="86">
        <v>-1.7188037126160193E-2</v>
      </c>
      <c r="E221" s="86">
        <v>0.38316400580551524</v>
      </c>
      <c r="F221" s="320">
        <v>2.1391790495806973E-2</v>
      </c>
    </row>
    <row r="222" spans="2:6" ht="15" hidden="1" customHeight="1" outlineLevel="1">
      <c r="B222" s="319" t="s">
        <v>277</v>
      </c>
      <c r="C222" s="268">
        <v>2909</v>
      </c>
      <c r="D222" s="86">
        <v>-0.18606603245663123</v>
      </c>
      <c r="E222" s="86">
        <v>4.9422799422799368E-2</v>
      </c>
      <c r="F222" s="320">
        <v>3.6096810462158402E-3</v>
      </c>
    </row>
    <row r="223" spans="2:6" ht="15" hidden="1" customHeight="1" outlineLevel="1">
      <c r="B223" s="319" t="s">
        <v>278</v>
      </c>
      <c r="C223" s="268">
        <v>3574</v>
      </c>
      <c r="D223" s="86">
        <v>0.45877551020408164</v>
      </c>
      <c r="E223" s="86">
        <v>-8.3869164104000138E-4</v>
      </c>
      <c r="F223" s="320">
        <v>6.0752255874207961E-3</v>
      </c>
    </row>
    <row r="224" spans="2:6" ht="15" hidden="1" customHeight="1" outlineLevel="1">
      <c r="B224" s="319" t="s">
        <v>279</v>
      </c>
      <c r="C224" s="268">
        <v>2450</v>
      </c>
      <c r="D224" s="86">
        <v>-4.7804119704624955E-2</v>
      </c>
      <c r="E224" s="86">
        <v>-2.3515344758868073E-2</v>
      </c>
      <c r="F224" s="320">
        <v>4.2295233688107281E-2</v>
      </c>
    </row>
    <row r="225" spans="2:6" ht="15" hidden="1" customHeight="1" outlineLevel="1">
      <c r="B225" s="319" t="s">
        <v>280</v>
      </c>
      <c r="C225" s="268">
        <v>2573</v>
      </c>
      <c r="D225" s="86">
        <v>6.7192036499377855E-2</v>
      </c>
      <c r="E225" s="86">
        <v>3.8756560355268421E-2</v>
      </c>
      <c r="F225" s="320">
        <v>4.3761179300561226E-2</v>
      </c>
    </row>
    <row r="226" spans="2:6" ht="15" hidden="1" customHeight="1" outlineLevel="1">
      <c r="B226" s="319" t="s">
        <v>281</v>
      </c>
      <c r="C226" s="268">
        <v>2411</v>
      </c>
      <c r="D226" s="86">
        <v>-7.3405073020753275E-2</v>
      </c>
      <c r="E226" s="86">
        <v>-0.20455295282085117</v>
      </c>
      <c r="F226" s="320">
        <v>4.0159033470998029E-2</v>
      </c>
    </row>
    <row r="227" spans="2:6" ht="15" customHeight="1" collapsed="1">
      <c r="B227" s="326">
        <v>1995</v>
      </c>
      <c r="C227" s="271">
        <v>39572</v>
      </c>
      <c r="D227" s="272"/>
      <c r="E227" s="272">
        <v>0.15138642381215628</v>
      </c>
      <c r="F227" s="327">
        <v>0.15138642381215628</v>
      </c>
    </row>
    <row r="228" spans="2:6" ht="15" hidden="1" customHeight="1" outlineLevel="1">
      <c r="B228" s="319" t="s">
        <v>270</v>
      </c>
      <c r="C228" s="268">
        <v>2602</v>
      </c>
      <c r="D228" s="86">
        <v>1.2057565149747181E-2</v>
      </c>
      <c r="E228" s="86">
        <v>-0.11796610169491528</v>
      </c>
      <c r="F228" s="320">
        <v>7.1720352988867697E-2</v>
      </c>
    </row>
    <row r="229" spans="2:6" ht="15" hidden="1" customHeight="1" outlineLevel="1">
      <c r="B229" s="319" t="s">
        <v>271</v>
      </c>
      <c r="C229" s="268">
        <v>2571</v>
      </c>
      <c r="D229" s="86">
        <v>-0.34762750570921086</v>
      </c>
      <c r="E229" s="86">
        <v>-0.13898191560616213</v>
      </c>
      <c r="F229" s="320">
        <v>9.4897186829822067E-2</v>
      </c>
    </row>
    <row r="230" spans="2:6" ht="15" hidden="1" customHeight="1" outlineLevel="1">
      <c r="B230" s="319" t="s">
        <v>272</v>
      </c>
      <c r="C230" s="268">
        <v>3941</v>
      </c>
      <c r="D230" s="86">
        <v>0.41254480286738349</v>
      </c>
      <c r="E230" s="86">
        <v>7.0923913043478226E-2</v>
      </c>
      <c r="F230" s="320">
        <v>0.10728693898134134</v>
      </c>
    </row>
    <row r="231" spans="2:6" ht="15" hidden="1" customHeight="1" outlineLevel="1">
      <c r="B231" s="319" t="s">
        <v>273</v>
      </c>
      <c r="C231" s="268">
        <v>2790</v>
      </c>
      <c r="D231" s="86">
        <v>4.0268456375838924E-2</v>
      </c>
      <c r="E231" s="86">
        <v>9.2831962397179835E-2</v>
      </c>
      <c r="F231" s="320">
        <v>0.10403672629412686</v>
      </c>
    </row>
    <row r="232" spans="2:6" ht="15" hidden="1" customHeight="1" outlineLevel="1">
      <c r="B232" s="319" t="s">
        <v>274</v>
      </c>
      <c r="C232" s="268">
        <v>2682</v>
      </c>
      <c r="D232" s="86">
        <v>-0.19940298507462687</v>
      </c>
      <c r="E232" s="86">
        <v>0.10734929810074312</v>
      </c>
      <c r="F232" s="320">
        <v>8.8161367349503639E-2</v>
      </c>
    </row>
    <row r="233" spans="2:6" ht="15" hidden="1" customHeight="1" outlineLevel="1">
      <c r="B233" s="319" t="s">
        <v>275</v>
      </c>
      <c r="C233" s="268">
        <v>3350</v>
      </c>
      <c r="D233" s="86">
        <v>0.62070633768746974</v>
      </c>
      <c r="E233" s="86">
        <v>0.13137453562985479</v>
      </c>
      <c r="F233" s="320">
        <v>8.3259800831967823E-2</v>
      </c>
    </row>
    <row r="234" spans="2:6" ht="15" hidden="1" customHeight="1" outlineLevel="1">
      <c r="B234" s="319" t="s">
        <v>276</v>
      </c>
      <c r="C234" s="268">
        <v>2067</v>
      </c>
      <c r="D234" s="86">
        <v>-0.25432900432900435</v>
      </c>
      <c r="E234" s="86">
        <v>9.9468085106382942E-2</v>
      </c>
      <c r="F234" s="320">
        <v>5.6813234653896316E-2</v>
      </c>
    </row>
    <row r="235" spans="2:6" ht="15" hidden="1" customHeight="1" outlineLevel="1">
      <c r="B235" s="319" t="s">
        <v>277</v>
      </c>
      <c r="C235" s="268">
        <v>2772</v>
      </c>
      <c r="D235" s="86">
        <v>-0.22504892367906065</v>
      </c>
      <c r="E235" s="86">
        <v>8.5781433607520663E-2</v>
      </c>
      <c r="F235" s="320">
        <v>3.573179700907092E-2</v>
      </c>
    </row>
    <row r="236" spans="2:6" ht="15" hidden="1" customHeight="1" outlineLevel="1">
      <c r="B236" s="319" t="s">
        <v>278</v>
      </c>
      <c r="C236" s="268">
        <v>3577</v>
      </c>
      <c r="D236" s="86">
        <v>0.42566759665205262</v>
      </c>
      <c r="E236" s="86">
        <v>0.48238707003729786</v>
      </c>
      <c r="F236" s="320">
        <v>4.3539063956740565E-2</v>
      </c>
    </row>
    <row r="237" spans="2:6" ht="15" hidden="1" customHeight="1" outlineLevel="1">
      <c r="B237" s="319" t="s">
        <v>279</v>
      </c>
      <c r="C237" s="268">
        <v>2509</v>
      </c>
      <c r="D237" s="86">
        <v>1.2918853451756156E-2</v>
      </c>
      <c r="E237" s="86">
        <v>-4.3650793650793496E-3</v>
      </c>
      <c r="F237" s="320">
        <v>-7.4711411861967392E-3</v>
      </c>
    </row>
    <row r="238" spans="2:6" ht="15" hidden="1" customHeight="1" outlineLevel="1">
      <c r="B238" s="319" t="s">
        <v>280</v>
      </c>
      <c r="C238" s="268">
        <v>2477</v>
      </c>
      <c r="D238" s="86">
        <v>-0.18277796106895414</v>
      </c>
      <c r="E238" s="86">
        <v>-8.0096115338406104E-3</v>
      </c>
      <c r="F238" s="320">
        <v>-5.8560641084914877E-4</v>
      </c>
    </row>
    <row r="239" spans="2:6" ht="15" hidden="1" customHeight="1" outlineLevel="1">
      <c r="B239" s="319" t="s">
        <v>281</v>
      </c>
      <c r="C239" s="268">
        <v>3031</v>
      </c>
      <c r="D239" s="86">
        <v>2.7457627118643968E-2</v>
      </c>
      <c r="E239" s="86">
        <v>0.14204973624717399</v>
      </c>
      <c r="F239" s="320">
        <v>-2.3062021463055027E-3</v>
      </c>
    </row>
    <row r="240" spans="2:6" ht="15" customHeight="1" collapsed="1">
      <c r="B240" s="326">
        <v>1994</v>
      </c>
      <c r="C240" s="271">
        <v>34369</v>
      </c>
      <c r="D240" s="272"/>
      <c r="E240" s="272">
        <v>7.1720352988867697E-2</v>
      </c>
      <c r="F240" s="327">
        <v>7.1720352988867697E-2</v>
      </c>
    </row>
    <row r="241" spans="2:6" ht="15" hidden="1" customHeight="1" outlineLevel="1">
      <c r="B241" s="319" t="s">
        <v>270</v>
      </c>
      <c r="C241" s="268">
        <v>2950</v>
      </c>
      <c r="D241" s="86">
        <v>-1.2056262558606833E-2</v>
      </c>
      <c r="E241" s="86">
        <v>0.13943607570490535</v>
      </c>
      <c r="F241" s="320">
        <v>2.8770678925478244E-3</v>
      </c>
    </row>
    <row r="242" spans="2:6" ht="15" hidden="1" customHeight="1" outlineLevel="1">
      <c r="B242" s="319" t="s">
        <v>271</v>
      </c>
      <c r="C242" s="268">
        <v>2986</v>
      </c>
      <c r="D242" s="86">
        <v>-0.18858695652173912</v>
      </c>
      <c r="E242" s="86">
        <v>-6.6533599467730742E-3</v>
      </c>
      <c r="F242" s="320">
        <v>-3.602590216763446E-2</v>
      </c>
    </row>
    <row r="243" spans="2:6" ht="15" hidden="1" customHeight="1" outlineLevel="1">
      <c r="B243" s="319" t="s">
        <v>272</v>
      </c>
      <c r="C243" s="268">
        <v>3680</v>
      </c>
      <c r="D243" s="86">
        <v>0.44144144144144143</v>
      </c>
      <c r="E243" s="86">
        <v>4.0429742719819028E-2</v>
      </c>
      <c r="F243" s="320">
        <v>-2.5313344802162741E-2</v>
      </c>
    </row>
    <row r="244" spans="2:6" ht="15" hidden="1" customHeight="1" outlineLevel="1">
      <c r="B244" s="319" t="s">
        <v>273</v>
      </c>
      <c r="C244" s="268">
        <v>2553</v>
      </c>
      <c r="D244" s="86">
        <v>5.4087530966143681E-2</v>
      </c>
      <c r="E244" s="86">
        <v>-8.6909871244635228E-2</v>
      </c>
      <c r="F244" s="320">
        <v>-2.1045127696503796E-2</v>
      </c>
    </row>
    <row r="245" spans="2:6" ht="15" hidden="1" customHeight="1" outlineLevel="1">
      <c r="B245" s="319" t="s">
        <v>274</v>
      </c>
      <c r="C245" s="268">
        <v>2422</v>
      </c>
      <c r="D245" s="86">
        <v>-0.18203309692671396</v>
      </c>
      <c r="E245" s="86">
        <v>4.1272570937231245E-2</v>
      </c>
      <c r="F245" s="320">
        <v>-8.5661776157991421E-3</v>
      </c>
    </row>
    <row r="246" spans="2:6" ht="15" hidden="1" customHeight="1" outlineLevel="1">
      <c r="B246" s="319" t="s">
        <v>275</v>
      </c>
      <c r="C246" s="268">
        <v>2961</v>
      </c>
      <c r="D246" s="86">
        <v>0.57499999999999996</v>
      </c>
      <c r="E246" s="86">
        <v>-0.12577502214348979</v>
      </c>
      <c r="F246" s="320">
        <v>2.6541961577351003E-3</v>
      </c>
    </row>
    <row r="247" spans="2:6" ht="15" hidden="1" customHeight="1" outlineLevel="1">
      <c r="B247" s="319" t="s">
        <v>276</v>
      </c>
      <c r="C247" s="268">
        <v>1880</v>
      </c>
      <c r="D247" s="86">
        <v>-0.26361143752448102</v>
      </c>
      <c r="E247" s="86">
        <v>-0.20135938827527611</v>
      </c>
      <c r="F247" s="320">
        <v>6.3707329981476546E-2</v>
      </c>
    </row>
    <row r="248" spans="2:6" ht="15" hidden="1" customHeight="1" outlineLevel="1">
      <c r="B248" s="319" t="s">
        <v>277</v>
      </c>
      <c r="C248" s="268">
        <v>2553</v>
      </c>
      <c r="D248" s="86">
        <v>5.8019063406547867E-2</v>
      </c>
      <c r="E248" s="86">
        <v>0.2162934730824202</v>
      </c>
      <c r="F248" s="320">
        <v>9.2467358553732781E-2</v>
      </c>
    </row>
    <row r="249" spans="2:6" ht="15" hidden="1" customHeight="1" outlineLevel="1">
      <c r="B249" s="319" t="s">
        <v>278</v>
      </c>
      <c r="C249" s="268">
        <v>2413</v>
      </c>
      <c r="D249" s="86">
        <v>-4.2460317460317462E-2</v>
      </c>
      <c r="E249" s="86">
        <v>-0.16620594333102967</v>
      </c>
      <c r="F249" s="320">
        <v>6.3594896542605861E-2</v>
      </c>
    </row>
    <row r="250" spans="2:6" ht="15" hidden="1" customHeight="1" outlineLevel="1">
      <c r="B250" s="319" t="s">
        <v>279</v>
      </c>
      <c r="C250" s="268">
        <v>2520</v>
      </c>
      <c r="D250" s="86">
        <v>9.2110532639166996E-3</v>
      </c>
      <c r="E250" s="86">
        <v>9.2801387684301906E-2</v>
      </c>
      <c r="F250" s="320">
        <v>0.10663458931959879</v>
      </c>
    </row>
    <row r="251" spans="2:6" ht="15" hidden="1" customHeight="1" outlineLevel="1">
      <c r="B251" s="319" t="s">
        <v>280</v>
      </c>
      <c r="C251" s="268">
        <v>2497</v>
      </c>
      <c r="D251" s="86">
        <v>-5.9155990957045969E-2</v>
      </c>
      <c r="E251" s="86">
        <v>-2.9537504858142216E-2</v>
      </c>
      <c r="F251" s="320">
        <v>0.1042850821959771</v>
      </c>
    </row>
    <row r="252" spans="2:6" ht="15" hidden="1" customHeight="1" outlineLevel="1">
      <c r="B252" s="319" t="s">
        <v>281</v>
      </c>
      <c r="C252" s="268">
        <v>2654</v>
      </c>
      <c r="D252" s="86">
        <v>2.5106218617226839E-2</v>
      </c>
      <c r="E252" s="86">
        <v>0.25781990521327014</v>
      </c>
      <c r="F252" s="320">
        <v>0.13353084698501227</v>
      </c>
    </row>
    <row r="253" spans="2:6" ht="15" customHeight="1" collapsed="1">
      <c r="B253" s="326">
        <v>1993</v>
      </c>
      <c r="C253" s="271">
        <v>32069</v>
      </c>
      <c r="D253" s="272"/>
      <c r="E253" s="272">
        <v>2.8770678925478244E-3</v>
      </c>
      <c r="F253" s="327">
        <v>2.8770678925478244E-3</v>
      </c>
    </row>
    <row r="254" spans="2:6" ht="15" hidden="1" customHeight="1" outlineLevel="1">
      <c r="B254" s="319" t="s">
        <v>270</v>
      </c>
      <c r="C254" s="268">
        <v>2589</v>
      </c>
      <c r="D254" s="86">
        <v>-0.13872255489021956</v>
      </c>
      <c r="E254" s="86">
        <v>-0.2613409415121255</v>
      </c>
      <c r="F254" s="320">
        <v>0.12551476540776463</v>
      </c>
    </row>
    <row r="255" spans="2:6" ht="15" hidden="1" customHeight="1" outlineLevel="1">
      <c r="B255" s="319" t="s">
        <v>271</v>
      </c>
      <c r="C255" s="268">
        <v>3006</v>
      </c>
      <c r="D255" s="86">
        <v>-0.15012722646310434</v>
      </c>
      <c r="E255" s="86">
        <v>0.12795497185741089</v>
      </c>
      <c r="F255" s="320">
        <v>0.22533899567873639</v>
      </c>
    </row>
    <row r="256" spans="2:6" ht="15" hidden="1" customHeight="1" outlineLevel="1">
      <c r="B256" s="319" t="s">
        <v>272</v>
      </c>
      <c r="C256" s="268">
        <v>3537</v>
      </c>
      <c r="D256" s="86">
        <v>0.26502145922746784</v>
      </c>
      <c r="E256" s="86">
        <v>8.8642659279778435E-2</v>
      </c>
      <c r="F256" s="320">
        <v>0.24725085252308521</v>
      </c>
    </row>
    <row r="257" spans="2:6" ht="15" hidden="1" customHeight="1" outlineLevel="1">
      <c r="B257" s="319" t="s">
        <v>273</v>
      </c>
      <c r="C257" s="268">
        <v>2796</v>
      </c>
      <c r="D257" s="86">
        <v>0.20206362854686155</v>
      </c>
      <c r="E257" s="86">
        <v>6.110056925996199E-2</v>
      </c>
      <c r="F257" s="320">
        <v>0.32186168469354315</v>
      </c>
    </row>
    <row r="258" spans="2:6" ht="15" hidden="1" customHeight="1" outlineLevel="1">
      <c r="B258" s="319" t="s">
        <v>274</v>
      </c>
      <c r="C258" s="268">
        <v>2326</v>
      </c>
      <c r="D258" s="86">
        <v>-0.31325656923531148</v>
      </c>
      <c r="E258" s="86">
        <v>0.24318546231961524</v>
      </c>
      <c r="F258" s="320">
        <v>0.33890812028193684</v>
      </c>
    </row>
    <row r="259" spans="2:6" ht="15" hidden="1" customHeight="1" outlineLevel="1">
      <c r="B259" s="319" t="s">
        <v>275</v>
      </c>
      <c r="C259" s="268">
        <v>3387</v>
      </c>
      <c r="D259" s="86">
        <v>0.43882752761257432</v>
      </c>
      <c r="E259" s="86">
        <v>0.71841704718417043</v>
      </c>
      <c r="F259" s="320">
        <v>0.36296296296296293</v>
      </c>
    </row>
    <row r="260" spans="2:6" ht="15" hidden="1" customHeight="1" outlineLevel="1">
      <c r="B260" s="319" t="s">
        <v>276</v>
      </c>
      <c r="C260" s="268">
        <v>2354</v>
      </c>
      <c r="D260" s="86">
        <v>0.12148642210576464</v>
      </c>
      <c r="E260" s="86">
        <v>0.18172690763052213</v>
      </c>
      <c r="F260" s="320">
        <v>0.27577330463771776</v>
      </c>
    </row>
    <row r="261" spans="2:6" ht="15" hidden="1" customHeight="1" outlineLevel="1">
      <c r="B261" s="319" t="s">
        <v>277</v>
      </c>
      <c r="C261" s="268">
        <v>2099</v>
      </c>
      <c r="D261" s="86">
        <v>-0.27470628887353143</v>
      </c>
      <c r="E261" s="86">
        <v>-0.15465163109142166</v>
      </c>
      <c r="F261" s="320">
        <v>0.24055154082565</v>
      </c>
    </row>
    <row r="262" spans="2:6" ht="15" hidden="1" customHeight="1" outlineLevel="1">
      <c r="B262" s="319" t="s">
        <v>278</v>
      </c>
      <c r="C262" s="268">
        <v>2894</v>
      </c>
      <c r="D262" s="86">
        <v>0.25498699045967044</v>
      </c>
      <c r="E262" s="86">
        <v>0.34479553903345717</v>
      </c>
      <c r="F262" s="320">
        <v>0.30816794223202315</v>
      </c>
    </row>
    <row r="263" spans="2:6" ht="15" hidden="1" customHeight="1" outlineLevel="1">
      <c r="B263" s="319" t="s">
        <v>279</v>
      </c>
      <c r="C263" s="268">
        <v>2306</v>
      </c>
      <c r="D263" s="86">
        <v>-0.10376991838321026</v>
      </c>
      <c r="E263" s="86">
        <v>6.0229885057471177E-2</v>
      </c>
      <c r="F263" s="320">
        <v>0.29922958397534671</v>
      </c>
    </row>
    <row r="264" spans="2:6" ht="15" hidden="1" customHeight="1" outlineLevel="1">
      <c r="B264" s="319" t="s">
        <v>280</v>
      </c>
      <c r="C264" s="268">
        <v>2573</v>
      </c>
      <c r="D264" s="86">
        <v>0.21943127962085307</v>
      </c>
      <c r="E264" s="86">
        <v>0.36716259298618481</v>
      </c>
      <c r="F264" s="320">
        <v>0.29723166585721228</v>
      </c>
    </row>
    <row r="265" spans="2:6" ht="15" hidden="1" customHeight="1" outlineLevel="1">
      <c r="B265" s="319" t="s">
        <v>281</v>
      </c>
      <c r="C265" s="268">
        <v>2110</v>
      </c>
      <c r="D265" s="86">
        <v>-0.39800285306704708</v>
      </c>
      <c r="E265" s="86">
        <v>0.15237575095576195</v>
      </c>
      <c r="F265" s="320">
        <v>0.27121272541982355</v>
      </c>
    </row>
    <row r="266" spans="2:6" ht="15" customHeight="1" collapsed="1">
      <c r="B266" s="326">
        <v>1992</v>
      </c>
      <c r="C266" s="271">
        <v>31977</v>
      </c>
      <c r="D266" s="272"/>
      <c r="E266" s="272">
        <v>0.12551476540776463</v>
      </c>
      <c r="F266" s="327">
        <v>0.12551476540776463</v>
      </c>
    </row>
    <row r="267" spans="2:6" ht="15" hidden="1" customHeight="1" outlineLevel="1">
      <c r="B267" s="319" t="s">
        <v>270</v>
      </c>
      <c r="C267" s="268">
        <v>3505</v>
      </c>
      <c r="D267" s="86">
        <v>0.3151969981238274</v>
      </c>
      <c r="E267" s="86">
        <v>0.80856553147574828</v>
      </c>
      <c r="F267" s="320">
        <v>0.2391939634492084</v>
      </c>
    </row>
    <row r="268" spans="2:6" ht="15" hidden="1" customHeight="1" outlineLevel="1">
      <c r="B268" s="319" t="s">
        <v>271</v>
      </c>
      <c r="C268" s="268">
        <v>2665</v>
      </c>
      <c r="D268" s="86">
        <v>-0.17974761465066175</v>
      </c>
      <c r="E268" s="86">
        <v>0.38802083333333326</v>
      </c>
      <c r="F268" s="320">
        <v>0.15136178425906066</v>
      </c>
    </row>
    <row r="269" spans="2:6" ht="15" hidden="1" customHeight="1" outlineLevel="1">
      <c r="B269" s="319" t="s">
        <v>272</v>
      </c>
      <c r="C269" s="268">
        <v>3249</v>
      </c>
      <c r="D269" s="86">
        <v>0.23301707779886149</v>
      </c>
      <c r="E269" s="86">
        <v>1.0853658536585367</v>
      </c>
      <c r="F269" s="320">
        <v>0.11844868223698302</v>
      </c>
    </row>
    <row r="270" spans="2:6" ht="15" hidden="1" customHeight="1" outlineLevel="1">
      <c r="B270" s="319" t="s">
        <v>273</v>
      </c>
      <c r="C270" s="268">
        <v>2635</v>
      </c>
      <c r="D270" s="86">
        <v>0.40833778727952968</v>
      </c>
      <c r="E270" s="86">
        <v>0.19555353901996364</v>
      </c>
      <c r="F270" s="320">
        <v>3.7402244134647988E-2</v>
      </c>
    </row>
    <row r="271" spans="2:6" ht="15" hidden="1" customHeight="1" outlineLevel="1">
      <c r="B271" s="319" t="s">
        <v>274</v>
      </c>
      <c r="C271" s="268">
        <v>1871</v>
      </c>
      <c r="D271" s="86">
        <v>-5.0735667174023336E-2</v>
      </c>
      <c r="E271" s="86">
        <v>0.67953321364452424</v>
      </c>
      <c r="F271" s="320">
        <v>3.7067474048442905E-2</v>
      </c>
    </row>
    <row r="272" spans="2:6" ht="15" hidden="1" customHeight="1" outlineLevel="1">
      <c r="B272" s="319" t="s">
        <v>275</v>
      </c>
      <c r="C272" s="268">
        <v>1971</v>
      </c>
      <c r="D272" s="86">
        <v>-1.0542168674698794E-2</v>
      </c>
      <c r="E272" s="86">
        <v>-0.19485294117647056</v>
      </c>
      <c r="F272" s="320">
        <v>-3.088480801335558E-2</v>
      </c>
    </row>
    <row r="273" spans="2:6" ht="15" hidden="1" customHeight="1" outlineLevel="1">
      <c r="B273" s="319" t="s">
        <v>276</v>
      </c>
      <c r="C273" s="268">
        <v>1992</v>
      </c>
      <c r="D273" s="86">
        <v>-0.19774466371325011</v>
      </c>
      <c r="E273" s="86">
        <v>-0.16055625790139061</v>
      </c>
      <c r="F273" s="320">
        <v>3.3770948541511636E-4</v>
      </c>
    </row>
    <row r="274" spans="2:6" ht="15" hidden="1" customHeight="1" outlineLevel="1">
      <c r="B274" s="319" t="s">
        <v>277</v>
      </c>
      <c r="C274" s="268">
        <v>2483</v>
      </c>
      <c r="D274" s="86">
        <v>0.15381040892193309</v>
      </c>
      <c r="E274" s="86">
        <v>0.62075718015665804</v>
      </c>
      <c r="F274" s="320">
        <v>6.1687023237356087E-2</v>
      </c>
    </row>
    <row r="275" spans="2:6" ht="15" hidden="1" customHeight="1" outlineLevel="1">
      <c r="B275" s="319" t="s">
        <v>278</v>
      </c>
      <c r="C275" s="268">
        <v>2152</v>
      </c>
      <c r="D275" s="86">
        <v>-1.0574712643678161E-2</v>
      </c>
      <c r="E275" s="86">
        <v>0.23678160919540225</v>
      </c>
      <c r="F275" s="320">
        <v>4.7940550092890444E-2</v>
      </c>
    </row>
    <row r="276" spans="2:6" ht="15" hidden="1" customHeight="1" outlineLevel="1">
      <c r="B276" s="319" t="s">
        <v>279</v>
      </c>
      <c r="C276" s="268">
        <v>2175</v>
      </c>
      <c r="D276" s="86">
        <v>0.15568544102019127</v>
      </c>
      <c r="E276" s="86">
        <v>3.1294452347083945E-2</v>
      </c>
      <c r="F276" s="320">
        <v>1.1533665835411488E-2</v>
      </c>
    </row>
    <row r="277" spans="2:6" ht="15" hidden="1" customHeight="1" outlineLevel="1">
      <c r="B277" s="319" t="s">
        <v>280</v>
      </c>
      <c r="C277" s="268">
        <v>1882</v>
      </c>
      <c r="D277" s="86">
        <v>2.7853631895139268E-2</v>
      </c>
      <c r="E277" s="86">
        <v>4.4395116537180979E-2</v>
      </c>
      <c r="F277" s="320">
        <v>1.8161384580804629E-2</v>
      </c>
    </row>
    <row r="278" spans="2:6" ht="15" hidden="1" customHeight="1" outlineLevel="1">
      <c r="B278" s="319" t="s">
        <v>281</v>
      </c>
      <c r="C278" s="268">
        <v>1831</v>
      </c>
      <c r="D278" s="86">
        <v>-5.5211558307533548E-2</v>
      </c>
      <c r="E278" s="86">
        <v>-0.16354499771585196</v>
      </c>
      <c r="F278" s="320">
        <v>2.8883753999289219E-3</v>
      </c>
    </row>
    <row r="279" spans="2:6" ht="15" customHeight="1" collapsed="1">
      <c r="B279" s="326">
        <v>1991</v>
      </c>
      <c r="C279" s="271">
        <v>28411</v>
      </c>
      <c r="D279" s="272"/>
      <c r="E279" s="272">
        <v>0.2391939634492084</v>
      </c>
      <c r="F279" s="327">
        <v>0.2391939634492084</v>
      </c>
    </row>
    <row r="280" spans="2:6" ht="15" hidden="1" customHeight="1" outlineLevel="1">
      <c r="B280" s="319" t="s">
        <v>270</v>
      </c>
      <c r="C280" s="268">
        <v>1938</v>
      </c>
      <c r="D280" s="86">
        <v>9.3749999999999997E-3</v>
      </c>
      <c r="E280" s="86">
        <v>-0.16680997420464316</v>
      </c>
      <c r="F280" s="320">
        <v>2.0429054655510148E-2</v>
      </c>
    </row>
    <row r="281" spans="2:6" ht="15" hidden="1" customHeight="1" outlineLevel="1">
      <c r="B281" s="319" t="s">
        <v>271</v>
      </c>
      <c r="C281" s="268">
        <v>1920</v>
      </c>
      <c r="D281" s="86">
        <v>0.23234916559691912</v>
      </c>
      <c r="E281" s="86">
        <v>-1.0309278350515427E-2</v>
      </c>
      <c r="F281" s="320">
        <v>7.2151200220730294E-2</v>
      </c>
    </row>
    <row r="282" spans="2:6" ht="15" hidden="1" customHeight="1" outlineLevel="1">
      <c r="B282" s="319" t="s">
        <v>272</v>
      </c>
      <c r="C282" s="268">
        <v>1558</v>
      </c>
      <c r="D282" s="86">
        <v>-0.29310344827586204</v>
      </c>
      <c r="E282" s="86">
        <v>-0.11022272986864645</v>
      </c>
      <c r="F282" s="320">
        <v>8.2579447923915472E-2</v>
      </c>
    </row>
    <row r="283" spans="2:6" ht="15" hidden="1" customHeight="1" outlineLevel="1">
      <c r="B283" s="319" t="s">
        <v>273</v>
      </c>
      <c r="C283" s="268">
        <v>2204</v>
      </c>
      <c r="D283" s="86">
        <v>0.97845601436265706</v>
      </c>
      <c r="E283" s="86">
        <v>0.22717149220489974</v>
      </c>
      <c r="F283" s="320">
        <v>9.0470893585465229E-2</v>
      </c>
    </row>
    <row r="284" spans="2:6" ht="15" hidden="1" customHeight="1" outlineLevel="1">
      <c r="B284" s="319" t="s">
        <v>274</v>
      </c>
      <c r="C284" s="268">
        <v>1114</v>
      </c>
      <c r="D284" s="86">
        <v>-0.54493464052287577</v>
      </c>
      <c r="E284" s="86">
        <v>-0.4298874104401228</v>
      </c>
      <c r="F284" s="320">
        <v>8.9846327896671907E-2</v>
      </c>
    </row>
    <row r="285" spans="2:6" ht="15" hidden="1" customHeight="1" outlineLevel="1">
      <c r="B285" s="319" t="s">
        <v>275</v>
      </c>
      <c r="C285" s="268">
        <v>2448</v>
      </c>
      <c r="D285" s="86">
        <v>3.1605562579013903E-2</v>
      </c>
      <c r="E285" s="86">
        <v>0.12448323380799264</v>
      </c>
      <c r="F285" s="320">
        <v>0.16474648777405076</v>
      </c>
    </row>
    <row r="286" spans="2:6" ht="15" hidden="1" customHeight="1" outlineLevel="1">
      <c r="B286" s="319" t="s">
        <v>276</v>
      </c>
      <c r="C286" s="268">
        <v>2373</v>
      </c>
      <c r="D286" s="86">
        <v>0.54895561357702349</v>
      </c>
      <c r="E286" s="86">
        <v>0.74101247248716073</v>
      </c>
      <c r="F286" s="320">
        <v>0.20193820082195946</v>
      </c>
    </row>
    <row r="287" spans="2:6" ht="15" hidden="1" customHeight="1" outlineLevel="1">
      <c r="B287" s="319" t="s">
        <v>277</v>
      </c>
      <c r="C287" s="268">
        <v>1532</v>
      </c>
      <c r="D287" s="86">
        <v>-0.11954022988505747</v>
      </c>
      <c r="E287" s="86">
        <v>0.66160520607375273</v>
      </c>
      <c r="F287" s="320">
        <v>0.15833290770723729</v>
      </c>
    </row>
    <row r="288" spans="2:6" ht="15" hidden="1" customHeight="1" outlineLevel="1">
      <c r="B288" s="319" t="s">
        <v>278</v>
      </c>
      <c r="C288" s="268">
        <v>1740</v>
      </c>
      <c r="D288" s="86">
        <v>-0.17496443812233287</v>
      </c>
      <c r="E288" s="86">
        <v>-0.18194640338504942</v>
      </c>
      <c r="F288" s="320">
        <v>9.7414221780208754E-2</v>
      </c>
    </row>
    <row r="289" spans="2:6" ht="15" hidden="1" customHeight="1" outlineLevel="1">
      <c r="B289" s="319" t="s">
        <v>279</v>
      </c>
      <c r="C289" s="268">
        <v>2109</v>
      </c>
      <c r="D289" s="86">
        <v>0.17036625971143174</v>
      </c>
      <c r="E289" s="86">
        <v>0.11116965226554276</v>
      </c>
      <c r="F289" s="320">
        <v>0.14999743944282273</v>
      </c>
    </row>
    <row r="290" spans="2:6" ht="15" hidden="1" customHeight="1" outlineLevel="1">
      <c r="B290" s="319" t="s">
        <v>280</v>
      </c>
      <c r="C290" s="268">
        <v>1802</v>
      </c>
      <c r="D290" s="86">
        <v>-0.17679305619004113</v>
      </c>
      <c r="E290" s="86">
        <v>-0.12566715186802524</v>
      </c>
      <c r="F290" s="320">
        <v>0.15780981627023372</v>
      </c>
    </row>
    <row r="291" spans="2:6" ht="15" hidden="1" customHeight="1" outlineLevel="1">
      <c r="B291" s="319" t="s">
        <v>281</v>
      </c>
      <c r="C291" s="268">
        <v>2189</v>
      </c>
      <c r="D291" s="86">
        <v>-5.889939810834055E-2</v>
      </c>
      <c r="E291" s="86">
        <v>1.6720854621458336E-2</v>
      </c>
      <c r="F291" s="320">
        <v>0.2060021436227224</v>
      </c>
    </row>
    <row r="292" spans="2:6" ht="15" customHeight="1" collapsed="1">
      <c r="B292" s="328">
        <v>1990</v>
      </c>
      <c r="C292" s="271">
        <v>22927</v>
      </c>
      <c r="D292" s="272"/>
      <c r="E292" s="272">
        <v>2.0429054655510148E-2</v>
      </c>
      <c r="F292" s="327">
        <v>2.0429054655510148E-2</v>
      </c>
    </row>
    <row r="293" spans="2:6" ht="15" hidden="1" customHeight="1" outlineLevel="1">
      <c r="B293" s="319" t="s">
        <v>270</v>
      </c>
      <c r="C293" s="268">
        <v>2326</v>
      </c>
      <c r="D293" s="86">
        <v>0.19896907216494844</v>
      </c>
      <c r="E293" s="86">
        <v>0.45012468827930174</v>
      </c>
      <c r="F293" s="320">
        <v>0.23348888278891033</v>
      </c>
    </row>
    <row r="294" spans="2:6" ht="15" hidden="1" customHeight="1" outlineLevel="1">
      <c r="B294" s="319" t="s">
        <v>271</v>
      </c>
      <c r="C294" s="268">
        <v>1940</v>
      </c>
      <c r="D294" s="86">
        <v>0.10793832095945174</v>
      </c>
      <c r="E294" s="86">
        <v>0.10920526014865639</v>
      </c>
      <c r="F294" s="320">
        <v>0.15910665742764252</v>
      </c>
    </row>
    <row r="295" spans="2:6" ht="15" hidden="1" customHeight="1" outlineLevel="1">
      <c r="B295" s="319" t="s">
        <v>272</v>
      </c>
      <c r="C295" s="268">
        <v>1751</v>
      </c>
      <c r="D295" s="86">
        <v>-2.5055679287305122E-2</v>
      </c>
      <c r="E295" s="86">
        <v>-1.1851015801354392E-2</v>
      </c>
      <c r="F295" s="320">
        <v>0.15712905303843683</v>
      </c>
    </row>
    <row r="296" spans="2:6" ht="15" hidden="1" customHeight="1" outlineLevel="1">
      <c r="B296" s="319" t="s">
        <v>273</v>
      </c>
      <c r="C296" s="268">
        <v>1796</v>
      </c>
      <c r="D296" s="86">
        <v>-8.0859774820880248E-2</v>
      </c>
      <c r="E296" s="86">
        <v>0.25244072524407257</v>
      </c>
      <c r="F296" s="320">
        <v>0.17850120166047634</v>
      </c>
    </row>
    <row r="297" spans="2:6" ht="15" hidden="1" customHeight="1" outlineLevel="1">
      <c r="B297" s="319" t="s">
        <v>274</v>
      </c>
      <c r="C297" s="268">
        <v>1954</v>
      </c>
      <c r="D297" s="86">
        <v>-0.1024345429490124</v>
      </c>
      <c r="E297" s="86">
        <v>0.49046529366895508</v>
      </c>
      <c r="F297" s="320">
        <v>0.1341352579524191</v>
      </c>
    </row>
    <row r="298" spans="2:6" ht="15" hidden="1" customHeight="1" outlineLevel="1">
      <c r="B298" s="319" t="s">
        <v>275</v>
      </c>
      <c r="C298" s="268">
        <v>2177</v>
      </c>
      <c r="D298" s="86">
        <v>0.59721203228173148</v>
      </c>
      <c r="E298" s="86">
        <v>0.65551330798479079</v>
      </c>
      <c r="F298" s="320">
        <v>9.9465526456440356E-2</v>
      </c>
    </row>
    <row r="299" spans="2:6" ht="15" hidden="1" customHeight="1" outlineLevel="1">
      <c r="B299" s="319" t="s">
        <v>276</v>
      </c>
      <c r="C299" s="268">
        <v>1363</v>
      </c>
      <c r="D299" s="86">
        <v>0.47830802603036876</v>
      </c>
      <c r="E299" s="86">
        <v>0.10543390105433903</v>
      </c>
      <c r="F299" s="320">
        <v>4.0492028296906346E-2</v>
      </c>
    </row>
    <row r="300" spans="2:6" ht="15" hidden="1" customHeight="1" outlineLevel="1">
      <c r="B300" s="319" t="s">
        <v>277</v>
      </c>
      <c r="C300" s="268">
        <v>922</v>
      </c>
      <c r="D300" s="86">
        <v>-0.56652562294311237</v>
      </c>
      <c r="E300" s="86">
        <v>-0.36545079146593251</v>
      </c>
      <c r="F300" s="320">
        <v>3.9280216572004978E-2</v>
      </c>
    </row>
    <row r="301" spans="2:6" ht="15" hidden="1" customHeight="1" outlineLevel="1">
      <c r="B301" s="319" t="s">
        <v>278</v>
      </c>
      <c r="C301" s="268">
        <v>2127</v>
      </c>
      <c r="D301" s="86">
        <v>0.12065331928345627</v>
      </c>
      <c r="E301" s="86">
        <v>0.37759067357512954</v>
      </c>
      <c r="F301" s="320">
        <v>7.4711415134672832E-2</v>
      </c>
    </row>
    <row r="302" spans="2:6" ht="15" hidden="1" customHeight="1" outlineLevel="1">
      <c r="B302" s="319" t="s">
        <v>279</v>
      </c>
      <c r="C302" s="268">
        <v>1898</v>
      </c>
      <c r="D302" s="86">
        <v>-7.9087821445900042E-2</v>
      </c>
      <c r="E302" s="86">
        <v>0.19823232323232332</v>
      </c>
      <c r="F302" s="320">
        <v>5.0855666774297648E-2</v>
      </c>
    </row>
    <row r="303" spans="2:6" ht="15" hidden="1" customHeight="1" outlineLevel="1">
      <c r="B303" s="319" t="s">
        <v>280</v>
      </c>
      <c r="C303" s="268">
        <v>2061</v>
      </c>
      <c r="D303" s="86">
        <v>-4.2731072921504874E-2</v>
      </c>
      <c r="E303" s="86">
        <v>0.36671087533156488</v>
      </c>
      <c r="F303" s="320">
        <v>2.9414916416630854E-2</v>
      </c>
    </row>
    <row r="304" spans="2:6" ht="15" hidden="1" customHeight="1" outlineLevel="1">
      <c r="B304" s="319" t="s">
        <v>281</v>
      </c>
      <c r="C304" s="268">
        <v>2153</v>
      </c>
      <c r="D304" s="86">
        <v>0.34226932668329169</v>
      </c>
      <c r="E304" s="86">
        <v>0.26053864168618257</v>
      </c>
      <c r="F304" s="320">
        <v>7.7226332559270361E-3</v>
      </c>
    </row>
    <row r="305" spans="2:6" ht="15" customHeight="1" collapsed="1">
      <c r="B305" s="326">
        <v>1989</v>
      </c>
      <c r="C305" s="271">
        <v>22468</v>
      </c>
      <c r="D305" s="272"/>
      <c r="E305" s="272">
        <v>0.23348888278891033</v>
      </c>
      <c r="F305" s="327">
        <v>0.23348888278891033</v>
      </c>
    </row>
    <row r="306" spans="2:6" ht="15" hidden="1" customHeight="1" outlineLevel="1">
      <c r="B306" s="319" t="s">
        <v>270</v>
      </c>
      <c r="C306" s="268">
        <v>1604</v>
      </c>
      <c r="D306" s="86">
        <v>-8.290451686678102E-2</v>
      </c>
      <c r="E306" s="86">
        <v>-0.25395348837209297</v>
      </c>
      <c r="F306" s="320">
        <v>-1.7582654657246066E-2</v>
      </c>
    </row>
    <row r="307" spans="2:6" ht="15" hidden="1" customHeight="1" outlineLevel="1">
      <c r="B307" s="319" t="s">
        <v>271</v>
      </c>
      <c r="C307" s="268">
        <v>1749</v>
      </c>
      <c r="D307" s="86">
        <v>-1.2979683972911963E-2</v>
      </c>
      <c r="E307" s="86">
        <v>8.230198019801982E-2</v>
      </c>
      <c r="F307" s="320">
        <v>2.670606906364581E-2</v>
      </c>
    </row>
    <row r="308" spans="2:6" ht="15" hidden="1" customHeight="1" outlineLevel="1">
      <c r="B308" s="319" t="s">
        <v>272</v>
      </c>
      <c r="C308" s="268">
        <v>1772</v>
      </c>
      <c r="D308" s="86">
        <v>0.23570432357043236</v>
      </c>
      <c r="E308" s="86">
        <v>0.22038567493112948</v>
      </c>
      <c r="F308" s="320">
        <v>2.9612878910245666E-3</v>
      </c>
    </row>
    <row r="309" spans="2:6" ht="15" hidden="1" customHeight="1" outlineLevel="1">
      <c r="B309" s="319" t="s">
        <v>273</v>
      </c>
      <c r="C309" s="268">
        <v>1434</v>
      </c>
      <c r="D309" s="86">
        <v>9.3821510297482841E-2</v>
      </c>
      <c r="E309" s="86">
        <v>-0.21682140906608416</v>
      </c>
      <c r="F309" s="320">
        <v>-2.9319760352049196E-2</v>
      </c>
    </row>
    <row r="310" spans="2:6" ht="15" hidden="1" customHeight="1" outlineLevel="1">
      <c r="B310" s="319" t="s">
        <v>274</v>
      </c>
      <c r="C310" s="268">
        <v>1311</v>
      </c>
      <c r="D310" s="86">
        <v>-3.041825095057034E-3</v>
      </c>
      <c r="E310" s="86">
        <v>-3.7993920972644313E-3</v>
      </c>
      <c r="F310" s="320">
        <v>1.9179425706968845E-2</v>
      </c>
    </row>
    <row r="311" spans="2:6" ht="15" hidden="1" customHeight="1" outlineLevel="1">
      <c r="B311" s="319" t="s">
        <v>275</v>
      </c>
      <c r="C311" s="268">
        <v>1315</v>
      </c>
      <c r="D311" s="86">
        <v>6.6504460665044604E-2</v>
      </c>
      <c r="E311" s="86">
        <v>-0.14996767937944411</v>
      </c>
      <c r="F311" s="320">
        <v>2.3522975929978207E-2</v>
      </c>
    </row>
    <row r="312" spans="2:6" ht="15" hidden="1" customHeight="1" outlineLevel="1">
      <c r="B312" s="319" t="s">
        <v>276</v>
      </c>
      <c r="C312" s="268">
        <v>1233</v>
      </c>
      <c r="D312" s="86">
        <v>-0.15141087405368203</v>
      </c>
      <c r="E312" s="86">
        <v>9.1150442477876181E-2</v>
      </c>
      <c r="F312" s="320">
        <v>5.9159024826660689E-2</v>
      </c>
    </row>
    <row r="313" spans="2:6" ht="15" hidden="1" customHeight="1" outlineLevel="1">
      <c r="B313" s="319" t="s">
        <v>277</v>
      </c>
      <c r="C313" s="268">
        <v>1453</v>
      </c>
      <c r="D313" s="86">
        <v>-5.8937823834196892E-2</v>
      </c>
      <c r="E313" s="86">
        <v>9.5776772247360586E-2</v>
      </c>
      <c r="F313" s="320">
        <v>6.507236544549988E-2</v>
      </c>
    </row>
    <row r="314" spans="2:6" ht="15" hidden="1" customHeight="1" outlineLevel="1">
      <c r="B314" s="319" t="s">
        <v>278</v>
      </c>
      <c r="C314" s="268">
        <v>1544</v>
      </c>
      <c r="D314" s="86">
        <v>-2.5252525252525252E-2</v>
      </c>
      <c r="E314" s="86">
        <v>9.1937765205091893E-2</v>
      </c>
      <c r="F314" s="320">
        <v>5.0763701707097875E-2</v>
      </c>
    </row>
    <row r="315" spans="2:6" ht="15" hidden="1" customHeight="1" outlineLevel="1">
      <c r="B315" s="319" t="s">
        <v>279</v>
      </c>
      <c r="C315" s="268">
        <v>1584</v>
      </c>
      <c r="D315" s="86">
        <v>5.0397877984084884E-2</v>
      </c>
      <c r="E315" s="86">
        <v>-4.9219687875150075E-2</v>
      </c>
      <c r="F315" s="320">
        <v>4.5165644861915766E-2</v>
      </c>
    </row>
    <row r="316" spans="2:6" ht="15" hidden="1" customHeight="1" outlineLevel="1">
      <c r="B316" s="319" t="s">
        <v>280</v>
      </c>
      <c r="C316" s="268">
        <v>1508</v>
      </c>
      <c r="D316" s="86">
        <v>-0.117096018735363</v>
      </c>
      <c r="E316" s="86">
        <v>0.1080088170462894</v>
      </c>
      <c r="F316" s="320">
        <v>7.2212328373642887E-2</v>
      </c>
    </row>
    <row r="317" spans="2:6" ht="15" hidden="1" customHeight="1" outlineLevel="1">
      <c r="B317" s="319" t="s">
        <v>281</v>
      </c>
      <c r="C317" s="268">
        <v>1708</v>
      </c>
      <c r="D317" s="86">
        <v>-0.20558139534883724</v>
      </c>
      <c r="E317" s="86">
        <v>-1.3856812933025431E-2</v>
      </c>
      <c r="F317" s="320">
        <v>8.6805963141213693E-2</v>
      </c>
    </row>
    <row r="318" spans="2:6" ht="15" customHeight="1" collapsed="1">
      <c r="B318" s="326">
        <v>1988</v>
      </c>
      <c r="C318" s="271">
        <v>18215</v>
      </c>
      <c r="D318" s="272"/>
      <c r="E318" s="272">
        <v>-1.7582654657246066E-2</v>
      </c>
      <c r="F318" s="327">
        <v>-1.7582654657246066E-2</v>
      </c>
    </row>
    <row r="319" spans="2:6" ht="15" hidden="1" customHeight="1" outlineLevel="1">
      <c r="B319" s="319" t="s">
        <v>270</v>
      </c>
      <c r="C319" s="268">
        <v>2150</v>
      </c>
      <c r="D319" s="86">
        <v>0.33044554455445546</v>
      </c>
      <c r="E319" s="86">
        <v>0.14240170031880983</v>
      </c>
      <c r="F319" s="320">
        <v>0.12711246200607906</v>
      </c>
    </row>
    <row r="320" spans="2:6" ht="15" hidden="1" customHeight="1" outlineLevel="1">
      <c r="B320" s="319" t="s">
        <v>271</v>
      </c>
      <c r="C320" s="268">
        <v>1616</v>
      </c>
      <c r="D320" s="86">
        <v>0.11294765840220386</v>
      </c>
      <c r="E320" s="86">
        <v>-0.1565762004175365</v>
      </c>
      <c r="F320" s="320">
        <v>0.17352771177188364</v>
      </c>
    </row>
    <row r="321" spans="2:6" ht="15" hidden="1" customHeight="1" outlineLevel="1">
      <c r="B321" s="319" t="s">
        <v>272</v>
      </c>
      <c r="C321" s="268">
        <v>1452</v>
      </c>
      <c r="D321" s="86">
        <v>-0.20699071545603495</v>
      </c>
      <c r="E321" s="86">
        <v>-0.16551724137931034</v>
      </c>
      <c r="F321" s="320">
        <v>0.25603570703996748</v>
      </c>
    </row>
    <row r="322" spans="2:6" ht="15" hidden="1" customHeight="1" outlineLevel="1">
      <c r="B322" s="319" t="s">
        <v>273</v>
      </c>
      <c r="C322" s="268">
        <v>1831</v>
      </c>
      <c r="D322" s="86">
        <v>0.39133738601823709</v>
      </c>
      <c r="E322" s="86">
        <v>0.38397581254724122</v>
      </c>
      <c r="F322" s="320">
        <v>0.34481283422459885</v>
      </c>
    </row>
    <row r="323" spans="2:6" ht="15" hidden="1" customHeight="1" outlineLevel="1">
      <c r="B323" s="319" t="s">
        <v>274</v>
      </c>
      <c r="C323" s="268">
        <v>1316</v>
      </c>
      <c r="D323" s="86">
        <v>-0.14932126696832579</v>
      </c>
      <c r="E323" s="86">
        <v>5.8728881737731387E-2</v>
      </c>
      <c r="F323" s="320">
        <v>0.35988441019561357</v>
      </c>
    </row>
    <row r="324" spans="2:6" ht="15" hidden="1" customHeight="1" outlineLevel="1">
      <c r="B324" s="319" t="s">
        <v>275</v>
      </c>
      <c r="C324" s="268">
        <v>1547</v>
      </c>
      <c r="D324" s="86">
        <v>0.36902654867256635</v>
      </c>
      <c r="E324" s="86">
        <v>0.34404865334491741</v>
      </c>
      <c r="F324" s="320">
        <v>0.40973239762473979</v>
      </c>
    </row>
    <row r="325" spans="2:6" ht="15" hidden="1" customHeight="1" outlineLevel="1">
      <c r="B325" s="319" t="s">
        <v>276</v>
      </c>
      <c r="C325" s="268">
        <v>1130</v>
      </c>
      <c r="D325" s="86">
        <v>-0.14781297134238311</v>
      </c>
      <c r="E325" s="86">
        <v>0.20985010706638119</v>
      </c>
      <c r="F325" s="320">
        <v>0.42832042169155815</v>
      </c>
    </row>
    <row r="326" spans="2:6" ht="15" hidden="1" customHeight="1" outlineLevel="1">
      <c r="B326" s="319" t="s">
        <v>277</v>
      </c>
      <c r="C326" s="268">
        <v>1326</v>
      </c>
      <c r="D326" s="86">
        <v>-6.2234794908062233E-2</v>
      </c>
      <c r="E326" s="86">
        <v>-8.2987551867219955E-2</v>
      </c>
      <c r="F326" s="320">
        <v>0.44179980436909028</v>
      </c>
    </row>
    <row r="327" spans="2:6" ht="15" hidden="1" customHeight="1" outlineLevel="1">
      <c r="B327" s="319" t="s">
        <v>278</v>
      </c>
      <c r="C327" s="268">
        <v>1414</v>
      </c>
      <c r="D327" s="86">
        <v>-0.15126050420168066</v>
      </c>
      <c r="E327" s="86">
        <v>2.0938628158844841E-2</v>
      </c>
      <c r="F327" s="320">
        <v>0.55216595485051867</v>
      </c>
    </row>
    <row r="328" spans="2:6" ht="15" hidden="1" customHeight="1" outlineLevel="1">
      <c r="B328" s="319" t="s">
        <v>279</v>
      </c>
      <c r="C328" s="268">
        <v>1666</v>
      </c>
      <c r="D328" s="86">
        <v>0.22409992652461425</v>
      </c>
      <c r="E328" s="86">
        <v>0.2874806800618237</v>
      </c>
      <c r="F328" s="320">
        <v>0.62394957983193278</v>
      </c>
    </row>
    <row r="329" spans="2:6" ht="15" hidden="1" customHeight="1" outlineLevel="1">
      <c r="B329" s="319" t="s">
        <v>280</v>
      </c>
      <c r="C329" s="268">
        <v>1361</v>
      </c>
      <c r="D329" s="86">
        <v>-0.21420323325635104</v>
      </c>
      <c r="E329" s="86">
        <v>0.37197580645161299</v>
      </c>
      <c r="F329" s="320">
        <v>0.60551558752997603</v>
      </c>
    </row>
    <row r="330" spans="2:6" ht="15" hidden="1" customHeight="1" outlineLevel="1">
      <c r="B330" s="319" t="s">
        <v>281</v>
      </c>
      <c r="C330" s="268">
        <v>1732</v>
      </c>
      <c r="D330" s="86">
        <v>-7.9702444208289092E-2</v>
      </c>
      <c r="E330" s="86">
        <v>0.51398601398601396</v>
      </c>
      <c r="F330" s="320">
        <v>0.58139966586226111</v>
      </c>
    </row>
    <row r="331" spans="2:6" ht="15" customHeight="1" collapsed="1">
      <c r="B331" s="326">
        <v>1987</v>
      </c>
      <c r="C331" s="271">
        <v>18541</v>
      </c>
      <c r="D331" s="272"/>
      <c r="E331" s="272">
        <v>0.12711246200607906</v>
      </c>
      <c r="F331" s="327">
        <v>0.12711246200607906</v>
      </c>
    </row>
    <row r="332" spans="2:6" ht="15" hidden="1" customHeight="1" outlineLevel="1">
      <c r="B332" s="319" t="s">
        <v>270</v>
      </c>
      <c r="C332" s="268">
        <v>1882</v>
      </c>
      <c r="D332" s="86">
        <v>-1.7745302713987474E-2</v>
      </c>
      <c r="E332" s="86">
        <v>0.87637088733798607</v>
      </c>
      <c r="F332" s="320">
        <v>0.55599697313658725</v>
      </c>
    </row>
    <row r="333" spans="2:6" ht="15" hidden="1" customHeight="1" outlineLevel="1">
      <c r="B333" s="319" t="s">
        <v>271</v>
      </c>
      <c r="C333" s="268">
        <v>1916</v>
      </c>
      <c r="D333" s="86">
        <v>0.10114942528735632</v>
      </c>
      <c r="E333" s="86">
        <v>0.69257950530035339</v>
      </c>
      <c r="F333" s="320">
        <v>0.43896127899454762</v>
      </c>
    </row>
    <row r="334" spans="2:6" ht="15" hidden="1" customHeight="1" outlineLevel="1">
      <c r="B334" s="319" t="s">
        <v>272</v>
      </c>
      <c r="C334" s="268">
        <v>1740</v>
      </c>
      <c r="D334" s="86">
        <v>0.31519274376417233</v>
      </c>
      <c r="E334" s="86">
        <v>0.77914110429447847</v>
      </c>
      <c r="F334" s="320">
        <v>0.39935648717706074</v>
      </c>
    </row>
    <row r="335" spans="2:6" ht="15" hidden="1" customHeight="1" outlineLevel="1">
      <c r="B335" s="319" t="s">
        <v>273</v>
      </c>
      <c r="C335" s="268">
        <v>1323</v>
      </c>
      <c r="D335" s="86">
        <v>6.4360418342719231E-2</v>
      </c>
      <c r="E335" s="86">
        <v>0.66624685138539053</v>
      </c>
      <c r="F335" s="320">
        <v>0.3327948303715671</v>
      </c>
    </row>
    <row r="336" spans="2:6" ht="15" hidden="1" customHeight="1" outlineLevel="1">
      <c r="B336" s="319" t="s">
        <v>274</v>
      </c>
      <c r="C336" s="268">
        <v>1243</v>
      </c>
      <c r="D336" s="86">
        <v>7.993049522154648E-2</v>
      </c>
      <c r="E336" s="86">
        <v>0.7408963585434174</v>
      </c>
      <c r="F336" s="320">
        <v>0.28606822946445587</v>
      </c>
    </row>
    <row r="337" spans="2:6" ht="15" hidden="1" customHeight="1" outlineLevel="1">
      <c r="B337" s="319" t="s">
        <v>275</v>
      </c>
      <c r="C337" s="268">
        <v>1151</v>
      </c>
      <c r="D337" s="86">
        <v>0.23233404710920771</v>
      </c>
      <c r="E337" s="86">
        <v>0.63262411347517733</v>
      </c>
      <c r="F337" s="320">
        <v>0.26408656658217966</v>
      </c>
    </row>
    <row r="338" spans="2:6" ht="15" hidden="1" customHeight="1" outlineLevel="1">
      <c r="B338" s="319" t="s">
        <v>276</v>
      </c>
      <c r="C338" s="268">
        <v>934</v>
      </c>
      <c r="D338" s="86">
        <v>-0.35408022130013833</v>
      </c>
      <c r="E338" s="86">
        <v>0.37151248164464024</v>
      </c>
      <c r="F338" s="320">
        <v>0.20964158052362092</v>
      </c>
    </row>
    <row r="339" spans="2:6" ht="15" hidden="1" customHeight="1" outlineLevel="1">
      <c r="B339" s="319" t="s">
        <v>277</v>
      </c>
      <c r="C339" s="268">
        <v>1446</v>
      </c>
      <c r="D339" s="86">
        <v>4.4043321299638991E-2</v>
      </c>
      <c r="E339" s="86">
        <v>1.2211981566820276</v>
      </c>
      <c r="F339" s="320">
        <v>0.19060559006211175</v>
      </c>
    </row>
    <row r="340" spans="2:6" ht="15" hidden="1" customHeight="1" outlineLevel="1">
      <c r="B340" s="319" t="s">
        <v>278</v>
      </c>
      <c r="C340" s="268">
        <v>1385</v>
      </c>
      <c r="D340" s="86">
        <v>7.0324574961360117E-2</v>
      </c>
      <c r="E340" s="86">
        <v>0.61046511627906974</v>
      </c>
      <c r="F340" s="320">
        <v>9.957830170596127E-2</v>
      </c>
    </row>
    <row r="341" spans="2:6" ht="15" hidden="1" customHeight="1" outlineLevel="1">
      <c r="B341" s="319" t="s">
        <v>279</v>
      </c>
      <c r="C341" s="268">
        <v>1294</v>
      </c>
      <c r="D341" s="86">
        <v>0.30443548387096775</v>
      </c>
      <c r="E341" s="86">
        <v>8.9225589225589319E-2</v>
      </c>
      <c r="F341" s="320">
        <v>3.1079299303070185E-2</v>
      </c>
    </row>
    <row r="342" spans="2:6" ht="15" hidden="1" customHeight="1" outlineLevel="1">
      <c r="B342" s="319" t="s">
        <v>280</v>
      </c>
      <c r="C342" s="268">
        <v>992</v>
      </c>
      <c r="D342" s="86">
        <v>-0.13286713286713286</v>
      </c>
      <c r="E342" s="86">
        <v>7.3593073593073655E-2</v>
      </c>
      <c r="F342" s="320">
        <v>3.0020900627018898E-2</v>
      </c>
    </row>
    <row r="343" spans="2:6" ht="15" hidden="1" customHeight="1" outlineLevel="1">
      <c r="B343" s="319" t="s">
        <v>281</v>
      </c>
      <c r="C343" s="268">
        <v>1144</v>
      </c>
      <c r="D343" s="86">
        <v>0.14057826520438677</v>
      </c>
      <c r="E343" s="86">
        <v>0.21443736730360929</v>
      </c>
      <c r="F343" s="320">
        <v>1.4023529411764768E-2</v>
      </c>
    </row>
    <row r="344" spans="2:6" ht="15" customHeight="1" collapsed="1">
      <c r="B344" s="326">
        <v>1986</v>
      </c>
      <c r="C344" s="271">
        <v>16450</v>
      </c>
      <c r="D344" s="272"/>
      <c r="E344" s="272">
        <v>0.55599697313658725</v>
      </c>
      <c r="F344" s="327">
        <v>0.55599697313658725</v>
      </c>
    </row>
    <row r="345" spans="2:6" ht="15" hidden="1" customHeight="1" outlineLevel="1">
      <c r="B345" s="319" t="s">
        <v>270</v>
      </c>
      <c r="C345" s="268">
        <v>1003</v>
      </c>
      <c r="D345" s="86">
        <v>-0.11395759717314488</v>
      </c>
      <c r="E345" s="86">
        <v>-0.19888178913738019</v>
      </c>
      <c r="F345" s="320">
        <v>-1.9294990723562111E-2</v>
      </c>
    </row>
    <row r="346" spans="2:6" ht="15" hidden="1" customHeight="1" outlineLevel="1">
      <c r="B346" s="319" t="s">
        <v>271</v>
      </c>
      <c r="C346" s="268">
        <v>1132</v>
      </c>
      <c r="D346" s="86">
        <v>0.15746421267893659</v>
      </c>
      <c r="E346" s="86">
        <v>0.28929384965831439</v>
      </c>
      <c r="F346" s="320">
        <v>4.3792804089900716E-2</v>
      </c>
    </row>
    <row r="347" spans="2:6" ht="15" hidden="1" customHeight="1" outlineLevel="1">
      <c r="B347" s="319" t="s">
        <v>272</v>
      </c>
      <c r="C347" s="268">
        <v>978</v>
      </c>
      <c r="D347" s="86">
        <v>0.23173803526448364</v>
      </c>
      <c r="E347" s="86">
        <v>4.7109207708779355E-2</v>
      </c>
      <c r="F347" s="320">
        <v>1.5374267320072965E-2</v>
      </c>
    </row>
    <row r="348" spans="2:6" ht="15" hidden="1" customHeight="1" outlineLevel="1">
      <c r="B348" s="319" t="s">
        <v>273</v>
      </c>
      <c r="C348" s="268">
        <v>794</v>
      </c>
      <c r="D348" s="86">
        <v>0.11204481792717087</v>
      </c>
      <c r="E348" s="86">
        <v>3.7908496732026231E-2</v>
      </c>
      <c r="F348" s="320">
        <v>3.1565532790902795E-2</v>
      </c>
    </row>
    <row r="349" spans="2:6" ht="15" hidden="1" customHeight="1" outlineLevel="1">
      <c r="B349" s="319" t="s">
        <v>274</v>
      </c>
      <c r="C349" s="268">
        <v>714</v>
      </c>
      <c r="D349" s="86">
        <v>1.276595744680851E-2</v>
      </c>
      <c r="E349" s="86">
        <v>0.493723849372385</v>
      </c>
      <c r="F349" s="320">
        <v>5.5734406438631812E-2</v>
      </c>
    </row>
    <row r="350" spans="2:6" ht="15" hidden="1" customHeight="1" outlineLevel="1">
      <c r="B350" s="319" t="s">
        <v>275</v>
      </c>
      <c r="C350" s="268">
        <v>705</v>
      </c>
      <c r="D350" s="86">
        <v>3.5242290748898682E-2</v>
      </c>
      <c r="E350" s="86">
        <v>-0.11654135338345861</v>
      </c>
      <c r="F350" s="320">
        <v>3.637098403717931E-2</v>
      </c>
    </row>
    <row r="351" spans="2:6" ht="15" hidden="1" customHeight="1" outlineLevel="1">
      <c r="B351" s="319" t="s">
        <v>276</v>
      </c>
      <c r="C351" s="268">
        <v>681</v>
      </c>
      <c r="D351" s="86">
        <v>4.6082949308755762E-2</v>
      </c>
      <c r="E351" s="86">
        <v>7.4132492113564652E-2</v>
      </c>
      <c r="F351" s="320">
        <v>9.8482436591319056E-2</v>
      </c>
    </row>
    <row r="352" spans="2:6" ht="15" hidden="1" customHeight="1" outlineLevel="1">
      <c r="B352" s="319" t="s">
        <v>277</v>
      </c>
      <c r="C352" s="268">
        <v>651</v>
      </c>
      <c r="D352" s="86">
        <v>-0.24302325581395348</v>
      </c>
      <c r="E352" s="86">
        <v>-0.16645326504481439</v>
      </c>
      <c r="F352" s="320">
        <v>0.11841962444372078</v>
      </c>
    </row>
    <row r="353" spans="2:6" ht="15" hidden="1" customHeight="1" outlineLevel="1">
      <c r="B353" s="319" t="s">
        <v>278</v>
      </c>
      <c r="C353" s="268">
        <v>860</v>
      </c>
      <c r="D353" s="86">
        <v>-0.27609427609427611</v>
      </c>
      <c r="E353" s="86">
        <v>-0.17624521072796939</v>
      </c>
      <c r="F353" s="320">
        <v>0.16607063030844871</v>
      </c>
    </row>
    <row r="354" spans="2:6" ht="15" hidden="1" customHeight="1" outlineLevel="1">
      <c r="B354" s="319" t="s">
        <v>279</v>
      </c>
      <c r="C354" s="268">
        <v>1188</v>
      </c>
      <c r="D354" s="86">
        <v>0.2857142857142857</v>
      </c>
      <c r="E354" s="86">
        <v>8.3941605839416011E-2</v>
      </c>
      <c r="F354" s="320">
        <v>0.22950440018527085</v>
      </c>
    </row>
    <row r="355" spans="2:6" ht="15" hidden="1" customHeight="1" outlineLevel="1">
      <c r="B355" s="319" t="s">
        <v>280</v>
      </c>
      <c r="C355" s="268">
        <v>924</v>
      </c>
      <c r="D355" s="86">
        <v>-1.9108280254777069E-2</v>
      </c>
      <c r="E355" s="86">
        <v>-9.6774193548387122E-2</v>
      </c>
      <c r="F355" s="320">
        <v>0.22838137472283804</v>
      </c>
    </row>
    <row r="356" spans="2:6" ht="15" hidden="1" customHeight="1" outlineLevel="1">
      <c r="B356" s="319" t="s">
        <v>281</v>
      </c>
      <c r="C356" s="268">
        <v>942</v>
      </c>
      <c r="D356" s="86">
        <v>-0.24760383386581475</v>
      </c>
      <c r="E356" s="86">
        <v>-0.14129443938012765</v>
      </c>
      <c r="F356" s="320">
        <v>0.27260749790394057</v>
      </c>
    </row>
    <row r="357" spans="2:6" ht="15" customHeight="1" collapsed="1">
      <c r="B357" s="326">
        <v>1985</v>
      </c>
      <c r="C357" s="271">
        <v>10572</v>
      </c>
      <c r="D357" s="272"/>
      <c r="E357" s="272">
        <v>-1.9294990723562111E-2</v>
      </c>
      <c r="F357" s="327">
        <v>-1.9294990723562111E-2</v>
      </c>
    </row>
    <row r="358" spans="2:6" ht="15" hidden="1" customHeight="1" outlineLevel="1">
      <c r="B358" s="319" t="s">
        <v>270</v>
      </c>
      <c r="C358" s="268">
        <v>1252</v>
      </c>
      <c r="D358" s="86">
        <v>0.42596810933940776</v>
      </c>
      <c r="E358" s="86">
        <v>0.49225268176400472</v>
      </c>
      <c r="F358" s="320">
        <v>0.31415335852736814</v>
      </c>
    </row>
    <row r="359" spans="2:6" ht="15" hidden="1" customHeight="1" outlineLevel="1">
      <c r="B359" s="319" t="s">
        <v>271</v>
      </c>
      <c r="C359" s="268">
        <v>878</v>
      </c>
      <c r="D359" s="86">
        <v>-5.9957173447537475E-2</v>
      </c>
      <c r="E359" s="86">
        <v>-4.3572984749455368E-2</v>
      </c>
      <c r="F359" s="320">
        <v>0.25402201524132084</v>
      </c>
    </row>
    <row r="360" spans="2:6" ht="15" hidden="1" customHeight="1" outlineLevel="1">
      <c r="B360" s="319" t="s">
        <v>272</v>
      </c>
      <c r="C360" s="268">
        <v>934</v>
      </c>
      <c r="D360" s="86">
        <v>0.22091503267973855</v>
      </c>
      <c r="E360" s="86">
        <v>0.28296703296703307</v>
      </c>
      <c r="F360" s="320">
        <v>0.29167183815315867</v>
      </c>
    </row>
    <row r="361" spans="2:6" ht="15" hidden="1" customHeight="1" outlineLevel="1">
      <c r="B361" s="319" t="s">
        <v>273</v>
      </c>
      <c r="C361" s="268">
        <v>765</v>
      </c>
      <c r="D361" s="86">
        <v>0.60041841004184104</v>
      </c>
      <c r="E361" s="86">
        <v>0.51785714285714279</v>
      </c>
      <c r="F361" s="320">
        <v>0.33016038596948749</v>
      </c>
    </row>
    <row r="362" spans="2:6" ht="15" hidden="1" customHeight="1" outlineLevel="1">
      <c r="B362" s="319" t="s">
        <v>274</v>
      </c>
      <c r="C362" s="268">
        <v>478</v>
      </c>
      <c r="D362" s="86">
        <v>-0.40100250626566414</v>
      </c>
      <c r="E362" s="86">
        <v>9.6330275229357776E-2</v>
      </c>
      <c r="F362" s="320">
        <v>0.33083411433926901</v>
      </c>
    </row>
    <row r="363" spans="2:6" ht="15" hidden="1" customHeight="1" outlineLevel="1">
      <c r="B363" s="319" t="s">
        <v>275</v>
      </c>
      <c r="C363" s="268">
        <v>798</v>
      </c>
      <c r="D363" s="86">
        <v>0.25867507886435331</v>
      </c>
      <c r="E363" s="86">
        <v>1.4705882352941178</v>
      </c>
      <c r="F363" s="320">
        <v>0.36354869816779178</v>
      </c>
    </row>
    <row r="364" spans="2:6" ht="15" hidden="1" customHeight="1" outlineLevel="1">
      <c r="B364" s="319" t="s">
        <v>276</v>
      </c>
      <c r="C364" s="268">
        <v>634</v>
      </c>
      <c r="D364" s="86">
        <v>-0.18822023047375161</v>
      </c>
      <c r="E364" s="86">
        <v>0.49528301886792447</v>
      </c>
      <c r="F364" s="320">
        <v>0.29936569222283516</v>
      </c>
    </row>
    <row r="365" spans="2:6" ht="15" hidden="1" customHeight="1" outlineLevel="1">
      <c r="B365" s="319" t="s">
        <v>277</v>
      </c>
      <c r="C365" s="268">
        <v>781</v>
      </c>
      <c r="D365" s="86">
        <v>-0.25191570881226055</v>
      </c>
      <c r="E365" s="86">
        <v>0.51356589147286824</v>
      </c>
      <c r="F365" s="320">
        <v>0.32237691976460447</v>
      </c>
    </row>
    <row r="366" spans="2:6" ht="15" hidden="1" customHeight="1" outlineLevel="1">
      <c r="B366" s="319" t="s">
        <v>278</v>
      </c>
      <c r="C366" s="268">
        <v>1044</v>
      </c>
      <c r="D366" s="86">
        <v>-4.7445255474452552E-2</v>
      </c>
      <c r="E366" s="86">
        <v>0.42622950819672134</v>
      </c>
      <c r="F366" s="320">
        <v>0.3205430932703659</v>
      </c>
    </row>
    <row r="367" spans="2:6" ht="15" hidden="1" customHeight="1" outlineLevel="1">
      <c r="B367" s="319" t="s">
        <v>279</v>
      </c>
      <c r="C367" s="268">
        <v>1096</v>
      </c>
      <c r="D367" s="86">
        <v>7.1358748778103623E-2</v>
      </c>
      <c r="E367" s="86">
        <v>6.5111758989309987E-2</v>
      </c>
      <c r="F367" s="320">
        <v>0.31827201953900164</v>
      </c>
    </row>
    <row r="368" spans="2:6" ht="15" hidden="1" customHeight="1" outlineLevel="1">
      <c r="B368" s="319" t="s">
        <v>280</v>
      </c>
      <c r="C368" s="268">
        <v>1023</v>
      </c>
      <c r="D368" s="86">
        <v>-6.7456700091157701E-2</v>
      </c>
      <c r="E368" s="86">
        <v>0.27397260273972601</v>
      </c>
      <c r="F368" s="320">
        <v>0.31648486710708257</v>
      </c>
    </row>
    <row r="369" spans="2:6" ht="15" hidden="1" customHeight="1" outlineLevel="1">
      <c r="B369" s="319" t="s">
        <v>281</v>
      </c>
      <c r="C369" s="268">
        <v>1097</v>
      </c>
      <c r="D369" s="86">
        <v>0.30750893921334921</v>
      </c>
      <c r="E369" s="86">
        <v>0.15352260778128279</v>
      </c>
      <c r="F369" s="320">
        <v>0.27310155535224157</v>
      </c>
    </row>
    <row r="370" spans="2:6" ht="15" customHeight="1" collapsed="1">
      <c r="B370" s="326">
        <v>1984</v>
      </c>
      <c r="C370" s="271">
        <v>10780</v>
      </c>
      <c r="D370" s="272"/>
      <c r="E370" s="272">
        <v>0.31415335852736814</v>
      </c>
      <c r="F370" s="327">
        <v>0.31415335852736814</v>
      </c>
    </row>
    <row r="371" spans="2:6" ht="15" hidden="1" customHeight="1" outlineLevel="1">
      <c r="B371" s="319" t="s">
        <v>270</v>
      </c>
      <c r="C371" s="268">
        <v>839</v>
      </c>
      <c r="D371" s="86">
        <v>-8.6056644880174296E-2</v>
      </c>
      <c r="E371" s="86">
        <v>-7.0874861572535974E-2</v>
      </c>
      <c r="F371" s="320">
        <v>0.24137409200968518</v>
      </c>
    </row>
    <row r="372" spans="2:6" ht="15" hidden="1" customHeight="1" outlineLevel="1">
      <c r="B372" s="319" t="s">
        <v>271</v>
      </c>
      <c r="C372" s="268">
        <v>918</v>
      </c>
      <c r="D372" s="86">
        <v>0.26098901098901101</v>
      </c>
      <c r="E372" s="86">
        <v>0.29661016949152552</v>
      </c>
      <c r="F372" s="320">
        <v>0.13510915831388171</v>
      </c>
    </row>
    <row r="373" spans="2:6" ht="15" hidden="1" customHeight="1" outlineLevel="1">
      <c r="B373" s="319" t="s">
        <v>272</v>
      </c>
      <c r="C373" s="268">
        <v>728</v>
      </c>
      <c r="D373" s="86">
        <v>0.44444444444444442</v>
      </c>
      <c r="E373" s="86">
        <v>1.1411764705882352</v>
      </c>
      <c r="F373" s="320">
        <v>-7.6032110091743155E-2</v>
      </c>
    </row>
    <row r="374" spans="2:6" ht="15" hidden="1" customHeight="1" outlineLevel="1">
      <c r="B374" s="319" t="s">
        <v>273</v>
      </c>
      <c r="C374" s="268">
        <v>504</v>
      </c>
      <c r="D374" s="86">
        <v>0.15596330275229359</v>
      </c>
      <c r="E374" s="86">
        <v>0.65789473684210531</v>
      </c>
      <c r="F374" s="320">
        <v>-0.13530273988048258</v>
      </c>
    </row>
    <row r="375" spans="2:6" ht="15" hidden="1" customHeight="1" outlineLevel="1">
      <c r="B375" s="319" t="s">
        <v>274</v>
      </c>
      <c r="C375" s="268">
        <v>436</v>
      </c>
      <c r="D375" s="86">
        <v>0.34984520123839008</v>
      </c>
      <c r="E375" s="86">
        <v>0.92920353982300874</v>
      </c>
      <c r="F375" s="320">
        <v>-0.15288646932063055</v>
      </c>
    </row>
    <row r="376" spans="2:6" ht="15" hidden="1" customHeight="1" outlineLevel="1">
      <c r="B376" s="319" t="s">
        <v>275</v>
      </c>
      <c r="C376" s="268">
        <v>323</v>
      </c>
      <c r="D376" s="86">
        <v>-0.23820754716981132</v>
      </c>
      <c r="E376" s="86">
        <v>2.2151898734177111E-2</v>
      </c>
      <c r="F376" s="320">
        <v>-0.17921754862053374</v>
      </c>
    </row>
    <row r="377" spans="2:6" ht="15" hidden="1" customHeight="1" outlineLevel="1">
      <c r="B377" s="319" t="s">
        <v>276</v>
      </c>
      <c r="C377" s="268">
        <v>424</v>
      </c>
      <c r="D377" s="86">
        <v>-0.17829457364341086</v>
      </c>
      <c r="E377" s="86">
        <v>2.050359712230216</v>
      </c>
      <c r="F377" s="320">
        <v>-0.16987179487179482</v>
      </c>
    </row>
    <row r="378" spans="2:6" ht="15" hidden="1" customHeight="1" outlineLevel="1">
      <c r="B378" s="319" t="s">
        <v>277</v>
      </c>
      <c r="C378" s="268">
        <v>516</v>
      </c>
      <c r="D378" s="86">
        <v>-0.29508196721311475</v>
      </c>
      <c r="E378" s="86">
        <v>0.58769230769230774</v>
      </c>
      <c r="F378" s="320">
        <v>-0.20676306501195496</v>
      </c>
    </row>
    <row r="379" spans="2:6" ht="15" hidden="1" customHeight="1" outlineLevel="1">
      <c r="B379" s="319" t="s">
        <v>278</v>
      </c>
      <c r="C379" s="268">
        <v>732</v>
      </c>
      <c r="D379" s="86">
        <v>-0.28862973760932947</v>
      </c>
      <c r="E379" s="86">
        <v>0.44378698224852076</v>
      </c>
      <c r="F379" s="320">
        <v>-0.23278985507246375</v>
      </c>
    </row>
    <row r="380" spans="2:6" ht="15" hidden="1" customHeight="1" outlineLevel="1">
      <c r="B380" s="319" t="s">
        <v>279</v>
      </c>
      <c r="C380" s="268">
        <v>1029</v>
      </c>
      <c r="D380" s="86">
        <v>0.28144458281444584</v>
      </c>
      <c r="E380" s="86">
        <v>4.2553191489361764E-2</v>
      </c>
      <c r="F380" s="320">
        <v>-0.24813497073338686</v>
      </c>
    </row>
    <row r="381" spans="2:6" ht="15" hidden="1" customHeight="1" outlineLevel="1">
      <c r="B381" s="319" t="s">
        <v>280</v>
      </c>
      <c r="C381" s="268">
        <v>803</v>
      </c>
      <c r="D381" s="86">
        <v>-0.15562565720294427</v>
      </c>
      <c r="E381" s="86">
        <v>-5.7511737089201875E-2</v>
      </c>
      <c r="F381" s="320">
        <v>-0.21369896110171538</v>
      </c>
    </row>
    <row r="382" spans="2:6" ht="15" hidden="1" customHeight="1" outlineLevel="1">
      <c r="B382" s="319" t="s">
        <v>281</v>
      </c>
      <c r="C382" s="268">
        <v>951</v>
      </c>
      <c r="D382" s="86">
        <v>5.3156146179401897E-2</v>
      </c>
      <c r="E382" s="86">
        <v>-4.9950049950049924E-2</v>
      </c>
      <c r="F382" s="320">
        <v>-0.17747397466449266</v>
      </c>
    </row>
    <row r="383" spans="2:6" ht="15" customHeight="1" collapsed="1">
      <c r="B383" s="326">
        <v>1983</v>
      </c>
      <c r="C383" s="271">
        <v>8203</v>
      </c>
      <c r="D383" s="272"/>
      <c r="E383" s="272">
        <v>0.24137409200968518</v>
      </c>
      <c r="F383" s="327">
        <v>0.24137409200968518</v>
      </c>
    </row>
    <row r="384" spans="2:6" ht="15" hidden="1" customHeight="1" outlineLevel="1">
      <c r="B384" s="319" t="s">
        <v>270</v>
      </c>
      <c r="C384" s="268">
        <v>903</v>
      </c>
      <c r="D384" s="86">
        <v>0.27542372881355931</v>
      </c>
      <c r="E384" s="86">
        <v>-0.42775665399239549</v>
      </c>
      <c r="F384" s="320">
        <v>-0.12325859095130687</v>
      </c>
    </row>
    <row r="385" spans="2:6" ht="15" hidden="1" customHeight="1" outlineLevel="1">
      <c r="B385" s="319" t="s">
        <v>271</v>
      </c>
      <c r="C385" s="268">
        <v>708</v>
      </c>
      <c r="D385" s="86">
        <v>1.0823529411764705</v>
      </c>
      <c r="E385" s="86">
        <v>-0.66993006993006987</v>
      </c>
      <c r="F385" s="320">
        <v>0.12149676624576533</v>
      </c>
    </row>
    <row r="386" spans="2:6" ht="15" hidden="1" customHeight="1" outlineLevel="1">
      <c r="B386" s="319" t="s">
        <v>272</v>
      </c>
      <c r="C386" s="268">
        <v>340</v>
      </c>
      <c r="D386" s="86">
        <v>0.11842105263157894</v>
      </c>
      <c r="E386" s="86">
        <v>-0.30470347648261764</v>
      </c>
      <c r="F386" s="320">
        <v>0.83424484644509889</v>
      </c>
    </row>
    <row r="387" spans="2:6" ht="15" hidden="1" customHeight="1" outlineLevel="1">
      <c r="B387" s="319" t="s">
        <v>273</v>
      </c>
      <c r="C387" s="268">
        <v>304</v>
      </c>
      <c r="D387" s="86">
        <v>0.34513274336283184</v>
      </c>
      <c r="E387" s="86">
        <v>0.20634920634920628</v>
      </c>
      <c r="F387" s="320">
        <v>0.94240035041611914</v>
      </c>
    </row>
    <row r="388" spans="2:6" ht="15" hidden="1" customHeight="1" outlineLevel="1">
      <c r="B388" s="319" t="s">
        <v>274</v>
      </c>
      <c r="C388" s="268">
        <v>226</v>
      </c>
      <c r="D388" s="86">
        <v>-0.2848101265822785</v>
      </c>
      <c r="E388" s="86">
        <v>-0.10671936758893286</v>
      </c>
      <c r="F388" s="320">
        <v>0.94764744864148454</v>
      </c>
    </row>
    <row r="389" spans="2:6" ht="15" hidden="1" customHeight="1" outlineLevel="1">
      <c r="B389" s="319" t="s">
        <v>275</v>
      </c>
      <c r="C389" s="268">
        <v>316</v>
      </c>
      <c r="D389" s="86">
        <v>1.2733812949640289</v>
      </c>
      <c r="E389" s="86">
        <v>0.51923076923076916</v>
      </c>
      <c r="F389" s="320">
        <v>0.94630281690140849</v>
      </c>
    </row>
    <row r="390" spans="2:6" ht="15" hidden="1" customHeight="1" outlineLevel="1">
      <c r="B390" s="319" t="s">
        <v>276</v>
      </c>
      <c r="C390" s="268">
        <v>139</v>
      </c>
      <c r="D390" s="86">
        <v>-0.5723076923076923</v>
      </c>
      <c r="E390" s="86">
        <v>-0.25268817204301075</v>
      </c>
      <c r="F390" s="320">
        <v>0.92168939727232724</v>
      </c>
    </row>
    <row r="391" spans="2:6" ht="15" hidden="1" customHeight="1" outlineLevel="1">
      <c r="B391" s="319" t="s">
        <v>277</v>
      </c>
      <c r="C391" s="268">
        <v>325</v>
      </c>
      <c r="D391" s="86">
        <v>-0.35897435897435898</v>
      </c>
      <c r="E391" s="86">
        <v>-0.13101604278074863</v>
      </c>
      <c r="F391" s="320">
        <v>0.94788201375027725</v>
      </c>
    </row>
    <row r="392" spans="2:6" ht="15" hidden="1" customHeight="1" outlineLevel="1">
      <c r="B392" s="319" t="s">
        <v>278</v>
      </c>
      <c r="C392" s="268">
        <v>507</v>
      </c>
      <c r="D392" s="86">
        <v>-0.48632218844984804</v>
      </c>
      <c r="E392" s="86">
        <v>0.30670103092783507</v>
      </c>
      <c r="F392" s="320">
        <v>1.0201280878316559</v>
      </c>
    </row>
    <row r="393" spans="2:6" ht="15" hidden="1" customHeight="1" outlineLevel="1">
      <c r="B393" s="319" t="s">
        <v>279</v>
      </c>
      <c r="C393" s="268">
        <v>987</v>
      </c>
      <c r="D393" s="86">
        <v>0.15845070422535212</v>
      </c>
      <c r="E393" s="86">
        <v>0.78804347826086962</v>
      </c>
      <c r="F393" s="320">
        <v>1.0656709340919868</v>
      </c>
    </row>
    <row r="394" spans="2:6" ht="15" hidden="1" customHeight="1" outlineLevel="1">
      <c r="B394" s="319" t="s">
        <v>280</v>
      </c>
      <c r="C394" s="268">
        <v>852</v>
      </c>
      <c r="D394" s="86">
        <v>-0.14885114885114886</v>
      </c>
      <c r="E394" s="86">
        <v>0.55758683729433267</v>
      </c>
      <c r="F394" s="320">
        <v>0.99469879518072291</v>
      </c>
    </row>
    <row r="395" spans="2:6" ht="15" hidden="1" customHeight="1" outlineLevel="1">
      <c r="B395" s="319" t="s">
        <v>281</v>
      </c>
      <c r="C395" s="268">
        <v>1001</v>
      </c>
      <c r="D395" s="86">
        <v>-0.36565272496831436</v>
      </c>
      <c r="E395" s="86">
        <v>0.77168141592920358</v>
      </c>
      <c r="F395" s="320">
        <v>0.92027938342967253</v>
      </c>
    </row>
    <row r="396" spans="2:6" ht="15" customHeight="1" collapsed="1">
      <c r="B396" s="326">
        <v>1982</v>
      </c>
      <c r="C396" s="271">
        <v>6608</v>
      </c>
      <c r="D396" s="272"/>
      <c r="E396" s="272">
        <v>-0.12325859095130687</v>
      </c>
      <c r="F396" s="327">
        <v>-0.12325859095130687</v>
      </c>
    </row>
    <row r="397" spans="2:6" ht="15" hidden="1" customHeight="1" outlineLevel="1">
      <c r="B397" s="319" t="s">
        <v>270</v>
      </c>
      <c r="C397" s="268">
        <v>1578</v>
      </c>
      <c r="D397" s="86">
        <v>-0.26433566433566436</v>
      </c>
      <c r="E397" s="86">
        <v>1.9495327102803737</v>
      </c>
      <c r="F397" s="320">
        <v>0.83829268292682935</v>
      </c>
    </row>
    <row r="398" spans="2:6" ht="15" hidden="1" customHeight="1" outlineLevel="1">
      <c r="B398" s="319" t="s">
        <v>271</v>
      </c>
      <c r="C398" s="268">
        <v>2145</v>
      </c>
      <c r="D398" s="86">
        <v>3.3865030674846626</v>
      </c>
      <c r="E398" s="86">
        <v>4.2962962962962967</v>
      </c>
      <c r="F398" s="320">
        <v>0.56557377049180335</v>
      </c>
    </row>
    <row r="399" spans="2:6" ht="15" hidden="1" customHeight="1" outlineLevel="1">
      <c r="B399" s="319" t="s">
        <v>272</v>
      </c>
      <c r="C399" s="268">
        <v>489</v>
      </c>
      <c r="D399" s="86">
        <v>0.94047619047619047</v>
      </c>
      <c r="E399" s="86">
        <v>0.62458471760797352</v>
      </c>
      <c r="F399" s="320">
        <v>0.11648661343353695</v>
      </c>
    </row>
    <row r="400" spans="2:6" ht="15" hidden="1" customHeight="1" outlineLevel="1">
      <c r="B400" s="319" t="s">
        <v>273</v>
      </c>
      <c r="C400" s="268">
        <v>252</v>
      </c>
      <c r="D400" s="86">
        <v>-3.952569169960474E-3</v>
      </c>
      <c r="E400" s="86">
        <v>0.18309859154929575</v>
      </c>
      <c r="F400" s="320">
        <v>1.9196428571428559E-2</v>
      </c>
    </row>
    <row r="401" spans="2:6" ht="15" hidden="1" customHeight="1" outlineLevel="1">
      <c r="B401" s="319" t="s">
        <v>274</v>
      </c>
      <c r="C401" s="268">
        <v>253</v>
      </c>
      <c r="D401" s="86">
        <v>0.21634615384615385</v>
      </c>
      <c r="E401" s="86">
        <v>-6.2962962962962998E-2</v>
      </c>
      <c r="F401" s="320">
        <v>-4.3726235741444852E-2</v>
      </c>
    </row>
    <row r="402" spans="2:6" ht="15" hidden="1" customHeight="1" outlineLevel="1">
      <c r="B402" s="319" t="s">
        <v>275</v>
      </c>
      <c r="C402" s="268">
        <v>208</v>
      </c>
      <c r="D402" s="86">
        <v>0.11827956989247312</v>
      </c>
      <c r="E402" s="86">
        <v>-9.52380952380949E-3</v>
      </c>
      <c r="F402" s="320">
        <v>-5.4121565362198143E-2</v>
      </c>
    </row>
    <row r="403" spans="2:6" ht="15" hidden="1" customHeight="1" outlineLevel="1">
      <c r="B403" s="319" t="s">
        <v>276</v>
      </c>
      <c r="C403" s="268">
        <v>186</v>
      </c>
      <c r="D403" s="86">
        <v>-0.50267379679144386</v>
      </c>
      <c r="E403" s="86">
        <v>0.24832214765100669</v>
      </c>
      <c r="F403" s="320">
        <v>-7.9943331309451526E-2</v>
      </c>
    </row>
    <row r="404" spans="2:6" ht="15" hidden="1" customHeight="1" outlineLevel="1">
      <c r="B404" s="319" t="s">
        <v>277</v>
      </c>
      <c r="C404" s="268">
        <v>374</v>
      </c>
      <c r="D404" s="86">
        <v>-3.608247422680412E-2</v>
      </c>
      <c r="E404" s="86">
        <v>0.57805907172995785</v>
      </c>
      <c r="F404" s="320">
        <v>-0.12242117555469056</v>
      </c>
    </row>
    <row r="405" spans="2:6" ht="15" hidden="1" customHeight="1" outlineLevel="1">
      <c r="B405" s="319" t="s">
        <v>278</v>
      </c>
      <c r="C405" s="268">
        <v>388</v>
      </c>
      <c r="D405" s="86">
        <v>-0.29710144927536231</v>
      </c>
      <c r="E405" s="86">
        <v>0.65811965811965822</v>
      </c>
      <c r="F405" s="320">
        <v>-0.17556100320573265</v>
      </c>
    </row>
    <row r="406" spans="2:6" ht="15" hidden="1" customHeight="1" outlineLevel="1">
      <c r="B406" s="319" t="s">
        <v>279</v>
      </c>
      <c r="C406" s="268">
        <v>552</v>
      </c>
      <c r="D406" s="86">
        <v>9.140767824497258E-3</v>
      </c>
      <c r="E406" s="86">
        <v>0.14049586776859502</v>
      </c>
      <c r="F406" s="320">
        <v>-0.28020477815699663</v>
      </c>
    </row>
    <row r="407" spans="2:6" ht="15" hidden="1" customHeight="1" outlineLevel="1">
      <c r="B407" s="319" t="s">
        <v>280</v>
      </c>
      <c r="C407" s="268">
        <v>547</v>
      </c>
      <c r="D407" s="86">
        <v>-3.1858407079646017E-2</v>
      </c>
      <c r="E407" s="86">
        <v>-3.6429872495445936E-3</v>
      </c>
      <c r="F407" s="320">
        <v>-0.35658914728682167</v>
      </c>
    </row>
    <row r="408" spans="2:6" ht="15" hidden="1" customHeight="1" outlineLevel="1">
      <c r="B408" s="319" t="s">
        <v>281</v>
      </c>
      <c r="C408" s="268">
        <v>565</v>
      </c>
      <c r="D408" s="86">
        <v>5.6074766355140193E-2</v>
      </c>
      <c r="E408" s="86">
        <v>0.10136452241715399</v>
      </c>
      <c r="F408" s="320">
        <v>-0.40829414279606668</v>
      </c>
    </row>
    <row r="409" spans="2:6" ht="15" customHeight="1" collapsed="1">
      <c r="B409" s="326">
        <v>1981</v>
      </c>
      <c r="C409" s="271">
        <v>7537</v>
      </c>
      <c r="D409" s="272"/>
      <c r="E409" s="272">
        <v>0.83829268292682935</v>
      </c>
      <c r="F409" s="327">
        <v>0.83829268292682935</v>
      </c>
    </row>
    <row r="410" spans="2:6" ht="15" hidden="1" customHeight="1" outlineLevel="1">
      <c r="B410" s="319" t="s">
        <v>270</v>
      </c>
      <c r="C410" s="268">
        <v>535</v>
      </c>
      <c r="D410" s="86">
        <v>0.32098765432098764</v>
      </c>
      <c r="E410" s="86">
        <v>-8.2332761578044589E-2</v>
      </c>
      <c r="F410" s="320">
        <v>-0.46229508196721314</v>
      </c>
    </row>
    <row r="411" spans="2:6" ht="15" hidden="1" customHeight="1" outlineLevel="1">
      <c r="B411" s="319" t="s">
        <v>271</v>
      </c>
      <c r="C411" s="268">
        <v>405</v>
      </c>
      <c r="D411" s="86">
        <v>0.34551495016611294</v>
      </c>
      <c r="E411" s="86">
        <v>-0.21359223300970875</v>
      </c>
      <c r="F411" s="320">
        <v>-0.47626262626262628</v>
      </c>
    </row>
    <row r="412" spans="2:6" ht="15" hidden="1" customHeight="1" outlineLevel="1">
      <c r="B412" s="319" t="s">
        <v>272</v>
      </c>
      <c r="C412" s="268">
        <v>301</v>
      </c>
      <c r="D412" s="86">
        <v>0.41314553990610331</v>
      </c>
      <c r="E412" s="86">
        <v>-0.42447418738049714</v>
      </c>
      <c r="F412" s="320">
        <v>-0.48599710284886533</v>
      </c>
    </row>
    <row r="413" spans="2:6" ht="15" hidden="1" customHeight="1" outlineLevel="1">
      <c r="B413" s="319" t="s">
        <v>273</v>
      </c>
      <c r="C413" s="268">
        <v>213</v>
      </c>
      <c r="D413" s="86">
        <v>-0.21111111111111111</v>
      </c>
      <c r="E413" s="86">
        <v>-0.54389721627408993</v>
      </c>
      <c r="F413" s="320">
        <v>-0.47200942840306426</v>
      </c>
    </row>
    <row r="414" spans="2:6" ht="15" hidden="1" customHeight="1" outlineLevel="1">
      <c r="B414" s="319" t="s">
        <v>274</v>
      </c>
      <c r="C414" s="268">
        <v>270</v>
      </c>
      <c r="D414" s="86">
        <v>0.2857142857142857</v>
      </c>
      <c r="E414" s="86">
        <v>-0.20588235294117652</v>
      </c>
      <c r="F414" s="320">
        <v>-0.44501758499413835</v>
      </c>
    </row>
    <row r="415" spans="2:6" ht="15" hidden="1" customHeight="1" outlineLevel="1">
      <c r="B415" s="319" t="s">
        <v>275</v>
      </c>
      <c r="C415" s="268">
        <v>210</v>
      </c>
      <c r="D415" s="86">
        <v>0.40939597315436244</v>
      </c>
      <c r="E415" s="86">
        <v>-0.39481268011527382</v>
      </c>
      <c r="F415" s="320">
        <v>-0.45228594230988484</v>
      </c>
    </row>
    <row r="416" spans="2:6" ht="15" hidden="1" customHeight="1" outlineLevel="1">
      <c r="B416" s="319" t="s">
        <v>276</v>
      </c>
      <c r="C416" s="268">
        <v>149</v>
      </c>
      <c r="D416" s="86">
        <v>-0.37130801687763715</v>
      </c>
      <c r="E416" s="86">
        <v>-0.56936416184971095</v>
      </c>
      <c r="F416" s="320">
        <v>-0.454635761589404</v>
      </c>
    </row>
    <row r="417" spans="2:6" ht="15" hidden="1" customHeight="1" outlineLevel="1">
      <c r="B417" s="319" t="s">
        <v>277</v>
      </c>
      <c r="C417" s="268">
        <v>237</v>
      </c>
      <c r="D417" s="86">
        <v>1.282051282051282E-2</v>
      </c>
      <c r="E417" s="86">
        <v>-0.41044776119402981</v>
      </c>
      <c r="F417" s="320">
        <v>-0.43932780445220432</v>
      </c>
    </row>
    <row r="418" spans="2:6" ht="15" hidden="1" customHeight="1" outlineLevel="1">
      <c r="B418" s="319" t="s">
        <v>278</v>
      </c>
      <c r="C418" s="268">
        <v>234</v>
      </c>
      <c r="D418" s="86">
        <v>-0.51652892561983466</v>
      </c>
      <c r="E418" s="86">
        <v>-0.70417193426042979</v>
      </c>
      <c r="F418" s="320">
        <v>-0.42539820132192008</v>
      </c>
    </row>
    <row r="419" spans="2:6" ht="15" hidden="1" customHeight="1" outlineLevel="1">
      <c r="B419" s="319" t="s">
        <v>279</v>
      </c>
      <c r="C419" s="268">
        <v>484</v>
      </c>
      <c r="D419" s="86">
        <v>-0.11839708561020036</v>
      </c>
      <c r="E419" s="86">
        <v>-0.54934823091247664</v>
      </c>
      <c r="F419" s="320">
        <v>-0.35928274655587145</v>
      </c>
    </row>
    <row r="420" spans="2:6" ht="15" hidden="1" customHeight="1" outlineLevel="1">
      <c r="B420" s="319" t="s">
        <v>280</v>
      </c>
      <c r="C420" s="268">
        <v>549</v>
      </c>
      <c r="D420" s="86">
        <v>7.0175438596491224E-2</v>
      </c>
      <c r="E420" s="86">
        <v>-0.50806451612903225</v>
      </c>
      <c r="F420" s="320">
        <v>-0.27438407019912248</v>
      </c>
    </row>
    <row r="421" spans="2:6" ht="15" hidden="1" customHeight="1" outlineLevel="1">
      <c r="B421" s="319" t="s">
        <v>281</v>
      </c>
      <c r="C421" s="268">
        <v>513</v>
      </c>
      <c r="D421" s="86">
        <v>-0.12006861063464835</v>
      </c>
      <c r="E421" s="86">
        <v>-0.5423728813559322</v>
      </c>
      <c r="F421" s="320">
        <v>-0.20442176870748296</v>
      </c>
    </row>
    <row r="422" spans="2:6" ht="15" customHeight="1" collapsed="1">
      <c r="B422" s="326">
        <v>1980</v>
      </c>
      <c r="C422" s="271">
        <v>4100</v>
      </c>
      <c r="D422" s="272"/>
      <c r="E422" s="272">
        <v>-0.46229508196721314</v>
      </c>
      <c r="F422" s="327">
        <v>-0.46229508196721314</v>
      </c>
    </row>
    <row r="423" spans="2:6" ht="15" hidden="1" customHeight="1" outlineLevel="1">
      <c r="B423" s="319" t="s">
        <v>270</v>
      </c>
      <c r="C423" s="268">
        <v>583</v>
      </c>
      <c r="D423" s="86">
        <v>0.13203883495145632</v>
      </c>
      <c r="E423" s="86">
        <v>-0.33599088838268798</v>
      </c>
      <c r="F423" s="320" t="s">
        <v>143</v>
      </c>
    </row>
    <row r="424" spans="2:6" ht="15" hidden="1" customHeight="1" outlineLevel="1">
      <c r="B424" s="319" t="s">
        <v>271</v>
      </c>
      <c r="C424" s="268">
        <v>515</v>
      </c>
      <c r="D424" s="86">
        <v>-1.5296367112810707E-2</v>
      </c>
      <c r="E424" s="86">
        <v>-0.41410693970420931</v>
      </c>
      <c r="F424" s="320" t="s">
        <v>143</v>
      </c>
    </row>
    <row r="425" spans="2:6" ht="15" hidden="1" customHeight="1" outlineLevel="1">
      <c r="B425" s="319" t="s">
        <v>272</v>
      </c>
      <c r="C425" s="268">
        <v>523</v>
      </c>
      <c r="D425" s="86">
        <v>0.11991434689507495</v>
      </c>
      <c r="E425" s="86">
        <v>-0.27762430939226523</v>
      </c>
      <c r="F425" s="320" t="s">
        <v>143</v>
      </c>
    </row>
    <row r="426" spans="2:6" ht="15" hidden="1" customHeight="1" outlineLevel="1">
      <c r="B426" s="319" t="s">
        <v>273</v>
      </c>
      <c r="C426" s="268">
        <v>467</v>
      </c>
      <c r="D426" s="86">
        <v>0.37352941176470589</v>
      </c>
      <c r="E426" s="86">
        <v>-8.7890625E-2</v>
      </c>
      <c r="F426" s="320" t="s">
        <v>143</v>
      </c>
    </row>
    <row r="427" spans="2:6" ht="15" hidden="1" customHeight="1" outlineLevel="1">
      <c r="B427" s="319" t="s">
        <v>274</v>
      </c>
      <c r="C427" s="268">
        <v>340</v>
      </c>
      <c r="D427" s="86">
        <v>-2.0172910662824207E-2</v>
      </c>
      <c r="E427" s="86">
        <v>-0.41480206540447506</v>
      </c>
      <c r="F427" s="320" t="s">
        <v>143</v>
      </c>
    </row>
    <row r="428" spans="2:6" ht="15" hidden="1" customHeight="1" outlineLevel="1">
      <c r="B428" s="319" t="s">
        <v>275</v>
      </c>
      <c r="C428" s="268">
        <v>347</v>
      </c>
      <c r="D428" s="86">
        <v>2.8901734104046241E-3</v>
      </c>
      <c r="E428" s="86">
        <v>-0.45440251572327039</v>
      </c>
      <c r="F428" s="320" t="s">
        <v>143</v>
      </c>
    </row>
    <row r="429" spans="2:6" ht="15" hidden="1" customHeight="1" outlineLevel="1">
      <c r="B429" s="319" t="s">
        <v>276</v>
      </c>
      <c r="C429" s="268">
        <v>346</v>
      </c>
      <c r="D429" s="86">
        <v>-0.13930348258706468</v>
      </c>
      <c r="E429" s="86">
        <v>-0.23111111111111116</v>
      </c>
      <c r="F429" s="320" t="s">
        <v>143</v>
      </c>
    </row>
    <row r="430" spans="2:6" ht="15" hidden="1" customHeight="1" outlineLevel="1">
      <c r="B430" s="319" t="s">
        <v>277</v>
      </c>
      <c r="C430" s="268">
        <v>402</v>
      </c>
      <c r="D430" s="86">
        <v>-0.4917825537294564</v>
      </c>
      <c r="E430" s="86">
        <v>-0.13918629550321204</v>
      </c>
      <c r="F430" s="320" t="s">
        <v>143</v>
      </c>
    </row>
    <row r="431" spans="2:6" ht="15" hidden="1" customHeight="1" outlineLevel="1">
      <c r="B431" s="319" t="s">
        <v>278</v>
      </c>
      <c r="C431" s="268">
        <v>791</v>
      </c>
      <c r="D431" s="86">
        <v>-0.26350093109869649</v>
      </c>
      <c r="E431" s="86">
        <v>0.11723163841807915</v>
      </c>
      <c r="F431" s="320" t="s">
        <v>143</v>
      </c>
    </row>
    <row r="432" spans="2:6" ht="15" hidden="1" customHeight="1" outlineLevel="1">
      <c r="B432" s="319" t="s">
        <v>279</v>
      </c>
      <c r="C432" s="268">
        <v>1074</v>
      </c>
      <c r="D432" s="86">
        <v>-3.7634408602150539E-2</v>
      </c>
      <c r="E432" s="86">
        <v>0.31456548347613222</v>
      </c>
      <c r="F432" s="320" t="s">
        <v>143</v>
      </c>
    </row>
    <row r="433" spans="2:6" ht="15" hidden="1" customHeight="1" outlineLevel="1">
      <c r="B433" s="319" t="s">
        <v>280</v>
      </c>
      <c r="C433" s="268">
        <v>1116</v>
      </c>
      <c r="D433" s="86">
        <v>-4.4603033006244425E-3</v>
      </c>
      <c r="E433" s="86">
        <v>6.5902578796561695E-2</v>
      </c>
      <c r="F433" s="320" t="s">
        <v>143</v>
      </c>
    </row>
    <row r="434" spans="2:6" ht="15" hidden="1" customHeight="1" outlineLevel="1">
      <c r="B434" s="319" t="s">
        <v>281</v>
      </c>
      <c r="C434" s="268">
        <v>1121</v>
      </c>
      <c r="D434" s="86">
        <v>0.27676537585421412</v>
      </c>
      <c r="E434" s="86">
        <v>-0.16218236173393119</v>
      </c>
      <c r="F434" s="320" t="s">
        <v>143</v>
      </c>
    </row>
    <row r="435" spans="2:6" ht="15" customHeight="1" collapsed="1">
      <c r="B435" s="326">
        <v>1979</v>
      </c>
      <c r="C435" s="271">
        <v>7625</v>
      </c>
      <c r="D435" s="272"/>
      <c r="E435" s="272">
        <v>-0.15624654199402455</v>
      </c>
      <c r="F435" s="327">
        <v>-0.15624654199402455</v>
      </c>
    </row>
    <row r="436" spans="2:6" ht="15" hidden="1" customHeight="1" outlineLevel="1">
      <c r="B436" s="319" t="s">
        <v>270</v>
      </c>
      <c r="C436" s="268">
        <v>878</v>
      </c>
      <c r="D436" s="86">
        <v>-1.1376564277588168E-3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>
        <v>879</v>
      </c>
      <c r="D437" s="86">
        <v>0.21408839779005526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>
        <v>724</v>
      </c>
      <c r="D438" s="86">
        <v>0.4140625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>
        <v>512</v>
      </c>
      <c r="D439" s="86">
        <v>-0.11876075731497418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>
        <v>581</v>
      </c>
      <c r="D440" s="86">
        <v>-8.6477987421383642E-2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>
        <v>636</v>
      </c>
      <c r="D441" s="86">
        <v>0.41333333333333333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>
        <v>450</v>
      </c>
      <c r="D442" s="86">
        <v>-3.6402569593147749E-2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>
        <v>467</v>
      </c>
      <c r="D443" s="86">
        <v>-0.3403954802259887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>
        <v>708</v>
      </c>
      <c r="D444" s="86">
        <v>-0.13341493268053856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>
        <v>817</v>
      </c>
      <c r="D445" s="86">
        <v>-0.21967526265520534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>
        <v>1047</v>
      </c>
      <c r="D446" s="86">
        <v>-0.21748878923766815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>
        <v>1338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>
        <v>9037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Cifras&amp;RSUIZA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SUIZA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SUIZA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34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34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343" t="s">
        <v>298</v>
      </c>
      <c r="C15" s="2" t="s">
        <v>1</v>
      </c>
    </row>
    <row r="16" spans="1:10" ht="15">
      <c r="A16" s="343" t="s">
        <v>299</v>
      </c>
      <c r="C16" s="2" t="s">
        <v>1</v>
      </c>
      <c r="J16" s="2" t="s">
        <v>210</v>
      </c>
    </row>
    <row r="17" spans="1:11" ht="15">
      <c r="A17" s="34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34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4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4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343" t="s">
        <v>304</v>
      </c>
      <c r="C21" s="2" t="s">
        <v>1</v>
      </c>
      <c r="D21" s="2" t="s">
        <v>1</v>
      </c>
    </row>
    <row r="22" spans="1:11" ht="15">
      <c r="A22" s="34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suiza</mercado>
    <DestacadoHome xmlns="13f78365-8ad1-4746-b128-0a2d29b798e1">No</DestacadoHome>
    <PublishingExpirationDate xmlns="http://schemas.microsoft.com/sharepoint/v3" xsi:nil="true"/>
    <PublishingStartDate xmlns="http://schemas.microsoft.com/sharepoint/v3">2011-12-01T03:00:00+00:00</PublishingStartDate>
    <_dlc_DocId xmlns="8b099203-c902-4a5b-992f-1f849b15ff82">Q5F7QW3RQ55V-2024-154</_dlc_DocId>
    <_dlc_DocIdUrl xmlns="8b099203-c902-4a5b-992f-1f849b15ff82">
      <Url>http://cd102671/es/investigacion/Nuestros-Mercados/turismo-en-cifras/_layouts/DocIdRedir.aspx?ID=Q5F7QW3RQ55V-2024-154</Url>
      <Description>Q5F7QW3RQ55V-2024-154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26A97C7-A578-4B5A-960A-09A4D27AA259}"/>
</file>

<file path=customXml/itemProps2.xml><?xml version="1.0" encoding="utf-8"?>
<ds:datastoreItem xmlns:ds="http://schemas.openxmlformats.org/officeDocument/2006/customXml" ds:itemID="{C44F16EF-A92B-4CDA-A907-0F4094589939}"/>
</file>

<file path=customXml/itemProps3.xml><?xml version="1.0" encoding="utf-8"?>
<ds:datastoreItem xmlns:ds="http://schemas.openxmlformats.org/officeDocument/2006/customXml" ds:itemID="{F3CCAEDA-817B-4D2A-95D1-6ED91F0AEB0C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SUIZA (año 2011)</dc:title>
  <dc:creator>marjorie</dc:creator>
  <cp:lastModifiedBy>marjorie</cp:lastModifiedBy>
  <dcterms:created xsi:type="dcterms:W3CDTF">2012-02-27T10:53:26Z</dcterms:created>
  <dcterms:modified xsi:type="dcterms:W3CDTF">2012-02-27T10:56:47Z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e9c97d3f-e79e-4bfe-b222-6c80354a7f62</vt:lpwstr>
  </property>
</Properties>
</file>